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7.png" ContentType="image/png"/>
  <Override PartName="/ppt/media/image34.gif" ContentType="image/gif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jpeg" ContentType="image/jpeg"/>
  <Override PartName="/ppt/media/image18.wmf" ContentType="image/x-wmf"/>
  <Override PartName="/ppt/media/image2.jpeg" ContentType="image/jpeg"/>
  <Override PartName="/ppt/media/image20.png" ContentType="image/png"/>
  <Override PartName="/ppt/media/image17.wmf" ContentType="image/x-wmf"/>
  <Override PartName="/ppt/media/image16.wmf" ContentType="image/x-wmf"/>
  <Override PartName="/ppt/media/image28.png" ContentType="image/png"/>
  <Override PartName="/ppt/media/image13.wmf" ContentType="image/x-wmf"/>
  <Override PartName="/ppt/media/image30.png" ContentType="image/png"/>
  <Override PartName="/ppt/media/image33.png" ContentType="image/png"/>
  <Override PartName="/ppt/media/image9.png" ContentType="image/png"/>
  <Override PartName="/ppt/media/image35.jpeg" ContentType="image/jpeg"/>
  <Override PartName="/ppt/media/image3.png" ContentType="image/png"/>
  <Override PartName="/ppt/media/image40.png" ContentType="image/png"/>
  <Override PartName="/ppt/media/image12.jpeg" ContentType="image/jpeg"/>
  <Override PartName="/ppt/media/image41.png" ContentType="image/png"/>
  <Override PartName="/ppt/media/image42.png" ContentType="image/png"/>
  <Override PartName="/ppt/media/image31.png" ContentType="image/png"/>
  <Override PartName="/ppt/media/image43.png" ContentType="image/png"/>
  <Override PartName="/ppt/media/image32.png" ContentType="image/png"/>
  <Override PartName="/ppt/media/image15.wmf" ContentType="image/x-wmf"/>
  <Override PartName="/ppt/media/image44.png" ContentType="image/png"/>
  <Override PartName="/ppt/media/image8.png" ContentType="image/png"/>
  <Override PartName="/ppt/media/image11.png" ContentType="image/png"/>
  <Override PartName="/ppt/media/image39.png" ContentType="image/png"/>
  <Override PartName="/ppt/media/image7.png" ContentType="image/png"/>
  <Override PartName="/ppt/media/image37.png" ContentType="image/png"/>
  <Override PartName="/ppt/media/image5.png" ContentType="image/png"/>
  <Override PartName="/ppt/media/image14.png" ContentType="image/png"/>
  <Override PartName="/ppt/media/image36.png" ContentType="image/png"/>
  <Override PartName="/ppt/media/image4.png" ContentType="image/png"/>
  <Override PartName="/ppt/media/image38.png" ContentType="image/png"/>
  <Override PartName="/ppt/media/image6.png" ContentType="image/png"/>
  <Override PartName="/ppt/media/image1.jpeg" ContentType="image/jpeg"/>
  <Override PartName="/ppt/media/image10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_rels/notesSlide27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0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/>
  <p:notesSz cx="6983413" cy="92694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0" y="0"/>
            <a:ext cx="6984000" cy="927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302724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0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dt" idx="10"/>
          </p:nvPr>
        </p:nvSpPr>
        <p:spPr>
          <a:xfrm>
            <a:off x="3957480" y="0"/>
            <a:ext cx="302760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lstStyle>
            <a:lvl1pPr marL="216000" indent="0" algn="r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sldImg"/>
          </p:nvPr>
        </p:nvSpPr>
        <p:spPr>
          <a:xfrm>
            <a:off x="1174320" y="695160"/>
            <a:ext cx="4635720" cy="3476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Click to move the slide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931680" y="4403880"/>
            <a:ext cx="5121000" cy="4171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ftr" idx="11"/>
          </p:nvPr>
        </p:nvSpPr>
        <p:spPr>
          <a:xfrm>
            <a:off x="-360" y="8807400"/>
            <a:ext cx="302724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lstStyle>
            <a:lvl1pPr marL="216000" indent="0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6"/>
          <p:cNvSpPr>
            <a:spLocks noGrp="1"/>
          </p:cNvSpPr>
          <p:nvPr>
            <p:ph type="sldNum" idx="12"/>
          </p:nvPr>
        </p:nvSpPr>
        <p:spPr>
          <a:xfrm>
            <a:off x="3957480" y="8807400"/>
            <a:ext cx="302760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lstStyle>
            <a:lvl1pPr marL="216000" indent="0" algn="r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fld id="{F6B455CE-4B1D-4BEA-BC04-6F8A676CDA98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PlaceHolder 1"/>
          <p:cNvSpPr>
            <a:spLocks noGrp="1"/>
          </p:cNvSpPr>
          <p:nvPr>
            <p:ph type="sldImg"/>
          </p:nvPr>
        </p:nvSpPr>
        <p:spPr>
          <a:xfrm>
            <a:off x="1174680" y="695160"/>
            <a:ext cx="4635720" cy="3476880"/>
          </a:xfrm>
          <a:prstGeom prst="rect">
            <a:avLst/>
          </a:prstGeom>
          <a:ln w="0">
            <a:noFill/>
          </a:ln>
        </p:spPr>
      </p:sp>
      <p:sp>
        <p:nvSpPr>
          <p:cNvPr id="1755" name="PlaceHolder 2"/>
          <p:cNvSpPr>
            <a:spLocks noGrp="1"/>
          </p:cNvSpPr>
          <p:nvPr>
            <p:ph type="body"/>
          </p:nvPr>
        </p:nvSpPr>
        <p:spPr>
          <a:xfrm>
            <a:off x="931680" y="4403880"/>
            <a:ext cx="5121000" cy="4171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2880" rIns="92880" tIns="46440" bIns="46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Additional points: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Enterprise re-engineering of trading processes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Opening of new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Deregulated data communication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Internet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Revenue growth opportunity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Reliability and trust in electronic communication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Technology advancements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PlaceHolder 1"/>
          <p:cNvSpPr>
            <a:spLocks noGrp="1"/>
          </p:cNvSpPr>
          <p:nvPr>
            <p:ph type="sldImg"/>
          </p:nvPr>
        </p:nvSpPr>
        <p:spPr>
          <a:xfrm>
            <a:off x="1174680" y="695160"/>
            <a:ext cx="4635720" cy="3476880"/>
          </a:xfrm>
          <a:prstGeom prst="rect">
            <a:avLst/>
          </a:prstGeom>
          <a:ln w="0">
            <a:noFill/>
          </a:ln>
        </p:spPr>
      </p:sp>
      <p:sp>
        <p:nvSpPr>
          <p:cNvPr id="1757" name="PlaceHolder 2"/>
          <p:cNvSpPr>
            <a:spLocks noGrp="1"/>
          </p:cNvSpPr>
          <p:nvPr>
            <p:ph type="body"/>
          </p:nvPr>
        </p:nvSpPr>
        <p:spPr>
          <a:xfrm>
            <a:off x="931680" y="4403880"/>
            <a:ext cx="5121000" cy="4171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2880" rIns="92880" tIns="46440" bIns="46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Additional points: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Enterprise re-engineering of trading processes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Opening of new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Deregulated data communication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Internet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Revenue growth opportunity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Reliability and trust in electronic communication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Technology advancements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PlaceHolder 1"/>
          <p:cNvSpPr>
            <a:spLocks noGrp="1"/>
          </p:cNvSpPr>
          <p:nvPr>
            <p:ph type="sldImg"/>
          </p:nvPr>
        </p:nvSpPr>
        <p:spPr>
          <a:xfrm>
            <a:off x="1174680" y="695160"/>
            <a:ext cx="4635720" cy="3476880"/>
          </a:xfrm>
          <a:prstGeom prst="rect">
            <a:avLst/>
          </a:prstGeom>
          <a:ln w="0">
            <a:noFill/>
          </a:ln>
        </p:spPr>
      </p:sp>
      <p:sp>
        <p:nvSpPr>
          <p:cNvPr id="1759" name="PlaceHolder 2"/>
          <p:cNvSpPr>
            <a:spLocks noGrp="1"/>
          </p:cNvSpPr>
          <p:nvPr>
            <p:ph type="body"/>
          </p:nvPr>
        </p:nvSpPr>
        <p:spPr>
          <a:xfrm>
            <a:off x="931680" y="4403880"/>
            <a:ext cx="5121000" cy="4171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2880" rIns="92880" tIns="46440" bIns="46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Additional points: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Enterprise re-engineering of trading processes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Opening of new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Deregulated data communication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Internet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Revenue growth opportunity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Reliability and trust in electronic communication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Technology advancements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PlaceHolder 1"/>
          <p:cNvSpPr>
            <a:spLocks noGrp="1"/>
          </p:cNvSpPr>
          <p:nvPr>
            <p:ph type="sldImg"/>
          </p:nvPr>
        </p:nvSpPr>
        <p:spPr>
          <a:xfrm>
            <a:off x="1174680" y="695160"/>
            <a:ext cx="4635720" cy="3476880"/>
          </a:xfrm>
          <a:prstGeom prst="rect">
            <a:avLst/>
          </a:prstGeom>
          <a:ln w="0">
            <a:noFill/>
          </a:ln>
        </p:spPr>
      </p:sp>
      <p:sp>
        <p:nvSpPr>
          <p:cNvPr id="1761" name="PlaceHolder 2"/>
          <p:cNvSpPr>
            <a:spLocks noGrp="1"/>
          </p:cNvSpPr>
          <p:nvPr>
            <p:ph type="body"/>
          </p:nvPr>
        </p:nvSpPr>
        <p:spPr>
          <a:xfrm>
            <a:off x="931680" y="4403880"/>
            <a:ext cx="5121000" cy="4171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2880" rIns="92880" tIns="46440" bIns="46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Additional points: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Enterprise re-engineering of trading processes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Opening of new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Deregulated data communication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Internet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Revenue growth opportunity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Reliability and trust in electronic communication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Technology advancements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PlaceHolder 1"/>
          <p:cNvSpPr>
            <a:spLocks noGrp="1"/>
          </p:cNvSpPr>
          <p:nvPr>
            <p:ph type="sldImg"/>
          </p:nvPr>
        </p:nvSpPr>
        <p:spPr>
          <a:xfrm>
            <a:off x="1174680" y="695160"/>
            <a:ext cx="4635720" cy="3476880"/>
          </a:xfrm>
          <a:prstGeom prst="rect">
            <a:avLst/>
          </a:prstGeom>
          <a:ln w="0">
            <a:noFill/>
          </a:ln>
        </p:spPr>
      </p:sp>
      <p:sp>
        <p:nvSpPr>
          <p:cNvPr id="1763" name="PlaceHolder 2"/>
          <p:cNvSpPr>
            <a:spLocks noGrp="1"/>
          </p:cNvSpPr>
          <p:nvPr>
            <p:ph type="body"/>
          </p:nvPr>
        </p:nvSpPr>
        <p:spPr>
          <a:xfrm>
            <a:off x="931680" y="4403880"/>
            <a:ext cx="5121000" cy="4171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2880" rIns="92880" tIns="46440" bIns="46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Additional points: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Enterprise re-engineering of trading processes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Opening of new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Deregulated data communication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Internet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Revenue growth opportunity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Reliability and trust in electronic communication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Technology advancements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PlaceHolder 1"/>
          <p:cNvSpPr>
            <a:spLocks noGrp="1"/>
          </p:cNvSpPr>
          <p:nvPr>
            <p:ph type="sldImg"/>
          </p:nvPr>
        </p:nvSpPr>
        <p:spPr>
          <a:xfrm>
            <a:off x="1174680" y="695160"/>
            <a:ext cx="4635720" cy="3476880"/>
          </a:xfrm>
          <a:prstGeom prst="rect">
            <a:avLst/>
          </a:prstGeom>
          <a:ln w="0">
            <a:noFill/>
          </a:ln>
        </p:spPr>
      </p:sp>
      <p:sp>
        <p:nvSpPr>
          <p:cNvPr id="1765" name="PlaceHolder 2"/>
          <p:cNvSpPr>
            <a:spLocks noGrp="1"/>
          </p:cNvSpPr>
          <p:nvPr>
            <p:ph type="body"/>
          </p:nvPr>
        </p:nvSpPr>
        <p:spPr>
          <a:xfrm>
            <a:off x="931680" y="4403880"/>
            <a:ext cx="5121000" cy="4171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2880" rIns="92880" tIns="46440" bIns="46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Additional points: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Enterprise re-engineering of trading processes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Opening of new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Deregulated data communication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Internet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Revenue growth opportunity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Reliability and trust in electronic communication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Technology advancements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PlaceHolder 1"/>
          <p:cNvSpPr>
            <a:spLocks noGrp="1"/>
          </p:cNvSpPr>
          <p:nvPr>
            <p:ph type="sldImg"/>
          </p:nvPr>
        </p:nvSpPr>
        <p:spPr>
          <a:xfrm>
            <a:off x="1174680" y="695160"/>
            <a:ext cx="4635720" cy="3476880"/>
          </a:xfrm>
          <a:prstGeom prst="rect">
            <a:avLst/>
          </a:prstGeom>
          <a:ln w="0">
            <a:noFill/>
          </a:ln>
        </p:spPr>
      </p:sp>
      <p:sp>
        <p:nvSpPr>
          <p:cNvPr id="1767" name="PlaceHolder 2"/>
          <p:cNvSpPr>
            <a:spLocks noGrp="1"/>
          </p:cNvSpPr>
          <p:nvPr>
            <p:ph type="body"/>
          </p:nvPr>
        </p:nvSpPr>
        <p:spPr>
          <a:xfrm>
            <a:off x="931680" y="4403880"/>
            <a:ext cx="5121000" cy="4171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Additional points: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Enterprise re-engineering of trading processes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Opening of new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Deregulated data communication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Internet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Revenue growth opportunity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Reliability and trust in electronic communication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Technology advancements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PlaceHolder 1"/>
          <p:cNvSpPr>
            <a:spLocks noGrp="1"/>
          </p:cNvSpPr>
          <p:nvPr>
            <p:ph type="sldImg"/>
          </p:nvPr>
        </p:nvSpPr>
        <p:spPr>
          <a:xfrm>
            <a:off x="1174680" y="695160"/>
            <a:ext cx="4635720" cy="3476880"/>
          </a:xfrm>
          <a:prstGeom prst="rect">
            <a:avLst/>
          </a:prstGeom>
          <a:ln w="0">
            <a:noFill/>
          </a:ln>
        </p:spPr>
      </p:sp>
      <p:sp>
        <p:nvSpPr>
          <p:cNvPr id="1769" name="PlaceHolder 2"/>
          <p:cNvSpPr>
            <a:spLocks noGrp="1"/>
          </p:cNvSpPr>
          <p:nvPr>
            <p:ph type="body"/>
          </p:nvPr>
        </p:nvSpPr>
        <p:spPr>
          <a:xfrm>
            <a:off x="931680" y="4403880"/>
            <a:ext cx="5121000" cy="4171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Enables dynamic collaboration among business partners, employees and customers within a trading community or market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Allows collaboration beyond traditional pre-defined partner networks (e-commerce) by allowing dynamic business partners to integrate external and internal business processes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PlaceHolder 1"/>
          <p:cNvSpPr>
            <a:spLocks noGrp="1"/>
          </p:cNvSpPr>
          <p:nvPr>
            <p:ph type="sldImg"/>
          </p:nvPr>
        </p:nvSpPr>
        <p:spPr>
          <a:xfrm>
            <a:off x="1174680" y="695160"/>
            <a:ext cx="4635720" cy="3476880"/>
          </a:xfrm>
          <a:prstGeom prst="rect">
            <a:avLst/>
          </a:prstGeom>
          <a:ln w="0">
            <a:noFill/>
          </a:ln>
        </p:spPr>
      </p:sp>
      <p:sp>
        <p:nvSpPr>
          <p:cNvPr id="1771" name="PlaceHolder 2"/>
          <p:cNvSpPr>
            <a:spLocks noGrp="1"/>
          </p:cNvSpPr>
          <p:nvPr>
            <p:ph type="body"/>
          </p:nvPr>
        </p:nvSpPr>
        <p:spPr>
          <a:xfrm>
            <a:off x="931680" y="4403880"/>
            <a:ext cx="5121000" cy="4171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Value chains are automated to form Virtual Trading Partner Networks.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These networks deliver custom solutions to a regional or global customer base.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It enables an event-driven, demand and supply trading environment: production can be geared to meet actual customer needs rather than best-guesses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PlaceHolder 1"/>
          <p:cNvSpPr>
            <a:spLocks noGrp="1"/>
          </p:cNvSpPr>
          <p:nvPr>
            <p:ph type="sldImg"/>
          </p:nvPr>
        </p:nvSpPr>
        <p:spPr>
          <a:xfrm>
            <a:off x="1174680" y="695160"/>
            <a:ext cx="4635720" cy="3476880"/>
          </a:xfrm>
          <a:prstGeom prst="rect">
            <a:avLst/>
          </a:prstGeom>
          <a:ln w="0">
            <a:noFill/>
          </a:ln>
        </p:spPr>
      </p:sp>
      <p:sp>
        <p:nvSpPr>
          <p:cNvPr id="1773" name="PlaceHolder 2"/>
          <p:cNvSpPr>
            <a:spLocks noGrp="1"/>
          </p:cNvSpPr>
          <p:nvPr>
            <p:ph type="body"/>
          </p:nvPr>
        </p:nvSpPr>
        <p:spPr>
          <a:xfrm>
            <a:off x="931680" y="4403880"/>
            <a:ext cx="5121000" cy="4171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Value chains are automated to form Virtual Trading Partner Networks.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These networks deliver custom solutions to a regional or global customer base.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It enables an event-driven, demand and supply trading environment: production can be geared to meet actual customer needs rather than best-guesses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PlaceHolder 1"/>
          <p:cNvSpPr>
            <a:spLocks noGrp="1"/>
          </p:cNvSpPr>
          <p:nvPr>
            <p:ph type="sldImg"/>
          </p:nvPr>
        </p:nvSpPr>
        <p:spPr>
          <a:xfrm>
            <a:off x="1174680" y="695160"/>
            <a:ext cx="4635720" cy="3476880"/>
          </a:xfrm>
          <a:prstGeom prst="rect">
            <a:avLst/>
          </a:prstGeom>
          <a:ln w="0">
            <a:noFill/>
          </a:ln>
        </p:spPr>
      </p:sp>
      <p:sp>
        <p:nvSpPr>
          <p:cNvPr id="1775" name="PlaceHolder 2"/>
          <p:cNvSpPr>
            <a:spLocks noGrp="1"/>
          </p:cNvSpPr>
          <p:nvPr>
            <p:ph type="body"/>
          </p:nvPr>
        </p:nvSpPr>
        <p:spPr>
          <a:xfrm>
            <a:off x="931680" y="4403880"/>
            <a:ext cx="5121000" cy="4171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Value chains are automated to form Virtual Trading Partner Networks.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These networks deliver custom solutions to a regional or global customer base.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It enables an event-driven, demand and supply trading environment: production can be geared to meet actual customer needs rather than best-guesses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PlaceHolder 1"/>
          <p:cNvSpPr>
            <a:spLocks noGrp="1"/>
          </p:cNvSpPr>
          <p:nvPr>
            <p:ph type="sldImg"/>
          </p:nvPr>
        </p:nvSpPr>
        <p:spPr>
          <a:xfrm>
            <a:off x="1174680" y="695160"/>
            <a:ext cx="4635720" cy="3476880"/>
          </a:xfrm>
          <a:prstGeom prst="rect">
            <a:avLst/>
          </a:prstGeom>
          <a:ln w="0">
            <a:noFill/>
          </a:ln>
        </p:spPr>
      </p:sp>
      <p:sp>
        <p:nvSpPr>
          <p:cNvPr id="1777" name="PlaceHolder 2"/>
          <p:cNvSpPr>
            <a:spLocks noGrp="1"/>
          </p:cNvSpPr>
          <p:nvPr>
            <p:ph type="body"/>
          </p:nvPr>
        </p:nvSpPr>
        <p:spPr>
          <a:xfrm>
            <a:off x="931680" y="4403880"/>
            <a:ext cx="5121000" cy="4171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Value chains are automated to form Virtual Trading Partner Networks.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These networks deliver custom solutions to a regional or global customer base.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It enables an event-driven, demand and supply trading environment: production can be geared to meet actual customer needs rather than best-guesses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file%20background2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Click to edit the title text format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85800" y="1904760"/>
            <a:ext cx="7772400" cy="419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80B82F5-D47D-4221-9B95-9198D2C6F5A9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ile%20background2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Click to edit the title text format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800" y="1904760"/>
            <a:ext cx="7772400" cy="419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BEC17DA-EF53-4CB7-9384-AE6581F00A30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tle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Click to edit the title text format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dt" idx="7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sldNum" idx="9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B7E4476-E453-4F3D-8006-CE2856F1C06F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lvl="1" marL="457200" indent="0"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914400" algn="ctr">
              <a:spcBef>
                <a:spcPts val="601"/>
              </a:spcBef>
              <a:buClr>
                <a:srgbClr val="3333cc"/>
              </a:buClr>
              <a:buFont typeface="Tahoma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371600" algn="ctr">
              <a:spcBef>
                <a:spcPts val="499"/>
              </a:spcBef>
              <a:buClr>
                <a:srgbClr val="3333cc"/>
              </a:buClr>
              <a:buFont typeface="Tahoma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1828800" algn="ctr">
              <a:spcBef>
                <a:spcPts val="499"/>
              </a:spcBef>
              <a:buClr>
                <a:srgbClr val="3333cc"/>
              </a:buClr>
              <a:buFont typeface="Tahoma"/>
              <a:buChar char="•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18288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18288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8.wmf"/><Relationship Id="rId7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17.wmf"/><Relationship Id="rId3" Type="http://schemas.openxmlformats.org/officeDocument/2006/relationships/image" Target="../media/image17.wmf"/><Relationship Id="rId4" Type="http://schemas.openxmlformats.org/officeDocument/2006/relationships/image" Target="../media/image17.wmf"/><Relationship Id="rId5" Type="http://schemas.openxmlformats.org/officeDocument/2006/relationships/image" Target="../media/image17.wmf"/><Relationship Id="rId6" Type="http://schemas.openxmlformats.org/officeDocument/2006/relationships/image" Target="../media/image17.wmf"/><Relationship Id="rId7" Type="http://schemas.openxmlformats.org/officeDocument/2006/relationships/image" Target="../media/image17.wmf"/><Relationship Id="rId8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gif"/><Relationship Id="rId12" Type="http://schemas.openxmlformats.org/officeDocument/2006/relationships/image" Target="../media/image35.jpe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slideLayout" Target="../slideLayouts/slideLayout1.xml"/><Relationship Id="rId2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jpeg"/><Relationship Id="rId11" Type="http://schemas.openxmlformats.org/officeDocument/2006/relationships/image" Target="../media/image13.wmf"/><Relationship Id="rId1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6.wmf"/><Relationship Id="rId9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200040" y="2819160"/>
            <a:ext cx="5257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4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Cambira</a:t>
            </a:r>
            <a:endParaRPr b="1" lang="en-US" sz="54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4232160" y="3773160"/>
            <a:ext cx="4208400" cy="10033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Powering Intelligent exchange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</p:spTree>
  </p:cSld>
  <p:transition>
    <p:wipe dir="r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"/>
          <p:cNvSpPr/>
          <p:nvPr/>
        </p:nvSpPr>
        <p:spPr>
          <a:xfrm>
            <a:off x="0" y="1673280"/>
            <a:ext cx="9144000" cy="517032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4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Current Infrastructure Falls Short 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975" name=""/>
          <p:cNvSpPr/>
          <p:nvPr/>
        </p:nvSpPr>
        <p:spPr>
          <a:xfrm>
            <a:off x="5381640" y="3549240"/>
            <a:ext cx="3457440" cy="125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marL="297000" indent="-297000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Expensive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7000" indent="-297000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Inefficient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7000" indent="-297000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Optimized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6" name=""/>
          <p:cNvSpPr/>
          <p:nvPr/>
        </p:nvSpPr>
        <p:spPr>
          <a:xfrm>
            <a:off x="5381640" y="5130360"/>
            <a:ext cx="3457440" cy="159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marL="297000" indent="-297000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Limited to Layer 7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7000" indent="-297000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Lack Scalability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7000" indent="-297000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Lack Application Integration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7" name=""/>
          <p:cNvSpPr/>
          <p:nvPr/>
        </p:nvSpPr>
        <p:spPr>
          <a:xfrm>
            <a:off x="5381640" y="2033280"/>
            <a:ext cx="3222720" cy="117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marL="297000" indent="-297000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Designed for Internal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7000" indent="-297000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 Not Collaborate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8" name=""/>
          <p:cNvSpPr/>
          <p:nvPr/>
        </p:nvSpPr>
        <p:spPr>
          <a:xfrm>
            <a:off x="3105000" y="3481560"/>
            <a:ext cx="2167200" cy="1323720"/>
          </a:xfrm>
          <a:prstGeom prst="rightArrow">
            <a:avLst>
              <a:gd name="adj1" fmla="val 50000"/>
              <a:gd name="adj2" fmla="val 40930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9" name=""/>
          <p:cNvSpPr/>
          <p:nvPr/>
        </p:nvSpPr>
        <p:spPr>
          <a:xfrm>
            <a:off x="3105000" y="5057640"/>
            <a:ext cx="2167200" cy="1324080"/>
          </a:xfrm>
          <a:prstGeom prst="rightArrow">
            <a:avLst>
              <a:gd name="adj1" fmla="val 50000"/>
              <a:gd name="adj2" fmla="val 40919"/>
            </a:avLst>
          </a:prstGeom>
          <a:gradFill rotWithShape="0">
            <a:gsLst>
              <a:gs pos="0">
                <a:srgbClr val="808080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0" name=""/>
          <p:cNvSpPr/>
          <p:nvPr/>
        </p:nvSpPr>
        <p:spPr>
          <a:xfrm>
            <a:off x="3105000" y="1895400"/>
            <a:ext cx="2167200" cy="1324080"/>
          </a:xfrm>
          <a:prstGeom prst="rightArrow">
            <a:avLst>
              <a:gd name="adj1" fmla="val 50000"/>
              <a:gd name="adj2" fmla="val 40919"/>
            </a:avLst>
          </a:prstGeom>
          <a:gradFill rotWithShape="0">
            <a:gsLst>
              <a:gs pos="0">
                <a:srgbClr val="00cc99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1" name=""/>
          <p:cNvSpPr/>
          <p:nvPr/>
        </p:nvSpPr>
        <p:spPr>
          <a:xfrm>
            <a:off x="819720" y="3740040"/>
            <a:ext cx="18403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Delivery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2" name=""/>
          <p:cNvSpPr/>
          <p:nvPr/>
        </p:nvSpPr>
        <p:spPr>
          <a:xfrm>
            <a:off x="819720" y="5530680"/>
            <a:ext cx="1891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3" name=""/>
          <p:cNvSpPr/>
          <p:nvPr/>
        </p:nvSpPr>
        <p:spPr>
          <a:xfrm>
            <a:off x="820080" y="1933560"/>
            <a:ext cx="20095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Enterprise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"/>
          <p:cNvSpPr/>
          <p:nvPr/>
        </p:nvSpPr>
        <p:spPr>
          <a:xfrm>
            <a:off x="6184800" y="4843440"/>
            <a:ext cx="914400" cy="90324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5" name=""/>
          <p:cNvSpPr/>
          <p:nvPr/>
        </p:nvSpPr>
        <p:spPr>
          <a:xfrm>
            <a:off x="2612880" y="4869000"/>
            <a:ext cx="914400" cy="90324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6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The Emerging Paradigm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987" name=""/>
          <p:cNvSpPr/>
          <p:nvPr/>
        </p:nvSpPr>
        <p:spPr>
          <a:xfrm>
            <a:off x="1015920" y="1736640"/>
            <a:ext cx="1577880" cy="49500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29d3a9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Applications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8" name=""/>
          <p:cNvSpPr/>
          <p:nvPr/>
        </p:nvSpPr>
        <p:spPr>
          <a:xfrm>
            <a:off x="7108920" y="1736640"/>
            <a:ext cx="1577880" cy="4950000"/>
          </a:xfrm>
          <a:prstGeom prst="rect">
            <a:avLst/>
          </a:prstGeom>
          <a:gradFill rotWithShape="0">
            <a:gsLst>
              <a:gs pos="0">
                <a:srgbClr val="878787"/>
              </a:gs>
              <a:gs pos="100000">
                <a:srgbClr val="b2b2b2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Applications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9" name=""/>
          <p:cNvSpPr/>
          <p:nvPr/>
        </p:nvSpPr>
        <p:spPr>
          <a:xfrm>
            <a:off x="3524400" y="4057560"/>
            <a:ext cx="2655720" cy="26337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Network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Infrastructure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0" name=""/>
          <p:cNvSpPr/>
          <p:nvPr/>
        </p:nvSpPr>
        <p:spPr>
          <a:xfrm>
            <a:off x="2359080" y="4948200"/>
            <a:ext cx="1409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 Center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1" name=""/>
          <p:cNvSpPr/>
          <p:nvPr/>
        </p:nvSpPr>
        <p:spPr>
          <a:xfrm>
            <a:off x="6159600" y="4948200"/>
            <a:ext cx="954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 Center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2" name=""/>
          <p:cNvSpPr/>
          <p:nvPr/>
        </p:nvSpPr>
        <p:spPr>
          <a:xfrm>
            <a:off x="2698920" y="1736640"/>
            <a:ext cx="4327200" cy="2203560"/>
          </a:xfrm>
          <a:prstGeom prst="rect">
            <a:avLst/>
          </a:prstGeom>
          <a:gradFill rotWithShape="0">
            <a:gsLst>
              <a:gs pos="0">
                <a:srgbClr val="9b9bc2"/>
              </a:gs>
              <a:gs pos="100000">
                <a:srgbClr val="ccccff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13716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Internet</a:t>
            </a:r>
            <a:br>
              <a:rPr sz="2000"/>
            </a:b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Application Infrastructure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3" name=""/>
          <p:cNvSpPr/>
          <p:nvPr/>
        </p:nvSpPr>
        <p:spPr>
          <a:xfrm>
            <a:off x="2749680" y="2671920"/>
            <a:ext cx="4254480" cy="1046160"/>
          </a:xfrm>
          <a:prstGeom prst="rect">
            <a:avLst/>
          </a:prstGeom>
          <a:noFill/>
          <a:ln w="0">
            <a:noFill/>
          </a:ln>
          <a:effectLst>
            <a:outerShdw dist="12600" dir="54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marL="169920" indent="-169920">
              <a:lnSpc>
                <a:spcPct val="90000"/>
              </a:lnSpc>
              <a:spcAft>
                <a:spcPts val="201"/>
              </a:spcAft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End-to-End Integration for Eco-systems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90000"/>
              </a:lnSpc>
              <a:spcAft>
                <a:spcPts val="201"/>
              </a:spcAft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Managed 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90000"/>
              </a:lnSpc>
              <a:spcAft>
                <a:spcPts val="201"/>
              </a:spcAft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Application Transparency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90000"/>
              </a:lnSpc>
              <a:spcAft>
                <a:spcPts val="201"/>
              </a:spcAft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Application Convergence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4" name=""/>
          <p:cNvSpPr/>
          <p:nvPr/>
        </p:nvSpPr>
        <p:spPr>
          <a:xfrm>
            <a:off x="3668760" y="5109840"/>
            <a:ext cx="2440080" cy="1239840"/>
          </a:xfrm>
          <a:prstGeom prst="rect">
            <a:avLst/>
          </a:prstGeom>
          <a:noFill/>
          <a:ln w="0">
            <a:noFill/>
          </a:ln>
          <a:effectLst>
            <a:outerShdw dist="12600" dir="54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marL="169920" indent="-169920">
              <a:lnSpc>
                <a:spcPct val="90000"/>
              </a:lnSpc>
              <a:spcAft>
                <a:spcPts val="201"/>
              </a:spcAft>
              <a:buClr>
                <a:srgbClr val="b29bf5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Direct Application-based connectivity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90000"/>
              </a:lnSpc>
              <a:spcAft>
                <a:spcPts val="201"/>
              </a:spcAft>
              <a:buClr>
                <a:srgbClr val="b29bf5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Seamless service integration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90000"/>
              </a:lnSpc>
              <a:spcAft>
                <a:spcPts val="201"/>
              </a:spcAft>
              <a:buClr>
                <a:srgbClr val="b29bf5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Application-centric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Cambira’s Solution: The New Application Infrastructure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pic>
        <p:nvPicPr>
          <p:cNvPr id="996" name="CommServer_Voice" descr=""/>
          <p:cNvPicPr/>
          <p:nvPr/>
        </p:nvPicPr>
        <p:blipFill>
          <a:blip r:embed="rId1"/>
          <a:stretch/>
        </p:blipFill>
        <p:spPr>
          <a:xfrm>
            <a:off x="1736640" y="4013280"/>
            <a:ext cx="446040" cy="3492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997" name=""/>
          <p:cNvGrpSpPr/>
          <p:nvPr/>
        </p:nvGrpSpPr>
        <p:grpSpPr>
          <a:xfrm>
            <a:off x="802800" y="3720960"/>
            <a:ext cx="799560" cy="978120"/>
            <a:chOff x="802800" y="3720960"/>
            <a:chExt cx="799560" cy="978120"/>
          </a:xfrm>
        </p:grpSpPr>
        <p:grpSp>
          <p:nvGrpSpPr>
            <p:cNvPr id="998" name=""/>
            <p:cNvGrpSpPr/>
            <p:nvPr/>
          </p:nvGrpSpPr>
          <p:grpSpPr>
            <a:xfrm>
              <a:off x="1001160" y="3720960"/>
              <a:ext cx="388080" cy="542880"/>
              <a:chOff x="1001160" y="3720960"/>
              <a:chExt cx="388080" cy="542880"/>
            </a:xfrm>
          </p:grpSpPr>
          <p:sp>
            <p:nvSpPr>
              <p:cNvPr id="999" name=""/>
              <p:cNvSpPr/>
              <p:nvPr/>
            </p:nvSpPr>
            <p:spPr>
              <a:xfrm>
                <a:off x="1343160" y="4230000"/>
                <a:ext cx="21600" cy="23760"/>
              </a:xfrm>
              <a:custGeom>
                <a:avLst/>
                <a:gdLst/>
                <a:ahLst/>
                <a:rect l="l" t="t" r="r" b="b"/>
                <a:pathLst>
                  <a:path w="17" h="17">
                    <a:moveTo>
                      <a:pt x="4" y="16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0" name=""/>
              <p:cNvSpPr/>
              <p:nvPr/>
            </p:nvSpPr>
            <p:spPr>
              <a:xfrm>
                <a:off x="1364760" y="3733200"/>
                <a:ext cx="22680" cy="492480"/>
              </a:xfrm>
              <a:custGeom>
                <a:avLst/>
                <a:gdLst/>
                <a:ahLst/>
                <a:rect l="l" t="t" r="r" b="b"/>
                <a:pathLst>
                  <a:path w="18" h="348">
                    <a:moveTo>
                      <a:pt x="0" y="31"/>
                    </a:moveTo>
                    <a:lnTo>
                      <a:pt x="17" y="0"/>
                    </a:lnTo>
                    <a:lnTo>
                      <a:pt x="17" y="315"/>
                    </a:lnTo>
                    <a:lnTo>
                      <a:pt x="0" y="347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9933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1" name=""/>
              <p:cNvSpPr/>
              <p:nvPr/>
            </p:nvSpPr>
            <p:spPr>
              <a:xfrm>
                <a:off x="1006200" y="3733200"/>
                <a:ext cx="381240" cy="33840"/>
              </a:xfrm>
              <a:custGeom>
                <a:avLst/>
                <a:gdLst/>
                <a:ahLst/>
                <a:rect l="l" t="t" r="r" b="b"/>
                <a:pathLst>
                  <a:path w="299" h="24">
                    <a:moveTo>
                      <a:pt x="0" y="23"/>
                    </a:moveTo>
                    <a:lnTo>
                      <a:pt x="18" y="0"/>
                    </a:lnTo>
                    <a:lnTo>
                      <a:pt x="298" y="0"/>
                    </a:lnTo>
                    <a:lnTo>
                      <a:pt x="276" y="2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9933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2" name=""/>
              <p:cNvSpPr/>
              <p:nvPr/>
            </p:nvSpPr>
            <p:spPr>
              <a:xfrm>
                <a:off x="1006200" y="3780000"/>
                <a:ext cx="355680" cy="443880"/>
              </a:xfrm>
              <a:prstGeom prst="rect">
                <a:avLst/>
              </a:prstGeom>
              <a:solidFill>
                <a:srgbClr val="99663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3" name=""/>
              <p:cNvSpPr/>
              <p:nvPr/>
            </p:nvSpPr>
            <p:spPr>
              <a:xfrm>
                <a:off x="1020240" y="4241160"/>
                <a:ext cx="322920" cy="226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4" name=""/>
              <p:cNvSpPr/>
              <p:nvPr/>
            </p:nvSpPr>
            <p:spPr>
              <a:xfrm>
                <a:off x="1011240" y="3780000"/>
                <a:ext cx="47160" cy="44388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5" name=""/>
              <p:cNvSpPr/>
              <p:nvPr/>
            </p:nvSpPr>
            <p:spPr>
              <a:xfrm flipH="1">
                <a:off x="1018440" y="40402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6" name=""/>
              <p:cNvSpPr/>
              <p:nvPr/>
            </p:nvSpPr>
            <p:spPr>
              <a:xfrm flipH="1">
                <a:off x="1018440" y="405180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7" name=""/>
              <p:cNvSpPr/>
              <p:nvPr/>
            </p:nvSpPr>
            <p:spPr>
              <a:xfrm flipH="1">
                <a:off x="1018440" y="40672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8" name=""/>
              <p:cNvSpPr/>
              <p:nvPr/>
            </p:nvSpPr>
            <p:spPr>
              <a:xfrm flipH="1">
                <a:off x="1018440" y="40744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9" name=""/>
              <p:cNvSpPr/>
              <p:nvPr/>
            </p:nvSpPr>
            <p:spPr>
              <a:xfrm flipH="1">
                <a:off x="1018440" y="408024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0" name=""/>
              <p:cNvSpPr/>
              <p:nvPr/>
            </p:nvSpPr>
            <p:spPr>
              <a:xfrm flipH="1">
                <a:off x="1018440" y="409140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1" name=""/>
              <p:cNvSpPr/>
              <p:nvPr/>
            </p:nvSpPr>
            <p:spPr>
              <a:xfrm flipH="1">
                <a:off x="1018440" y="410436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2" name=""/>
              <p:cNvSpPr/>
              <p:nvPr/>
            </p:nvSpPr>
            <p:spPr>
              <a:xfrm flipH="1">
                <a:off x="1018440" y="411372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3" name=""/>
              <p:cNvSpPr/>
              <p:nvPr/>
            </p:nvSpPr>
            <p:spPr>
              <a:xfrm flipH="1">
                <a:off x="1018440" y="41194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4" name=""/>
              <p:cNvSpPr/>
              <p:nvPr/>
            </p:nvSpPr>
            <p:spPr>
              <a:xfrm flipH="1">
                <a:off x="1018440" y="413532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5" name=""/>
              <p:cNvSpPr/>
              <p:nvPr/>
            </p:nvSpPr>
            <p:spPr>
              <a:xfrm flipH="1">
                <a:off x="1018440" y="414792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6" name=""/>
              <p:cNvSpPr/>
              <p:nvPr/>
            </p:nvSpPr>
            <p:spPr>
              <a:xfrm flipH="1">
                <a:off x="1018440" y="415800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7" name=""/>
              <p:cNvSpPr/>
              <p:nvPr/>
            </p:nvSpPr>
            <p:spPr>
              <a:xfrm>
                <a:off x="1069920" y="3780000"/>
                <a:ext cx="51120" cy="44388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8" name=""/>
              <p:cNvSpPr/>
              <p:nvPr/>
            </p:nvSpPr>
            <p:spPr>
              <a:xfrm flipH="1">
                <a:off x="1078560" y="40402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9" name=""/>
              <p:cNvSpPr/>
              <p:nvPr/>
            </p:nvSpPr>
            <p:spPr>
              <a:xfrm flipH="1">
                <a:off x="1078560" y="405180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0" name=""/>
              <p:cNvSpPr/>
              <p:nvPr/>
            </p:nvSpPr>
            <p:spPr>
              <a:xfrm flipH="1">
                <a:off x="1078560" y="40672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1" name=""/>
              <p:cNvSpPr/>
              <p:nvPr/>
            </p:nvSpPr>
            <p:spPr>
              <a:xfrm flipH="1">
                <a:off x="1078560" y="40744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2" name=""/>
              <p:cNvSpPr/>
              <p:nvPr/>
            </p:nvSpPr>
            <p:spPr>
              <a:xfrm flipH="1">
                <a:off x="1078560" y="408024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3" name=""/>
              <p:cNvSpPr/>
              <p:nvPr/>
            </p:nvSpPr>
            <p:spPr>
              <a:xfrm flipH="1">
                <a:off x="1078560" y="409140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4" name=""/>
              <p:cNvSpPr/>
              <p:nvPr/>
            </p:nvSpPr>
            <p:spPr>
              <a:xfrm flipH="1">
                <a:off x="1078560" y="410436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5" name=""/>
              <p:cNvSpPr/>
              <p:nvPr/>
            </p:nvSpPr>
            <p:spPr>
              <a:xfrm flipH="1">
                <a:off x="1078560" y="411372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6" name=""/>
              <p:cNvSpPr/>
              <p:nvPr/>
            </p:nvSpPr>
            <p:spPr>
              <a:xfrm flipH="1">
                <a:off x="1078560" y="41194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7" name=""/>
              <p:cNvSpPr/>
              <p:nvPr/>
            </p:nvSpPr>
            <p:spPr>
              <a:xfrm flipH="1">
                <a:off x="1078560" y="413532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8" name=""/>
              <p:cNvSpPr/>
              <p:nvPr/>
            </p:nvSpPr>
            <p:spPr>
              <a:xfrm flipH="1">
                <a:off x="1078560" y="414792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9" name=""/>
              <p:cNvSpPr/>
              <p:nvPr/>
            </p:nvSpPr>
            <p:spPr>
              <a:xfrm flipH="1">
                <a:off x="1078560" y="415800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0" name=""/>
              <p:cNvSpPr/>
              <p:nvPr/>
            </p:nvSpPr>
            <p:spPr>
              <a:xfrm>
                <a:off x="1130040" y="3780000"/>
                <a:ext cx="49680" cy="44388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1" name=""/>
              <p:cNvSpPr/>
              <p:nvPr/>
            </p:nvSpPr>
            <p:spPr>
              <a:xfrm>
                <a:off x="1191240" y="3780000"/>
                <a:ext cx="47160" cy="44388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2" name=""/>
              <p:cNvSpPr/>
              <p:nvPr/>
            </p:nvSpPr>
            <p:spPr>
              <a:xfrm>
                <a:off x="1247400" y="3780000"/>
                <a:ext cx="49680" cy="44388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3" name=""/>
              <p:cNvSpPr/>
              <p:nvPr/>
            </p:nvSpPr>
            <p:spPr>
              <a:xfrm>
                <a:off x="1308600" y="3780000"/>
                <a:ext cx="47160" cy="44388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4" name=""/>
              <p:cNvSpPr/>
              <p:nvPr/>
            </p:nvSpPr>
            <p:spPr>
              <a:xfrm>
                <a:off x="1011240" y="377424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5" name=""/>
              <p:cNvSpPr/>
              <p:nvPr/>
            </p:nvSpPr>
            <p:spPr>
              <a:xfrm>
                <a:off x="1011240" y="399528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6" name=""/>
              <p:cNvSpPr/>
              <p:nvPr/>
            </p:nvSpPr>
            <p:spPr>
              <a:xfrm>
                <a:off x="1011240" y="422424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7" name=""/>
              <p:cNvSpPr/>
              <p:nvPr/>
            </p:nvSpPr>
            <p:spPr>
              <a:xfrm>
                <a:off x="1069920" y="3774240"/>
                <a:ext cx="5112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8" name=""/>
              <p:cNvSpPr/>
              <p:nvPr/>
            </p:nvSpPr>
            <p:spPr>
              <a:xfrm>
                <a:off x="1069920" y="3995280"/>
                <a:ext cx="5112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9" name=""/>
              <p:cNvSpPr/>
              <p:nvPr/>
            </p:nvSpPr>
            <p:spPr>
              <a:xfrm>
                <a:off x="1069920" y="4224240"/>
                <a:ext cx="5112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0" name=""/>
              <p:cNvSpPr/>
              <p:nvPr/>
            </p:nvSpPr>
            <p:spPr>
              <a:xfrm>
                <a:off x="1130040" y="377424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1" name=""/>
              <p:cNvSpPr/>
              <p:nvPr/>
            </p:nvSpPr>
            <p:spPr>
              <a:xfrm>
                <a:off x="1130040" y="399528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2" name=""/>
              <p:cNvSpPr/>
              <p:nvPr/>
            </p:nvSpPr>
            <p:spPr>
              <a:xfrm>
                <a:off x="1130040" y="4224240"/>
                <a:ext cx="4968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3" name=""/>
              <p:cNvSpPr/>
              <p:nvPr/>
            </p:nvSpPr>
            <p:spPr>
              <a:xfrm>
                <a:off x="1191240" y="377424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4" name=""/>
              <p:cNvSpPr/>
              <p:nvPr/>
            </p:nvSpPr>
            <p:spPr>
              <a:xfrm>
                <a:off x="1191240" y="399528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5" name=""/>
              <p:cNvSpPr/>
              <p:nvPr/>
            </p:nvSpPr>
            <p:spPr>
              <a:xfrm>
                <a:off x="1191240" y="422424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6" name=""/>
              <p:cNvSpPr/>
              <p:nvPr/>
            </p:nvSpPr>
            <p:spPr>
              <a:xfrm>
                <a:off x="1247400" y="377424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7" name=""/>
              <p:cNvSpPr/>
              <p:nvPr/>
            </p:nvSpPr>
            <p:spPr>
              <a:xfrm>
                <a:off x="1247400" y="399528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8" name=""/>
              <p:cNvSpPr/>
              <p:nvPr/>
            </p:nvSpPr>
            <p:spPr>
              <a:xfrm>
                <a:off x="1247400" y="4224240"/>
                <a:ext cx="4968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9" name=""/>
              <p:cNvSpPr/>
              <p:nvPr/>
            </p:nvSpPr>
            <p:spPr>
              <a:xfrm>
                <a:off x="1308600" y="377424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0" name=""/>
              <p:cNvSpPr/>
              <p:nvPr/>
            </p:nvSpPr>
            <p:spPr>
              <a:xfrm>
                <a:off x="1308600" y="399528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1" name=""/>
              <p:cNvSpPr/>
              <p:nvPr/>
            </p:nvSpPr>
            <p:spPr>
              <a:xfrm>
                <a:off x="1308600" y="422424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2" name=""/>
              <p:cNvSpPr/>
              <p:nvPr/>
            </p:nvSpPr>
            <p:spPr>
              <a:xfrm>
                <a:off x="1001160" y="3720960"/>
                <a:ext cx="388080" cy="523080"/>
              </a:xfrm>
              <a:custGeom>
                <a:avLst/>
                <a:gdLst>
                  <a:gd name="GluePoint1X" fmla="*/ 303 w 304"/>
                  <a:gd name="GluePoint1Y" fmla="*/ 323 h 370"/>
                </a:gdLst>
                <a:ahLst/>
                <a:cxnLst>
                  <a:cxn ang="0">
                    <a:pos x="GluePoint1X" y="GluePoint1Y"/>
                  </a:cxn>
                </a:cxnLst>
                <a:rect l="l" t="t" r="r" b="b"/>
                <a:pathLst>
                  <a:path w="304" h="370">
                    <a:moveTo>
                      <a:pt x="21" y="0"/>
                    </a:moveTo>
                    <a:lnTo>
                      <a:pt x="303" y="0"/>
                    </a:lnTo>
                    <a:lnTo>
                      <a:pt x="303" y="323"/>
                    </a:lnTo>
                    <a:lnTo>
                      <a:pt x="281" y="356"/>
                    </a:lnTo>
                    <a:lnTo>
                      <a:pt x="275" y="356"/>
                    </a:lnTo>
                    <a:lnTo>
                      <a:pt x="270" y="369"/>
                    </a:lnTo>
                    <a:lnTo>
                      <a:pt x="11" y="369"/>
                    </a:lnTo>
                    <a:lnTo>
                      <a:pt x="11" y="356"/>
                    </a:lnTo>
                    <a:lnTo>
                      <a:pt x="0" y="356"/>
                    </a:lnTo>
                    <a:lnTo>
                      <a:pt x="0" y="32"/>
                    </a:lnTo>
                    <a:lnTo>
                      <a:pt x="21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53" name=""/>
            <p:cNvSpPr/>
            <p:nvPr/>
          </p:nvSpPr>
          <p:spPr>
            <a:xfrm>
              <a:off x="802800" y="4299840"/>
              <a:ext cx="799560" cy="39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Application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Server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54" name=""/>
          <p:cNvGrpSpPr/>
          <p:nvPr/>
        </p:nvGrpSpPr>
        <p:grpSpPr>
          <a:xfrm>
            <a:off x="802800" y="5351400"/>
            <a:ext cx="799560" cy="978120"/>
            <a:chOff x="802800" y="5351400"/>
            <a:chExt cx="799560" cy="978120"/>
          </a:xfrm>
        </p:grpSpPr>
        <p:grpSp>
          <p:nvGrpSpPr>
            <p:cNvPr id="1055" name=""/>
            <p:cNvGrpSpPr/>
            <p:nvPr/>
          </p:nvGrpSpPr>
          <p:grpSpPr>
            <a:xfrm>
              <a:off x="1001160" y="5351400"/>
              <a:ext cx="388080" cy="542880"/>
              <a:chOff x="1001160" y="5351400"/>
              <a:chExt cx="388080" cy="542880"/>
            </a:xfrm>
          </p:grpSpPr>
          <p:sp>
            <p:nvSpPr>
              <p:cNvPr id="1056" name=""/>
              <p:cNvSpPr/>
              <p:nvPr/>
            </p:nvSpPr>
            <p:spPr>
              <a:xfrm>
                <a:off x="1343160" y="5860440"/>
                <a:ext cx="21600" cy="23760"/>
              </a:xfrm>
              <a:custGeom>
                <a:avLst/>
                <a:gdLst/>
                <a:ahLst/>
                <a:rect l="l" t="t" r="r" b="b"/>
                <a:pathLst>
                  <a:path w="17" h="17">
                    <a:moveTo>
                      <a:pt x="4" y="16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7" name=""/>
              <p:cNvSpPr/>
              <p:nvPr/>
            </p:nvSpPr>
            <p:spPr>
              <a:xfrm>
                <a:off x="1364760" y="5363640"/>
                <a:ext cx="22680" cy="492480"/>
              </a:xfrm>
              <a:custGeom>
                <a:avLst/>
                <a:gdLst/>
                <a:ahLst/>
                <a:rect l="l" t="t" r="r" b="b"/>
                <a:pathLst>
                  <a:path w="18" h="348">
                    <a:moveTo>
                      <a:pt x="0" y="31"/>
                    </a:moveTo>
                    <a:lnTo>
                      <a:pt x="17" y="0"/>
                    </a:lnTo>
                    <a:lnTo>
                      <a:pt x="17" y="315"/>
                    </a:lnTo>
                    <a:lnTo>
                      <a:pt x="0" y="347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9933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8" name=""/>
              <p:cNvSpPr/>
              <p:nvPr/>
            </p:nvSpPr>
            <p:spPr>
              <a:xfrm>
                <a:off x="1006200" y="5363640"/>
                <a:ext cx="381240" cy="33840"/>
              </a:xfrm>
              <a:custGeom>
                <a:avLst/>
                <a:gdLst/>
                <a:ahLst/>
                <a:rect l="l" t="t" r="r" b="b"/>
                <a:pathLst>
                  <a:path w="299" h="24">
                    <a:moveTo>
                      <a:pt x="0" y="23"/>
                    </a:moveTo>
                    <a:lnTo>
                      <a:pt x="18" y="0"/>
                    </a:lnTo>
                    <a:lnTo>
                      <a:pt x="298" y="0"/>
                    </a:lnTo>
                    <a:lnTo>
                      <a:pt x="276" y="2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9933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9" name=""/>
              <p:cNvSpPr/>
              <p:nvPr/>
            </p:nvSpPr>
            <p:spPr>
              <a:xfrm>
                <a:off x="1006200" y="5410440"/>
                <a:ext cx="355680" cy="443880"/>
              </a:xfrm>
              <a:prstGeom prst="rect">
                <a:avLst/>
              </a:prstGeom>
              <a:solidFill>
                <a:srgbClr val="99663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0" name=""/>
              <p:cNvSpPr/>
              <p:nvPr/>
            </p:nvSpPr>
            <p:spPr>
              <a:xfrm>
                <a:off x="1020240" y="5871600"/>
                <a:ext cx="322920" cy="226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1" name=""/>
              <p:cNvSpPr/>
              <p:nvPr/>
            </p:nvSpPr>
            <p:spPr>
              <a:xfrm>
                <a:off x="1011240" y="5410440"/>
                <a:ext cx="47160" cy="44388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2" name=""/>
              <p:cNvSpPr/>
              <p:nvPr/>
            </p:nvSpPr>
            <p:spPr>
              <a:xfrm flipH="1">
                <a:off x="1018440" y="567072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3" name=""/>
              <p:cNvSpPr/>
              <p:nvPr/>
            </p:nvSpPr>
            <p:spPr>
              <a:xfrm flipH="1">
                <a:off x="1018440" y="568224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4" name=""/>
              <p:cNvSpPr/>
              <p:nvPr/>
            </p:nvSpPr>
            <p:spPr>
              <a:xfrm flipH="1">
                <a:off x="1018440" y="569772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5" name=""/>
              <p:cNvSpPr/>
              <p:nvPr/>
            </p:nvSpPr>
            <p:spPr>
              <a:xfrm flipH="1">
                <a:off x="1018440" y="570492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6" name=""/>
              <p:cNvSpPr/>
              <p:nvPr/>
            </p:nvSpPr>
            <p:spPr>
              <a:xfrm flipH="1">
                <a:off x="1018440" y="57106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7" name=""/>
              <p:cNvSpPr/>
              <p:nvPr/>
            </p:nvSpPr>
            <p:spPr>
              <a:xfrm flipH="1">
                <a:off x="1018440" y="572184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8" name=""/>
              <p:cNvSpPr/>
              <p:nvPr/>
            </p:nvSpPr>
            <p:spPr>
              <a:xfrm flipH="1">
                <a:off x="1018440" y="573480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9" name=""/>
              <p:cNvSpPr/>
              <p:nvPr/>
            </p:nvSpPr>
            <p:spPr>
              <a:xfrm flipH="1">
                <a:off x="1018440" y="574416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0" name=""/>
              <p:cNvSpPr/>
              <p:nvPr/>
            </p:nvSpPr>
            <p:spPr>
              <a:xfrm flipH="1">
                <a:off x="1018440" y="574992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1" name=""/>
              <p:cNvSpPr/>
              <p:nvPr/>
            </p:nvSpPr>
            <p:spPr>
              <a:xfrm flipH="1">
                <a:off x="1018440" y="576576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2" name=""/>
              <p:cNvSpPr/>
              <p:nvPr/>
            </p:nvSpPr>
            <p:spPr>
              <a:xfrm flipH="1">
                <a:off x="1018440" y="577836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3" name=""/>
              <p:cNvSpPr/>
              <p:nvPr/>
            </p:nvSpPr>
            <p:spPr>
              <a:xfrm flipH="1">
                <a:off x="1018440" y="578844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4" name=""/>
              <p:cNvSpPr/>
              <p:nvPr/>
            </p:nvSpPr>
            <p:spPr>
              <a:xfrm>
                <a:off x="1069920" y="5410440"/>
                <a:ext cx="51120" cy="44388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5" name=""/>
              <p:cNvSpPr/>
              <p:nvPr/>
            </p:nvSpPr>
            <p:spPr>
              <a:xfrm flipH="1">
                <a:off x="1078560" y="567072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6" name=""/>
              <p:cNvSpPr/>
              <p:nvPr/>
            </p:nvSpPr>
            <p:spPr>
              <a:xfrm flipH="1">
                <a:off x="1078560" y="568224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7" name=""/>
              <p:cNvSpPr/>
              <p:nvPr/>
            </p:nvSpPr>
            <p:spPr>
              <a:xfrm flipH="1">
                <a:off x="1078560" y="569772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8" name=""/>
              <p:cNvSpPr/>
              <p:nvPr/>
            </p:nvSpPr>
            <p:spPr>
              <a:xfrm flipH="1">
                <a:off x="1078560" y="570492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9" name=""/>
              <p:cNvSpPr/>
              <p:nvPr/>
            </p:nvSpPr>
            <p:spPr>
              <a:xfrm flipH="1">
                <a:off x="1078560" y="57106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0" name=""/>
              <p:cNvSpPr/>
              <p:nvPr/>
            </p:nvSpPr>
            <p:spPr>
              <a:xfrm flipH="1">
                <a:off x="1078560" y="572184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1" name=""/>
              <p:cNvSpPr/>
              <p:nvPr/>
            </p:nvSpPr>
            <p:spPr>
              <a:xfrm flipH="1">
                <a:off x="1078560" y="573480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2" name=""/>
              <p:cNvSpPr/>
              <p:nvPr/>
            </p:nvSpPr>
            <p:spPr>
              <a:xfrm flipH="1">
                <a:off x="1078560" y="574416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3" name=""/>
              <p:cNvSpPr/>
              <p:nvPr/>
            </p:nvSpPr>
            <p:spPr>
              <a:xfrm flipH="1">
                <a:off x="1078560" y="574992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4" name=""/>
              <p:cNvSpPr/>
              <p:nvPr/>
            </p:nvSpPr>
            <p:spPr>
              <a:xfrm flipH="1">
                <a:off x="1078560" y="576576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5" name=""/>
              <p:cNvSpPr/>
              <p:nvPr/>
            </p:nvSpPr>
            <p:spPr>
              <a:xfrm flipH="1">
                <a:off x="1078560" y="577836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6" name=""/>
              <p:cNvSpPr/>
              <p:nvPr/>
            </p:nvSpPr>
            <p:spPr>
              <a:xfrm flipH="1">
                <a:off x="1078560" y="578844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7" name=""/>
              <p:cNvSpPr/>
              <p:nvPr/>
            </p:nvSpPr>
            <p:spPr>
              <a:xfrm>
                <a:off x="1130040" y="5410440"/>
                <a:ext cx="49680" cy="44388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8" name=""/>
              <p:cNvSpPr/>
              <p:nvPr/>
            </p:nvSpPr>
            <p:spPr>
              <a:xfrm>
                <a:off x="1191240" y="5410440"/>
                <a:ext cx="47160" cy="44388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9" name=""/>
              <p:cNvSpPr/>
              <p:nvPr/>
            </p:nvSpPr>
            <p:spPr>
              <a:xfrm>
                <a:off x="1247400" y="5410440"/>
                <a:ext cx="49680" cy="44388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0" name=""/>
              <p:cNvSpPr/>
              <p:nvPr/>
            </p:nvSpPr>
            <p:spPr>
              <a:xfrm>
                <a:off x="1308600" y="5410440"/>
                <a:ext cx="47160" cy="44388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1" name=""/>
              <p:cNvSpPr/>
              <p:nvPr/>
            </p:nvSpPr>
            <p:spPr>
              <a:xfrm>
                <a:off x="1011240" y="540468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2" name=""/>
              <p:cNvSpPr/>
              <p:nvPr/>
            </p:nvSpPr>
            <p:spPr>
              <a:xfrm>
                <a:off x="1011240" y="562572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3" name=""/>
              <p:cNvSpPr/>
              <p:nvPr/>
            </p:nvSpPr>
            <p:spPr>
              <a:xfrm>
                <a:off x="1011240" y="585468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4" name=""/>
              <p:cNvSpPr/>
              <p:nvPr/>
            </p:nvSpPr>
            <p:spPr>
              <a:xfrm>
                <a:off x="1069920" y="5404680"/>
                <a:ext cx="5112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5" name=""/>
              <p:cNvSpPr/>
              <p:nvPr/>
            </p:nvSpPr>
            <p:spPr>
              <a:xfrm>
                <a:off x="1069920" y="5625720"/>
                <a:ext cx="5112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6" name=""/>
              <p:cNvSpPr/>
              <p:nvPr/>
            </p:nvSpPr>
            <p:spPr>
              <a:xfrm>
                <a:off x="1069920" y="5854680"/>
                <a:ext cx="5112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7" name=""/>
              <p:cNvSpPr/>
              <p:nvPr/>
            </p:nvSpPr>
            <p:spPr>
              <a:xfrm>
                <a:off x="1130040" y="540468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8" name=""/>
              <p:cNvSpPr/>
              <p:nvPr/>
            </p:nvSpPr>
            <p:spPr>
              <a:xfrm>
                <a:off x="1130040" y="562572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9" name=""/>
              <p:cNvSpPr/>
              <p:nvPr/>
            </p:nvSpPr>
            <p:spPr>
              <a:xfrm>
                <a:off x="1130040" y="5854680"/>
                <a:ext cx="4968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0" name=""/>
              <p:cNvSpPr/>
              <p:nvPr/>
            </p:nvSpPr>
            <p:spPr>
              <a:xfrm>
                <a:off x="1191240" y="540468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1" name=""/>
              <p:cNvSpPr/>
              <p:nvPr/>
            </p:nvSpPr>
            <p:spPr>
              <a:xfrm>
                <a:off x="1191240" y="562572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2" name=""/>
              <p:cNvSpPr/>
              <p:nvPr/>
            </p:nvSpPr>
            <p:spPr>
              <a:xfrm>
                <a:off x="1191240" y="585468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3" name=""/>
              <p:cNvSpPr/>
              <p:nvPr/>
            </p:nvSpPr>
            <p:spPr>
              <a:xfrm>
                <a:off x="1247400" y="540468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4" name=""/>
              <p:cNvSpPr/>
              <p:nvPr/>
            </p:nvSpPr>
            <p:spPr>
              <a:xfrm>
                <a:off x="1247400" y="562572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5" name=""/>
              <p:cNvSpPr/>
              <p:nvPr/>
            </p:nvSpPr>
            <p:spPr>
              <a:xfrm>
                <a:off x="1247400" y="5854680"/>
                <a:ext cx="4968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6" name=""/>
              <p:cNvSpPr/>
              <p:nvPr/>
            </p:nvSpPr>
            <p:spPr>
              <a:xfrm>
                <a:off x="1308600" y="540468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7" name=""/>
              <p:cNvSpPr/>
              <p:nvPr/>
            </p:nvSpPr>
            <p:spPr>
              <a:xfrm>
                <a:off x="1308600" y="562572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8" name=""/>
              <p:cNvSpPr/>
              <p:nvPr/>
            </p:nvSpPr>
            <p:spPr>
              <a:xfrm>
                <a:off x="1308600" y="585468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9" name=""/>
              <p:cNvSpPr/>
              <p:nvPr/>
            </p:nvSpPr>
            <p:spPr>
              <a:xfrm>
                <a:off x="1001160" y="5351400"/>
                <a:ext cx="388080" cy="523080"/>
              </a:xfrm>
              <a:custGeom>
                <a:avLst/>
                <a:gdLst/>
                <a:ahLst/>
                <a:rect l="l" t="t" r="r" b="b"/>
                <a:pathLst>
                  <a:path w="304" h="370">
                    <a:moveTo>
                      <a:pt x="21" y="0"/>
                    </a:moveTo>
                    <a:lnTo>
                      <a:pt x="303" y="0"/>
                    </a:lnTo>
                    <a:lnTo>
                      <a:pt x="303" y="323"/>
                    </a:lnTo>
                    <a:lnTo>
                      <a:pt x="281" y="356"/>
                    </a:lnTo>
                    <a:lnTo>
                      <a:pt x="275" y="356"/>
                    </a:lnTo>
                    <a:lnTo>
                      <a:pt x="270" y="369"/>
                    </a:lnTo>
                    <a:lnTo>
                      <a:pt x="11" y="369"/>
                    </a:lnTo>
                    <a:lnTo>
                      <a:pt x="11" y="356"/>
                    </a:lnTo>
                    <a:lnTo>
                      <a:pt x="0" y="356"/>
                    </a:lnTo>
                    <a:lnTo>
                      <a:pt x="0" y="32"/>
                    </a:lnTo>
                    <a:lnTo>
                      <a:pt x="21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10" name=""/>
            <p:cNvSpPr/>
            <p:nvPr/>
          </p:nvSpPr>
          <p:spPr>
            <a:xfrm>
              <a:off x="802800" y="5930280"/>
              <a:ext cx="799560" cy="39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Application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Server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11" name=""/>
          <p:cNvGrpSpPr/>
          <p:nvPr/>
        </p:nvGrpSpPr>
        <p:grpSpPr>
          <a:xfrm>
            <a:off x="7516440" y="5294160"/>
            <a:ext cx="799560" cy="977400"/>
            <a:chOff x="7516440" y="5294160"/>
            <a:chExt cx="799560" cy="977400"/>
          </a:xfrm>
        </p:grpSpPr>
        <p:grpSp>
          <p:nvGrpSpPr>
            <p:cNvPr id="1112" name=""/>
            <p:cNvGrpSpPr/>
            <p:nvPr/>
          </p:nvGrpSpPr>
          <p:grpSpPr>
            <a:xfrm>
              <a:off x="7713720" y="5294160"/>
              <a:ext cx="388080" cy="542160"/>
              <a:chOff x="7713720" y="5294160"/>
              <a:chExt cx="388080" cy="542160"/>
            </a:xfrm>
          </p:grpSpPr>
          <p:sp>
            <p:nvSpPr>
              <p:cNvPr id="1113" name=""/>
              <p:cNvSpPr/>
              <p:nvPr/>
            </p:nvSpPr>
            <p:spPr>
              <a:xfrm>
                <a:off x="8055720" y="5802480"/>
                <a:ext cx="21600" cy="23760"/>
              </a:xfrm>
              <a:custGeom>
                <a:avLst/>
                <a:gdLst/>
                <a:ahLst/>
                <a:rect l="l" t="t" r="r" b="b"/>
                <a:pathLst>
                  <a:path w="17" h="17">
                    <a:moveTo>
                      <a:pt x="4" y="16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4" name=""/>
              <p:cNvSpPr/>
              <p:nvPr/>
            </p:nvSpPr>
            <p:spPr>
              <a:xfrm>
                <a:off x="8077320" y="5306400"/>
                <a:ext cx="22680" cy="491760"/>
              </a:xfrm>
              <a:custGeom>
                <a:avLst/>
                <a:gdLst/>
                <a:ahLst/>
                <a:rect l="l" t="t" r="r" b="b"/>
                <a:pathLst>
                  <a:path w="18" h="348">
                    <a:moveTo>
                      <a:pt x="0" y="31"/>
                    </a:moveTo>
                    <a:lnTo>
                      <a:pt x="17" y="0"/>
                    </a:lnTo>
                    <a:lnTo>
                      <a:pt x="17" y="315"/>
                    </a:lnTo>
                    <a:lnTo>
                      <a:pt x="0" y="347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9933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5" name=""/>
              <p:cNvSpPr/>
              <p:nvPr/>
            </p:nvSpPr>
            <p:spPr>
              <a:xfrm>
                <a:off x="7718760" y="5306400"/>
                <a:ext cx="381240" cy="33840"/>
              </a:xfrm>
              <a:custGeom>
                <a:avLst/>
                <a:gdLst/>
                <a:ahLst/>
                <a:rect l="l" t="t" r="r" b="b"/>
                <a:pathLst>
                  <a:path w="299" h="24">
                    <a:moveTo>
                      <a:pt x="0" y="23"/>
                    </a:moveTo>
                    <a:lnTo>
                      <a:pt x="18" y="0"/>
                    </a:lnTo>
                    <a:lnTo>
                      <a:pt x="298" y="0"/>
                    </a:lnTo>
                    <a:lnTo>
                      <a:pt x="276" y="2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9933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6" name=""/>
              <p:cNvSpPr/>
              <p:nvPr/>
            </p:nvSpPr>
            <p:spPr>
              <a:xfrm>
                <a:off x="7718760" y="5353200"/>
                <a:ext cx="355680" cy="443520"/>
              </a:xfrm>
              <a:prstGeom prst="rect">
                <a:avLst/>
              </a:prstGeom>
              <a:solidFill>
                <a:srgbClr val="99663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7" name=""/>
              <p:cNvSpPr/>
              <p:nvPr/>
            </p:nvSpPr>
            <p:spPr>
              <a:xfrm>
                <a:off x="7732800" y="5813640"/>
                <a:ext cx="322920" cy="226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8" name=""/>
              <p:cNvSpPr/>
              <p:nvPr/>
            </p:nvSpPr>
            <p:spPr>
              <a:xfrm>
                <a:off x="7723800" y="5353200"/>
                <a:ext cx="47160" cy="44352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9" name=""/>
              <p:cNvSpPr/>
              <p:nvPr/>
            </p:nvSpPr>
            <p:spPr>
              <a:xfrm flipH="1">
                <a:off x="7731000" y="561312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0" name=""/>
              <p:cNvSpPr/>
              <p:nvPr/>
            </p:nvSpPr>
            <p:spPr>
              <a:xfrm flipH="1">
                <a:off x="7731000" y="56242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1" name=""/>
              <p:cNvSpPr/>
              <p:nvPr/>
            </p:nvSpPr>
            <p:spPr>
              <a:xfrm flipH="1">
                <a:off x="7731000" y="564012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2" name=""/>
              <p:cNvSpPr/>
              <p:nvPr/>
            </p:nvSpPr>
            <p:spPr>
              <a:xfrm flipH="1">
                <a:off x="7731000" y="564732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3" name=""/>
              <p:cNvSpPr/>
              <p:nvPr/>
            </p:nvSpPr>
            <p:spPr>
              <a:xfrm flipH="1">
                <a:off x="7731000" y="56530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4" name=""/>
              <p:cNvSpPr/>
              <p:nvPr/>
            </p:nvSpPr>
            <p:spPr>
              <a:xfrm flipH="1">
                <a:off x="7731000" y="566424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5" name=""/>
              <p:cNvSpPr/>
              <p:nvPr/>
            </p:nvSpPr>
            <p:spPr>
              <a:xfrm flipH="1">
                <a:off x="7731000" y="567684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6" name=""/>
              <p:cNvSpPr/>
              <p:nvPr/>
            </p:nvSpPr>
            <p:spPr>
              <a:xfrm flipH="1">
                <a:off x="7731000" y="568656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7" name=""/>
              <p:cNvSpPr/>
              <p:nvPr/>
            </p:nvSpPr>
            <p:spPr>
              <a:xfrm flipH="1">
                <a:off x="7731000" y="569232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8" name=""/>
              <p:cNvSpPr/>
              <p:nvPr/>
            </p:nvSpPr>
            <p:spPr>
              <a:xfrm flipH="1">
                <a:off x="7731000" y="570816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9" name=""/>
              <p:cNvSpPr/>
              <p:nvPr/>
            </p:nvSpPr>
            <p:spPr>
              <a:xfrm flipH="1">
                <a:off x="7731000" y="572040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0" name=""/>
              <p:cNvSpPr/>
              <p:nvPr/>
            </p:nvSpPr>
            <p:spPr>
              <a:xfrm flipH="1">
                <a:off x="7731000" y="57304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1" name=""/>
              <p:cNvSpPr/>
              <p:nvPr/>
            </p:nvSpPr>
            <p:spPr>
              <a:xfrm>
                <a:off x="7782480" y="5353200"/>
                <a:ext cx="51120" cy="44352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2" name=""/>
              <p:cNvSpPr/>
              <p:nvPr/>
            </p:nvSpPr>
            <p:spPr>
              <a:xfrm flipH="1">
                <a:off x="7791120" y="561312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3" name=""/>
              <p:cNvSpPr/>
              <p:nvPr/>
            </p:nvSpPr>
            <p:spPr>
              <a:xfrm flipH="1">
                <a:off x="7791120" y="56242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4" name=""/>
              <p:cNvSpPr/>
              <p:nvPr/>
            </p:nvSpPr>
            <p:spPr>
              <a:xfrm flipH="1">
                <a:off x="7791120" y="564012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5" name=""/>
              <p:cNvSpPr/>
              <p:nvPr/>
            </p:nvSpPr>
            <p:spPr>
              <a:xfrm flipH="1">
                <a:off x="7791120" y="564732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6" name=""/>
              <p:cNvSpPr/>
              <p:nvPr/>
            </p:nvSpPr>
            <p:spPr>
              <a:xfrm flipH="1">
                <a:off x="7791120" y="56530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7" name=""/>
              <p:cNvSpPr/>
              <p:nvPr/>
            </p:nvSpPr>
            <p:spPr>
              <a:xfrm flipH="1">
                <a:off x="7791120" y="566424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8" name=""/>
              <p:cNvSpPr/>
              <p:nvPr/>
            </p:nvSpPr>
            <p:spPr>
              <a:xfrm flipH="1">
                <a:off x="7791120" y="567684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9" name=""/>
              <p:cNvSpPr/>
              <p:nvPr/>
            </p:nvSpPr>
            <p:spPr>
              <a:xfrm flipH="1">
                <a:off x="7791120" y="568656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0" name=""/>
              <p:cNvSpPr/>
              <p:nvPr/>
            </p:nvSpPr>
            <p:spPr>
              <a:xfrm flipH="1">
                <a:off x="7791120" y="569232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1" name=""/>
              <p:cNvSpPr/>
              <p:nvPr/>
            </p:nvSpPr>
            <p:spPr>
              <a:xfrm flipH="1">
                <a:off x="7791120" y="570816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2" name=""/>
              <p:cNvSpPr/>
              <p:nvPr/>
            </p:nvSpPr>
            <p:spPr>
              <a:xfrm flipH="1">
                <a:off x="7791120" y="572040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3" name=""/>
              <p:cNvSpPr/>
              <p:nvPr/>
            </p:nvSpPr>
            <p:spPr>
              <a:xfrm flipH="1">
                <a:off x="7791120" y="57304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4" name=""/>
              <p:cNvSpPr/>
              <p:nvPr/>
            </p:nvSpPr>
            <p:spPr>
              <a:xfrm>
                <a:off x="7842600" y="5353200"/>
                <a:ext cx="49680" cy="44352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5" name=""/>
              <p:cNvSpPr/>
              <p:nvPr/>
            </p:nvSpPr>
            <p:spPr>
              <a:xfrm>
                <a:off x="7903800" y="5353200"/>
                <a:ext cx="47160" cy="44352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6" name=""/>
              <p:cNvSpPr/>
              <p:nvPr/>
            </p:nvSpPr>
            <p:spPr>
              <a:xfrm>
                <a:off x="7959960" y="5353200"/>
                <a:ext cx="49680" cy="44352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7" name=""/>
              <p:cNvSpPr/>
              <p:nvPr/>
            </p:nvSpPr>
            <p:spPr>
              <a:xfrm>
                <a:off x="8021160" y="5353200"/>
                <a:ext cx="47160" cy="44352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8" name=""/>
              <p:cNvSpPr/>
              <p:nvPr/>
            </p:nvSpPr>
            <p:spPr>
              <a:xfrm>
                <a:off x="7723800" y="534744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9" name=""/>
              <p:cNvSpPr/>
              <p:nvPr/>
            </p:nvSpPr>
            <p:spPr>
              <a:xfrm>
                <a:off x="7723800" y="556812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0" name=""/>
              <p:cNvSpPr/>
              <p:nvPr/>
            </p:nvSpPr>
            <p:spPr>
              <a:xfrm>
                <a:off x="7723800" y="579672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1" name=""/>
              <p:cNvSpPr/>
              <p:nvPr/>
            </p:nvSpPr>
            <p:spPr>
              <a:xfrm>
                <a:off x="7782480" y="5347440"/>
                <a:ext cx="5112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2" name=""/>
              <p:cNvSpPr/>
              <p:nvPr/>
            </p:nvSpPr>
            <p:spPr>
              <a:xfrm>
                <a:off x="7782480" y="5568120"/>
                <a:ext cx="5112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3" name=""/>
              <p:cNvSpPr/>
              <p:nvPr/>
            </p:nvSpPr>
            <p:spPr>
              <a:xfrm>
                <a:off x="7782480" y="5796720"/>
                <a:ext cx="5112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4" name=""/>
              <p:cNvSpPr/>
              <p:nvPr/>
            </p:nvSpPr>
            <p:spPr>
              <a:xfrm>
                <a:off x="7842600" y="534744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5" name=""/>
              <p:cNvSpPr/>
              <p:nvPr/>
            </p:nvSpPr>
            <p:spPr>
              <a:xfrm>
                <a:off x="7842600" y="556812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6" name=""/>
              <p:cNvSpPr/>
              <p:nvPr/>
            </p:nvSpPr>
            <p:spPr>
              <a:xfrm>
                <a:off x="7842600" y="5796720"/>
                <a:ext cx="4968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7" name=""/>
              <p:cNvSpPr/>
              <p:nvPr/>
            </p:nvSpPr>
            <p:spPr>
              <a:xfrm>
                <a:off x="7903800" y="534744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8" name=""/>
              <p:cNvSpPr/>
              <p:nvPr/>
            </p:nvSpPr>
            <p:spPr>
              <a:xfrm>
                <a:off x="7903800" y="556812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9" name=""/>
              <p:cNvSpPr/>
              <p:nvPr/>
            </p:nvSpPr>
            <p:spPr>
              <a:xfrm>
                <a:off x="7903800" y="579672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0" name=""/>
              <p:cNvSpPr/>
              <p:nvPr/>
            </p:nvSpPr>
            <p:spPr>
              <a:xfrm>
                <a:off x="7959960" y="534744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1" name=""/>
              <p:cNvSpPr/>
              <p:nvPr/>
            </p:nvSpPr>
            <p:spPr>
              <a:xfrm>
                <a:off x="7959960" y="556812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2" name=""/>
              <p:cNvSpPr/>
              <p:nvPr/>
            </p:nvSpPr>
            <p:spPr>
              <a:xfrm>
                <a:off x="7959960" y="5796720"/>
                <a:ext cx="4968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3" name=""/>
              <p:cNvSpPr/>
              <p:nvPr/>
            </p:nvSpPr>
            <p:spPr>
              <a:xfrm>
                <a:off x="8021160" y="534744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4" name=""/>
              <p:cNvSpPr/>
              <p:nvPr/>
            </p:nvSpPr>
            <p:spPr>
              <a:xfrm>
                <a:off x="8021160" y="556812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5" name=""/>
              <p:cNvSpPr/>
              <p:nvPr/>
            </p:nvSpPr>
            <p:spPr>
              <a:xfrm>
                <a:off x="8021160" y="579672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6" name=""/>
              <p:cNvSpPr/>
              <p:nvPr/>
            </p:nvSpPr>
            <p:spPr>
              <a:xfrm>
                <a:off x="7713720" y="5294160"/>
                <a:ext cx="388080" cy="522360"/>
              </a:xfrm>
              <a:custGeom>
                <a:avLst/>
                <a:gdLst>
                  <a:gd name="GluePoint1X" fmla="*/ 21 w 304"/>
                  <a:gd name="GluePoint1Y" fmla="*/ 0 h 370"/>
                </a:gdLst>
                <a:ahLst/>
                <a:cxnLst>
                  <a:cxn ang="0">
                    <a:pos x="GluePoint1X" y="GluePoint1Y"/>
                  </a:cxn>
                </a:cxnLst>
                <a:rect l="l" t="t" r="r" b="b"/>
                <a:pathLst>
                  <a:path w="304" h="370">
                    <a:moveTo>
                      <a:pt x="21" y="0"/>
                    </a:moveTo>
                    <a:lnTo>
                      <a:pt x="303" y="0"/>
                    </a:lnTo>
                    <a:lnTo>
                      <a:pt x="303" y="323"/>
                    </a:lnTo>
                    <a:lnTo>
                      <a:pt x="281" y="356"/>
                    </a:lnTo>
                    <a:lnTo>
                      <a:pt x="275" y="356"/>
                    </a:lnTo>
                    <a:lnTo>
                      <a:pt x="270" y="369"/>
                    </a:lnTo>
                    <a:lnTo>
                      <a:pt x="11" y="369"/>
                    </a:lnTo>
                    <a:lnTo>
                      <a:pt x="11" y="356"/>
                    </a:lnTo>
                    <a:lnTo>
                      <a:pt x="0" y="356"/>
                    </a:lnTo>
                    <a:lnTo>
                      <a:pt x="0" y="32"/>
                    </a:lnTo>
                    <a:lnTo>
                      <a:pt x="21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67" name=""/>
            <p:cNvSpPr/>
            <p:nvPr/>
          </p:nvSpPr>
          <p:spPr>
            <a:xfrm>
              <a:off x="7516440" y="5872320"/>
              <a:ext cx="799560" cy="39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Application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Server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68" name=""/>
          <p:cNvGrpSpPr/>
          <p:nvPr/>
        </p:nvGrpSpPr>
        <p:grpSpPr>
          <a:xfrm>
            <a:off x="7516440" y="3720960"/>
            <a:ext cx="799560" cy="977760"/>
            <a:chOff x="7516440" y="3720960"/>
            <a:chExt cx="799560" cy="977760"/>
          </a:xfrm>
        </p:grpSpPr>
        <p:grpSp>
          <p:nvGrpSpPr>
            <p:cNvPr id="1169" name=""/>
            <p:cNvGrpSpPr/>
            <p:nvPr/>
          </p:nvGrpSpPr>
          <p:grpSpPr>
            <a:xfrm>
              <a:off x="7713720" y="3720960"/>
              <a:ext cx="388080" cy="542520"/>
              <a:chOff x="7713720" y="3720960"/>
              <a:chExt cx="388080" cy="542520"/>
            </a:xfrm>
          </p:grpSpPr>
          <p:sp>
            <p:nvSpPr>
              <p:cNvPr id="1170" name=""/>
              <p:cNvSpPr/>
              <p:nvPr/>
            </p:nvSpPr>
            <p:spPr>
              <a:xfrm>
                <a:off x="8055720" y="4229640"/>
                <a:ext cx="21600" cy="23760"/>
              </a:xfrm>
              <a:custGeom>
                <a:avLst/>
                <a:gdLst/>
                <a:ahLst/>
                <a:rect l="l" t="t" r="r" b="b"/>
                <a:pathLst>
                  <a:path w="17" h="17">
                    <a:moveTo>
                      <a:pt x="4" y="16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1" name=""/>
              <p:cNvSpPr/>
              <p:nvPr/>
            </p:nvSpPr>
            <p:spPr>
              <a:xfrm>
                <a:off x="8077320" y="3733200"/>
                <a:ext cx="22680" cy="492120"/>
              </a:xfrm>
              <a:custGeom>
                <a:avLst/>
                <a:gdLst/>
                <a:ahLst/>
                <a:rect l="l" t="t" r="r" b="b"/>
                <a:pathLst>
                  <a:path w="18" h="348">
                    <a:moveTo>
                      <a:pt x="0" y="31"/>
                    </a:moveTo>
                    <a:lnTo>
                      <a:pt x="17" y="0"/>
                    </a:lnTo>
                    <a:lnTo>
                      <a:pt x="17" y="315"/>
                    </a:lnTo>
                    <a:lnTo>
                      <a:pt x="0" y="347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9933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2" name=""/>
              <p:cNvSpPr/>
              <p:nvPr/>
            </p:nvSpPr>
            <p:spPr>
              <a:xfrm>
                <a:off x="7718760" y="3733200"/>
                <a:ext cx="381240" cy="33840"/>
              </a:xfrm>
              <a:custGeom>
                <a:avLst/>
                <a:gdLst/>
                <a:ahLst/>
                <a:rect l="l" t="t" r="r" b="b"/>
                <a:pathLst>
                  <a:path w="299" h="24">
                    <a:moveTo>
                      <a:pt x="0" y="23"/>
                    </a:moveTo>
                    <a:lnTo>
                      <a:pt x="18" y="0"/>
                    </a:lnTo>
                    <a:lnTo>
                      <a:pt x="298" y="0"/>
                    </a:lnTo>
                    <a:lnTo>
                      <a:pt x="276" y="2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9933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3" name=""/>
              <p:cNvSpPr/>
              <p:nvPr/>
            </p:nvSpPr>
            <p:spPr>
              <a:xfrm>
                <a:off x="7718760" y="3780000"/>
                <a:ext cx="355680" cy="443520"/>
              </a:xfrm>
              <a:prstGeom prst="rect">
                <a:avLst/>
              </a:prstGeom>
              <a:solidFill>
                <a:srgbClr val="99663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4" name=""/>
              <p:cNvSpPr/>
              <p:nvPr/>
            </p:nvSpPr>
            <p:spPr>
              <a:xfrm>
                <a:off x="7732800" y="4240800"/>
                <a:ext cx="322920" cy="226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5" name=""/>
              <p:cNvSpPr/>
              <p:nvPr/>
            </p:nvSpPr>
            <p:spPr>
              <a:xfrm>
                <a:off x="7723800" y="3780000"/>
                <a:ext cx="47160" cy="44352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6" name=""/>
              <p:cNvSpPr/>
              <p:nvPr/>
            </p:nvSpPr>
            <p:spPr>
              <a:xfrm flipH="1">
                <a:off x="7731000" y="40402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7" name=""/>
              <p:cNvSpPr/>
              <p:nvPr/>
            </p:nvSpPr>
            <p:spPr>
              <a:xfrm flipH="1">
                <a:off x="7731000" y="405144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8" name=""/>
              <p:cNvSpPr/>
              <p:nvPr/>
            </p:nvSpPr>
            <p:spPr>
              <a:xfrm flipH="1">
                <a:off x="7731000" y="40672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9" name=""/>
              <p:cNvSpPr/>
              <p:nvPr/>
            </p:nvSpPr>
            <p:spPr>
              <a:xfrm flipH="1">
                <a:off x="7731000" y="407412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0" name=""/>
              <p:cNvSpPr/>
              <p:nvPr/>
            </p:nvSpPr>
            <p:spPr>
              <a:xfrm flipH="1">
                <a:off x="7731000" y="40798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1" name=""/>
              <p:cNvSpPr/>
              <p:nvPr/>
            </p:nvSpPr>
            <p:spPr>
              <a:xfrm flipH="1">
                <a:off x="7731000" y="409104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2" name=""/>
              <p:cNvSpPr/>
              <p:nvPr/>
            </p:nvSpPr>
            <p:spPr>
              <a:xfrm flipH="1">
                <a:off x="7731000" y="410400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3" name=""/>
              <p:cNvSpPr/>
              <p:nvPr/>
            </p:nvSpPr>
            <p:spPr>
              <a:xfrm flipH="1">
                <a:off x="7731000" y="411372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4" name=""/>
              <p:cNvSpPr/>
              <p:nvPr/>
            </p:nvSpPr>
            <p:spPr>
              <a:xfrm flipH="1">
                <a:off x="7731000" y="41194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5" name=""/>
              <p:cNvSpPr/>
              <p:nvPr/>
            </p:nvSpPr>
            <p:spPr>
              <a:xfrm flipH="1">
                <a:off x="7731000" y="413496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6" name=""/>
              <p:cNvSpPr/>
              <p:nvPr/>
            </p:nvSpPr>
            <p:spPr>
              <a:xfrm flipH="1">
                <a:off x="7731000" y="414756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7" name=""/>
              <p:cNvSpPr/>
              <p:nvPr/>
            </p:nvSpPr>
            <p:spPr>
              <a:xfrm flipH="1">
                <a:off x="7731000" y="415764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8" name=""/>
              <p:cNvSpPr/>
              <p:nvPr/>
            </p:nvSpPr>
            <p:spPr>
              <a:xfrm>
                <a:off x="7782480" y="3780000"/>
                <a:ext cx="51120" cy="44352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9" name=""/>
              <p:cNvSpPr/>
              <p:nvPr/>
            </p:nvSpPr>
            <p:spPr>
              <a:xfrm flipH="1">
                <a:off x="7791120" y="40402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0" name=""/>
              <p:cNvSpPr/>
              <p:nvPr/>
            </p:nvSpPr>
            <p:spPr>
              <a:xfrm flipH="1">
                <a:off x="7791120" y="405144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1" name=""/>
              <p:cNvSpPr/>
              <p:nvPr/>
            </p:nvSpPr>
            <p:spPr>
              <a:xfrm flipH="1">
                <a:off x="7791120" y="40672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2" name=""/>
              <p:cNvSpPr/>
              <p:nvPr/>
            </p:nvSpPr>
            <p:spPr>
              <a:xfrm flipH="1">
                <a:off x="7791120" y="407412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3" name=""/>
              <p:cNvSpPr/>
              <p:nvPr/>
            </p:nvSpPr>
            <p:spPr>
              <a:xfrm flipH="1">
                <a:off x="7791120" y="40798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4" name=""/>
              <p:cNvSpPr/>
              <p:nvPr/>
            </p:nvSpPr>
            <p:spPr>
              <a:xfrm flipH="1">
                <a:off x="7791120" y="409104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5" name=""/>
              <p:cNvSpPr/>
              <p:nvPr/>
            </p:nvSpPr>
            <p:spPr>
              <a:xfrm flipH="1">
                <a:off x="7791120" y="410400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6" name=""/>
              <p:cNvSpPr/>
              <p:nvPr/>
            </p:nvSpPr>
            <p:spPr>
              <a:xfrm flipH="1">
                <a:off x="7791120" y="411372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7" name=""/>
              <p:cNvSpPr/>
              <p:nvPr/>
            </p:nvSpPr>
            <p:spPr>
              <a:xfrm flipH="1">
                <a:off x="7791120" y="41194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8" name=""/>
              <p:cNvSpPr/>
              <p:nvPr/>
            </p:nvSpPr>
            <p:spPr>
              <a:xfrm flipH="1">
                <a:off x="7791120" y="413496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9" name=""/>
              <p:cNvSpPr/>
              <p:nvPr/>
            </p:nvSpPr>
            <p:spPr>
              <a:xfrm flipH="1">
                <a:off x="7791120" y="414756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0" name=""/>
              <p:cNvSpPr/>
              <p:nvPr/>
            </p:nvSpPr>
            <p:spPr>
              <a:xfrm flipH="1">
                <a:off x="7791120" y="415764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1" name=""/>
              <p:cNvSpPr/>
              <p:nvPr/>
            </p:nvSpPr>
            <p:spPr>
              <a:xfrm>
                <a:off x="7842600" y="3780000"/>
                <a:ext cx="49680" cy="44352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2" name=""/>
              <p:cNvSpPr/>
              <p:nvPr/>
            </p:nvSpPr>
            <p:spPr>
              <a:xfrm>
                <a:off x="7903800" y="3780000"/>
                <a:ext cx="47160" cy="44352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3" name=""/>
              <p:cNvSpPr/>
              <p:nvPr/>
            </p:nvSpPr>
            <p:spPr>
              <a:xfrm>
                <a:off x="7959960" y="3780000"/>
                <a:ext cx="49680" cy="44352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4" name=""/>
              <p:cNvSpPr/>
              <p:nvPr/>
            </p:nvSpPr>
            <p:spPr>
              <a:xfrm>
                <a:off x="8021160" y="3780000"/>
                <a:ext cx="47160" cy="44352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5" name=""/>
              <p:cNvSpPr/>
              <p:nvPr/>
            </p:nvSpPr>
            <p:spPr>
              <a:xfrm>
                <a:off x="7723800" y="377424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6" name=""/>
              <p:cNvSpPr/>
              <p:nvPr/>
            </p:nvSpPr>
            <p:spPr>
              <a:xfrm>
                <a:off x="7723800" y="399492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7" name=""/>
              <p:cNvSpPr/>
              <p:nvPr/>
            </p:nvSpPr>
            <p:spPr>
              <a:xfrm>
                <a:off x="7723800" y="422388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8" name=""/>
              <p:cNvSpPr/>
              <p:nvPr/>
            </p:nvSpPr>
            <p:spPr>
              <a:xfrm>
                <a:off x="7782480" y="3774240"/>
                <a:ext cx="5112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9" name=""/>
              <p:cNvSpPr/>
              <p:nvPr/>
            </p:nvSpPr>
            <p:spPr>
              <a:xfrm>
                <a:off x="7782480" y="3994920"/>
                <a:ext cx="5112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0" name=""/>
              <p:cNvSpPr/>
              <p:nvPr/>
            </p:nvSpPr>
            <p:spPr>
              <a:xfrm>
                <a:off x="7782480" y="4223880"/>
                <a:ext cx="5112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1" name=""/>
              <p:cNvSpPr/>
              <p:nvPr/>
            </p:nvSpPr>
            <p:spPr>
              <a:xfrm>
                <a:off x="7842600" y="377424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2" name=""/>
              <p:cNvSpPr/>
              <p:nvPr/>
            </p:nvSpPr>
            <p:spPr>
              <a:xfrm>
                <a:off x="7842600" y="399492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3" name=""/>
              <p:cNvSpPr/>
              <p:nvPr/>
            </p:nvSpPr>
            <p:spPr>
              <a:xfrm>
                <a:off x="7842600" y="4223880"/>
                <a:ext cx="4968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4" name=""/>
              <p:cNvSpPr/>
              <p:nvPr/>
            </p:nvSpPr>
            <p:spPr>
              <a:xfrm>
                <a:off x="7903800" y="377424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5" name=""/>
              <p:cNvSpPr/>
              <p:nvPr/>
            </p:nvSpPr>
            <p:spPr>
              <a:xfrm>
                <a:off x="7903800" y="399492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6" name=""/>
              <p:cNvSpPr/>
              <p:nvPr/>
            </p:nvSpPr>
            <p:spPr>
              <a:xfrm>
                <a:off x="7903800" y="422388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7" name=""/>
              <p:cNvSpPr/>
              <p:nvPr/>
            </p:nvSpPr>
            <p:spPr>
              <a:xfrm>
                <a:off x="7959960" y="377424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8" name=""/>
              <p:cNvSpPr/>
              <p:nvPr/>
            </p:nvSpPr>
            <p:spPr>
              <a:xfrm>
                <a:off x="7959960" y="399492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9" name=""/>
              <p:cNvSpPr/>
              <p:nvPr/>
            </p:nvSpPr>
            <p:spPr>
              <a:xfrm>
                <a:off x="7959960" y="4223880"/>
                <a:ext cx="4968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0" name=""/>
              <p:cNvSpPr/>
              <p:nvPr/>
            </p:nvSpPr>
            <p:spPr>
              <a:xfrm>
                <a:off x="8021160" y="377424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1" name=""/>
              <p:cNvSpPr/>
              <p:nvPr/>
            </p:nvSpPr>
            <p:spPr>
              <a:xfrm>
                <a:off x="8021160" y="399492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2" name=""/>
              <p:cNvSpPr/>
              <p:nvPr/>
            </p:nvSpPr>
            <p:spPr>
              <a:xfrm>
                <a:off x="8021160" y="422388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3" name=""/>
              <p:cNvSpPr/>
              <p:nvPr/>
            </p:nvSpPr>
            <p:spPr>
              <a:xfrm>
                <a:off x="7713720" y="3720960"/>
                <a:ext cx="388080" cy="522720"/>
              </a:xfrm>
              <a:custGeom>
                <a:avLst/>
                <a:gdLst/>
                <a:ahLst/>
                <a:rect l="l" t="t" r="r" b="b"/>
                <a:pathLst>
                  <a:path w="304" h="370">
                    <a:moveTo>
                      <a:pt x="21" y="0"/>
                    </a:moveTo>
                    <a:lnTo>
                      <a:pt x="303" y="0"/>
                    </a:lnTo>
                    <a:lnTo>
                      <a:pt x="303" y="323"/>
                    </a:lnTo>
                    <a:lnTo>
                      <a:pt x="281" y="356"/>
                    </a:lnTo>
                    <a:lnTo>
                      <a:pt x="275" y="356"/>
                    </a:lnTo>
                    <a:lnTo>
                      <a:pt x="270" y="369"/>
                    </a:lnTo>
                    <a:lnTo>
                      <a:pt x="11" y="369"/>
                    </a:lnTo>
                    <a:lnTo>
                      <a:pt x="11" y="356"/>
                    </a:lnTo>
                    <a:lnTo>
                      <a:pt x="0" y="356"/>
                    </a:lnTo>
                    <a:lnTo>
                      <a:pt x="0" y="32"/>
                    </a:lnTo>
                    <a:lnTo>
                      <a:pt x="21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24" name=""/>
            <p:cNvSpPr/>
            <p:nvPr/>
          </p:nvSpPr>
          <p:spPr>
            <a:xfrm>
              <a:off x="7516440" y="4299480"/>
              <a:ext cx="799560" cy="39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Application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Server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25" name=""/>
          <p:cNvGrpSpPr/>
          <p:nvPr/>
        </p:nvGrpSpPr>
        <p:grpSpPr>
          <a:xfrm>
            <a:off x="7516440" y="2090880"/>
            <a:ext cx="799560" cy="977040"/>
            <a:chOff x="7516440" y="2090880"/>
            <a:chExt cx="799560" cy="977040"/>
          </a:xfrm>
        </p:grpSpPr>
        <p:grpSp>
          <p:nvGrpSpPr>
            <p:cNvPr id="1226" name=""/>
            <p:cNvGrpSpPr/>
            <p:nvPr/>
          </p:nvGrpSpPr>
          <p:grpSpPr>
            <a:xfrm>
              <a:off x="7713720" y="2090880"/>
              <a:ext cx="388080" cy="541800"/>
              <a:chOff x="7713720" y="2090880"/>
              <a:chExt cx="388080" cy="541800"/>
            </a:xfrm>
          </p:grpSpPr>
          <p:sp>
            <p:nvSpPr>
              <p:cNvPr id="1227" name=""/>
              <p:cNvSpPr/>
              <p:nvPr/>
            </p:nvSpPr>
            <p:spPr>
              <a:xfrm>
                <a:off x="8055720" y="2598840"/>
                <a:ext cx="21600" cy="23760"/>
              </a:xfrm>
              <a:custGeom>
                <a:avLst/>
                <a:gdLst/>
                <a:ahLst/>
                <a:rect l="l" t="t" r="r" b="b"/>
                <a:pathLst>
                  <a:path w="17" h="17">
                    <a:moveTo>
                      <a:pt x="4" y="16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8" name=""/>
              <p:cNvSpPr/>
              <p:nvPr/>
            </p:nvSpPr>
            <p:spPr>
              <a:xfrm>
                <a:off x="8077320" y="2103120"/>
                <a:ext cx="22680" cy="491400"/>
              </a:xfrm>
              <a:custGeom>
                <a:avLst/>
                <a:gdLst/>
                <a:ahLst/>
                <a:rect l="l" t="t" r="r" b="b"/>
                <a:pathLst>
                  <a:path w="18" h="348">
                    <a:moveTo>
                      <a:pt x="0" y="31"/>
                    </a:moveTo>
                    <a:lnTo>
                      <a:pt x="17" y="0"/>
                    </a:lnTo>
                    <a:lnTo>
                      <a:pt x="17" y="315"/>
                    </a:lnTo>
                    <a:lnTo>
                      <a:pt x="0" y="347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9933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9" name=""/>
              <p:cNvSpPr/>
              <p:nvPr/>
            </p:nvSpPr>
            <p:spPr>
              <a:xfrm>
                <a:off x="7718760" y="2103120"/>
                <a:ext cx="381240" cy="33840"/>
              </a:xfrm>
              <a:custGeom>
                <a:avLst/>
                <a:gdLst/>
                <a:ahLst/>
                <a:rect l="l" t="t" r="r" b="b"/>
                <a:pathLst>
                  <a:path w="299" h="24">
                    <a:moveTo>
                      <a:pt x="0" y="23"/>
                    </a:moveTo>
                    <a:lnTo>
                      <a:pt x="18" y="0"/>
                    </a:lnTo>
                    <a:lnTo>
                      <a:pt x="298" y="0"/>
                    </a:lnTo>
                    <a:lnTo>
                      <a:pt x="276" y="2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9933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0" name=""/>
              <p:cNvSpPr/>
              <p:nvPr/>
            </p:nvSpPr>
            <p:spPr>
              <a:xfrm>
                <a:off x="7718760" y="2149920"/>
                <a:ext cx="355680" cy="443160"/>
              </a:xfrm>
              <a:prstGeom prst="rect">
                <a:avLst/>
              </a:prstGeom>
              <a:solidFill>
                <a:srgbClr val="99663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1" name=""/>
              <p:cNvSpPr/>
              <p:nvPr/>
            </p:nvSpPr>
            <p:spPr>
              <a:xfrm>
                <a:off x="7732800" y="2610000"/>
                <a:ext cx="322920" cy="226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2" name=""/>
              <p:cNvSpPr/>
              <p:nvPr/>
            </p:nvSpPr>
            <p:spPr>
              <a:xfrm>
                <a:off x="7723800" y="2149920"/>
                <a:ext cx="47160" cy="44316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3" name=""/>
              <p:cNvSpPr/>
              <p:nvPr/>
            </p:nvSpPr>
            <p:spPr>
              <a:xfrm flipH="1">
                <a:off x="7731000" y="240984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4" name=""/>
              <p:cNvSpPr/>
              <p:nvPr/>
            </p:nvSpPr>
            <p:spPr>
              <a:xfrm flipH="1">
                <a:off x="7731000" y="242100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5" name=""/>
              <p:cNvSpPr/>
              <p:nvPr/>
            </p:nvSpPr>
            <p:spPr>
              <a:xfrm flipH="1">
                <a:off x="7731000" y="24364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6" name=""/>
              <p:cNvSpPr/>
              <p:nvPr/>
            </p:nvSpPr>
            <p:spPr>
              <a:xfrm flipH="1">
                <a:off x="7731000" y="24436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7" name=""/>
              <p:cNvSpPr/>
              <p:nvPr/>
            </p:nvSpPr>
            <p:spPr>
              <a:xfrm flipH="1">
                <a:off x="7731000" y="244944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8" name=""/>
              <p:cNvSpPr/>
              <p:nvPr/>
            </p:nvSpPr>
            <p:spPr>
              <a:xfrm flipH="1">
                <a:off x="7731000" y="246060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9" name=""/>
              <p:cNvSpPr/>
              <p:nvPr/>
            </p:nvSpPr>
            <p:spPr>
              <a:xfrm flipH="1">
                <a:off x="7731000" y="247356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0" name=""/>
              <p:cNvSpPr/>
              <p:nvPr/>
            </p:nvSpPr>
            <p:spPr>
              <a:xfrm flipH="1">
                <a:off x="7731000" y="248292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1" name=""/>
              <p:cNvSpPr/>
              <p:nvPr/>
            </p:nvSpPr>
            <p:spPr>
              <a:xfrm flipH="1">
                <a:off x="7731000" y="24886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2" name=""/>
              <p:cNvSpPr/>
              <p:nvPr/>
            </p:nvSpPr>
            <p:spPr>
              <a:xfrm flipH="1">
                <a:off x="7731000" y="250452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3" name=""/>
              <p:cNvSpPr/>
              <p:nvPr/>
            </p:nvSpPr>
            <p:spPr>
              <a:xfrm flipH="1">
                <a:off x="7731000" y="251712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4" name=""/>
              <p:cNvSpPr/>
              <p:nvPr/>
            </p:nvSpPr>
            <p:spPr>
              <a:xfrm flipH="1">
                <a:off x="7731000" y="252684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5" name=""/>
              <p:cNvSpPr/>
              <p:nvPr/>
            </p:nvSpPr>
            <p:spPr>
              <a:xfrm>
                <a:off x="7782480" y="2149920"/>
                <a:ext cx="51120" cy="44316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6" name=""/>
              <p:cNvSpPr/>
              <p:nvPr/>
            </p:nvSpPr>
            <p:spPr>
              <a:xfrm flipH="1">
                <a:off x="7791120" y="240984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7" name=""/>
              <p:cNvSpPr/>
              <p:nvPr/>
            </p:nvSpPr>
            <p:spPr>
              <a:xfrm flipH="1">
                <a:off x="7791120" y="242100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8" name=""/>
              <p:cNvSpPr/>
              <p:nvPr/>
            </p:nvSpPr>
            <p:spPr>
              <a:xfrm flipH="1">
                <a:off x="7791120" y="24364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9" name=""/>
              <p:cNvSpPr/>
              <p:nvPr/>
            </p:nvSpPr>
            <p:spPr>
              <a:xfrm flipH="1">
                <a:off x="7791120" y="24436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0" name=""/>
              <p:cNvSpPr/>
              <p:nvPr/>
            </p:nvSpPr>
            <p:spPr>
              <a:xfrm flipH="1">
                <a:off x="7791120" y="244944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1" name=""/>
              <p:cNvSpPr/>
              <p:nvPr/>
            </p:nvSpPr>
            <p:spPr>
              <a:xfrm flipH="1">
                <a:off x="7791120" y="246060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2" name=""/>
              <p:cNvSpPr/>
              <p:nvPr/>
            </p:nvSpPr>
            <p:spPr>
              <a:xfrm flipH="1">
                <a:off x="7791120" y="247356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3" name=""/>
              <p:cNvSpPr/>
              <p:nvPr/>
            </p:nvSpPr>
            <p:spPr>
              <a:xfrm flipH="1">
                <a:off x="7791120" y="248292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4" name=""/>
              <p:cNvSpPr/>
              <p:nvPr/>
            </p:nvSpPr>
            <p:spPr>
              <a:xfrm flipH="1">
                <a:off x="7791120" y="24886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5" name=""/>
              <p:cNvSpPr/>
              <p:nvPr/>
            </p:nvSpPr>
            <p:spPr>
              <a:xfrm flipH="1">
                <a:off x="7791120" y="250452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6" name=""/>
              <p:cNvSpPr/>
              <p:nvPr/>
            </p:nvSpPr>
            <p:spPr>
              <a:xfrm flipH="1">
                <a:off x="7791120" y="251712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7" name=""/>
              <p:cNvSpPr/>
              <p:nvPr/>
            </p:nvSpPr>
            <p:spPr>
              <a:xfrm flipH="1">
                <a:off x="7791120" y="252684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8" name=""/>
              <p:cNvSpPr/>
              <p:nvPr/>
            </p:nvSpPr>
            <p:spPr>
              <a:xfrm>
                <a:off x="7842600" y="2149920"/>
                <a:ext cx="49680" cy="44316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9" name=""/>
              <p:cNvSpPr/>
              <p:nvPr/>
            </p:nvSpPr>
            <p:spPr>
              <a:xfrm>
                <a:off x="7903800" y="2149920"/>
                <a:ext cx="47160" cy="44316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0" name=""/>
              <p:cNvSpPr/>
              <p:nvPr/>
            </p:nvSpPr>
            <p:spPr>
              <a:xfrm>
                <a:off x="7959960" y="2149920"/>
                <a:ext cx="49680" cy="44316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1" name=""/>
              <p:cNvSpPr/>
              <p:nvPr/>
            </p:nvSpPr>
            <p:spPr>
              <a:xfrm>
                <a:off x="8021160" y="2149920"/>
                <a:ext cx="47160" cy="44316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2" name=""/>
              <p:cNvSpPr/>
              <p:nvPr/>
            </p:nvSpPr>
            <p:spPr>
              <a:xfrm>
                <a:off x="7723800" y="214416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3" name=""/>
              <p:cNvSpPr/>
              <p:nvPr/>
            </p:nvSpPr>
            <p:spPr>
              <a:xfrm>
                <a:off x="7723800" y="236448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4" name=""/>
              <p:cNvSpPr/>
              <p:nvPr/>
            </p:nvSpPr>
            <p:spPr>
              <a:xfrm>
                <a:off x="7723800" y="259308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5" name=""/>
              <p:cNvSpPr/>
              <p:nvPr/>
            </p:nvSpPr>
            <p:spPr>
              <a:xfrm>
                <a:off x="7782480" y="2144160"/>
                <a:ext cx="5112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6" name=""/>
              <p:cNvSpPr/>
              <p:nvPr/>
            </p:nvSpPr>
            <p:spPr>
              <a:xfrm>
                <a:off x="7782480" y="2364480"/>
                <a:ext cx="5112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7" name=""/>
              <p:cNvSpPr/>
              <p:nvPr/>
            </p:nvSpPr>
            <p:spPr>
              <a:xfrm>
                <a:off x="7782480" y="2593080"/>
                <a:ext cx="5112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8" name=""/>
              <p:cNvSpPr/>
              <p:nvPr/>
            </p:nvSpPr>
            <p:spPr>
              <a:xfrm>
                <a:off x="7842600" y="214416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9" name=""/>
              <p:cNvSpPr/>
              <p:nvPr/>
            </p:nvSpPr>
            <p:spPr>
              <a:xfrm>
                <a:off x="7842600" y="236448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0" name=""/>
              <p:cNvSpPr/>
              <p:nvPr/>
            </p:nvSpPr>
            <p:spPr>
              <a:xfrm>
                <a:off x="7842600" y="2593080"/>
                <a:ext cx="4968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1" name=""/>
              <p:cNvSpPr/>
              <p:nvPr/>
            </p:nvSpPr>
            <p:spPr>
              <a:xfrm>
                <a:off x="7903800" y="214416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2" name=""/>
              <p:cNvSpPr/>
              <p:nvPr/>
            </p:nvSpPr>
            <p:spPr>
              <a:xfrm>
                <a:off x="7903800" y="236448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3" name=""/>
              <p:cNvSpPr/>
              <p:nvPr/>
            </p:nvSpPr>
            <p:spPr>
              <a:xfrm>
                <a:off x="7903800" y="259308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4" name=""/>
              <p:cNvSpPr/>
              <p:nvPr/>
            </p:nvSpPr>
            <p:spPr>
              <a:xfrm>
                <a:off x="7959960" y="214416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5" name=""/>
              <p:cNvSpPr/>
              <p:nvPr/>
            </p:nvSpPr>
            <p:spPr>
              <a:xfrm>
                <a:off x="7959960" y="236448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6" name=""/>
              <p:cNvSpPr/>
              <p:nvPr/>
            </p:nvSpPr>
            <p:spPr>
              <a:xfrm>
                <a:off x="7959960" y="2593080"/>
                <a:ext cx="4968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7" name=""/>
              <p:cNvSpPr/>
              <p:nvPr/>
            </p:nvSpPr>
            <p:spPr>
              <a:xfrm>
                <a:off x="8021160" y="214416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8" name=""/>
              <p:cNvSpPr/>
              <p:nvPr/>
            </p:nvSpPr>
            <p:spPr>
              <a:xfrm>
                <a:off x="8021160" y="236448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9" name=""/>
              <p:cNvSpPr/>
              <p:nvPr/>
            </p:nvSpPr>
            <p:spPr>
              <a:xfrm>
                <a:off x="8021160" y="259308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0" name=""/>
              <p:cNvSpPr/>
              <p:nvPr/>
            </p:nvSpPr>
            <p:spPr>
              <a:xfrm>
                <a:off x="7713720" y="2090880"/>
                <a:ext cx="388080" cy="522000"/>
              </a:xfrm>
              <a:custGeom>
                <a:avLst/>
                <a:gdLst>
                  <a:gd name="GluePoint1X" fmla="*/ 0 w 304"/>
                  <a:gd name="GluePoint1Y" fmla="*/ 356 h 370"/>
                </a:gdLst>
                <a:ahLst/>
                <a:cxnLst>
                  <a:cxn ang="0">
                    <a:pos x="GluePoint1X" y="GluePoint1Y"/>
                  </a:cxn>
                </a:cxnLst>
                <a:rect l="l" t="t" r="r" b="b"/>
                <a:pathLst>
                  <a:path w="304" h="370">
                    <a:moveTo>
                      <a:pt x="21" y="0"/>
                    </a:moveTo>
                    <a:lnTo>
                      <a:pt x="303" y="0"/>
                    </a:lnTo>
                    <a:lnTo>
                      <a:pt x="303" y="323"/>
                    </a:lnTo>
                    <a:lnTo>
                      <a:pt x="281" y="356"/>
                    </a:lnTo>
                    <a:lnTo>
                      <a:pt x="275" y="356"/>
                    </a:lnTo>
                    <a:lnTo>
                      <a:pt x="270" y="369"/>
                    </a:lnTo>
                    <a:lnTo>
                      <a:pt x="11" y="369"/>
                    </a:lnTo>
                    <a:lnTo>
                      <a:pt x="11" y="356"/>
                    </a:lnTo>
                    <a:lnTo>
                      <a:pt x="0" y="356"/>
                    </a:lnTo>
                    <a:lnTo>
                      <a:pt x="0" y="32"/>
                    </a:lnTo>
                    <a:lnTo>
                      <a:pt x="21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81" name=""/>
            <p:cNvSpPr/>
            <p:nvPr/>
          </p:nvSpPr>
          <p:spPr>
            <a:xfrm>
              <a:off x="7516440" y="2668680"/>
              <a:ext cx="799560" cy="39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Application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Server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82" name=""/>
          <p:cNvGrpSpPr/>
          <p:nvPr/>
        </p:nvGrpSpPr>
        <p:grpSpPr>
          <a:xfrm>
            <a:off x="802800" y="2031840"/>
            <a:ext cx="799560" cy="977040"/>
            <a:chOff x="802800" y="2031840"/>
            <a:chExt cx="799560" cy="977040"/>
          </a:xfrm>
        </p:grpSpPr>
        <p:grpSp>
          <p:nvGrpSpPr>
            <p:cNvPr id="1283" name=""/>
            <p:cNvGrpSpPr/>
            <p:nvPr/>
          </p:nvGrpSpPr>
          <p:grpSpPr>
            <a:xfrm>
              <a:off x="1001160" y="2031840"/>
              <a:ext cx="388080" cy="541800"/>
              <a:chOff x="1001160" y="2031840"/>
              <a:chExt cx="388080" cy="541800"/>
            </a:xfrm>
          </p:grpSpPr>
          <p:sp>
            <p:nvSpPr>
              <p:cNvPr id="1284" name=""/>
              <p:cNvSpPr/>
              <p:nvPr/>
            </p:nvSpPr>
            <p:spPr>
              <a:xfrm>
                <a:off x="1343160" y="2539800"/>
                <a:ext cx="21600" cy="23760"/>
              </a:xfrm>
              <a:custGeom>
                <a:avLst/>
                <a:gdLst/>
                <a:ahLst/>
                <a:rect l="l" t="t" r="r" b="b"/>
                <a:pathLst>
                  <a:path w="17" h="17">
                    <a:moveTo>
                      <a:pt x="4" y="16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5" name=""/>
              <p:cNvSpPr/>
              <p:nvPr/>
            </p:nvSpPr>
            <p:spPr>
              <a:xfrm>
                <a:off x="1364760" y="2044080"/>
                <a:ext cx="22680" cy="491400"/>
              </a:xfrm>
              <a:custGeom>
                <a:avLst/>
                <a:gdLst/>
                <a:ahLst/>
                <a:rect l="l" t="t" r="r" b="b"/>
                <a:pathLst>
                  <a:path w="18" h="348">
                    <a:moveTo>
                      <a:pt x="0" y="31"/>
                    </a:moveTo>
                    <a:lnTo>
                      <a:pt x="17" y="0"/>
                    </a:lnTo>
                    <a:lnTo>
                      <a:pt x="17" y="315"/>
                    </a:lnTo>
                    <a:lnTo>
                      <a:pt x="0" y="347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9933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6" name=""/>
              <p:cNvSpPr/>
              <p:nvPr/>
            </p:nvSpPr>
            <p:spPr>
              <a:xfrm>
                <a:off x="1006200" y="2044080"/>
                <a:ext cx="381240" cy="33840"/>
              </a:xfrm>
              <a:custGeom>
                <a:avLst/>
                <a:gdLst/>
                <a:ahLst/>
                <a:rect l="l" t="t" r="r" b="b"/>
                <a:pathLst>
                  <a:path w="299" h="24">
                    <a:moveTo>
                      <a:pt x="0" y="23"/>
                    </a:moveTo>
                    <a:lnTo>
                      <a:pt x="18" y="0"/>
                    </a:lnTo>
                    <a:lnTo>
                      <a:pt x="298" y="0"/>
                    </a:lnTo>
                    <a:lnTo>
                      <a:pt x="276" y="2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9933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7" name=""/>
              <p:cNvSpPr/>
              <p:nvPr/>
            </p:nvSpPr>
            <p:spPr>
              <a:xfrm>
                <a:off x="1006200" y="2090880"/>
                <a:ext cx="355680" cy="443160"/>
              </a:xfrm>
              <a:prstGeom prst="rect">
                <a:avLst/>
              </a:prstGeom>
              <a:solidFill>
                <a:srgbClr val="99663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8" name=""/>
              <p:cNvSpPr/>
              <p:nvPr/>
            </p:nvSpPr>
            <p:spPr>
              <a:xfrm>
                <a:off x="1020240" y="2550960"/>
                <a:ext cx="322920" cy="226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9" name=""/>
              <p:cNvSpPr/>
              <p:nvPr/>
            </p:nvSpPr>
            <p:spPr>
              <a:xfrm>
                <a:off x="1011240" y="2090880"/>
                <a:ext cx="47160" cy="44316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0" name=""/>
              <p:cNvSpPr/>
              <p:nvPr/>
            </p:nvSpPr>
            <p:spPr>
              <a:xfrm flipH="1">
                <a:off x="1018440" y="235080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1" name=""/>
              <p:cNvSpPr/>
              <p:nvPr/>
            </p:nvSpPr>
            <p:spPr>
              <a:xfrm flipH="1">
                <a:off x="1018440" y="236196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2" name=""/>
              <p:cNvSpPr/>
              <p:nvPr/>
            </p:nvSpPr>
            <p:spPr>
              <a:xfrm flipH="1">
                <a:off x="1018440" y="237744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3" name=""/>
              <p:cNvSpPr/>
              <p:nvPr/>
            </p:nvSpPr>
            <p:spPr>
              <a:xfrm flipH="1">
                <a:off x="1018440" y="238464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4" name=""/>
              <p:cNvSpPr/>
              <p:nvPr/>
            </p:nvSpPr>
            <p:spPr>
              <a:xfrm flipH="1">
                <a:off x="1018440" y="239040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5" name=""/>
              <p:cNvSpPr/>
              <p:nvPr/>
            </p:nvSpPr>
            <p:spPr>
              <a:xfrm flipH="1">
                <a:off x="1018440" y="240156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6" name=""/>
              <p:cNvSpPr/>
              <p:nvPr/>
            </p:nvSpPr>
            <p:spPr>
              <a:xfrm flipH="1">
                <a:off x="1018440" y="241452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7" name=""/>
              <p:cNvSpPr/>
              <p:nvPr/>
            </p:nvSpPr>
            <p:spPr>
              <a:xfrm flipH="1">
                <a:off x="1018440" y="24238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8" name=""/>
              <p:cNvSpPr/>
              <p:nvPr/>
            </p:nvSpPr>
            <p:spPr>
              <a:xfrm flipH="1">
                <a:off x="1018440" y="242964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9" name=""/>
              <p:cNvSpPr/>
              <p:nvPr/>
            </p:nvSpPr>
            <p:spPr>
              <a:xfrm flipH="1">
                <a:off x="1018440" y="24454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0" name=""/>
              <p:cNvSpPr/>
              <p:nvPr/>
            </p:nvSpPr>
            <p:spPr>
              <a:xfrm flipH="1">
                <a:off x="1018440" y="245808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1" name=""/>
              <p:cNvSpPr/>
              <p:nvPr/>
            </p:nvSpPr>
            <p:spPr>
              <a:xfrm flipH="1">
                <a:off x="1018440" y="2467800"/>
                <a:ext cx="3564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2" name=""/>
              <p:cNvSpPr/>
              <p:nvPr/>
            </p:nvSpPr>
            <p:spPr>
              <a:xfrm>
                <a:off x="1069920" y="2090880"/>
                <a:ext cx="51120" cy="44316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3" name=""/>
              <p:cNvSpPr/>
              <p:nvPr/>
            </p:nvSpPr>
            <p:spPr>
              <a:xfrm flipH="1">
                <a:off x="1078560" y="235080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4" name=""/>
              <p:cNvSpPr/>
              <p:nvPr/>
            </p:nvSpPr>
            <p:spPr>
              <a:xfrm flipH="1">
                <a:off x="1078560" y="236196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5" name=""/>
              <p:cNvSpPr/>
              <p:nvPr/>
            </p:nvSpPr>
            <p:spPr>
              <a:xfrm flipH="1">
                <a:off x="1078560" y="237744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6" name=""/>
              <p:cNvSpPr/>
              <p:nvPr/>
            </p:nvSpPr>
            <p:spPr>
              <a:xfrm flipH="1">
                <a:off x="1078560" y="238464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7" name=""/>
              <p:cNvSpPr/>
              <p:nvPr/>
            </p:nvSpPr>
            <p:spPr>
              <a:xfrm flipH="1">
                <a:off x="1078560" y="239040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8" name=""/>
              <p:cNvSpPr/>
              <p:nvPr/>
            </p:nvSpPr>
            <p:spPr>
              <a:xfrm flipH="1">
                <a:off x="1078560" y="240156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9" name=""/>
              <p:cNvSpPr/>
              <p:nvPr/>
            </p:nvSpPr>
            <p:spPr>
              <a:xfrm flipH="1">
                <a:off x="1078560" y="241452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0" name=""/>
              <p:cNvSpPr/>
              <p:nvPr/>
            </p:nvSpPr>
            <p:spPr>
              <a:xfrm flipH="1">
                <a:off x="1078560" y="24238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1" name=""/>
              <p:cNvSpPr/>
              <p:nvPr/>
            </p:nvSpPr>
            <p:spPr>
              <a:xfrm flipH="1">
                <a:off x="1078560" y="242964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2" name=""/>
              <p:cNvSpPr/>
              <p:nvPr/>
            </p:nvSpPr>
            <p:spPr>
              <a:xfrm flipH="1">
                <a:off x="1078560" y="24454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3" name=""/>
              <p:cNvSpPr/>
              <p:nvPr/>
            </p:nvSpPr>
            <p:spPr>
              <a:xfrm flipH="1">
                <a:off x="1078560" y="245808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4" name=""/>
              <p:cNvSpPr/>
              <p:nvPr/>
            </p:nvSpPr>
            <p:spPr>
              <a:xfrm flipH="1">
                <a:off x="1078560" y="2467800"/>
                <a:ext cx="40680" cy="0"/>
              </a:xfrm>
              <a:prstGeom prst="line">
                <a:avLst/>
              </a:prstGeom>
              <a:ln w="12600">
                <a:solidFill>
                  <a:srgbClr val="99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5" name=""/>
              <p:cNvSpPr/>
              <p:nvPr/>
            </p:nvSpPr>
            <p:spPr>
              <a:xfrm>
                <a:off x="1130040" y="2090880"/>
                <a:ext cx="49680" cy="44316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6" name=""/>
              <p:cNvSpPr/>
              <p:nvPr/>
            </p:nvSpPr>
            <p:spPr>
              <a:xfrm>
                <a:off x="1191240" y="2090880"/>
                <a:ext cx="47160" cy="44316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7" name=""/>
              <p:cNvSpPr/>
              <p:nvPr/>
            </p:nvSpPr>
            <p:spPr>
              <a:xfrm>
                <a:off x="1247400" y="2090880"/>
                <a:ext cx="49680" cy="44316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8" name=""/>
              <p:cNvSpPr/>
              <p:nvPr/>
            </p:nvSpPr>
            <p:spPr>
              <a:xfrm>
                <a:off x="1308600" y="2090880"/>
                <a:ext cx="47160" cy="443160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9" name=""/>
              <p:cNvSpPr/>
              <p:nvPr/>
            </p:nvSpPr>
            <p:spPr>
              <a:xfrm>
                <a:off x="1011240" y="208512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0" name=""/>
              <p:cNvSpPr/>
              <p:nvPr/>
            </p:nvSpPr>
            <p:spPr>
              <a:xfrm>
                <a:off x="1011240" y="230544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1" name=""/>
              <p:cNvSpPr/>
              <p:nvPr/>
            </p:nvSpPr>
            <p:spPr>
              <a:xfrm>
                <a:off x="1011240" y="253404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2" name=""/>
              <p:cNvSpPr/>
              <p:nvPr/>
            </p:nvSpPr>
            <p:spPr>
              <a:xfrm>
                <a:off x="1069920" y="2085120"/>
                <a:ext cx="5112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3" name=""/>
              <p:cNvSpPr/>
              <p:nvPr/>
            </p:nvSpPr>
            <p:spPr>
              <a:xfrm>
                <a:off x="1069920" y="2305440"/>
                <a:ext cx="5112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4" name=""/>
              <p:cNvSpPr/>
              <p:nvPr/>
            </p:nvSpPr>
            <p:spPr>
              <a:xfrm>
                <a:off x="1069920" y="2534040"/>
                <a:ext cx="5112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5" name=""/>
              <p:cNvSpPr/>
              <p:nvPr/>
            </p:nvSpPr>
            <p:spPr>
              <a:xfrm>
                <a:off x="1130040" y="208512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6" name=""/>
              <p:cNvSpPr/>
              <p:nvPr/>
            </p:nvSpPr>
            <p:spPr>
              <a:xfrm>
                <a:off x="1130040" y="230544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7" name=""/>
              <p:cNvSpPr/>
              <p:nvPr/>
            </p:nvSpPr>
            <p:spPr>
              <a:xfrm>
                <a:off x="1130040" y="2534040"/>
                <a:ext cx="4968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8" name=""/>
              <p:cNvSpPr/>
              <p:nvPr/>
            </p:nvSpPr>
            <p:spPr>
              <a:xfrm>
                <a:off x="1191240" y="208512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9" name=""/>
              <p:cNvSpPr/>
              <p:nvPr/>
            </p:nvSpPr>
            <p:spPr>
              <a:xfrm>
                <a:off x="1191240" y="230544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0" name=""/>
              <p:cNvSpPr/>
              <p:nvPr/>
            </p:nvSpPr>
            <p:spPr>
              <a:xfrm>
                <a:off x="1191240" y="253404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1" name=""/>
              <p:cNvSpPr/>
              <p:nvPr/>
            </p:nvSpPr>
            <p:spPr>
              <a:xfrm>
                <a:off x="1247400" y="208512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2" name=""/>
              <p:cNvSpPr/>
              <p:nvPr/>
            </p:nvSpPr>
            <p:spPr>
              <a:xfrm>
                <a:off x="1247400" y="2305440"/>
                <a:ext cx="4968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3" name=""/>
              <p:cNvSpPr/>
              <p:nvPr/>
            </p:nvSpPr>
            <p:spPr>
              <a:xfrm>
                <a:off x="1247400" y="2534040"/>
                <a:ext cx="4968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4" name=""/>
              <p:cNvSpPr/>
              <p:nvPr/>
            </p:nvSpPr>
            <p:spPr>
              <a:xfrm>
                <a:off x="1308600" y="208512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5" name=""/>
              <p:cNvSpPr/>
              <p:nvPr/>
            </p:nvSpPr>
            <p:spPr>
              <a:xfrm>
                <a:off x="1308600" y="2305440"/>
                <a:ext cx="47160" cy="2268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4120" bIns="-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6" name=""/>
              <p:cNvSpPr/>
              <p:nvPr/>
            </p:nvSpPr>
            <p:spPr>
              <a:xfrm>
                <a:off x="1308600" y="2534040"/>
                <a:ext cx="47160" cy="23760"/>
              </a:xfrm>
              <a:prstGeom prst="rect">
                <a:avLst/>
              </a:prstGeom>
              <a:solidFill>
                <a:srgbClr val="e6e6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3040" bIns="-2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7" name=""/>
              <p:cNvSpPr/>
              <p:nvPr/>
            </p:nvSpPr>
            <p:spPr>
              <a:xfrm>
                <a:off x="1001160" y="2031840"/>
                <a:ext cx="388080" cy="522000"/>
              </a:xfrm>
              <a:custGeom>
                <a:avLst/>
                <a:gdLst>
                  <a:gd name="GluePoint1X" fmla="*/ 303 w 304"/>
                  <a:gd name="GluePoint1Y" fmla="*/ 323 h 370"/>
                </a:gdLst>
                <a:ahLst/>
                <a:cxnLst>
                  <a:cxn ang="0">
                    <a:pos x="GluePoint1X" y="GluePoint1Y"/>
                  </a:cxn>
                </a:cxnLst>
                <a:rect l="l" t="t" r="r" b="b"/>
                <a:pathLst>
                  <a:path w="304" h="370">
                    <a:moveTo>
                      <a:pt x="21" y="0"/>
                    </a:moveTo>
                    <a:lnTo>
                      <a:pt x="303" y="0"/>
                    </a:lnTo>
                    <a:lnTo>
                      <a:pt x="303" y="323"/>
                    </a:lnTo>
                    <a:lnTo>
                      <a:pt x="281" y="356"/>
                    </a:lnTo>
                    <a:lnTo>
                      <a:pt x="275" y="356"/>
                    </a:lnTo>
                    <a:lnTo>
                      <a:pt x="270" y="369"/>
                    </a:lnTo>
                    <a:lnTo>
                      <a:pt x="11" y="369"/>
                    </a:lnTo>
                    <a:lnTo>
                      <a:pt x="11" y="356"/>
                    </a:lnTo>
                    <a:lnTo>
                      <a:pt x="0" y="356"/>
                    </a:lnTo>
                    <a:lnTo>
                      <a:pt x="0" y="32"/>
                    </a:lnTo>
                    <a:lnTo>
                      <a:pt x="21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338" name=""/>
            <p:cNvSpPr/>
            <p:nvPr/>
          </p:nvSpPr>
          <p:spPr>
            <a:xfrm>
              <a:off x="802800" y="2609640"/>
              <a:ext cx="799560" cy="39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Application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Server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39" name=""/>
          <p:cNvGrpSpPr/>
          <p:nvPr/>
        </p:nvGrpSpPr>
        <p:grpSpPr>
          <a:xfrm>
            <a:off x="2314440" y="3895560"/>
            <a:ext cx="1084320" cy="641520"/>
            <a:chOff x="2314440" y="3895560"/>
            <a:chExt cx="1084320" cy="641520"/>
          </a:xfrm>
        </p:grpSpPr>
        <p:sp>
          <p:nvSpPr>
            <p:cNvPr id="1340" name=""/>
            <p:cNvSpPr/>
            <p:nvPr/>
          </p:nvSpPr>
          <p:spPr>
            <a:xfrm>
              <a:off x="2314440" y="3895560"/>
              <a:ext cx="1084320" cy="641520"/>
            </a:xfrm>
            <a:custGeom>
              <a:avLst/>
              <a:gdLst/>
              <a:ahLst/>
              <a:rect l="l" t="t" r="r" b="b"/>
              <a:pathLst>
                <a:path w="18270" h="10780">
                  <a:moveTo>
                    <a:pt x="18270" y="6600"/>
                  </a:moveTo>
                  <a:lnTo>
                    <a:pt x="18268" y="6525"/>
                  </a:lnTo>
                  <a:lnTo>
                    <a:pt x="18262" y="6451"/>
                  </a:lnTo>
                  <a:lnTo>
                    <a:pt x="18252" y="6378"/>
                  </a:lnTo>
                  <a:lnTo>
                    <a:pt x="18238" y="6305"/>
                  </a:lnTo>
                  <a:lnTo>
                    <a:pt x="18221" y="6233"/>
                  </a:lnTo>
                  <a:lnTo>
                    <a:pt x="18199" y="6161"/>
                  </a:lnTo>
                  <a:lnTo>
                    <a:pt x="18174" y="6091"/>
                  </a:lnTo>
                  <a:lnTo>
                    <a:pt x="18146" y="6020"/>
                  </a:lnTo>
                  <a:lnTo>
                    <a:pt x="18112" y="5952"/>
                  </a:lnTo>
                  <a:lnTo>
                    <a:pt x="18077" y="5883"/>
                  </a:lnTo>
                  <a:lnTo>
                    <a:pt x="18038" y="5817"/>
                  </a:lnTo>
                  <a:lnTo>
                    <a:pt x="17995" y="5751"/>
                  </a:lnTo>
                  <a:lnTo>
                    <a:pt x="17949" y="5685"/>
                  </a:lnTo>
                  <a:lnTo>
                    <a:pt x="17900" y="5621"/>
                  </a:lnTo>
                  <a:lnTo>
                    <a:pt x="17848" y="5558"/>
                  </a:lnTo>
                  <a:lnTo>
                    <a:pt x="17792" y="5496"/>
                  </a:lnTo>
                  <a:lnTo>
                    <a:pt x="17733" y="5435"/>
                  </a:lnTo>
                  <a:lnTo>
                    <a:pt x="17672" y="5375"/>
                  </a:lnTo>
                  <a:lnTo>
                    <a:pt x="17607" y="5317"/>
                  </a:lnTo>
                  <a:lnTo>
                    <a:pt x="17539" y="5260"/>
                  </a:lnTo>
                  <a:lnTo>
                    <a:pt x="17470" y="5204"/>
                  </a:lnTo>
                  <a:lnTo>
                    <a:pt x="17396" y="5149"/>
                  </a:lnTo>
                  <a:lnTo>
                    <a:pt x="17320" y="5095"/>
                  </a:lnTo>
                  <a:lnTo>
                    <a:pt x="17242" y="5044"/>
                  </a:lnTo>
                  <a:lnTo>
                    <a:pt x="17161" y="4994"/>
                  </a:lnTo>
                  <a:lnTo>
                    <a:pt x="17077" y="4945"/>
                  </a:lnTo>
                  <a:lnTo>
                    <a:pt x="16991" y="4897"/>
                  </a:lnTo>
                  <a:lnTo>
                    <a:pt x="16903" y="4851"/>
                  </a:lnTo>
                  <a:lnTo>
                    <a:pt x="16812" y="4807"/>
                  </a:lnTo>
                  <a:lnTo>
                    <a:pt x="16719" y="4764"/>
                  </a:lnTo>
                  <a:lnTo>
                    <a:pt x="16623" y="4723"/>
                  </a:lnTo>
                  <a:lnTo>
                    <a:pt x="16526" y="4683"/>
                  </a:lnTo>
                  <a:lnTo>
                    <a:pt x="16557" y="4657"/>
                  </a:lnTo>
                  <a:lnTo>
                    <a:pt x="16586" y="4630"/>
                  </a:lnTo>
                  <a:lnTo>
                    <a:pt x="16615" y="4602"/>
                  </a:lnTo>
                  <a:lnTo>
                    <a:pt x="16643" y="4574"/>
                  </a:lnTo>
                  <a:lnTo>
                    <a:pt x="16670" y="4546"/>
                  </a:lnTo>
                  <a:lnTo>
                    <a:pt x="16696" y="4518"/>
                  </a:lnTo>
                  <a:lnTo>
                    <a:pt x="16722" y="4489"/>
                  </a:lnTo>
                  <a:lnTo>
                    <a:pt x="16746" y="4460"/>
                  </a:lnTo>
                  <a:lnTo>
                    <a:pt x="16770" y="4430"/>
                  </a:lnTo>
                  <a:lnTo>
                    <a:pt x="16792" y="4400"/>
                  </a:lnTo>
                  <a:lnTo>
                    <a:pt x="16814" y="4370"/>
                  </a:lnTo>
                  <a:lnTo>
                    <a:pt x="16835" y="4340"/>
                  </a:lnTo>
                  <a:lnTo>
                    <a:pt x="16855" y="4310"/>
                  </a:lnTo>
                  <a:lnTo>
                    <a:pt x="16873" y="4279"/>
                  </a:lnTo>
                  <a:lnTo>
                    <a:pt x="16892" y="4247"/>
                  </a:lnTo>
                  <a:lnTo>
                    <a:pt x="16909" y="4216"/>
                  </a:lnTo>
                  <a:lnTo>
                    <a:pt x="16926" y="4184"/>
                  </a:lnTo>
                  <a:lnTo>
                    <a:pt x="16941" y="4152"/>
                  </a:lnTo>
                  <a:lnTo>
                    <a:pt x="16955" y="4120"/>
                  </a:lnTo>
                  <a:lnTo>
                    <a:pt x="16968" y="4088"/>
                  </a:lnTo>
                  <a:lnTo>
                    <a:pt x="16981" y="4055"/>
                  </a:lnTo>
                  <a:lnTo>
                    <a:pt x="16992" y="4023"/>
                  </a:lnTo>
                  <a:lnTo>
                    <a:pt x="17003" y="3990"/>
                  </a:lnTo>
                  <a:lnTo>
                    <a:pt x="17012" y="3957"/>
                  </a:lnTo>
                  <a:lnTo>
                    <a:pt x="17020" y="3923"/>
                  </a:lnTo>
                  <a:lnTo>
                    <a:pt x="17026" y="3890"/>
                  </a:lnTo>
                  <a:lnTo>
                    <a:pt x="17032" y="3856"/>
                  </a:lnTo>
                  <a:lnTo>
                    <a:pt x="17038" y="3821"/>
                  </a:lnTo>
                  <a:lnTo>
                    <a:pt x="17041" y="3788"/>
                  </a:lnTo>
                  <a:lnTo>
                    <a:pt x="17044" y="3753"/>
                  </a:lnTo>
                  <a:lnTo>
                    <a:pt x="17046" y="3719"/>
                  </a:lnTo>
                  <a:lnTo>
                    <a:pt x="17046" y="3684"/>
                  </a:lnTo>
                  <a:lnTo>
                    <a:pt x="17042" y="3593"/>
                  </a:lnTo>
                  <a:lnTo>
                    <a:pt x="17031" y="3503"/>
                  </a:lnTo>
                  <a:lnTo>
                    <a:pt x="17012" y="3414"/>
                  </a:lnTo>
                  <a:lnTo>
                    <a:pt x="16985" y="3326"/>
                  </a:lnTo>
                  <a:lnTo>
                    <a:pt x="16952" y="3240"/>
                  </a:lnTo>
                  <a:lnTo>
                    <a:pt x="16911" y="3156"/>
                  </a:lnTo>
                  <a:lnTo>
                    <a:pt x="16864" y="3073"/>
                  </a:lnTo>
                  <a:lnTo>
                    <a:pt x="16811" y="2992"/>
                  </a:lnTo>
                  <a:lnTo>
                    <a:pt x="16750" y="2914"/>
                  </a:lnTo>
                  <a:lnTo>
                    <a:pt x="16684" y="2837"/>
                  </a:lnTo>
                  <a:lnTo>
                    <a:pt x="16612" y="2763"/>
                  </a:lnTo>
                  <a:lnTo>
                    <a:pt x="16533" y="2691"/>
                  </a:lnTo>
                  <a:lnTo>
                    <a:pt x="16450" y="2621"/>
                  </a:lnTo>
                  <a:lnTo>
                    <a:pt x="16361" y="2554"/>
                  </a:lnTo>
                  <a:lnTo>
                    <a:pt x="16266" y="2489"/>
                  </a:lnTo>
                  <a:lnTo>
                    <a:pt x="16167" y="2427"/>
                  </a:lnTo>
                  <a:lnTo>
                    <a:pt x="16063" y="2369"/>
                  </a:lnTo>
                  <a:lnTo>
                    <a:pt x="15953" y="2313"/>
                  </a:lnTo>
                  <a:lnTo>
                    <a:pt x="15840" y="2261"/>
                  </a:lnTo>
                  <a:lnTo>
                    <a:pt x="15722" y="2210"/>
                  </a:lnTo>
                  <a:lnTo>
                    <a:pt x="15600" y="2165"/>
                  </a:lnTo>
                  <a:lnTo>
                    <a:pt x="15475" y="2121"/>
                  </a:lnTo>
                  <a:lnTo>
                    <a:pt x="15346" y="2082"/>
                  </a:lnTo>
                  <a:lnTo>
                    <a:pt x="15212" y="2047"/>
                  </a:lnTo>
                  <a:lnTo>
                    <a:pt x="15076" y="2015"/>
                  </a:lnTo>
                  <a:lnTo>
                    <a:pt x="14936" y="1987"/>
                  </a:lnTo>
                  <a:lnTo>
                    <a:pt x="14794" y="1963"/>
                  </a:lnTo>
                  <a:lnTo>
                    <a:pt x="14648" y="1943"/>
                  </a:lnTo>
                  <a:lnTo>
                    <a:pt x="14501" y="1927"/>
                  </a:lnTo>
                  <a:lnTo>
                    <a:pt x="14350" y="1916"/>
                  </a:lnTo>
                  <a:lnTo>
                    <a:pt x="14198" y="1909"/>
                  </a:lnTo>
                  <a:lnTo>
                    <a:pt x="14043" y="1907"/>
                  </a:lnTo>
                  <a:lnTo>
                    <a:pt x="13965" y="1908"/>
                  </a:lnTo>
                  <a:lnTo>
                    <a:pt x="13887" y="1909"/>
                  </a:lnTo>
                  <a:lnTo>
                    <a:pt x="13811" y="1912"/>
                  </a:lnTo>
                  <a:lnTo>
                    <a:pt x="13734" y="1916"/>
                  </a:lnTo>
                  <a:lnTo>
                    <a:pt x="13659" y="1921"/>
                  </a:lnTo>
                  <a:lnTo>
                    <a:pt x="13584" y="1928"/>
                  </a:lnTo>
                  <a:lnTo>
                    <a:pt x="13508" y="1935"/>
                  </a:lnTo>
                  <a:lnTo>
                    <a:pt x="13434" y="1943"/>
                  </a:lnTo>
                  <a:lnTo>
                    <a:pt x="13361" y="1953"/>
                  </a:lnTo>
                  <a:lnTo>
                    <a:pt x="13289" y="1964"/>
                  </a:lnTo>
                  <a:lnTo>
                    <a:pt x="13217" y="1975"/>
                  </a:lnTo>
                  <a:lnTo>
                    <a:pt x="13145" y="1988"/>
                  </a:lnTo>
                  <a:lnTo>
                    <a:pt x="13074" y="2001"/>
                  </a:lnTo>
                  <a:lnTo>
                    <a:pt x="13005" y="2016"/>
                  </a:lnTo>
                  <a:lnTo>
                    <a:pt x="12936" y="2032"/>
                  </a:lnTo>
                  <a:lnTo>
                    <a:pt x="12868" y="2048"/>
                  </a:lnTo>
                  <a:lnTo>
                    <a:pt x="12844" y="1941"/>
                  </a:lnTo>
                  <a:lnTo>
                    <a:pt x="12812" y="1836"/>
                  </a:lnTo>
                  <a:lnTo>
                    <a:pt x="12772" y="1732"/>
                  </a:lnTo>
                  <a:lnTo>
                    <a:pt x="12725" y="1629"/>
                  </a:lnTo>
                  <a:lnTo>
                    <a:pt x="12669" y="1530"/>
                  </a:lnTo>
                  <a:lnTo>
                    <a:pt x="12606" y="1432"/>
                  </a:lnTo>
                  <a:lnTo>
                    <a:pt x="12536" y="1336"/>
                  </a:lnTo>
                  <a:lnTo>
                    <a:pt x="12459" y="1242"/>
                  </a:lnTo>
                  <a:lnTo>
                    <a:pt x="12374" y="1152"/>
                  </a:lnTo>
                  <a:lnTo>
                    <a:pt x="12284" y="1063"/>
                  </a:lnTo>
                  <a:lnTo>
                    <a:pt x="12187" y="977"/>
                  </a:lnTo>
                  <a:lnTo>
                    <a:pt x="12083" y="894"/>
                  </a:lnTo>
                  <a:lnTo>
                    <a:pt x="11974" y="814"/>
                  </a:lnTo>
                  <a:lnTo>
                    <a:pt x="11858" y="738"/>
                  </a:lnTo>
                  <a:lnTo>
                    <a:pt x="11738" y="663"/>
                  </a:lnTo>
                  <a:lnTo>
                    <a:pt x="11612" y="593"/>
                  </a:lnTo>
                  <a:lnTo>
                    <a:pt x="11480" y="525"/>
                  </a:lnTo>
                  <a:lnTo>
                    <a:pt x="11343" y="461"/>
                  </a:lnTo>
                  <a:lnTo>
                    <a:pt x="11202" y="401"/>
                  </a:lnTo>
                  <a:lnTo>
                    <a:pt x="11056" y="345"/>
                  </a:lnTo>
                  <a:lnTo>
                    <a:pt x="10905" y="292"/>
                  </a:lnTo>
                  <a:lnTo>
                    <a:pt x="10750" y="243"/>
                  </a:lnTo>
                  <a:lnTo>
                    <a:pt x="10591" y="199"/>
                  </a:lnTo>
                  <a:lnTo>
                    <a:pt x="10429" y="159"/>
                  </a:lnTo>
                  <a:lnTo>
                    <a:pt x="10262" y="122"/>
                  </a:lnTo>
                  <a:lnTo>
                    <a:pt x="10092" y="90"/>
                  </a:lnTo>
                  <a:lnTo>
                    <a:pt x="9918" y="63"/>
                  </a:lnTo>
                  <a:lnTo>
                    <a:pt x="9742" y="41"/>
                  </a:lnTo>
                  <a:lnTo>
                    <a:pt x="9563" y="23"/>
                  </a:lnTo>
                  <a:lnTo>
                    <a:pt x="9382" y="10"/>
                  </a:lnTo>
                  <a:lnTo>
                    <a:pt x="9198" y="2"/>
                  </a:lnTo>
                  <a:lnTo>
                    <a:pt x="9011" y="0"/>
                  </a:lnTo>
                  <a:lnTo>
                    <a:pt x="8838" y="2"/>
                  </a:lnTo>
                  <a:lnTo>
                    <a:pt x="8667" y="9"/>
                  </a:lnTo>
                  <a:lnTo>
                    <a:pt x="8498" y="19"/>
                  </a:lnTo>
                  <a:lnTo>
                    <a:pt x="8331" y="35"/>
                  </a:lnTo>
                  <a:lnTo>
                    <a:pt x="8167" y="55"/>
                  </a:lnTo>
                  <a:lnTo>
                    <a:pt x="8005" y="78"/>
                  </a:lnTo>
                  <a:lnTo>
                    <a:pt x="7846" y="105"/>
                  </a:lnTo>
                  <a:lnTo>
                    <a:pt x="7689" y="137"/>
                  </a:lnTo>
                  <a:lnTo>
                    <a:pt x="7536" y="171"/>
                  </a:lnTo>
                  <a:lnTo>
                    <a:pt x="7386" y="210"/>
                  </a:lnTo>
                  <a:lnTo>
                    <a:pt x="7239" y="252"/>
                  </a:lnTo>
                  <a:lnTo>
                    <a:pt x="7097" y="298"/>
                  </a:lnTo>
                  <a:lnTo>
                    <a:pt x="6957" y="348"/>
                  </a:lnTo>
                  <a:lnTo>
                    <a:pt x="6822" y="401"/>
                  </a:lnTo>
                  <a:lnTo>
                    <a:pt x="6690" y="456"/>
                  </a:lnTo>
                  <a:lnTo>
                    <a:pt x="6563" y="515"/>
                  </a:lnTo>
                  <a:lnTo>
                    <a:pt x="6440" y="577"/>
                  </a:lnTo>
                  <a:lnTo>
                    <a:pt x="6321" y="642"/>
                  </a:lnTo>
                  <a:lnTo>
                    <a:pt x="6207" y="709"/>
                  </a:lnTo>
                  <a:lnTo>
                    <a:pt x="6099" y="780"/>
                  </a:lnTo>
                  <a:lnTo>
                    <a:pt x="5995" y="852"/>
                  </a:lnTo>
                  <a:lnTo>
                    <a:pt x="5896" y="928"/>
                  </a:lnTo>
                  <a:lnTo>
                    <a:pt x="5802" y="1006"/>
                  </a:lnTo>
                  <a:lnTo>
                    <a:pt x="5714" y="1086"/>
                  </a:lnTo>
                  <a:lnTo>
                    <a:pt x="5631" y="1169"/>
                  </a:lnTo>
                  <a:lnTo>
                    <a:pt x="5554" y="1254"/>
                  </a:lnTo>
                  <a:lnTo>
                    <a:pt x="5482" y="1340"/>
                  </a:lnTo>
                  <a:lnTo>
                    <a:pt x="5418" y="1429"/>
                  </a:lnTo>
                  <a:lnTo>
                    <a:pt x="5359" y="1520"/>
                  </a:lnTo>
                  <a:lnTo>
                    <a:pt x="5306" y="1612"/>
                  </a:lnTo>
                  <a:lnTo>
                    <a:pt x="5261" y="1707"/>
                  </a:lnTo>
                  <a:lnTo>
                    <a:pt x="5222" y="1803"/>
                  </a:lnTo>
                  <a:lnTo>
                    <a:pt x="5156" y="1787"/>
                  </a:lnTo>
                  <a:lnTo>
                    <a:pt x="5088" y="1773"/>
                  </a:lnTo>
                  <a:lnTo>
                    <a:pt x="5021" y="1759"/>
                  </a:lnTo>
                  <a:lnTo>
                    <a:pt x="4952" y="1746"/>
                  </a:lnTo>
                  <a:lnTo>
                    <a:pt x="4884" y="1734"/>
                  </a:lnTo>
                  <a:lnTo>
                    <a:pt x="4814" y="1724"/>
                  </a:lnTo>
                  <a:lnTo>
                    <a:pt x="4744" y="1714"/>
                  </a:lnTo>
                  <a:lnTo>
                    <a:pt x="4674" y="1705"/>
                  </a:lnTo>
                  <a:lnTo>
                    <a:pt x="4602" y="1697"/>
                  </a:lnTo>
                  <a:lnTo>
                    <a:pt x="4530" y="1690"/>
                  </a:lnTo>
                  <a:lnTo>
                    <a:pt x="4458" y="1684"/>
                  </a:lnTo>
                  <a:lnTo>
                    <a:pt x="4384" y="1679"/>
                  </a:lnTo>
                  <a:lnTo>
                    <a:pt x="4311" y="1676"/>
                  </a:lnTo>
                  <a:lnTo>
                    <a:pt x="4236" y="1673"/>
                  </a:lnTo>
                  <a:lnTo>
                    <a:pt x="4162" y="1671"/>
                  </a:lnTo>
                  <a:lnTo>
                    <a:pt x="4087" y="1670"/>
                  </a:lnTo>
                  <a:lnTo>
                    <a:pt x="3933" y="1673"/>
                  </a:lnTo>
                  <a:lnTo>
                    <a:pt x="3780" y="1679"/>
                  </a:lnTo>
                  <a:lnTo>
                    <a:pt x="3629" y="1691"/>
                  </a:lnTo>
                  <a:lnTo>
                    <a:pt x="3482" y="1707"/>
                  </a:lnTo>
                  <a:lnTo>
                    <a:pt x="3337" y="1726"/>
                  </a:lnTo>
                  <a:lnTo>
                    <a:pt x="3194" y="1750"/>
                  </a:lnTo>
                  <a:lnTo>
                    <a:pt x="3055" y="1779"/>
                  </a:lnTo>
                  <a:lnTo>
                    <a:pt x="2917" y="1811"/>
                  </a:lnTo>
                  <a:lnTo>
                    <a:pt x="2785" y="1846"/>
                  </a:lnTo>
                  <a:lnTo>
                    <a:pt x="2655" y="1885"/>
                  </a:lnTo>
                  <a:lnTo>
                    <a:pt x="2529" y="1928"/>
                  </a:lnTo>
                  <a:lnTo>
                    <a:pt x="2408" y="1974"/>
                  </a:lnTo>
                  <a:lnTo>
                    <a:pt x="2289" y="2024"/>
                  </a:lnTo>
                  <a:lnTo>
                    <a:pt x="2176" y="2077"/>
                  </a:lnTo>
                  <a:lnTo>
                    <a:pt x="2068" y="2133"/>
                  </a:lnTo>
                  <a:lnTo>
                    <a:pt x="1963" y="2191"/>
                  </a:lnTo>
                  <a:lnTo>
                    <a:pt x="1864" y="2253"/>
                  </a:lnTo>
                  <a:lnTo>
                    <a:pt x="1770" y="2318"/>
                  </a:lnTo>
                  <a:lnTo>
                    <a:pt x="1680" y="2385"/>
                  </a:lnTo>
                  <a:lnTo>
                    <a:pt x="1596" y="2455"/>
                  </a:lnTo>
                  <a:lnTo>
                    <a:pt x="1519" y="2527"/>
                  </a:lnTo>
                  <a:lnTo>
                    <a:pt x="1446" y="2601"/>
                  </a:lnTo>
                  <a:lnTo>
                    <a:pt x="1379" y="2677"/>
                  </a:lnTo>
                  <a:lnTo>
                    <a:pt x="1320" y="2756"/>
                  </a:lnTo>
                  <a:lnTo>
                    <a:pt x="1266" y="2837"/>
                  </a:lnTo>
                  <a:lnTo>
                    <a:pt x="1218" y="2919"/>
                  </a:lnTo>
                  <a:lnTo>
                    <a:pt x="1178" y="3004"/>
                  </a:lnTo>
                  <a:lnTo>
                    <a:pt x="1144" y="3089"/>
                  </a:lnTo>
                  <a:lnTo>
                    <a:pt x="1118" y="3177"/>
                  </a:lnTo>
                  <a:lnTo>
                    <a:pt x="1100" y="3266"/>
                  </a:lnTo>
                  <a:lnTo>
                    <a:pt x="1087" y="3357"/>
                  </a:lnTo>
                  <a:lnTo>
                    <a:pt x="1084" y="3448"/>
                  </a:lnTo>
                  <a:lnTo>
                    <a:pt x="1085" y="3490"/>
                  </a:lnTo>
                  <a:lnTo>
                    <a:pt x="1087" y="3532"/>
                  </a:lnTo>
                  <a:lnTo>
                    <a:pt x="1092" y="3575"/>
                  </a:lnTo>
                  <a:lnTo>
                    <a:pt x="1097" y="3616"/>
                  </a:lnTo>
                  <a:lnTo>
                    <a:pt x="1104" y="3657"/>
                  </a:lnTo>
                  <a:lnTo>
                    <a:pt x="1113" y="3698"/>
                  </a:lnTo>
                  <a:lnTo>
                    <a:pt x="1124" y="3739"/>
                  </a:lnTo>
                  <a:lnTo>
                    <a:pt x="1136" y="3779"/>
                  </a:lnTo>
                  <a:lnTo>
                    <a:pt x="1150" y="3820"/>
                  </a:lnTo>
                  <a:lnTo>
                    <a:pt x="1165" y="3859"/>
                  </a:lnTo>
                  <a:lnTo>
                    <a:pt x="1182" y="3899"/>
                  </a:lnTo>
                  <a:lnTo>
                    <a:pt x="1199" y="3938"/>
                  </a:lnTo>
                  <a:lnTo>
                    <a:pt x="1220" y="3977"/>
                  </a:lnTo>
                  <a:lnTo>
                    <a:pt x="1240" y="4015"/>
                  </a:lnTo>
                  <a:lnTo>
                    <a:pt x="1263" y="4053"/>
                  </a:lnTo>
                  <a:lnTo>
                    <a:pt x="1286" y="4091"/>
                  </a:lnTo>
                  <a:lnTo>
                    <a:pt x="1312" y="4127"/>
                  </a:lnTo>
                  <a:lnTo>
                    <a:pt x="1338" y="4165"/>
                  </a:lnTo>
                  <a:lnTo>
                    <a:pt x="1366" y="4200"/>
                  </a:lnTo>
                  <a:lnTo>
                    <a:pt x="1395" y="4237"/>
                  </a:lnTo>
                  <a:lnTo>
                    <a:pt x="1426" y="4272"/>
                  </a:lnTo>
                  <a:lnTo>
                    <a:pt x="1458" y="4307"/>
                  </a:lnTo>
                  <a:lnTo>
                    <a:pt x="1491" y="4342"/>
                  </a:lnTo>
                  <a:lnTo>
                    <a:pt x="1526" y="4375"/>
                  </a:lnTo>
                  <a:lnTo>
                    <a:pt x="1561" y="4409"/>
                  </a:lnTo>
                  <a:lnTo>
                    <a:pt x="1597" y="4442"/>
                  </a:lnTo>
                  <a:lnTo>
                    <a:pt x="1635" y="4474"/>
                  </a:lnTo>
                  <a:lnTo>
                    <a:pt x="1675" y="4506"/>
                  </a:lnTo>
                  <a:lnTo>
                    <a:pt x="1715" y="4537"/>
                  </a:lnTo>
                  <a:lnTo>
                    <a:pt x="1756" y="4568"/>
                  </a:lnTo>
                  <a:lnTo>
                    <a:pt x="1800" y="4599"/>
                  </a:lnTo>
                  <a:lnTo>
                    <a:pt x="1843" y="4628"/>
                  </a:lnTo>
                  <a:lnTo>
                    <a:pt x="1740" y="4667"/>
                  </a:lnTo>
                  <a:lnTo>
                    <a:pt x="1640" y="4708"/>
                  </a:lnTo>
                  <a:lnTo>
                    <a:pt x="1542" y="4751"/>
                  </a:lnTo>
                  <a:lnTo>
                    <a:pt x="1447" y="4795"/>
                  </a:lnTo>
                  <a:lnTo>
                    <a:pt x="1353" y="4841"/>
                  </a:lnTo>
                  <a:lnTo>
                    <a:pt x="1262" y="4889"/>
                  </a:lnTo>
                  <a:lnTo>
                    <a:pt x="1174" y="4938"/>
                  </a:lnTo>
                  <a:lnTo>
                    <a:pt x="1088" y="4988"/>
                  </a:lnTo>
                  <a:lnTo>
                    <a:pt x="1006" y="5041"/>
                  </a:lnTo>
                  <a:lnTo>
                    <a:pt x="925" y="5094"/>
                  </a:lnTo>
                  <a:lnTo>
                    <a:pt x="848" y="5150"/>
                  </a:lnTo>
                  <a:lnTo>
                    <a:pt x="774" y="5207"/>
                  </a:lnTo>
                  <a:lnTo>
                    <a:pt x="702" y="5266"/>
                  </a:lnTo>
                  <a:lnTo>
                    <a:pt x="634" y="5325"/>
                  </a:lnTo>
                  <a:lnTo>
                    <a:pt x="569" y="5385"/>
                  </a:lnTo>
                  <a:lnTo>
                    <a:pt x="507" y="5447"/>
                  </a:lnTo>
                  <a:lnTo>
                    <a:pt x="448" y="5511"/>
                  </a:lnTo>
                  <a:lnTo>
                    <a:pt x="393" y="5576"/>
                  </a:lnTo>
                  <a:lnTo>
                    <a:pt x="340" y="5641"/>
                  </a:lnTo>
                  <a:lnTo>
                    <a:pt x="291" y="5709"/>
                  </a:lnTo>
                  <a:lnTo>
                    <a:pt x="247" y="5776"/>
                  </a:lnTo>
                  <a:lnTo>
                    <a:pt x="204" y="5846"/>
                  </a:lnTo>
                  <a:lnTo>
                    <a:pt x="167" y="5915"/>
                  </a:lnTo>
                  <a:lnTo>
                    <a:pt x="132" y="5986"/>
                  </a:lnTo>
                  <a:lnTo>
                    <a:pt x="102" y="6058"/>
                  </a:lnTo>
                  <a:lnTo>
                    <a:pt x="75" y="6130"/>
                  </a:lnTo>
                  <a:lnTo>
                    <a:pt x="53" y="6204"/>
                  </a:lnTo>
                  <a:lnTo>
                    <a:pt x="34" y="6278"/>
                  </a:lnTo>
                  <a:lnTo>
                    <a:pt x="19" y="6354"/>
                  </a:lnTo>
                  <a:lnTo>
                    <a:pt x="8" y="6429"/>
                  </a:lnTo>
                  <a:lnTo>
                    <a:pt x="2" y="6505"/>
                  </a:lnTo>
                  <a:lnTo>
                    <a:pt x="0" y="6583"/>
                  </a:lnTo>
                  <a:lnTo>
                    <a:pt x="5" y="6700"/>
                  </a:lnTo>
                  <a:lnTo>
                    <a:pt x="19" y="6815"/>
                  </a:lnTo>
                  <a:lnTo>
                    <a:pt x="43" y="6928"/>
                  </a:lnTo>
                  <a:lnTo>
                    <a:pt x="77" y="7040"/>
                  </a:lnTo>
                  <a:lnTo>
                    <a:pt x="119" y="7149"/>
                  </a:lnTo>
                  <a:lnTo>
                    <a:pt x="170" y="7257"/>
                  </a:lnTo>
                  <a:lnTo>
                    <a:pt x="230" y="7363"/>
                  </a:lnTo>
                  <a:lnTo>
                    <a:pt x="297" y="7466"/>
                  </a:lnTo>
                  <a:lnTo>
                    <a:pt x="373" y="7566"/>
                  </a:lnTo>
                  <a:lnTo>
                    <a:pt x="457" y="7664"/>
                  </a:lnTo>
                  <a:lnTo>
                    <a:pt x="548" y="7759"/>
                  </a:lnTo>
                  <a:lnTo>
                    <a:pt x="646" y="7852"/>
                  </a:lnTo>
                  <a:lnTo>
                    <a:pt x="752" y="7942"/>
                  </a:lnTo>
                  <a:lnTo>
                    <a:pt x="864" y="8027"/>
                  </a:lnTo>
                  <a:lnTo>
                    <a:pt x="984" y="8111"/>
                  </a:lnTo>
                  <a:lnTo>
                    <a:pt x="1110" y="8189"/>
                  </a:lnTo>
                  <a:lnTo>
                    <a:pt x="1241" y="8266"/>
                  </a:lnTo>
                  <a:lnTo>
                    <a:pt x="1378" y="8338"/>
                  </a:lnTo>
                  <a:lnTo>
                    <a:pt x="1522" y="8405"/>
                  </a:lnTo>
                  <a:lnTo>
                    <a:pt x="1671" y="8470"/>
                  </a:lnTo>
                  <a:lnTo>
                    <a:pt x="1825" y="8530"/>
                  </a:lnTo>
                  <a:lnTo>
                    <a:pt x="1983" y="8586"/>
                  </a:lnTo>
                  <a:lnTo>
                    <a:pt x="2148" y="8637"/>
                  </a:lnTo>
                  <a:lnTo>
                    <a:pt x="2316" y="8684"/>
                  </a:lnTo>
                  <a:lnTo>
                    <a:pt x="2488" y="8726"/>
                  </a:lnTo>
                  <a:lnTo>
                    <a:pt x="2665" y="8764"/>
                  </a:lnTo>
                  <a:lnTo>
                    <a:pt x="2846" y="8796"/>
                  </a:lnTo>
                  <a:lnTo>
                    <a:pt x="3029" y="8823"/>
                  </a:lnTo>
                  <a:lnTo>
                    <a:pt x="3217" y="8845"/>
                  </a:lnTo>
                  <a:lnTo>
                    <a:pt x="3407" y="8861"/>
                  </a:lnTo>
                  <a:lnTo>
                    <a:pt x="3601" y="8872"/>
                  </a:lnTo>
                  <a:lnTo>
                    <a:pt x="3797" y="8878"/>
                  </a:lnTo>
                  <a:lnTo>
                    <a:pt x="3796" y="8893"/>
                  </a:lnTo>
                  <a:lnTo>
                    <a:pt x="3793" y="8909"/>
                  </a:lnTo>
                  <a:lnTo>
                    <a:pt x="3792" y="8925"/>
                  </a:lnTo>
                  <a:lnTo>
                    <a:pt x="3791" y="8940"/>
                  </a:lnTo>
                  <a:lnTo>
                    <a:pt x="3790" y="8956"/>
                  </a:lnTo>
                  <a:lnTo>
                    <a:pt x="3790" y="8972"/>
                  </a:lnTo>
                  <a:lnTo>
                    <a:pt x="3789" y="8988"/>
                  </a:lnTo>
                  <a:lnTo>
                    <a:pt x="3789" y="9002"/>
                  </a:lnTo>
                  <a:lnTo>
                    <a:pt x="3793" y="9095"/>
                  </a:lnTo>
                  <a:lnTo>
                    <a:pt x="3805" y="9185"/>
                  </a:lnTo>
                  <a:lnTo>
                    <a:pt x="3823" y="9274"/>
                  </a:lnTo>
                  <a:lnTo>
                    <a:pt x="3850" y="9361"/>
                  </a:lnTo>
                  <a:lnTo>
                    <a:pt x="3884" y="9448"/>
                  </a:lnTo>
                  <a:lnTo>
                    <a:pt x="3923" y="9531"/>
                  </a:lnTo>
                  <a:lnTo>
                    <a:pt x="3971" y="9614"/>
                  </a:lnTo>
                  <a:lnTo>
                    <a:pt x="4025" y="9694"/>
                  </a:lnTo>
                  <a:lnTo>
                    <a:pt x="4084" y="9773"/>
                  </a:lnTo>
                  <a:lnTo>
                    <a:pt x="4152" y="9850"/>
                  </a:lnTo>
                  <a:lnTo>
                    <a:pt x="4224" y="9925"/>
                  </a:lnTo>
                  <a:lnTo>
                    <a:pt x="4301" y="9997"/>
                  </a:lnTo>
                  <a:lnTo>
                    <a:pt x="4386" y="10066"/>
                  </a:lnTo>
                  <a:lnTo>
                    <a:pt x="4475" y="10134"/>
                  </a:lnTo>
                  <a:lnTo>
                    <a:pt x="4569" y="10198"/>
                  </a:lnTo>
                  <a:lnTo>
                    <a:pt x="4668" y="10259"/>
                  </a:lnTo>
                  <a:lnTo>
                    <a:pt x="4773" y="10319"/>
                  </a:lnTo>
                  <a:lnTo>
                    <a:pt x="4882" y="10375"/>
                  </a:lnTo>
                  <a:lnTo>
                    <a:pt x="4996" y="10427"/>
                  </a:lnTo>
                  <a:lnTo>
                    <a:pt x="5113" y="10476"/>
                  </a:lnTo>
                  <a:lnTo>
                    <a:pt x="5234" y="10523"/>
                  </a:lnTo>
                  <a:lnTo>
                    <a:pt x="5360" y="10565"/>
                  </a:lnTo>
                  <a:lnTo>
                    <a:pt x="5490" y="10605"/>
                  </a:lnTo>
                  <a:lnTo>
                    <a:pt x="5623" y="10641"/>
                  </a:lnTo>
                  <a:lnTo>
                    <a:pt x="5760" y="10673"/>
                  </a:lnTo>
                  <a:lnTo>
                    <a:pt x="5899" y="10700"/>
                  </a:lnTo>
                  <a:lnTo>
                    <a:pt x="6042" y="10724"/>
                  </a:lnTo>
                  <a:lnTo>
                    <a:pt x="6187" y="10743"/>
                  </a:lnTo>
                  <a:lnTo>
                    <a:pt x="6335" y="10759"/>
                  </a:lnTo>
                  <a:lnTo>
                    <a:pt x="6485" y="10771"/>
                  </a:lnTo>
                  <a:lnTo>
                    <a:pt x="6638" y="10778"/>
                  </a:lnTo>
                  <a:lnTo>
                    <a:pt x="6792" y="10780"/>
                  </a:lnTo>
                  <a:lnTo>
                    <a:pt x="6865" y="10780"/>
                  </a:lnTo>
                  <a:lnTo>
                    <a:pt x="6937" y="10778"/>
                  </a:lnTo>
                  <a:lnTo>
                    <a:pt x="7008" y="10775"/>
                  </a:lnTo>
                  <a:lnTo>
                    <a:pt x="7080" y="10772"/>
                  </a:lnTo>
                  <a:lnTo>
                    <a:pt x="7150" y="10767"/>
                  </a:lnTo>
                  <a:lnTo>
                    <a:pt x="7220" y="10762"/>
                  </a:lnTo>
                  <a:lnTo>
                    <a:pt x="7290" y="10756"/>
                  </a:lnTo>
                  <a:lnTo>
                    <a:pt x="7359" y="10748"/>
                  </a:lnTo>
                  <a:lnTo>
                    <a:pt x="7428" y="10740"/>
                  </a:lnTo>
                  <a:lnTo>
                    <a:pt x="7495" y="10731"/>
                  </a:lnTo>
                  <a:lnTo>
                    <a:pt x="7563" y="10721"/>
                  </a:lnTo>
                  <a:lnTo>
                    <a:pt x="7630" y="10710"/>
                  </a:lnTo>
                  <a:lnTo>
                    <a:pt x="7695" y="10698"/>
                  </a:lnTo>
                  <a:lnTo>
                    <a:pt x="7761" y="10685"/>
                  </a:lnTo>
                  <a:lnTo>
                    <a:pt x="7826" y="10672"/>
                  </a:lnTo>
                  <a:lnTo>
                    <a:pt x="7890" y="10658"/>
                  </a:lnTo>
                  <a:lnTo>
                    <a:pt x="7953" y="10642"/>
                  </a:lnTo>
                  <a:lnTo>
                    <a:pt x="8016" y="10626"/>
                  </a:lnTo>
                  <a:lnTo>
                    <a:pt x="8078" y="10609"/>
                  </a:lnTo>
                  <a:lnTo>
                    <a:pt x="8139" y="10592"/>
                  </a:lnTo>
                  <a:lnTo>
                    <a:pt x="8200" y="10573"/>
                  </a:lnTo>
                  <a:lnTo>
                    <a:pt x="8259" y="10554"/>
                  </a:lnTo>
                  <a:lnTo>
                    <a:pt x="8319" y="10533"/>
                  </a:lnTo>
                  <a:lnTo>
                    <a:pt x="8376" y="10513"/>
                  </a:lnTo>
                  <a:lnTo>
                    <a:pt x="8433" y="10491"/>
                  </a:lnTo>
                  <a:lnTo>
                    <a:pt x="8489" y="10469"/>
                  </a:lnTo>
                  <a:lnTo>
                    <a:pt x="8545" y="10447"/>
                  </a:lnTo>
                  <a:lnTo>
                    <a:pt x="8598" y="10423"/>
                  </a:lnTo>
                  <a:lnTo>
                    <a:pt x="8652" y="10398"/>
                  </a:lnTo>
                  <a:lnTo>
                    <a:pt x="8705" y="10372"/>
                  </a:lnTo>
                  <a:lnTo>
                    <a:pt x="8756" y="10347"/>
                  </a:lnTo>
                  <a:lnTo>
                    <a:pt x="8806" y="10321"/>
                  </a:lnTo>
                  <a:lnTo>
                    <a:pt x="8868" y="10347"/>
                  </a:lnTo>
                  <a:lnTo>
                    <a:pt x="8929" y="10372"/>
                  </a:lnTo>
                  <a:lnTo>
                    <a:pt x="8992" y="10398"/>
                  </a:lnTo>
                  <a:lnTo>
                    <a:pt x="9056" y="10423"/>
                  </a:lnTo>
                  <a:lnTo>
                    <a:pt x="9120" y="10445"/>
                  </a:lnTo>
                  <a:lnTo>
                    <a:pt x="9186" y="10468"/>
                  </a:lnTo>
                  <a:lnTo>
                    <a:pt x="9253" y="10491"/>
                  </a:lnTo>
                  <a:lnTo>
                    <a:pt x="9319" y="10512"/>
                  </a:lnTo>
                  <a:lnTo>
                    <a:pt x="9387" y="10533"/>
                  </a:lnTo>
                  <a:lnTo>
                    <a:pt x="9456" y="10553"/>
                  </a:lnTo>
                  <a:lnTo>
                    <a:pt x="9526" y="10572"/>
                  </a:lnTo>
                  <a:lnTo>
                    <a:pt x="9595" y="10590"/>
                  </a:lnTo>
                  <a:lnTo>
                    <a:pt x="9666" y="10608"/>
                  </a:lnTo>
                  <a:lnTo>
                    <a:pt x="9737" y="10625"/>
                  </a:lnTo>
                  <a:lnTo>
                    <a:pt x="9810" y="10641"/>
                  </a:lnTo>
                  <a:lnTo>
                    <a:pt x="9882" y="10656"/>
                  </a:lnTo>
                  <a:lnTo>
                    <a:pt x="9956" y="10669"/>
                  </a:lnTo>
                  <a:lnTo>
                    <a:pt x="10030" y="10683"/>
                  </a:lnTo>
                  <a:lnTo>
                    <a:pt x="10104" y="10696"/>
                  </a:lnTo>
                  <a:lnTo>
                    <a:pt x="10180" y="10707"/>
                  </a:lnTo>
                  <a:lnTo>
                    <a:pt x="10255" y="10717"/>
                  </a:lnTo>
                  <a:lnTo>
                    <a:pt x="10332" y="10727"/>
                  </a:lnTo>
                  <a:lnTo>
                    <a:pt x="10409" y="10737"/>
                  </a:lnTo>
                  <a:lnTo>
                    <a:pt x="10487" y="10745"/>
                  </a:lnTo>
                  <a:lnTo>
                    <a:pt x="10565" y="10751"/>
                  </a:lnTo>
                  <a:lnTo>
                    <a:pt x="10643" y="10758"/>
                  </a:lnTo>
                  <a:lnTo>
                    <a:pt x="10722" y="10763"/>
                  </a:lnTo>
                  <a:lnTo>
                    <a:pt x="10802" y="10767"/>
                  </a:lnTo>
                  <a:lnTo>
                    <a:pt x="10882" y="10771"/>
                  </a:lnTo>
                  <a:lnTo>
                    <a:pt x="10962" y="10773"/>
                  </a:lnTo>
                  <a:lnTo>
                    <a:pt x="11043" y="10775"/>
                  </a:lnTo>
                  <a:lnTo>
                    <a:pt x="11124" y="10775"/>
                  </a:lnTo>
                  <a:lnTo>
                    <a:pt x="11303" y="10773"/>
                  </a:lnTo>
                  <a:lnTo>
                    <a:pt x="11479" y="10766"/>
                  </a:lnTo>
                  <a:lnTo>
                    <a:pt x="11654" y="10754"/>
                  </a:lnTo>
                  <a:lnTo>
                    <a:pt x="11826" y="10738"/>
                  </a:lnTo>
                  <a:lnTo>
                    <a:pt x="11995" y="10717"/>
                  </a:lnTo>
                  <a:lnTo>
                    <a:pt x="12162" y="10692"/>
                  </a:lnTo>
                  <a:lnTo>
                    <a:pt x="12325" y="10664"/>
                  </a:lnTo>
                  <a:lnTo>
                    <a:pt x="12486" y="10630"/>
                  </a:lnTo>
                  <a:lnTo>
                    <a:pt x="12643" y="10593"/>
                  </a:lnTo>
                  <a:lnTo>
                    <a:pt x="12797" y="10552"/>
                  </a:lnTo>
                  <a:lnTo>
                    <a:pt x="12947" y="10507"/>
                  </a:lnTo>
                  <a:lnTo>
                    <a:pt x="13093" y="10458"/>
                  </a:lnTo>
                  <a:lnTo>
                    <a:pt x="13235" y="10407"/>
                  </a:lnTo>
                  <a:lnTo>
                    <a:pt x="13374" y="10351"/>
                  </a:lnTo>
                  <a:lnTo>
                    <a:pt x="13507" y="10291"/>
                  </a:lnTo>
                  <a:lnTo>
                    <a:pt x="13636" y="10230"/>
                  </a:lnTo>
                  <a:lnTo>
                    <a:pt x="13761" y="10163"/>
                  </a:lnTo>
                  <a:lnTo>
                    <a:pt x="13881" y="10095"/>
                  </a:lnTo>
                  <a:lnTo>
                    <a:pt x="13995" y="10024"/>
                  </a:lnTo>
                  <a:lnTo>
                    <a:pt x="14104" y="9950"/>
                  </a:lnTo>
                  <a:lnTo>
                    <a:pt x="14208" y="9872"/>
                  </a:lnTo>
                  <a:lnTo>
                    <a:pt x="14307" y="9792"/>
                  </a:lnTo>
                  <a:lnTo>
                    <a:pt x="14399" y="9710"/>
                  </a:lnTo>
                  <a:lnTo>
                    <a:pt x="14486" y="9626"/>
                  </a:lnTo>
                  <a:lnTo>
                    <a:pt x="14567" y="9539"/>
                  </a:lnTo>
                  <a:lnTo>
                    <a:pt x="14641" y="9450"/>
                  </a:lnTo>
                  <a:lnTo>
                    <a:pt x="14710" y="9357"/>
                  </a:lnTo>
                  <a:lnTo>
                    <a:pt x="14771" y="9265"/>
                  </a:lnTo>
                  <a:lnTo>
                    <a:pt x="14825" y="9169"/>
                  </a:lnTo>
                  <a:lnTo>
                    <a:pt x="14873" y="9072"/>
                  </a:lnTo>
                  <a:lnTo>
                    <a:pt x="14914" y="8973"/>
                  </a:lnTo>
                  <a:lnTo>
                    <a:pt x="14947" y="8872"/>
                  </a:lnTo>
                  <a:lnTo>
                    <a:pt x="15122" y="8855"/>
                  </a:lnTo>
                  <a:lnTo>
                    <a:pt x="15294" y="8833"/>
                  </a:lnTo>
                  <a:lnTo>
                    <a:pt x="15463" y="8807"/>
                  </a:lnTo>
                  <a:lnTo>
                    <a:pt x="15629" y="8776"/>
                  </a:lnTo>
                  <a:lnTo>
                    <a:pt x="15792" y="8741"/>
                  </a:lnTo>
                  <a:lnTo>
                    <a:pt x="15951" y="8702"/>
                  </a:lnTo>
                  <a:lnTo>
                    <a:pt x="16107" y="8660"/>
                  </a:lnTo>
                  <a:lnTo>
                    <a:pt x="16259" y="8613"/>
                  </a:lnTo>
                  <a:lnTo>
                    <a:pt x="16406" y="8562"/>
                  </a:lnTo>
                  <a:lnTo>
                    <a:pt x="16550" y="8507"/>
                  </a:lnTo>
                  <a:lnTo>
                    <a:pt x="16690" y="8450"/>
                  </a:lnTo>
                  <a:lnTo>
                    <a:pt x="16824" y="8388"/>
                  </a:lnTo>
                  <a:lnTo>
                    <a:pt x="16953" y="8323"/>
                  </a:lnTo>
                  <a:lnTo>
                    <a:pt x="17079" y="8256"/>
                  </a:lnTo>
                  <a:lnTo>
                    <a:pt x="17199" y="8184"/>
                  </a:lnTo>
                  <a:lnTo>
                    <a:pt x="17313" y="8110"/>
                  </a:lnTo>
                  <a:lnTo>
                    <a:pt x="17422" y="8033"/>
                  </a:lnTo>
                  <a:lnTo>
                    <a:pt x="17525" y="7953"/>
                  </a:lnTo>
                  <a:lnTo>
                    <a:pt x="17623" y="7870"/>
                  </a:lnTo>
                  <a:lnTo>
                    <a:pt x="17714" y="7785"/>
                  </a:lnTo>
                  <a:lnTo>
                    <a:pt x="17800" y="7697"/>
                  </a:lnTo>
                  <a:lnTo>
                    <a:pt x="17877" y="7607"/>
                  </a:lnTo>
                  <a:lnTo>
                    <a:pt x="17950" y="7515"/>
                  </a:lnTo>
                  <a:lnTo>
                    <a:pt x="18015" y="7420"/>
                  </a:lnTo>
                  <a:lnTo>
                    <a:pt x="18074" y="7324"/>
                  </a:lnTo>
                  <a:lnTo>
                    <a:pt x="18124" y="7226"/>
                  </a:lnTo>
                  <a:lnTo>
                    <a:pt x="18168" y="7125"/>
                  </a:lnTo>
                  <a:lnTo>
                    <a:pt x="18204" y="7023"/>
                  </a:lnTo>
                  <a:lnTo>
                    <a:pt x="18232" y="6920"/>
                  </a:lnTo>
                  <a:lnTo>
                    <a:pt x="18253" y="6815"/>
                  </a:lnTo>
                  <a:lnTo>
                    <a:pt x="18265" y="6708"/>
                  </a:lnTo>
                  <a:lnTo>
                    <a:pt x="18270" y="6600"/>
                  </a:lnTo>
                  <a:close/>
                </a:path>
              </a:pathLst>
            </a:custGeom>
            <a:gradFill rotWithShape="0">
              <a:gsLst>
                <a:gs pos="0">
                  <a:srgbClr val="00175e"/>
                </a:gs>
                <a:gs pos="50000">
                  <a:srgbClr val="0033cc"/>
                </a:gs>
                <a:gs pos="100000">
                  <a:srgbClr val="00175e"/>
                </a:gs>
              </a:gsLst>
              <a:lin ang="5400000"/>
            </a:gradFill>
            <a:ln w="0">
              <a:noFill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1" name=""/>
            <p:cNvSpPr/>
            <p:nvPr/>
          </p:nvSpPr>
          <p:spPr>
            <a:xfrm>
              <a:off x="2379240" y="4146840"/>
              <a:ext cx="9259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Arial Rounded MT Bold"/>
                </a:rPr>
                <a:t>IP Network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1342" name="CommServer_Voice" descr=""/>
          <p:cNvPicPr/>
          <p:nvPr/>
        </p:nvPicPr>
        <p:blipFill>
          <a:blip r:embed="rId2"/>
          <a:stretch/>
        </p:blipFill>
        <p:spPr>
          <a:xfrm>
            <a:off x="6996240" y="3954600"/>
            <a:ext cx="446040" cy="34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3" name=""/>
          <p:cNvSpPr/>
          <p:nvPr/>
        </p:nvSpPr>
        <p:spPr>
          <a:xfrm>
            <a:off x="3854520" y="3546360"/>
            <a:ext cx="1474560" cy="1339920"/>
          </a:xfrm>
          <a:prstGeom prst="donut">
            <a:avLst>
              <a:gd name="adj" fmla="val 7000"/>
            </a:avLst>
          </a:prstGeom>
          <a:solidFill>
            <a:srgbClr val="ff5050"/>
          </a:solidFill>
          <a:ln w="0">
            <a:noFill/>
          </a:ln>
          <a:effectLst>
            <a:outerShdw dist="17819" dir="2700000" blurRad="0" rotWithShape="0">
              <a:srgbClr val="982f2f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44" name=""/>
          <p:cNvGraphicFramePr/>
          <p:nvPr/>
        </p:nvGraphicFramePr>
        <p:xfrm>
          <a:off x="3597120" y="4013280"/>
          <a:ext cx="592200" cy="439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4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597120" y="4013280"/>
                    <a:ext cx="592200" cy="43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46" name=""/>
          <p:cNvGraphicFramePr/>
          <p:nvPr/>
        </p:nvGraphicFramePr>
        <p:xfrm>
          <a:off x="5008680" y="4070520"/>
          <a:ext cx="592200" cy="4410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47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5008680" y="4070520"/>
                    <a:ext cx="592200" cy="441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348" name=""/>
          <p:cNvGrpSpPr/>
          <p:nvPr/>
        </p:nvGrpSpPr>
        <p:grpSpPr>
          <a:xfrm>
            <a:off x="5778360" y="3895560"/>
            <a:ext cx="1084320" cy="641520"/>
            <a:chOff x="5778360" y="3895560"/>
            <a:chExt cx="1084320" cy="641520"/>
          </a:xfrm>
        </p:grpSpPr>
        <p:sp>
          <p:nvSpPr>
            <p:cNvPr id="1349" name=""/>
            <p:cNvSpPr/>
            <p:nvPr/>
          </p:nvSpPr>
          <p:spPr>
            <a:xfrm>
              <a:off x="5778360" y="3895560"/>
              <a:ext cx="1084320" cy="641520"/>
            </a:xfrm>
            <a:custGeom>
              <a:avLst/>
              <a:gdLst/>
              <a:ahLst/>
              <a:rect l="l" t="t" r="r" b="b"/>
              <a:pathLst>
                <a:path w="18270" h="10780">
                  <a:moveTo>
                    <a:pt x="18270" y="6600"/>
                  </a:moveTo>
                  <a:lnTo>
                    <a:pt x="18268" y="6525"/>
                  </a:lnTo>
                  <a:lnTo>
                    <a:pt x="18262" y="6451"/>
                  </a:lnTo>
                  <a:lnTo>
                    <a:pt x="18252" y="6378"/>
                  </a:lnTo>
                  <a:lnTo>
                    <a:pt x="18238" y="6305"/>
                  </a:lnTo>
                  <a:lnTo>
                    <a:pt x="18221" y="6233"/>
                  </a:lnTo>
                  <a:lnTo>
                    <a:pt x="18199" y="6161"/>
                  </a:lnTo>
                  <a:lnTo>
                    <a:pt x="18174" y="6091"/>
                  </a:lnTo>
                  <a:lnTo>
                    <a:pt x="18146" y="6020"/>
                  </a:lnTo>
                  <a:lnTo>
                    <a:pt x="18112" y="5952"/>
                  </a:lnTo>
                  <a:lnTo>
                    <a:pt x="18077" y="5883"/>
                  </a:lnTo>
                  <a:lnTo>
                    <a:pt x="18038" y="5817"/>
                  </a:lnTo>
                  <a:lnTo>
                    <a:pt x="17995" y="5751"/>
                  </a:lnTo>
                  <a:lnTo>
                    <a:pt x="17949" y="5685"/>
                  </a:lnTo>
                  <a:lnTo>
                    <a:pt x="17900" y="5621"/>
                  </a:lnTo>
                  <a:lnTo>
                    <a:pt x="17848" y="5558"/>
                  </a:lnTo>
                  <a:lnTo>
                    <a:pt x="17792" y="5496"/>
                  </a:lnTo>
                  <a:lnTo>
                    <a:pt x="17733" y="5435"/>
                  </a:lnTo>
                  <a:lnTo>
                    <a:pt x="17672" y="5375"/>
                  </a:lnTo>
                  <a:lnTo>
                    <a:pt x="17607" y="5317"/>
                  </a:lnTo>
                  <a:lnTo>
                    <a:pt x="17539" y="5260"/>
                  </a:lnTo>
                  <a:lnTo>
                    <a:pt x="17470" y="5204"/>
                  </a:lnTo>
                  <a:lnTo>
                    <a:pt x="17396" y="5149"/>
                  </a:lnTo>
                  <a:lnTo>
                    <a:pt x="17320" y="5095"/>
                  </a:lnTo>
                  <a:lnTo>
                    <a:pt x="17242" y="5044"/>
                  </a:lnTo>
                  <a:lnTo>
                    <a:pt x="17161" y="4994"/>
                  </a:lnTo>
                  <a:lnTo>
                    <a:pt x="17077" y="4945"/>
                  </a:lnTo>
                  <a:lnTo>
                    <a:pt x="16991" y="4897"/>
                  </a:lnTo>
                  <a:lnTo>
                    <a:pt x="16903" y="4851"/>
                  </a:lnTo>
                  <a:lnTo>
                    <a:pt x="16812" y="4807"/>
                  </a:lnTo>
                  <a:lnTo>
                    <a:pt x="16719" y="4764"/>
                  </a:lnTo>
                  <a:lnTo>
                    <a:pt x="16623" y="4723"/>
                  </a:lnTo>
                  <a:lnTo>
                    <a:pt x="16526" y="4683"/>
                  </a:lnTo>
                  <a:lnTo>
                    <a:pt x="16557" y="4657"/>
                  </a:lnTo>
                  <a:lnTo>
                    <a:pt x="16586" y="4630"/>
                  </a:lnTo>
                  <a:lnTo>
                    <a:pt x="16615" y="4602"/>
                  </a:lnTo>
                  <a:lnTo>
                    <a:pt x="16643" y="4574"/>
                  </a:lnTo>
                  <a:lnTo>
                    <a:pt x="16670" y="4546"/>
                  </a:lnTo>
                  <a:lnTo>
                    <a:pt x="16696" y="4518"/>
                  </a:lnTo>
                  <a:lnTo>
                    <a:pt x="16722" y="4489"/>
                  </a:lnTo>
                  <a:lnTo>
                    <a:pt x="16746" y="4460"/>
                  </a:lnTo>
                  <a:lnTo>
                    <a:pt x="16770" y="4430"/>
                  </a:lnTo>
                  <a:lnTo>
                    <a:pt x="16792" y="4400"/>
                  </a:lnTo>
                  <a:lnTo>
                    <a:pt x="16814" y="4370"/>
                  </a:lnTo>
                  <a:lnTo>
                    <a:pt x="16835" y="4340"/>
                  </a:lnTo>
                  <a:lnTo>
                    <a:pt x="16855" y="4310"/>
                  </a:lnTo>
                  <a:lnTo>
                    <a:pt x="16873" y="4279"/>
                  </a:lnTo>
                  <a:lnTo>
                    <a:pt x="16892" y="4247"/>
                  </a:lnTo>
                  <a:lnTo>
                    <a:pt x="16909" y="4216"/>
                  </a:lnTo>
                  <a:lnTo>
                    <a:pt x="16926" y="4184"/>
                  </a:lnTo>
                  <a:lnTo>
                    <a:pt x="16941" y="4152"/>
                  </a:lnTo>
                  <a:lnTo>
                    <a:pt x="16955" y="4120"/>
                  </a:lnTo>
                  <a:lnTo>
                    <a:pt x="16968" y="4088"/>
                  </a:lnTo>
                  <a:lnTo>
                    <a:pt x="16981" y="4055"/>
                  </a:lnTo>
                  <a:lnTo>
                    <a:pt x="16992" y="4023"/>
                  </a:lnTo>
                  <a:lnTo>
                    <a:pt x="17003" y="3990"/>
                  </a:lnTo>
                  <a:lnTo>
                    <a:pt x="17012" y="3957"/>
                  </a:lnTo>
                  <a:lnTo>
                    <a:pt x="17020" y="3923"/>
                  </a:lnTo>
                  <a:lnTo>
                    <a:pt x="17026" y="3890"/>
                  </a:lnTo>
                  <a:lnTo>
                    <a:pt x="17032" y="3856"/>
                  </a:lnTo>
                  <a:lnTo>
                    <a:pt x="17038" y="3821"/>
                  </a:lnTo>
                  <a:lnTo>
                    <a:pt x="17041" y="3788"/>
                  </a:lnTo>
                  <a:lnTo>
                    <a:pt x="17044" y="3753"/>
                  </a:lnTo>
                  <a:lnTo>
                    <a:pt x="17046" y="3719"/>
                  </a:lnTo>
                  <a:lnTo>
                    <a:pt x="17046" y="3684"/>
                  </a:lnTo>
                  <a:lnTo>
                    <a:pt x="17042" y="3593"/>
                  </a:lnTo>
                  <a:lnTo>
                    <a:pt x="17031" y="3503"/>
                  </a:lnTo>
                  <a:lnTo>
                    <a:pt x="17012" y="3414"/>
                  </a:lnTo>
                  <a:lnTo>
                    <a:pt x="16985" y="3326"/>
                  </a:lnTo>
                  <a:lnTo>
                    <a:pt x="16952" y="3240"/>
                  </a:lnTo>
                  <a:lnTo>
                    <a:pt x="16911" y="3156"/>
                  </a:lnTo>
                  <a:lnTo>
                    <a:pt x="16864" y="3073"/>
                  </a:lnTo>
                  <a:lnTo>
                    <a:pt x="16811" y="2992"/>
                  </a:lnTo>
                  <a:lnTo>
                    <a:pt x="16750" y="2914"/>
                  </a:lnTo>
                  <a:lnTo>
                    <a:pt x="16684" y="2837"/>
                  </a:lnTo>
                  <a:lnTo>
                    <a:pt x="16612" y="2763"/>
                  </a:lnTo>
                  <a:lnTo>
                    <a:pt x="16533" y="2691"/>
                  </a:lnTo>
                  <a:lnTo>
                    <a:pt x="16450" y="2621"/>
                  </a:lnTo>
                  <a:lnTo>
                    <a:pt x="16361" y="2554"/>
                  </a:lnTo>
                  <a:lnTo>
                    <a:pt x="16266" y="2489"/>
                  </a:lnTo>
                  <a:lnTo>
                    <a:pt x="16167" y="2427"/>
                  </a:lnTo>
                  <a:lnTo>
                    <a:pt x="16063" y="2369"/>
                  </a:lnTo>
                  <a:lnTo>
                    <a:pt x="15953" y="2313"/>
                  </a:lnTo>
                  <a:lnTo>
                    <a:pt x="15840" y="2261"/>
                  </a:lnTo>
                  <a:lnTo>
                    <a:pt x="15722" y="2210"/>
                  </a:lnTo>
                  <a:lnTo>
                    <a:pt x="15600" y="2165"/>
                  </a:lnTo>
                  <a:lnTo>
                    <a:pt x="15475" y="2121"/>
                  </a:lnTo>
                  <a:lnTo>
                    <a:pt x="15346" y="2082"/>
                  </a:lnTo>
                  <a:lnTo>
                    <a:pt x="15212" y="2047"/>
                  </a:lnTo>
                  <a:lnTo>
                    <a:pt x="15076" y="2015"/>
                  </a:lnTo>
                  <a:lnTo>
                    <a:pt x="14936" y="1987"/>
                  </a:lnTo>
                  <a:lnTo>
                    <a:pt x="14794" y="1963"/>
                  </a:lnTo>
                  <a:lnTo>
                    <a:pt x="14648" y="1943"/>
                  </a:lnTo>
                  <a:lnTo>
                    <a:pt x="14501" y="1927"/>
                  </a:lnTo>
                  <a:lnTo>
                    <a:pt x="14350" y="1916"/>
                  </a:lnTo>
                  <a:lnTo>
                    <a:pt x="14198" y="1909"/>
                  </a:lnTo>
                  <a:lnTo>
                    <a:pt x="14043" y="1907"/>
                  </a:lnTo>
                  <a:lnTo>
                    <a:pt x="13965" y="1908"/>
                  </a:lnTo>
                  <a:lnTo>
                    <a:pt x="13887" y="1909"/>
                  </a:lnTo>
                  <a:lnTo>
                    <a:pt x="13811" y="1912"/>
                  </a:lnTo>
                  <a:lnTo>
                    <a:pt x="13734" y="1916"/>
                  </a:lnTo>
                  <a:lnTo>
                    <a:pt x="13659" y="1921"/>
                  </a:lnTo>
                  <a:lnTo>
                    <a:pt x="13584" y="1928"/>
                  </a:lnTo>
                  <a:lnTo>
                    <a:pt x="13508" y="1935"/>
                  </a:lnTo>
                  <a:lnTo>
                    <a:pt x="13434" y="1943"/>
                  </a:lnTo>
                  <a:lnTo>
                    <a:pt x="13361" y="1953"/>
                  </a:lnTo>
                  <a:lnTo>
                    <a:pt x="13289" y="1964"/>
                  </a:lnTo>
                  <a:lnTo>
                    <a:pt x="13217" y="1975"/>
                  </a:lnTo>
                  <a:lnTo>
                    <a:pt x="13145" y="1988"/>
                  </a:lnTo>
                  <a:lnTo>
                    <a:pt x="13074" y="2001"/>
                  </a:lnTo>
                  <a:lnTo>
                    <a:pt x="13005" y="2016"/>
                  </a:lnTo>
                  <a:lnTo>
                    <a:pt x="12936" y="2032"/>
                  </a:lnTo>
                  <a:lnTo>
                    <a:pt x="12868" y="2048"/>
                  </a:lnTo>
                  <a:lnTo>
                    <a:pt x="12844" y="1941"/>
                  </a:lnTo>
                  <a:lnTo>
                    <a:pt x="12812" y="1836"/>
                  </a:lnTo>
                  <a:lnTo>
                    <a:pt x="12772" y="1732"/>
                  </a:lnTo>
                  <a:lnTo>
                    <a:pt x="12725" y="1629"/>
                  </a:lnTo>
                  <a:lnTo>
                    <a:pt x="12669" y="1530"/>
                  </a:lnTo>
                  <a:lnTo>
                    <a:pt x="12606" y="1432"/>
                  </a:lnTo>
                  <a:lnTo>
                    <a:pt x="12536" y="1336"/>
                  </a:lnTo>
                  <a:lnTo>
                    <a:pt x="12459" y="1242"/>
                  </a:lnTo>
                  <a:lnTo>
                    <a:pt x="12374" y="1152"/>
                  </a:lnTo>
                  <a:lnTo>
                    <a:pt x="12284" y="1063"/>
                  </a:lnTo>
                  <a:lnTo>
                    <a:pt x="12187" y="977"/>
                  </a:lnTo>
                  <a:lnTo>
                    <a:pt x="12083" y="894"/>
                  </a:lnTo>
                  <a:lnTo>
                    <a:pt x="11974" y="814"/>
                  </a:lnTo>
                  <a:lnTo>
                    <a:pt x="11858" y="738"/>
                  </a:lnTo>
                  <a:lnTo>
                    <a:pt x="11738" y="663"/>
                  </a:lnTo>
                  <a:lnTo>
                    <a:pt x="11612" y="593"/>
                  </a:lnTo>
                  <a:lnTo>
                    <a:pt x="11480" y="525"/>
                  </a:lnTo>
                  <a:lnTo>
                    <a:pt x="11343" y="461"/>
                  </a:lnTo>
                  <a:lnTo>
                    <a:pt x="11202" y="401"/>
                  </a:lnTo>
                  <a:lnTo>
                    <a:pt x="11056" y="345"/>
                  </a:lnTo>
                  <a:lnTo>
                    <a:pt x="10905" y="292"/>
                  </a:lnTo>
                  <a:lnTo>
                    <a:pt x="10750" y="243"/>
                  </a:lnTo>
                  <a:lnTo>
                    <a:pt x="10591" y="199"/>
                  </a:lnTo>
                  <a:lnTo>
                    <a:pt x="10429" y="159"/>
                  </a:lnTo>
                  <a:lnTo>
                    <a:pt x="10262" y="122"/>
                  </a:lnTo>
                  <a:lnTo>
                    <a:pt x="10092" y="90"/>
                  </a:lnTo>
                  <a:lnTo>
                    <a:pt x="9918" y="63"/>
                  </a:lnTo>
                  <a:lnTo>
                    <a:pt x="9742" y="41"/>
                  </a:lnTo>
                  <a:lnTo>
                    <a:pt x="9563" y="23"/>
                  </a:lnTo>
                  <a:lnTo>
                    <a:pt x="9382" y="10"/>
                  </a:lnTo>
                  <a:lnTo>
                    <a:pt x="9198" y="2"/>
                  </a:lnTo>
                  <a:lnTo>
                    <a:pt x="9011" y="0"/>
                  </a:lnTo>
                  <a:lnTo>
                    <a:pt x="8838" y="2"/>
                  </a:lnTo>
                  <a:lnTo>
                    <a:pt x="8667" y="9"/>
                  </a:lnTo>
                  <a:lnTo>
                    <a:pt x="8498" y="19"/>
                  </a:lnTo>
                  <a:lnTo>
                    <a:pt x="8331" y="35"/>
                  </a:lnTo>
                  <a:lnTo>
                    <a:pt x="8167" y="55"/>
                  </a:lnTo>
                  <a:lnTo>
                    <a:pt x="8005" y="78"/>
                  </a:lnTo>
                  <a:lnTo>
                    <a:pt x="7846" y="105"/>
                  </a:lnTo>
                  <a:lnTo>
                    <a:pt x="7689" y="137"/>
                  </a:lnTo>
                  <a:lnTo>
                    <a:pt x="7536" y="171"/>
                  </a:lnTo>
                  <a:lnTo>
                    <a:pt x="7386" y="210"/>
                  </a:lnTo>
                  <a:lnTo>
                    <a:pt x="7239" y="252"/>
                  </a:lnTo>
                  <a:lnTo>
                    <a:pt x="7097" y="298"/>
                  </a:lnTo>
                  <a:lnTo>
                    <a:pt x="6957" y="348"/>
                  </a:lnTo>
                  <a:lnTo>
                    <a:pt x="6822" y="401"/>
                  </a:lnTo>
                  <a:lnTo>
                    <a:pt x="6690" y="456"/>
                  </a:lnTo>
                  <a:lnTo>
                    <a:pt x="6563" y="515"/>
                  </a:lnTo>
                  <a:lnTo>
                    <a:pt x="6440" y="577"/>
                  </a:lnTo>
                  <a:lnTo>
                    <a:pt x="6321" y="642"/>
                  </a:lnTo>
                  <a:lnTo>
                    <a:pt x="6207" y="709"/>
                  </a:lnTo>
                  <a:lnTo>
                    <a:pt x="6099" y="780"/>
                  </a:lnTo>
                  <a:lnTo>
                    <a:pt x="5995" y="852"/>
                  </a:lnTo>
                  <a:lnTo>
                    <a:pt x="5896" y="928"/>
                  </a:lnTo>
                  <a:lnTo>
                    <a:pt x="5802" y="1006"/>
                  </a:lnTo>
                  <a:lnTo>
                    <a:pt x="5714" y="1086"/>
                  </a:lnTo>
                  <a:lnTo>
                    <a:pt x="5631" y="1169"/>
                  </a:lnTo>
                  <a:lnTo>
                    <a:pt x="5554" y="1254"/>
                  </a:lnTo>
                  <a:lnTo>
                    <a:pt x="5482" y="1340"/>
                  </a:lnTo>
                  <a:lnTo>
                    <a:pt x="5418" y="1429"/>
                  </a:lnTo>
                  <a:lnTo>
                    <a:pt x="5359" y="1520"/>
                  </a:lnTo>
                  <a:lnTo>
                    <a:pt x="5306" y="1612"/>
                  </a:lnTo>
                  <a:lnTo>
                    <a:pt x="5261" y="1707"/>
                  </a:lnTo>
                  <a:lnTo>
                    <a:pt x="5222" y="1803"/>
                  </a:lnTo>
                  <a:lnTo>
                    <a:pt x="5156" y="1787"/>
                  </a:lnTo>
                  <a:lnTo>
                    <a:pt x="5088" y="1773"/>
                  </a:lnTo>
                  <a:lnTo>
                    <a:pt x="5021" y="1759"/>
                  </a:lnTo>
                  <a:lnTo>
                    <a:pt x="4952" y="1746"/>
                  </a:lnTo>
                  <a:lnTo>
                    <a:pt x="4884" y="1734"/>
                  </a:lnTo>
                  <a:lnTo>
                    <a:pt x="4814" y="1724"/>
                  </a:lnTo>
                  <a:lnTo>
                    <a:pt x="4744" y="1714"/>
                  </a:lnTo>
                  <a:lnTo>
                    <a:pt x="4674" y="1705"/>
                  </a:lnTo>
                  <a:lnTo>
                    <a:pt x="4602" y="1697"/>
                  </a:lnTo>
                  <a:lnTo>
                    <a:pt x="4530" y="1690"/>
                  </a:lnTo>
                  <a:lnTo>
                    <a:pt x="4458" y="1684"/>
                  </a:lnTo>
                  <a:lnTo>
                    <a:pt x="4384" y="1679"/>
                  </a:lnTo>
                  <a:lnTo>
                    <a:pt x="4311" y="1676"/>
                  </a:lnTo>
                  <a:lnTo>
                    <a:pt x="4236" y="1673"/>
                  </a:lnTo>
                  <a:lnTo>
                    <a:pt x="4162" y="1671"/>
                  </a:lnTo>
                  <a:lnTo>
                    <a:pt x="4087" y="1670"/>
                  </a:lnTo>
                  <a:lnTo>
                    <a:pt x="3933" y="1673"/>
                  </a:lnTo>
                  <a:lnTo>
                    <a:pt x="3780" y="1679"/>
                  </a:lnTo>
                  <a:lnTo>
                    <a:pt x="3629" y="1691"/>
                  </a:lnTo>
                  <a:lnTo>
                    <a:pt x="3482" y="1707"/>
                  </a:lnTo>
                  <a:lnTo>
                    <a:pt x="3337" y="1726"/>
                  </a:lnTo>
                  <a:lnTo>
                    <a:pt x="3194" y="1750"/>
                  </a:lnTo>
                  <a:lnTo>
                    <a:pt x="3055" y="1779"/>
                  </a:lnTo>
                  <a:lnTo>
                    <a:pt x="2917" y="1811"/>
                  </a:lnTo>
                  <a:lnTo>
                    <a:pt x="2785" y="1846"/>
                  </a:lnTo>
                  <a:lnTo>
                    <a:pt x="2655" y="1885"/>
                  </a:lnTo>
                  <a:lnTo>
                    <a:pt x="2529" y="1928"/>
                  </a:lnTo>
                  <a:lnTo>
                    <a:pt x="2408" y="1974"/>
                  </a:lnTo>
                  <a:lnTo>
                    <a:pt x="2289" y="2024"/>
                  </a:lnTo>
                  <a:lnTo>
                    <a:pt x="2176" y="2077"/>
                  </a:lnTo>
                  <a:lnTo>
                    <a:pt x="2068" y="2133"/>
                  </a:lnTo>
                  <a:lnTo>
                    <a:pt x="1963" y="2191"/>
                  </a:lnTo>
                  <a:lnTo>
                    <a:pt x="1864" y="2253"/>
                  </a:lnTo>
                  <a:lnTo>
                    <a:pt x="1770" y="2318"/>
                  </a:lnTo>
                  <a:lnTo>
                    <a:pt x="1680" y="2385"/>
                  </a:lnTo>
                  <a:lnTo>
                    <a:pt x="1596" y="2455"/>
                  </a:lnTo>
                  <a:lnTo>
                    <a:pt x="1519" y="2527"/>
                  </a:lnTo>
                  <a:lnTo>
                    <a:pt x="1446" y="2601"/>
                  </a:lnTo>
                  <a:lnTo>
                    <a:pt x="1379" y="2677"/>
                  </a:lnTo>
                  <a:lnTo>
                    <a:pt x="1320" y="2756"/>
                  </a:lnTo>
                  <a:lnTo>
                    <a:pt x="1266" y="2837"/>
                  </a:lnTo>
                  <a:lnTo>
                    <a:pt x="1218" y="2919"/>
                  </a:lnTo>
                  <a:lnTo>
                    <a:pt x="1178" y="3004"/>
                  </a:lnTo>
                  <a:lnTo>
                    <a:pt x="1144" y="3089"/>
                  </a:lnTo>
                  <a:lnTo>
                    <a:pt x="1118" y="3177"/>
                  </a:lnTo>
                  <a:lnTo>
                    <a:pt x="1100" y="3266"/>
                  </a:lnTo>
                  <a:lnTo>
                    <a:pt x="1087" y="3357"/>
                  </a:lnTo>
                  <a:lnTo>
                    <a:pt x="1084" y="3448"/>
                  </a:lnTo>
                  <a:lnTo>
                    <a:pt x="1085" y="3490"/>
                  </a:lnTo>
                  <a:lnTo>
                    <a:pt x="1087" y="3532"/>
                  </a:lnTo>
                  <a:lnTo>
                    <a:pt x="1092" y="3575"/>
                  </a:lnTo>
                  <a:lnTo>
                    <a:pt x="1097" y="3616"/>
                  </a:lnTo>
                  <a:lnTo>
                    <a:pt x="1104" y="3657"/>
                  </a:lnTo>
                  <a:lnTo>
                    <a:pt x="1113" y="3698"/>
                  </a:lnTo>
                  <a:lnTo>
                    <a:pt x="1124" y="3739"/>
                  </a:lnTo>
                  <a:lnTo>
                    <a:pt x="1136" y="3779"/>
                  </a:lnTo>
                  <a:lnTo>
                    <a:pt x="1150" y="3820"/>
                  </a:lnTo>
                  <a:lnTo>
                    <a:pt x="1165" y="3859"/>
                  </a:lnTo>
                  <a:lnTo>
                    <a:pt x="1182" y="3899"/>
                  </a:lnTo>
                  <a:lnTo>
                    <a:pt x="1199" y="3938"/>
                  </a:lnTo>
                  <a:lnTo>
                    <a:pt x="1220" y="3977"/>
                  </a:lnTo>
                  <a:lnTo>
                    <a:pt x="1240" y="4015"/>
                  </a:lnTo>
                  <a:lnTo>
                    <a:pt x="1263" y="4053"/>
                  </a:lnTo>
                  <a:lnTo>
                    <a:pt x="1286" y="4091"/>
                  </a:lnTo>
                  <a:lnTo>
                    <a:pt x="1312" y="4127"/>
                  </a:lnTo>
                  <a:lnTo>
                    <a:pt x="1338" y="4165"/>
                  </a:lnTo>
                  <a:lnTo>
                    <a:pt x="1366" y="4200"/>
                  </a:lnTo>
                  <a:lnTo>
                    <a:pt x="1395" y="4237"/>
                  </a:lnTo>
                  <a:lnTo>
                    <a:pt x="1426" y="4272"/>
                  </a:lnTo>
                  <a:lnTo>
                    <a:pt x="1458" y="4307"/>
                  </a:lnTo>
                  <a:lnTo>
                    <a:pt x="1491" y="4342"/>
                  </a:lnTo>
                  <a:lnTo>
                    <a:pt x="1526" y="4375"/>
                  </a:lnTo>
                  <a:lnTo>
                    <a:pt x="1561" y="4409"/>
                  </a:lnTo>
                  <a:lnTo>
                    <a:pt x="1597" y="4442"/>
                  </a:lnTo>
                  <a:lnTo>
                    <a:pt x="1635" y="4474"/>
                  </a:lnTo>
                  <a:lnTo>
                    <a:pt x="1675" y="4506"/>
                  </a:lnTo>
                  <a:lnTo>
                    <a:pt x="1715" y="4537"/>
                  </a:lnTo>
                  <a:lnTo>
                    <a:pt x="1756" y="4568"/>
                  </a:lnTo>
                  <a:lnTo>
                    <a:pt x="1800" y="4599"/>
                  </a:lnTo>
                  <a:lnTo>
                    <a:pt x="1843" y="4628"/>
                  </a:lnTo>
                  <a:lnTo>
                    <a:pt x="1740" y="4667"/>
                  </a:lnTo>
                  <a:lnTo>
                    <a:pt x="1640" y="4708"/>
                  </a:lnTo>
                  <a:lnTo>
                    <a:pt x="1542" y="4751"/>
                  </a:lnTo>
                  <a:lnTo>
                    <a:pt x="1447" y="4795"/>
                  </a:lnTo>
                  <a:lnTo>
                    <a:pt x="1353" y="4841"/>
                  </a:lnTo>
                  <a:lnTo>
                    <a:pt x="1262" y="4889"/>
                  </a:lnTo>
                  <a:lnTo>
                    <a:pt x="1174" y="4938"/>
                  </a:lnTo>
                  <a:lnTo>
                    <a:pt x="1088" y="4988"/>
                  </a:lnTo>
                  <a:lnTo>
                    <a:pt x="1006" y="5041"/>
                  </a:lnTo>
                  <a:lnTo>
                    <a:pt x="925" y="5094"/>
                  </a:lnTo>
                  <a:lnTo>
                    <a:pt x="848" y="5150"/>
                  </a:lnTo>
                  <a:lnTo>
                    <a:pt x="774" y="5207"/>
                  </a:lnTo>
                  <a:lnTo>
                    <a:pt x="702" y="5266"/>
                  </a:lnTo>
                  <a:lnTo>
                    <a:pt x="634" y="5325"/>
                  </a:lnTo>
                  <a:lnTo>
                    <a:pt x="569" y="5385"/>
                  </a:lnTo>
                  <a:lnTo>
                    <a:pt x="507" y="5447"/>
                  </a:lnTo>
                  <a:lnTo>
                    <a:pt x="448" y="5511"/>
                  </a:lnTo>
                  <a:lnTo>
                    <a:pt x="393" y="5576"/>
                  </a:lnTo>
                  <a:lnTo>
                    <a:pt x="340" y="5641"/>
                  </a:lnTo>
                  <a:lnTo>
                    <a:pt x="291" y="5709"/>
                  </a:lnTo>
                  <a:lnTo>
                    <a:pt x="247" y="5776"/>
                  </a:lnTo>
                  <a:lnTo>
                    <a:pt x="204" y="5846"/>
                  </a:lnTo>
                  <a:lnTo>
                    <a:pt x="167" y="5915"/>
                  </a:lnTo>
                  <a:lnTo>
                    <a:pt x="132" y="5986"/>
                  </a:lnTo>
                  <a:lnTo>
                    <a:pt x="102" y="6058"/>
                  </a:lnTo>
                  <a:lnTo>
                    <a:pt x="75" y="6130"/>
                  </a:lnTo>
                  <a:lnTo>
                    <a:pt x="53" y="6204"/>
                  </a:lnTo>
                  <a:lnTo>
                    <a:pt x="34" y="6278"/>
                  </a:lnTo>
                  <a:lnTo>
                    <a:pt x="19" y="6354"/>
                  </a:lnTo>
                  <a:lnTo>
                    <a:pt x="8" y="6429"/>
                  </a:lnTo>
                  <a:lnTo>
                    <a:pt x="2" y="6505"/>
                  </a:lnTo>
                  <a:lnTo>
                    <a:pt x="0" y="6583"/>
                  </a:lnTo>
                  <a:lnTo>
                    <a:pt x="5" y="6700"/>
                  </a:lnTo>
                  <a:lnTo>
                    <a:pt x="19" y="6815"/>
                  </a:lnTo>
                  <a:lnTo>
                    <a:pt x="43" y="6928"/>
                  </a:lnTo>
                  <a:lnTo>
                    <a:pt x="77" y="7040"/>
                  </a:lnTo>
                  <a:lnTo>
                    <a:pt x="119" y="7149"/>
                  </a:lnTo>
                  <a:lnTo>
                    <a:pt x="170" y="7257"/>
                  </a:lnTo>
                  <a:lnTo>
                    <a:pt x="230" y="7363"/>
                  </a:lnTo>
                  <a:lnTo>
                    <a:pt x="297" y="7466"/>
                  </a:lnTo>
                  <a:lnTo>
                    <a:pt x="373" y="7566"/>
                  </a:lnTo>
                  <a:lnTo>
                    <a:pt x="457" y="7664"/>
                  </a:lnTo>
                  <a:lnTo>
                    <a:pt x="548" y="7759"/>
                  </a:lnTo>
                  <a:lnTo>
                    <a:pt x="646" y="7852"/>
                  </a:lnTo>
                  <a:lnTo>
                    <a:pt x="752" y="7942"/>
                  </a:lnTo>
                  <a:lnTo>
                    <a:pt x="864" y="8027"/>
                  </a:lnTo>
                  <a:lnTo>
                    <a:pt x="984" y="8111"/>
                  </a:lnTo>
                  <a:lnTo>
                    <a:pt x="1110" y="8189"/>
                  </a:lnTo>
                  <a:lnTo>
                    <a:pt x="1241" y="8266"/>
                  </a:lnTo>
                  <a:lnTo>
                    <a:pt x="1378" y="8338"/>
                  </a:lnTo>
                  <a:lnTo>
                    <a:pt x="1522" y="8405"/>
                  </a:lnTo>
                  <a:lnTo>
                    <a:pt x="1671" y="8470"/>
                  </a:lnTo>
                  <a:lnTo>
                    <a:pt x="1825" y="8530"/>
                  </a:lnTo>
                  <a:lnTo>
                    <a:pt x="1983" y="8586"/>
                  </a:lnTo>
                  <a:lnTo>
                    <a:pt x="2148" y="8637"/>
                  </a:lnTo>
                  <a:lnTo>
                    <a:pt x="2316" y="8684"/>
                  </a:lnTo>
                  <a:lnTo>
                    <a:pt x="2488" y="8726"/>
                  </a:lnTo>
                  <a:lnTo>
                    <a:pt x="2665" y="8764"/>
                  </a:lnTo>
                  <a:lnTo>
                    <a:pt x="2846" y="8796"/>
                  </a:lnTo>
                  <a:lnTo>
                    <a:pt x="3029" y="8823"/>
                  </a:lnTo>
                  <a:lnTo>
                    <a:pt x="3217" y="8845"/>
                  </a:lnTo>
                  <a:lnTo>
                    <a:pt x="3407" y="8861"/>
                  </a:lnTo>
                  <a:lnTo>
                    <a:pt x="3601" y="8872"/>
                  </a:lnTo>
                  <a:lnTo>
                    <a:pt x="3797" y="8878"/>
                  </a:lnTo>
                  <a:lnTo>
                    <a:pt x="3796" y="8893"/>
                  </a:lnTo>
                  <a:lnTo>
                    <a:pt x="3793" y="8909"/>
                  </a:lnTo>
                  <a:lnTo>
                    <a:pt x="3792" y="8925"/>
                  </a:lnTo>
                  <a:lnTo>
                    <a:pt x="3791" y="8940"/>
                  </a:lnTo>
                  <a:lnTo>
                    <a:pt x="3790" y="8956"/>
                  </a:lnTo>
                  <a:lnTo>
                    <a:pt x="3790" y="8972"/>
                  </a:lnTo>
                  <a:lnTo>
                    <a:pt x="3789" y="8988"/>
                  </a:lnTo>
                  <a:lnTo>
                    <a:pt x="3789" y="9002"/>
                  </a:lnTo>
                  <a:lnTo>
                    <a:pt x="3793" y="9095"/>
                  </a:lnTo>
                  <a:lnTo>
                    <a:pt x="3805" y="9185"/>
                  </a:lnTo>
                  <a:lnTo>
                    <a:pt x="3823" y="9274"/>
                  </a:lnTo>
                  <a:lnTo>
                    <a:pt x="3850" y="9361"/>
                  </a:lnTo>
                  <a:lnTo>
                    <a:pt x="3884" y="9448"/>
                  </a:lnTo>
                  <a:lnTo>
                    <a:pt x="3923" y="9531"/>
                  </a:lnTo>
                  <a:lnTo>
                    <a:pt x="3971" y="9614"/>
                  </a:lnTo>
                  <a:lnTo>
                    <a:pt x="4025" y="9694"/>
                  </a:lnTo>
                  <a:lnTo>
                    <a:pt x="4084" y="9773"/>
                  </a:lnTo>
                  <a:lnTo>
                    <a:pt x="4152" y="9850"/>
                  </a:lnTo>
                  <a:lnTo>
                    <a:pt x="4224" y="9925"/>
                  </a:lnTo>
                  <a:lnTo>
                    <a:pt x="4301" y="9997"/>
                  </a:lnTo>
                  <a:lnTo>
                    <a:pt x="4386" y="10066"/>
                  </a:lnTo>
                  <a:lnTo>
                    <a:pt x="4475" y="10134"/>
                  </a:lnTo>
                  <a:lnTo>
                    <a:pt x="4569" y="10198"/>
                  </a:lnTo>
                  <a:lnTo>
                    <a:pt x="4668" y="10259"/>
                  </a:lnTo>
                  <a:lnTo>
                    <a:pt x="4773" y="10319"/>
                  </a:lnTo>
                  <a:lnTo>
                    <a:pt x="4882" y="10375"/>
                  </a:lnTo>
                  <a:lnTo>
                    <a:pt x="4996" y="10427"/>
                  </a:lnTo>
                  <a:lnTo>
                    <a:pt x="5113" y="10476"/>
                  </a:lnTo>
                  <a:lnTo>
                    <a:pt x="5234" y="10523"/>
                  </a:lnTo>
                  <a:lnTo>
                    <a:pt x="5360" y="10565"/>
                  </a:lnTo>
                  <a:lnTo>
                    <a:pt x="5490" y="10605"/>
                  </a:lnTo>
                  <a:lnTo>
                    <a:pt x="5623" y="10641"/>
                  </a:lnTo>
                  <a:lnTo>
                    <a:pt x="5760" y="10673"/>
                  </a:lnTo>
                  <a:lnTo>
                    <a:pt x="5899" y="10700"/>
                  </a:lnTo>
                  <a:lnTo>
                    <a:pt x="6042" y="10724"/>
                  </a:lnTo>
                  <a:lnTo>
                    <a:pt x="6187" y="10743"/>
                  </a:lnTo>
                  <a:lnTo>
                    <a:pt x="6335" y="10759"/>
                  </a:lnTo>
                  <a:lnTo>
                    <a:pt x="6485" y="10771"/>
                  </a:lnTo>
                  <a:lnTo>
                    <a:pt x="6638" y="10778"/>
                  </a:lnTo>
                  <a:lnTo>
                    <a:pt x="6792" y="10780"/>
                  </a:lnTo>
                  <a:lnTo>
                    <a:pt x="6865" y="10780"/>
                  </a:lnTo>
                  <a:lnTo>
                    <a:pt x="6937" y="10778"/>
                  </a:lnTo>
                  <a:lnTo>
                    <a:pt x="7008" y="10775"/>
                  </a:lnTo>
                  <a:lnTo>
                    <a:pt x="7080" y="10772"/>
                  </a:lnTo>
                  <a:lnTo>
                    <a:pt x="7150" y="10767"/>
                  </a:lnTo>
                  <a:lnTo>
                    <a:pt x="7220" y="10762"/>
                  </a:lnTo>
                  <a:lnTo>
                    <a:pt x="7290" y="10756"/>
                  </a:lnTo>
                  <a:lnTo>
                    <a:pt x="7359" y="10748"/>
                  </a:lnTo>
                  <a:lnTo>
                    <a:pt x="7428" y="10740"/>
                  </a:lnTo>
                  <a:lnTo>
                    <a:pt x="7495" y="10731"/>
                  </a:lnTo>
                  <a:lnTo>
                    <a:pt x="7563" y="10721"/>
                  </a:lnTo>
                  <a:lnTo>
                    <a:pt x="7630" y="10710"/>
                  </a:lnTo>
                  <a:lnTo>
                    <a:pt x="7695" y="10698"/>
                  </a:lnTo>
                  <a:lnTo>
                    <a:pt x="7761" y="10685"/>
                  </a:lnTo>
                  <a:lnTo>
                    <a:pt x="7826" y="10672"/>
                  </a:lnTo>
                  <a:lnTo>
                    <a:pt x="7890" y="10658"/>
                  </a:lnTo>
                  <a:lnTo>
                    <a:pt x="7953" y="10642"/>
                  </a:lnTo>
                  <a:lnTo>
                    <a:pt x="8016" y="10626"/>
                  </a:lnTo>
                  <a:lnTo>
                    <a:pt x="8078" y="10609"/>
                  </a:lnTo>
                  <a:lnTo>
                    <a:pt x="8139" y="10592"/>
                  </a:lnTo>
                  <a:lnTo>
                    <a:pt x="8200" y="10573"/>
                  </a:lnTo>
                  <a:lnTo>
                    <a:pt x="8259" y="10554"/>
                  </a:lnTo>
                  <a:lnTo>
                    <a:pt x="8319" y="10533"/>
                  </a:lnTo>
                  <a:lnTo>
                    <a:pt x="8376" y="10513"/>
                  </a:lnTo>
                  <a:lnTo>
                    <a:pt x="8433" y="10491"/>
                  </a:lnTo>
                  <a:lnTo>
                    <a:pt x="8489" y="10469"/>
                  </a:lnTo>
                  <a:lnTo>
                    <a:pt x="8545" y="10447"/>
                  </a:lnTo>
                  <a:lnTo>
                    <a:pt x="8598" y="10423"/>
                  </a:lnTo>
                  <a:lnTo>
                    <a:pt x="8652" y="10398"/>
                  </a:lnTo>
                  <a:lnTo>
                    <a:pt x="8705" y="10372"/>
                  </a:lnTo>
                  <a:lnTo>
                    <a:pt x="8756" y="10347"/>
                  </a:lnTo>
                  <a:lnTo>
                    <a:pt x="8806" y="10321"/>
                  </a:lnTo>
                  <a:lnTo>
                    <a:pt x="8868" y="10347"/>
                  </a:lnTo>
                  <a:lnTo>
                    <a:pt x="8929" y="10372"/>
                  </a:lnTo>
                  <a:lnTo>
                    <a:pt x="8992" y="10398"/>
                  </a:lnTo>
                  <a:lnTo>
                    <a:pt x="9056" y="10423"/>
                  </a:lnTo>
                  <a:lnTo>
                    <a:pt x="9120" y="10445"/>
                  </a:lnTo>
                  <a:lnTo>
                    <a:pt x="9186" y="10468"/>
                  </a:lnTo>
                  <a:lnTo>
                    <a:pt x="9253" y="10491"/>
                  </a:lnTo>
                  <a:lnTo>
                    <a:pt x="9319" y="10512"/>
                  </a:lnTo>
                  <a:lnTo>
                    <a:pt x="9387" y="10533"/>
                  </a:lnTo>
                  <a:lnTo>
                    <a:pt x="9456" y="10553"/>
                  </a:lnTo>
                  <a:lnTo>
                    <a:pt x="9526" y="10572"/>
                  </a:lnTo>
                  <a:lnTo>
                    <a:pt x="9595" y="10590"/>
                  </a:lnTo>
                  <a:lnTo>
                    <a:pt x="9666" y="10608"/>
                  </a:lnTo>
                  <a:lnTo>
                    <a:pt x="9737" y="10625"/>
                  </a:lnTo>
                  <a:lnTo>
                    <a:pt x="9810" y="10641"/>
                  </a:lnTo>
                  <a:lnTo>
                    <a:pt x="9882" y="10656"/>
                  </a:lnTo>
                  <a:lnTo>
                    <a:pt x="9956" y="10669"/>
                  </a:lnTo>
                  <a:lnTo>
                    <a:pt x="10030" y="10683"/>
                  </a:lnTo>
                  <a:lnTo>
                    <a:pt x="10104" y="10696"/>
                  </a:lnTo>
                  <a:lnTo>
                    <a:pt x="10180" y="10707"/>
                  </a:lnTo>
                  <a:lnTo>
                    <a:pt x="10255" y="10717"/>
                  </a:lnTo>
                  <a:lnTo>
                    <a:pt x="10332" y="10727"/>
                  </a:lnTo>
                  <a:lnTo>
                    <a:pt x="10409" y="10737"/>
                  </a:lnTo>
                  <a:lnTo>
                    <a:pt x="10487" y="10745"/>
                  </a:lnTo>
                  <a:lnTo>
                    <a:pt x="10565" y="10751"/>
                  </a:lnTo>
                  <a:lnTo>
                    <a:pt x="10643" y="10758"/>
                  </a:lnTo>
                  <a:lnTo>
                    <a:pt x="10722" y="10763"/>
                  </a:lnTo>
                  <a:lnTo>
                    <a:pt x="10802" y="10767"/>
                  </a:lnTo>
                  <a:lnTo>
                    <a:pt x="10882" y="10771"/>
                  </a:lnTo>
                  <a:lnTo>
                    <a:pt x="10962" y="10773"/>
                  </a:lnTo>
                  <a:lnTo>
                    <a:pt x="11043" y="10775"/>
                  </a:lnTo>
                  <a:lnTo>
                    <a:pt x="11124" y="10775"/>
                  </a:lnTo>
                  <a:lnTo>
                    <a:pt x="11303" y="10773"/>
                  </a:lnTo>
                  <a:lnTo>
                    <a:pt x="11479" y="10766"/>
                  </a:lnTo>
                  <a:lnTo>
                    <a:pt x="11654" y="10754"/>
                  </a:lnTo>
                  <a:lnTo>
                    <a:pt x="11826" y="10738"/>
                  </a:lnTo>
                  <a:lnTo>
                    <a:pt x="11995" y="10717"/>
                  </a:lnTo>
                  <a:lnTo>
                    <a:pt x="12162" y="10692"/>
                  </a:lnTo>
                  <a:lnTo>
                    <a:pt x="12325" y="10664"/>
                  </a:lnTo>
                  <a:lnTo>
                    <a:pt x="12486" y="10630"/>
                  </a:lnTo>
                  <a:lnTo>
                    <a:pt x="12643" y="10593"/>
                  </a:lnTo>
                  <a:lnTo>
                    <a:pt x="12797" y="10552"/>
                  </a:lnTo>
                  <a:lnTo>
                    <a:pt x="12947" y="10507"/>
                  </a:lnTo>
                  <a:lnTo>
                    <a:pt x="13093" y="10458"/>
                  </a:lnTo>
                  <a:lnTo>
                    <a:pt x="13235" y="10407"/>
                  </a:lnTo>
                  <a:lnTo>
                    <a:pt x="13374" y="10351"/>
                  </a:lnTo>
                  <a:lnTo>
                    <a:pt x="13507" y="10291"/>
                  </a:lnTo>
                  <a:lnTo>
                    <a:pt x="13636" y="10230"/>
                  </a:lnTo>
                  <a:lnTo>
                    <a:pt x="13761" y="10163"/>
                  </a:lnTo>
                  <a:lnTo>
                    <a:pt x="13881" y="10095"/>
                  </a:lnTo>
                  <a:lnTo>
                    <a:pt x="13995" y="10024"/>
                  </a:lnTo>
                  <a:lnTo>
                    <a:pt x="14104" y="9950"/>
                  </a:lnTo>
                  <a:lnTo>
                    <a:pt x="14208" y="9872"/>
                  </a:lnTo>
                  <a:lnTo>
                    <a:pt x="14307" y="9792"/>
                  </a:lnTo>
                  <a:lnTo>
                    <a:pt x="14399" y="9710"/>
                  </a:lnTo>
                  <a:lnTo>
                    <a:pt x="14486" y="9626"/>
                  </a:lnTo>
                  <a:lnTo>
                    <a:pt x="14567" y="9539"/>
                  </a:lnTo>
                  <a:lnTo>
                    <a:pt x="14641" y="9450"/>
                  </a:lnTo>
                  <a:lnTo>
                    <a:pt x="14710" y="9357"/>
                  </a:lnTo>
                  <a:lnTo>
                    <a:pt x="14771" y="9265"/>
                  </a:lnTo>
                  <a:lnTo>
                    <a:pt x="14825" y="9169"/>
                  </a:lnTo>
                  <a:lnTo>
                    <a:pt x="14873" y="9072"/>
                  </a:lnTo>
                  <a:lnTo>
                    <a:pt x="14914" y="8973"/>
                  </a:lnTo>
                  <a:lnTo>
                    <a:pt x="14947" y="8872"/>
                  </a:lnTo>
                  <a:lnTo>
                    <a:pt x="15122" y="8855"/>
                  </a:lnTo>
                  <a:lnTo>
                    <a:pt x="15294" y="8833"/>
                  </a:lnTo>
                  <a:lnTo>
                    <a:pt x="15463" y="8807"/>
                  </a:lnTo>
                  <a:lnTo>
                    <a:pt x="15629" y="8776"/>
                  </a:lnTo>
                  <a:lnTo>
                    <a:pt x="15792" y="8741"/>
                  </a:lnTo>
                  <a:lnTo>
                    <a:pt x="15951" y="8702"/>
                  </a:lnTo>
                  <a:lnTo>
                    <a:pt x="16107" y="8660"/>
                  </a:lnTo>
                  <a:lnTo>
                    <a:pt x="16259" y="8613"/>
                  </a:lnTo>
                  <a:lnTo>
                    <a:pt x="16406" y="8562"/>
                  </a:lnTo>
                  <a:lnTo>
                    <a:pt x="16550" y="8507"/>
                  </a:lnTo>
                  <a:lnTo>
                    <a:pt x="16690" y="8450"/>
                  </a:lnTo>
                  <a:lnTo>
                    <a:pt x="16824" y="8388"/>
                  </a:lnTo>
                  <a:lnTo>
                    <a:pt x="16953" y="8323"/>
                  </a:lnTo>
                  <a:lnTo>
                    <a:pt x="17079" y="8256"/>
                  </a:lnTo>
                  <a:lnTo>
                    <a:pt x="17199" y="8184"/>
                  </a:lnTo>
                  <a:lnTo>
                    <a:pt x="17313" y="8110"/>
                  </a:lnTo>
                  <a:lnTo>
                    <a:pt x="17422" y="8033"/>
                  </a:lnTo>
                  <a:lnTo>
                    <a:pt x="17525" y="7953"/>
                  </a:lnTo>
                  <a:lnTo>
                    <a:pt x="17623" y="7870"/>
                  </a:lnTo>
                  <a:lnTo>
                    <a:pt x="17714" y="7785"/>
                  </a:lnTo>
                  <a:lnTo>
                    <a:pt x="17800" y="7697"/>
                  </a:lnTo>
                  <a:lnTo>
                    <a:pt x="17877" y="7607"/>
                  </a:lnTo>
                  <a:lnTo>
                    <a:pt x="17950" y="7515"/>
                  </a:lnTo>
                  <a:lnTo>
                    <a:pt x="18015" y="7420"/>
                  </a:lnTo>
                  <a:lnTo>
                    <a:pt x="18074" y="7324"/>
                  </a:lnTo>
                  <a:lnTo>
                    <a:pt x="18124" y="7226"/>
                  </a:lnTo>
                  <a:lnTo>
                    <a:pt x="18168" y="7125"/>
                  </a:lnTo>
                  <a:lnTo>
                    <a:pt x="18204" y="7023"/>
                  </a:lnTo>
                  <a:lnTo>
                    <a:pt x="18232" y="6920"/>
                  </a:lnTo>
                  <a:lnTo>
                    <a:pt x="18253" y="6815"/>
                  </a:lnTo>
                  <a:lnTo>
                    <a:pt x="18265" y="6708"/>
                  </a:lnTo>
                  <a:lnTo>
                    <a:pt x="18270" y="6600"/>
                  </a:lnTo>
                  <a:close/>
                </a:path>
              </a:pathLst>
            </a:custGeom>
            <a:gradFill rotWithShape="0">
              <a:gsLst>
                <a:gs pos="0">
                  <a:srgbClr val="00175e"/>
                </a:gs>
                <a:gs pos="50000">
                  <a:srgbClr val="0033cc"/>
                </a:gs>
                <a:gs pos="100000">
                  <a:srgbClr val="00175e"/>
                </a:gs>
              </a:gsLst>
              <a:lin ang="5400000"/>
            </a:gradFill>
            <a:ln w="0">
              <a:noFill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0" name=""/>
            <p:cNvSpPr/>
            <p:nvPr/>
          </p:nvSpPr>
          <p:spPr>
            <a:xfrm>
              <a:off x="5844600" y="4146840"/>
              <a:ext cx="9259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Arial Rounded MT Bold"/>
                </a:rPr>
                <a:t>IP Network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cxnSp>
        <p:nvCxnSpPr>
          <p:cNvPr id="1351" name=""/>
          <p:cNvCxnSpPr>
            <a:stCxn id="1337" idx="0"/>
            <a:endCxn id="996" idx="0"/>
          </p:cNvCxnSpPr>
          <p:nvPr/>
        </p:nvCxnSpPr>
        <p:spPr>
          <a:xfrm>
            <a:off x="1388880" y="2487600"/>
            <a:ext cx="572040" cy="1526400"/>
          </a:xfrm>
          <a:prstGeom prst="straightConnector1">
            <a:avLst/>
          </a:prstGeom>
          <a:ln w="2844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</p:cxnSp>
      <p:cxnSp>
        <p:nvCxnSpPr>
          <p:cNvPr id="1352" name=""/>
          <p:cNvCxnSpPr>
            <a:stCxn id="1052" idx="0"/>
            <a:endCxn id="996" idx="1"/>
          </p:cNvCxnSpPr>
          <p:nvPr/>
        </p:nvCxnSpPr>
        <p:spPr>
          <a:xfrm>
            <a:off x="1388880" y="4176360"/>
            <a:ext cx="347760" cy="11880"/>
          </a:xfrm>
          <a:prstGeom prst="straightConnector1">
            <a:avLst/>
          </a:prstGeom>
          <a:ln w="2844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</p:cxnSp>
      <p:sp>
        <p:nvSpPr>
          <p:cNvPr id="1353" name=""/>
          <p:cNvSpPr/>
          <p:nvPr/>
        </p:nvSpPr>
        <p:spPr>
          <a:xfrm>
            <a:off x="2122560" y="4187880"/>
            <a:ext cx="25560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4" name=""/>
          <p:cNvSpPr/>
          <p:nvPr/>
        </p:nvSpPr>
        <p:spPr>
          <a:xfrm>
            <a:off x="3276720" y="4187880"/>
            <a:ext cx="38412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5" name=""/>
          <p:cNvSpPr/>
          <p:nvPr/>
        </p:nvSpPr>
        <p:spPr>
          <a:xfrm>
            <a:off x="1914480" y="4378320"/>
            <a:ext cx="51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9900cc"/>
                </a:solidFill>
                <a:effectLst/>
                <a:uFillTx/>
                <a:latin typeface="Arial Rounded MT Bold"/>
              </a:rPr>
              <a:t>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9900cc"/>
                </a:solidFill>
                <a:effectLst/>
                <a:uFillTx/>
                <a:latin typeface="Arial Rounded MT Bold"/>
              </a:rPr>
              <a:t>CPE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6" name=""/>
          <p:cNvSpPr/>
          <p:nvPr/>
        </p:nvSpPr>
        <p:spPr>
          <a:xfrm>
            <a:off x="6789600" y="4321080"/>
            <a:ext cx="51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9900cc"/>
                </a:solidFill>
                <a:effectLst/>
                <a:uFillTx/>
                <a:latin typeface="Arial Rounded MT Bold"/>
              </a:rPr>
              <a:t>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9900cc"/>
                </a:solidFill>
                <a:effectLst/>
                <a:uFillTx/>
                <a:latin typeface="Arial Rounded MT Bold"/>
              </a:rPr>
              <a:t>CPE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357" name=""/>
          <p:cNvCxnSpPr>
            <a:endCxn id="1166" idx="0"/>
          </p:cNvCxnSpPr>
          <p:nvPr/>
        </p:nvCxnSpPr>
        <p:spPr>
          <a:xfrm>
            <a:off x="7318080" y="4303440"/>
            <a:ext cx="423000" cy="991080"/>
          </a:xfrm>
          <a:prstGeom prst="straightConnector1">
            <a:avLst/>
          </a:prstGeom>
          <a:ln w="2844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</p:cxnSp>
      <p:cxnSp>
        <p:nvCxnSpPr>
          <p:cNvPr id="1358" name=""/>
          <p:cNvCxnSpPr>
            <a:stCxn id="1280" idx="0"/>
            <a:endCxn id="1342" idx="0"/>
          </p:cNvCxnSpPr>
          <p:nvPr/>
        </p:nvCxnSpPr>
        <p:spPr>
          <a:xfrm flipH="1">
            <a:off x="7219440" y="2593800"/>
            <a:ext cx="494640" cy="1361160"/>
          </a:xfrm>
          <a:prstGeom prst="straightConnector1">
            <a:avLst/>
          </a:prstGeom>
          <a:ln w="2844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</p:cxnSp>
      <p:sp>
        <p:nvSpPr>
          <p:cNvPr id="1359" name=""/>
          <p:cNvSpPr/>
          <p:nvPr/>
        </p:nvSpPr>
        <p:spPr>
          <a:xfrm>
            <a:off x="5584680" y="4303800"/>
            <a:ext cx="25740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0" name=""/>
          <p:cNvSpPr/>
          <p:nvPr/>
        </p:nvSpPr>
        <p:spPr>
          <a:xfrm>
            <a:off x="6804000" y="4129200"/>
            <a:ext cx="25704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1" name=""/>
          <p:cNvSpPr/>
          <p:nvPr/>
        </p:nvSpPr>
        <p:spPr>
          <a:xfrm>
            <a:off x="3619080" y="4419720"/>
            <a:ext cx="577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9900cc"/>
                </a:solidFill>
                <a:effectLst/>
                <a:uFillTx/>
                <a:latin typeface="Arial Rounded MT Bold"/>
              </a:rPr>
              <a:t>OAR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2" name=""/>
          <p:cNvSpPr/>
          <p:nvPr/>
        </p:nvSpPr>
        <p:spPr>
          <a:xfrm>
            <a:off x="4965120" y="4478400"/>
            <a:ext cx="577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9900cc"/>
                </a:solidFill>
                <a:effectLst/>
                <a:uFillTx/>
                <a:latin typeface="Arial Rounded MT Bold"/>
              </a:rPr>
              <a:t>OAR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363" name=""/>
          <p:cNvCxnSpPr/>
          <p:nvPr/>
        </p:nvCxnSpPr>
        <p:spPr>
          <a:xfrm flipV="1">
            <a:off x="1352520" y="4362120"/>
            <a:ext cx="572400" cy="989280"/>
          </a:xfrm>
          <a:prstGeom prst="straightConnector1">
            <a:avLst/>
          </a:prstGeom>
          <a:ln w="2844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</p:cxnSp>
      <p:cxnSp>
        <p:nvCxnSpPr>
          <p:cNvPr id="1364" name=""/>
          <p:cNvCxnSpPr/>
          <p:nvPr/>
        </p:nvCxnSpPr>
        <p:spPr>
          <a:xfrm>
            <a:off x="7381800" y="4129200"/>
            <a:ext cx="348480" cy="10080"/>
          </a:xfrm>
          <a:prstGeom prst="straightConnector1">
            <a:avLst/>
          </a:prstGeom>
          <a:ln w="2844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</p:cxnSp>
    </p:spTree>
  </p:cSld>
  <p:transition>
    <p:wipe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Seamless Delivery of Collaborative Application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366" name=""/>
          <p:cNvSpPr/>
          <p:nvPr/>
        </p:nvSpPr>
        <p:spPr>
          <a:xfrm>
            <a:off x="6308640" y="6240600"/>
            <a:ext cx="3240" cy="7920"/>
          </a:xfrm>
          <a:custGeom>
            <a:avLst/>
            <a:gdLst/>
            <a:ahLst/>
            <a:rect l="l" t="t" r="r" b="b"/>
            <a:pathLst>
              <a:path w="12" h="29">
                <a:moveTo>
                  <a:pt x="0" y="29"/>
                </a:moveTo>
                <a:lnTo>
                  <a:pt x="12" y="29"/>
                </a:lnTo>
                <a:lnTo>
                  <a:pt x="12" y="0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7" name=""/>
          <p:cNvSpPr/>
          <p:nvPr/>
        </p:nvSpPr>
        <p:spPr>
          <a:xfrm>
            <a:off x="6323040" y="6240600"/>
            <a:ext cx="3240" cy="7920"/>
          </a:xfrm>
          <a:custGeom>
            <a:avLst/>
            <a:gdLst/>
            <a:ahLst/>
            <a:rect l="l" t="t" r="r" b="b"/>
            <a:pathLst>
              <a:path w="12" h="29">
                <a:moveTo>
                  <a:pt x="0" y="29"/>
                </a:moveTo>
                <a:lnTo>
                  <a:pt x="12" y="29"/>
                </a:lnTo>
                <a:lnTo>
                  <a:pt x="12" y="0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8" name=""/>
          <p:cNvSpPr/>
          <p:nvPr/>
        </p:nvSpPr>
        <p:spPr>
          <a:xfrm>
            <a:off x="5975280" y="2803680"/>
            <a:ext cx="1800" cy="2880"/>
          </a:xfrm>
          <a:custGeom>
            <a:avLst/>
            <a:gdLst/>
            <a:ahLst/>
            <a:rect l="l" t="t" r="r" b="b"/>
            <a:pathLst>
              <a:path w="12" h="29">
                <a:moveTo>
                  <a:pt x="0" y="29"/>
                </a:moveTo>
                <a:lnTo>
                  <a:pt x="12" y="29"/>
                </a:lnTo>
                <a:lnTo>
                  <a:pt x="12" y="0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9" name=""/>
          <p:cNvSpPr/>
          <p:nvPr/>
        </p:nvSpPr>
        <p:spPr>
          <a:xfrm>
            <a:off x="5983200" y="2803680"/>
            <a:ext cx="1800" cy="2880"/>
          </a:xfrm>
          <a:custGeom>
            <a:avLst/>
            <a:gdLst/>
            <a:ahLst/>
            <a:rect l="l" t="t" r="r" b="b"/>
            <a:pathLst>
              <a:path w="12" h="29">
                <a:moveTo>
                  <a:pt x="0" y="29"/>
                </a:moveTo>
                <a:lnTo>
                  <a:pt x="12" y="29"/>
                </a:lnTo>
                <a:lnTo>
                  <a:pt x="12" y="0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0" name=""/>
          <p:cNvSpPr/>
          <p:nvPr/>
        </p:nvSpPr>
        <p:spPr>
          <a:xfrm>
            <a:off x="5870520" y="2508120"/>
            <a:ext cx="11160" cy="74880"/>
          </a:xfrm>
          <a:prstGeom prst="rect">
            <a:avLst/>
          </a:prstGeom>
          <a:gradFill rotWithShape="0">
            <a:gsLst>
              <a:gs pos="0">
                <a:srgbClr val="330000"/>
              </a:gs>
              <a:gs pos="100000">
                <a:srgbClr val="900000"/>
              </a:gs>
            </a:gsLst>
            <a:lin ang="135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1" name=""/>
          <p:cNvSpPr/>
          <p:nvPr/>
        </p:nvSpPr>
        <p:spPr>
          <a:xfrm>
            <a:off x="5870520" y="2583000"/>
            <a:ext cx="11160" cy="74520"/>
          </a:xfrm>
          <a:prstGeom prst="rect">
            <a:avLst/>
          </a:prstGeom>
          <a:gradFill rotWithShape="0">
            <a:gsLst>
              <a:gs pos="0">
                <a:srgbClr val="a40000"/>
              </a:gs>
              <a:gs pos="100000">
                <a:srgbClr val="3a0000"/>
              </a:gs>
            </a:gsLst>
            <a:lin ang="81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2" name=""/>
          <p:cNvSpPr/>
          <p:nvPr/>
        </p:nvSpPr>
        <p:spPr>
          <a:xfrm>
            <a:off x="5870520" y="2732040"/>
            <a:ext cx="11160" cy="74520"/>
          </a:xfrm>
          <a:prstGeom prst="rect">
            <a:avLst/>
          </a:prstGeom>
          <a:gradFill rotWithShape="0">
            <a:gsLst>
              <a:gs pos="0">
                <a:srgbClr val="330000"/>
              </a:gs>
              <a:gs pos="100000">
                <a:srgbClr val="900000"/>
              </a:gs>
            </a:gsLst>
            <a:lin ang="135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3" name=""/>
          <p:cNvSpPr/>
          <p:nvPr/>
        </p:nvSpPr>
        <p:spPr>
          <a:xfrm>
            <a:off x="6675480" y="1968480"/>
            <a:ext cx="11160" cy="17640"/>
          </a:xfrm>
          <a:custGeom>
            <a:avLst/>
            <a:gdLst/>
            <a:ahLst/>
            <a:rect l="l" t="t" r="r" b="b"/>
            <a:pathLst>
              <a:path w="72" h="129">
                <a:moveTo>
                  <a:pt x="0" y="0"/>
                </a:moveTo>
                <a:lnTo>
                  <a:pt x="0" y="129"/>
                </a:lnTo>
                <a:lnTo>
                  <a:pt x="72" y="12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7e00"/>
              </a:gs>
              <a:gs pos="100000">
                <a:srgbClr val="003e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-28080" bIns="-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4" name=""/>
          <p:cNvSpPr/>
          <p:nvPr/>
        </p:nvSpPr>
        <p:spPr>
          <a:xfrm>
            <a:off x="6273720" y="2732040"/>
            <a:ext cx="6480" cy="9720"/>
          </a:xfrm>
          <a:custGeom>
            <a:avLst/>
            <a:gdLst/>
            <a:ahLst/>
            <a:rect l="l" t="t" r="r" b="b"/>
            <a:pathLst>
              <a:path w="44" h="71">
                <a:moveTo>
                  <a:pt x="0" y="71"/>
                </a:moveTo>
                <a:lnTo>
                  <a:pt x="44" y="0"/>
                </a:lnTo>
                <a:lnTo>
                  <a:pt x="0" y="0"/>
                </a:lnTo>
                <a:lnTo>
                  <a:pt x="0" y="71"/>
                </a:lnTo>
                <a:close/>
              </a:path>
            </a:pathLst>
          </a:custGeom>
          <a:gradFill rotWithShape="0">
            <a:gsLst>
              <a:gs pos="0">
                <a:srgbClr val="007e00"/>
              </a:gs>
              <a:gs pos="100000">
                <a:srgbClr val="004b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5" name=""/>
          <p:cNvSpPr/>
          <p:nvPr/>
        </p:nvSpPr>
        <p:spPr>
          <a:xfrm>
            <a:off x="6129360" y="2801880"/>
            <a:ext cx="6480" cy="4680"/>
          </a:xfrm>
          <a:custGeom>
            <a:avLst/>
            <a:gdLst/>
            <a:ahLst/>
            <a:rect l="l" t="t" r="r" b="b"/>
            <a:pathLst>
              <a:path w="51" h="43">
                <a:moveTo>
                  <a:pt x="0" y="43"/>
                </a:moveTo>
                <a:lnTo>
                  <a:pt x="51" y="43"/>
                </a:lnTo>
                <a:lnTo>
                  <a:pt x="21" y="0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76" name=""/>
          <p:cNvGrpSpPr/>
          <p:nvPr/>
        </p:nvGrpSpPr>
        <p:grpSpPr>
          <a:xfrm>
            <a:off x="5194440" y="2684520"/>
            <a:ext cx="909360" cy="557280"/>
            <a:chOff x="5194440" y="2684520"/>
            <a:chExt cx="909360" cy="557280"/>
          </a:xfrm>
        </p:grpSpPr>
        <p:sp>
          <p:nvSpPr>
            <p:cNvPr id="1377" name=""/>
            <p:cNvSpPr/>
            <p:nvPr/>
          </p:nvSpPr>
          <p:spPr>
            <a:xfrm>
              <a:off x="5194440" y="2684520"/>
              <a:ext cx="909360" cy="557280"/>
            </a:xfrm>
            <a:custGeom>
              <a:avLst/>
              <a:gdLst/>
              <a:ahLst/>
              <a:rect l="l" t="t" r="r" b="b"/>
              <a:pathLst>
                <a:path w="18270" h="10780">
                  <a:moveTo>
                    <a:pt x="18270" y="6600"/>
                  </a:moveTo>
                  <a:lnTo>
                    <a:pt x="18268" y="6525"/>
                  </a:lnTo>
                  <a:lnTo>
                    <a:pt x="18262" y="6451"/>
                  </a:lnTo>
                  <a:lnTo>
                    <a:pt x="18252" y="6378"/>
                  </a:lnTo>
                  <a:lnTo>
                    <a:pt x="18238" y="6305"/>
                  </a:lnTo>
                  <a:lnTo>
                    <a:pt x="18221" y="6233"/>
                  </a:lnTo>
                  <a:lnTo>
                    <a:pt x="18199" y="6161"/>
                  </a:lnTo>
                  <a:lnTo>
                    <a:pt x="18174" y="6091"/>
                  </a:lnTo>
                  <a:lnTo>
                    <a:pt x="18146" y="6020"/>
                  </a:lnTo>
                  <a:lnTo>
                    <a:pt x="18112" y="5952"/>
                  </a:lnTo>
                  <a:lnTo>
                    <a:pt x="18077" y="5883"/>
                  </a:lnTo>
                  <a:lnTo>
                    <a:pt x="18038" y="5817"/>
                  </a:lnTo>
                  <a:lnTo>
                    <a:pt x="17995" y="5751"/>
                  </a:lnTo>
                  <a:lnTo>
                    <a:pt x="17949" y="5685"/>
                  </a:lnTo>
                  <a:lnTo>
                    <a:pt x="17900" y="5621"/>
                  </a:lnTo>
                  <a:lnTo>
                    <a:pt x="17848" y="5558"/>
                  </a:lnTo>
                  <a:lnTo>
                    <a:pt x="17792" y="5496"/>
                  </a:lnTo>
                  <a:lnTo>
                    <a:pt x="17733" y="5435"/>
                  </a:lnTo>
                  <a:lnTo>
                    <a:pt x="17672" y="5375"/>
                  </a:lnTo>
                  <a:lnTo>
                    <a:pt x="17607" y="5317"/>
                  </a:lnTo>
                  <a:lnTo>
                    <a:pt x="17539" y="5260"/>
                  </a:lnTo>
                  <a:lnTo>
                    <a:pt x="17470" y="5204"/>
                  </a:lnTo>
                  <a:lnTo>
                    <a:pt x="17396" y="5149"/>
                  </a:lnTo>
                  <a:lnTo>
                    <a:pt x="17320" y="5095"/>
                  </a:lnTo>
                  <a:lnTo>
                    <a:pt x="17242" y="5044"/>
                  </a:lnTo>
                  <a:lnTo>
                    <a:pt x="17161" y="4994"/>
                  </a:lnTo>
                  <a:lnTo>
                    <a:pt x="17077" y="4945"/>
                  </a:lnTo>
                  <a:lnTo>
                    <a:pt x="16991" y="4897"/>
                  </a:lnTo>
                  <a:lnTo>
                    <a:pt x="16903" y="4851"/>
                  </a:lnTo>
                  <a:lnTo>
                    <a:pt x="16812" y="4807"/>
                  </a:lnTo>
                  <a:lnTo>
                    <a:pt x="16719" y="4764"/>
                  </a:lnTo>
                  <a:lnTo>
                    <a:pt x="16623" y="4723"/>
                  </a:lnTo>
                  <a:lnTo>
                    <a:pt x="16526" y="4683"/>
                  </a:lnTo>
                  <a:lnTo>
                    <a:pt x="16557" y="4657"/>
                  </a:lnTo>
                  <a:lnTo>
                    <a:pt x="16586" y="4630"/>
                  </a:lnTo>
                  <a:lnTo>
                    <a:pt x="16615" y="4602"/>
                  </a:lnTo>
                  <a:lnTo>
                    <a:pt x="16643" y="4574"/>
                  </a:lnTo>
                  <a:lnTo>
                    <a:pt x="16670" y="4546"/>
                  </a:lnTo>
                  <a:lnTo>
                    <a:pt x="16696" y="4518"/>
                  </a:lnTo>
                  <a:lnTo>
                    <a:pt x="16722" y="4489"/>
                  </a:lnTo>
                  <a:lnTo>
                    <a:pt x="16746" y="4460"/>
                  </a:lnTo>
                  <a:lnTo>
                    <a:pt x="16770" y="4430"/>
                  </a:lnTo>
                  <a:lnTo>
                    <a:pt x="16792" y="4400"/>
                  </a:lnTo>
                  <a:lnTo>
                    <a:pt x="16814" y="4370"/>
                  </a:lnTo>
                  <a:lnTo>
                    <a:pt x="16835" y="4340"/>
                  </a:lnTo>
                  <a:lnTo>
                    <a:pt x="16855" y="4310"/>
                  </a:lnTo>
                  <a:lnTo>
                    <a:pt x="16873" y="4279"/>
                  </a:lnTo>
                  <a:lnTo>
                    <a:pt x="16892" y="4247"/>
                  </a:lnTo>
                  <a:lnTo>
                    <a:pt x="16909" y="4216"/>
                  </a:lnTo>
                  <a:lnTo>
                    <a:pt x="16926" y="4184"/>
                  </a:lnTo>
                  <a:lnTo>
                    <a:pt x="16941" y="4152"/>
                  </a:lnTo>
                  <a:lnTo>
                    <a:pt x="16955" y="4120"/>
                  </a:lnTo>
                  <a:lnTo>
                    <a:pt x="16968" y="4088"/>
                  </a:lnTo>
                  <a:lnTo>
                    <a:pt x="16981" y="4055"/>
                  </a:lnTo>
                  <a:lnTo>
                    <a:pt x="16992" y="4023"/>
                  </a:lnTo>
                  <a:lnTo>
                    <a:pt x="17003" y="3990"/>
                  </a:lnTo>
                  <a:lnTo>
                    <a:pt x="17012" y="3957"/>
                  </a:lnTo>
                  <a:lnTo>
                    <a:pt x="17020" y="3923"/>
                  </a:lnTo>
                  <a:lnTo>
                    <a:pt x="17026" y="3890"/>
                  </a:lnTo>
                  <a:lnTo>
                    <a:pt x="17032" y="3856"/>
                  </a:lnTo>
                  <a:lnTo>
                    <a:pt x="17038" y="3821"/>
                  </a:lnTo>
                  <a:lnTo>
                    <a:pt x="17041" y="3788"/>
                  </a:lnTo>
                  <a:lnTo>
                    <a:pt x="17044" y="3753"/>
                  </a:lnTo>
                  <a:lnTo>
                    <a:pt x="17046" y="3719"/>
                  </a:lnTo>
                  <a:lnTo>
                    <a:pt x="17046" y="3684"/>
                  </a:lnTo>
                  <a:lnTo>
                    <a:pt x="17042" y="3593"/>
                  </a:lnTo>
                  <a:lnTo>
                    <a:pt x="17031" y="3503"/>
                  </a:lnTo>
                  <a:lnTo>
                    <a:pt x="17012" y="3414"/>
                  </a:lnTo>
                  <a:lnTo>
                    <a:pt x="16985" y="3326"/>
                  </a:lnTo>
                  <a:lnTo>
                    <a:pt x="16952" y="3240"/>
                  </a:lnTo>
                  <a:lnTo>
                    <a:pt x="16911" y="3156"/>
                  </a:lnTo>
                  <a:lnTo>
                    <a:pt x="16864" y="3073"/>
                  </a:lnTo>
                  <a:lnTo>
                    <a:pt x="16811" y="2992"/>
                  </a:lnTo>
                  <a:lnTo>
                    <a:pt x="16750" y="2914"/>
                  </a:lnTo>
                  <a:lnTo>
                    <a:pt x="16684" y="2837"/>
                  </a:lnTo>
                  <a:lnTo>
                    <a:pt x="16612" y="2763"/>
                  </a:lnTo>
                  <a:lnTo>
                    <a:pt x="16533" y="2691"/>
                  </a:lnTo>
                  <a:lnTo>
                    <a:pt x="16450" y="2621"/>
                  </a:lnTo>
                  <a:lnTo>
                    <a:pt x="16361" y="2554"/>
                  </a:lnTo>
                  <a:lnTo>
                    <a:pt x="16266" y="2489"/>
                  </a:lnTo>
                  <a:lnTo>
                    <a:pt x="16167" y="2427"/>
                  </a:lnTo>
                  <a:lnTo>
                    <a:pt x="16063" y="2369"/>
                  </a:lnTo>
                  <a:lnTo>
                    <a:pt x="15953" y="2313"/>
                  </a:lnTo>
                  <a:lnTo>
                    <a:pt x="15840" y="2261"/>
                  </a:lnTo>
                  <a:lnTo>
                    <a:pt x="15722" y="2210"/>
                  </a:lnTo>
                  <a:lnTo>
                    <a:pt x="15600" y="2165"/>
                  </a:lnTo>
                  <a:lnTo>
                    <a:pt x="15475" y="2121"/>
                  </a:lnTo>
                  <a:lnTo>
                    <a:pt x="15346" y="2082"/>
                  </a:lnTo>
                  <a:lnTo>
                    <a:pt x="15212" y="2047"/>
                  </a:lnTo>
                  <a:lnTo>
                    <a:pt x="15076" y="2015"/>
                  </a:lnTo>
                  <a:lnTo>
                    <a:pt x="14936" y="1987"/>
                  </a:lnTo>
                  <a:lnTo>
                    <a:pt x="14794" y="1963"/>
                  </a:lnTo>
                  <a:lnTo>
                    <a:pt x="14648" y="1943"/>
                  </a:lnTo>
                  <a:lnTo>
                    <a:pt x="14501" y="1927"/>
                  </a:lnTo>
                  <a:lnTo>
                    <a:pt x="14350" y="1916"/>
                  </a:lnTo>
                  <a:lnTo>
                    <a:pt x="14198" y="1909"/>
                  </a:lnTo>
                  <a:lnTo>
                    <a:pt x="14043" y="1907"/>
                  </a:lnTo>
                  <a:lnTo>
                    <a:pt x="13965" y="1908"/>
                  </a:lnTo>
                  <a:lnTo>
                    <a:pt x="13887" y="1909"/>
                  </a:lnTo>
                  <a:lnTo>
                    <a:pt x="13811" y="1912"/>
                  </a:lnTo>
                  <a:lnTo>
                    <a:pt x="13734" y="1916"/>
                  </a:lnTo>
                  <a:lnTo>
                    <a:pt x="13659" y="1921"/>
                  </a:lnTo>
                  <a:lnTo>
                    <a:pt x="13584" y="1928"/>
                  </a:lnTo>
                  <a:lnTo>
                    <a:pt x="13508" y="1935"/>
                  </a:lnTo>
                  <a:lnTo>
                    <a:pt x="13434" y="1943"/>
                  </a:lnTo>
                  <a:lnTo>
                    <a:pt x="13361" y="1953"/>
                  </a:lnTo>
                  <a:lnTo>
                    <a:pt x="13289" y="1964"/>
                  </a:lnTo>
                  <a:lnTo>
                    <a:pt x="13217" y="1975"/>
                  </a:lnTo>
                  <a:lnTo>
                    <a:pt x="13145" y="1988"/>
                  </a:lnTo>
                  <a:lnTo>
                    <a:pt x="13074" y="2001"/>
                  </a:lnTo>
                  <a:lnTo>
                    <a:pt x="13005" y="2016"/>
                  </a:lnTo>
                  <a:lnTo>
                    <a:pt x="12936" y="2032"/>
                  </a:lnTo>
                  <a:lnTo>
                    <a:pt x="12868" y="2048"/>
                  </a:lnTo>
                  <a:lnTo>
                    <a:pt x="12844" y="1941"/>
                  </a:lnTo>
                  <a:lnTo>
                    <a:pt x="12812" y="1836"/>
                  </a:lnTo>
                  <a:lnTo>
                    <a:pt x="12772" y="1732"/>
                  </a:lnTo>
                  <a:lnTo>
                    <a:pt x="12725" y="1629"/>
                  </a:lnTo>
                  <a:lnTo>
                    <a:pt x="12669" y="1530"/>
                  </a:lnTo>
                  <a:lnTo>
                    <a:pt x="12606" y="1432"/>
                  </a:lnTo>
                  <a:lnTo>
                    <a:pt x="12536" y="1336"/>
                  </a:lnTo>
                  <a:lnTo>
                    <a:pt x="12459" y="1242"/>
                  </a:lnTo>
                  <a:lnTo>
                    <a:pt x="12374" y="1152"/>
                  </a:lnTo>
                  <a:lnTo>
                    <a:pt x="12284" y="1063"/>
                  </a:lnTo>
                  <a:lnTo>
                    <a:pt x="12187" y="977"/>
                  </a:lnTo>
                  <a:lnTo>
                    <a:pt x="12083" y="894"/>
                  </a:lnTo>
                  <a:lnTo>
                    <a:pt x="11974" y="814"/>
                  </a:lnTo>
                  <a:lnTo>
                    <a:pt x="11858" y="738"/>
                  </a:lnTo>
                  <a:lnTo>
                    <a:pt x="11738" y="663"/>
                  </a:lnTo>
                  <a:lnTo>
                    <a:pt x="11612" y="593"/>
                  </a:lnTo>
                  <a:lnTo>
                    <a:pt x="11480" y="525"/>
                  </a:lnTo>
                  <a:lnTo>
                    <a:pt x="11343" y="461"/>
                  </a:lnTo>
                  <a:lnTo>
                    <a:pt x="11202" y="401"/>
                  </a:lnTo>
                  <a:lnTo>
                    <a:pt x="11056" y="345"/>
                  </a:lnTo>
                  <a:lnTo>
                    <a:pt x="10905" y="292"/>
                  </a:lnTo>
                  <a:lnTo>
                    <a:pt x="10750" y="243"/>
                  </a:lnTo>
                  <a:lnTo>
                    <a:pt x="10591" y="199"/>
                  </a:lnTo>
                  <a:lnTo>
                    <a:pt x="10429" y="159"/>
                  </a:lnTo>
                  <a:lnTo>
                    <a:pt x="10262" y="122"/>
                  </a:lnTo>
                  <a:lnTo>
                    <a:pt x="10092" y="90"/>
                  </a:lnTo>
                  <a:lnTo>
                    <a:pt x="9918" y="63"/>
                  </a:lnTo>
                  <a:lnTo>
                    <a:pt x="9742" y="41"/>
                  </a:lnTo>
                  <a:lnTo>
                    <a:pt x="9563" y="23"/>
                  </a:lnTo>
                  <a:lnTo>
                    <a:pt x="9382" y="10"/>
                  </a:lnTo>
                  <a:lnTo>
                    <a:pt x="9198" y="2"/>
                  </a:lnTo>
                  <a:lnTo>
                    <a:pt x="9011" y="0"/>
                  </a:lnTo>
                  <a:lnTo>
                    <a:pt x="8838" y="2"/>
                  </a:lnTo>
                  <a:lnTo>
                    <a:pt x="8667" y="9"/>
                  </a:lnTo>
                  <a:lnTo>
                    <a:pt x="8498" y="19"/>
                  </a:lnTo>
                  <a:lnTo>
                    <a:pt x="8331" y="35"/>
                  </a:lnTo>
                  <a:lnTo>
                    <a:pt x="8167" y="55"/>
                  </a:lnTo>
                  <a:lnTo>
                    <a:pt x="8005" y="78"/>
                  </a:lnTo>
                  <a:lnTo>
                    <a:pt x="7846" y="105"/>
                  </a:lnTo>
                  <a:lnTo>
                    <a:pt x="7689" y="137"/>
                  </a:lnTo>
                  <a:lnTo>
                    <a:pt x="7536" y="171"/>
                  </a:lnTo>
                  <a:lnTo>
                    <a:pt x="7386" y="210"/>
                  </a:lnTo>
                  <a:lnTo>
                    <a:pt x="7239" y="252"/>
                  </a:lnTo>
                  <a:lnTo>
                    <a:pt x="7097" y="298"/>
                  </a:lnTo>
                  <a:lnTo>
                    <a:pt x="6957" y="348"/>
                  </a:lnTo>
                  <a:lnTo>
                    <a:pt x="6822" y="401"/>
                  </a:lnTo>
                  <a:lnTo>
                    <a:pt x="6690" y="456"/>
                  </a:lnTo>
                  <a:lnTo>
                    <a:pt x="6563" y="515"/>
                  </a:lnTo>
                  <a:lnTo>
                    <a:pt x="6440" y="577"/>
                  </a:lnTo>
                  <a:lnTo>
                    <a:pt x="6321" y="642"/>
                  </a:lnTo>
                  <a:lnTo>
                    <a:pt x="6207" y="709"/>
                  </a:lnTo>
                  <a:lnTo>
                    <a:pt x="6099" y="780"/>
                  </a:lnTo>
                  <a:lnTo>
                    <a:pt x="5995" y="852"/>
                  </a:lnTo>
                  <a:lnTo>
                    <a:pt x="5896" y="928"/>
                  </a:lnTo>
                  <a:lnTo>
                    <a:pt x="5802" y="1006"/>
                  </a:lnTo>
                  <a:lnTo>
                    <a:pt x="5714" y="1086"/>
                  </a:lnTo>
                  <a:lnTo>
                    <a:pt x="5631" y="1169"/>
                  </a:lnTo>
                  <a:lnTo>
                    <a:pt x="5554" y="1254"/>
                  </a:lnTo>
                  <a:lnTo>
                    <a:pt x="5482" y="1340"/>
                  </a:lnTo>
                  <a:lnTo>
                    <a:pt x="5418" y="1429"/>
                  </a:lnTo>
                  <a:lnTo>
                    <a:pt x="5359" y="1520"/>
                  </a:lnTo>
                  <a:lnTo>
                    <a:pt x="5306" y="1612"/>
                  </a:lnTo>
                  <a:lnTo>
                    <a:pt x="5261" y="1707"/>
                  </a:lnTo>
                  <a:lnTo>
                    <a:pt x="5222" y="1803"/>
                  </a:lnTo>
                  <a:lnTo>
                    <a:pt x="5156" y="1787"/>
                  </a:lnTo>
                  <a:lnTo>
                    <a:pt x="5088" y="1773"/>
                  </a:lnTo>
                  <a:lnTo>
                    <a:pt x="5021" y="1759"/>
                  </a:lnTo>
                  <a:lnTo>
                    <a:pt x="4952" y="1746"/>
                  </a:lnTo>
                  <a:lnTo>
                    <a:pt x="4884" y="1734"/>
                  </a:lnTo>
                  <a:lnTo>
                    <a:pt x="4814" y="1724"/>
                  </a:lnTo>
                  <a:lnTo>
                    <a:pt x="4744" y="1714"/>
                  </a:lnTo>
                  <a:lnTo>
                    <a:pt x="4674" y="1705"/>
                  </a:lnTo>
                  <a:lnTo>
                    <a:pt x="4602" y="1697"/>
                  </a:lnTo>
                  <a:lnTo>
                    <a:pt x="4530" y="1690"/>
                  </a:lnTo>
                  <a:lnTo>
                    <a:pt x="4458" y="1684"/>
                  </a:lnTo>
                  <a:lnTo>
                    <a:pt x="4384" y="1679"/>
                  </a:lnTo>
                  <a:lnTo>
                    <a:pt x="4311" y="1676"/>
                  </a:lnTo>
                  <a:lnTo>
                    <a:pt x="4236" y="1673"/>
                  </a:lnTo>
                  <a:lnTo>
                    <a:pt x="4162" y="1671"/>
                  </a:lnTo>
                  <a:lnTo>
                    <a:pt x="4087" y="1670"/>
                  </a:lnTo>
                  <a:lnTo>
                    <a:pt x="3933" y="1673"/>
                  </a:lnTo>
                  <a:lnTo>
                    <a:pt x="3780" y="1679"/>
                  </a:lnTo>
                  <a:lnTo>
                    <a:pt x="3629" y="1691"/>
                  </a:lnTo>
                  <a:lnTo>
                    <a:pt x="3482" y="1707"/>
                  </a:lnTo>
                  <a:lnTo>
                    <a:pt x="3337" y="1726"/>
                  </a:lnTo>
                  <a:lnTo>
                    <a:pt x="3194" y="1750"/>
                  </a:lnTo>
                  <a:lnTo>
                    <a:pt x="3055" y="1779"/>
                  </a:lnTo>
                  <a:lnTo>
                    <a:pt x="2917" y="1811"/>
                  </a:lnTo>
                  <a:lnTo>
                    <a:pt x="2785" y="1846"/>
                  </a:lnTo>
                  <a:lnTo>
                    <a:pt x="2655" y="1885"/>
                  </a:lnTo>
                  <a:lnTo>
                    <a:pt x="2529" y="1928"/>
                  </a:lnTo>
                  <a:lnTo>
                    <a:pt x="2408" y="1974"/>
                  </a:lnTo>
                  <a:lnTo>
                    <a:pt x="2289" y="2024"/>
                  </a:lnTo>
                  <a:lnTo>
                    <a:pt x="2176" y="2077"/>
                  </a:lnTo>
                  <a:lnTo>
                    <a:pt x="2068" y="2133"/>
                  </a:lnTo>
                  <a:lnTo>
                    <a:pt x="1963" y="2191"/>
                  </a:lnTo>
                  <a:lnTo>
                    <a:pt x="1864" y="2253"/>
                  </a:lnTo>
                  <a:lnTo>
                    <a:pt x="1770" y="2318"/>
                  </a:lnTo>
                  <a:lnTo>
                    <a:pt x="1680" y="2385"/>
                  </a:lnTo>
                  <a:lnTo>
                    <a:pt x="1596" y="2455"/>
                  </a:lnTo>
                  <a:lnTo>
                    <a:pt x="1519" y="2527"/>
                  </a:lnTo>
                  <a:lnTo>
                    <a:pt x="1446" y="2601"/>
                  </a:lnTo>
                  <a:lnTo>
                    <a:pt x="1379" y="2677"/>
                  </a:lnTo>
                  <a:lnTo>
                    <a:pt x="1320" y="2756"/>
                  </a:lnTo>
                  <a:lnTo>
                    <a:pt x="1266" y="2837"/>
                  </a:lnTo>
                  <a:lnTo>
                    <a:pt x="1218" y="2919"/>
                  </a:lnTo>
                  <a:lnTo>
                    <a:pt x="1178" y="3004"/>
                  </a:lnTo>
                  <a:lnTo>
                    <a:pt x="1144" y="3089"/>
                  </a:lnTo>
                  <a:lnTo>
                    <a:pt x="1118" y="3177"/>
                  </a:lnTo>
                  <a:lnTo>
                    <a:pt x="1100" y="3266"/>
                  </a:lnTo>
                  <a:lnTo>
                    <a:pt x="1087" y="3357"/>
                  </a:lnTo>
                  <a:lnTo>
                    <a:pt x="1084" y="3448"/>
                  </a:lnTo>
                  <a:lnTo>
                    <a:pt x="1085" y="3490"/>
                  </a:lnTo>
                  <a:lnTo>
                    <a:pt x="1087" y="3532"/>
                  </a:lnTo>
                  <a:lnTo>
                    <a:pt x="1092" y="3575"/>
                  </a:lnTo>
                  <a:lnTo>
                    <a:pt x="1097" y="3616"/>
                  </a:lnTo>
                  <a:lnTo>
                    <a:pt x="1104" y="3657"/>
                  </a:lnTo>
                  <a:lnTo>
                    <a:pt x="1113" y="3698"/>
                  </a:lnTo>
                  <a:lnTo>
                    <a:pt x="1124" y="3739"/>
                  </a:lnTo>
                  <a:lnTo>
                    <a:pt x="1136" y="3779"/>
                  </a:lnTo>
                  <a:lnTo>
                    <a:pt x="1150" y="3820"/>
                  </a:lnTo>
                  <a:lnTo>
                    <a:pt x="1165" y="3859"/>
                  </a:lnTo>
                  <a:lnTo>
                    <a:pt x="1182" y="3899"/>
                  </a:lnTo>
                  <a:lnTo>
                    <a:pt x="1199" y="3938"/>
                  </a:lnTo>
                  <a:lnTo>
                    <a:pt x="1220" y="3977"/>
                  </a:lnTo>
                  <a:lnTo>
                    <a:pt x="1240" y="4015"/>
                  </a:lnTo>
                  <a:lnTo>
                    <a:pt x="1263" y="4053"/>
                  </a:lnTo>
                  <a:lnTo>
                    <a:pt x="1286" y="4091"/>
                  </a:lnTo>
                  <a:lnTo>
                    <a:pt x="1312" y="4127"/>
                  </a:lnTo>
                  <a:lnTo>
                    <a:pt x="1338" y="4165"/>
                  </a:lnTo>
                  <a:lnTo>
                    <a:pt x="1366" y="4200"/>
                  </a:lnTo>
                  <a:lnTo>
                    <a:pt x="1395" y="4237"/>
                  </a:lnTo>
                  <a:lnTo>
                    <a:pt x="1426" y="4272"/>
                  </a:lnTo>
                  <a:lnTo>
                    <a:pt x="1458" y="4307"/>
                  </a:lnTo>
                  <a:lnTo>
                    <a:pt x="1491" y="4342"/>
                  </a:lnTo>
                  <a:lnTo>
                    <a:pt x="1526" y="4375"/>
                  </a:lnTo>
                  <a:lnTo>
                    <a:pt x="1561" y="4409"/>
                  </a:lnTo>
                  <a:lnTo>
                    <a:pt x="1597" y="4442"/>
                  </a:lnTo>
                  <a:lnTo>
                    <a:pt x="1635" y="4474"/>
                  </a:lnTo>
                  <a:lnTo>
                    <a:pt x="1675" y="4506"/>
                  </a:lnTo>
                  <a:lnTo>
                    <a:pt x="1715" y="4537"/>
                  </a:lnTo>
                  <a:lnTo>
                    <a:pt x="1756" y="4568"/>
                  </a:lnTo>
                  <a:lnTo>
                    <a:pt x="1800" y="4599"/>
                  </a:lnTo>
                  <a:lnTo>
                    <a:pt x="1843" y="4628"/>
                  </a:lnTo>
                  <a:lnTo>
                    <a:pt x="1740" y="4667"/>
                  </a:lnTo>
                  <a:lnTo>
                    <a:pt x="1640" y="4708"/>
                  </a:lnTo>
                  <a:lnTo>
                    <a:pt x="1542" y="4751"/>
                  </a:lnTo>
                  <a:lnTo>
                    <a:pt x="1447" y="4795"/>
                  </a:lnTo>
                  <a:lnTo>
                    <a:pt x="1353" y="4841"/>
                  </a:lnTo>
                  <a:lnTo>
                    <a:pt x="1262" y="4889"/>
                  </a:lnTo>
                  <a:lnTo>
                    <a:pt x="1174" y="4938"/>
                  </a:lnTo>
                  <a:lnTo>
                    <a:pt x="1088" y="4988"/>
                  </a:lnTo>
                  <a:lnTo>
                    <a:pt x="1006" y="5041"/>
                  </a:lnTo>
                  <a:lnTo>
                    <a:pt x="925" y="5094"/>
                  </a:lnTo>
                  <a:lnTo>
                    <a:pt x="848" y="5150"/>
                  </a:lnTo>
                  <a:lnTo>
                    <a:pt x="774" y="5207"/>
                  </a:lnTo>
                  <a:lnTo>
                    <a:pt x="702" y="5266"/>
                  </a:lnTo>
                  <a:lnTo>
                    <a:pt x="634" y="5325"/>
                  </a:lnTo>
                  <a:lnTo>
                    <a:pt x="569" y="5385"/>
                  </a:lnTo>
                  <a:lnTo>
                    <a:pt x="507" y="5447"/>
                  </a:lnTo>
                  <a:lnTo>
                    <a:pt x="448" y="5511"/>
                  </a:lnTo>
                  <a:lnTo>
                    <a:pt x="393" y="5576"/>
                  </a:lnTo>
                  <a:lnTo>
                    <a:pt x="340" y="5641"/>
                  </a:lnTo>
                  <a:lnTo>
                    <a:pt x="291" y="5709"/>
                  </a:lnTo>
                  <a:lnTo>
                    <a:pt x="247" y="5776"/>
                  </a:lnTo>
                  <a:lnTo>
                    <a:pt x="204" y="5846"/>
                  </a:lnTo>
                  <a:lnTo>
                    <a:pt x="167" y="5915"/>
                  </a:lnTo>
                  <a:lnTo>
                    <a:pt x="132" y="5986"/>
                  </a:lnTo>
                  <a:lnTo>
                    <a:pt x="102" y="6058"/>
                  </a:lnTo>
                  <a:lnTo>
                    <a:pt x="75" y="6130"/>
                  </a:lnTo>
                  <a:lnTo>
                    <a:pt x="53" y="6204"/>
                  </a:lnTo>
                  <a:lnTo>
                    <a:pt x="34" y="6278"/>
                  </a:lnTo>
                  <a:lnTo>
                    <a:pt x="19" y="6354"/>
                  </a:lnTo>
                  <a:lnTo>
                    <a:pt x="8" y="6429"/>
                  </a:lnTo>
                  <a:lnTo>
                    <a:pt x="2" y="6505"/>
                  </a:lnTo>
                  <a:lnTo>
                    <a:pt x="0" y="6583"/>
                  </a:lnTo>
                  <a:lnTo>
                    <a:pt x="5" y="6700"/>
                  </a:lnTo>
                  <a:lnTo>
                    <a:pt x="19" y="6815"/>
                  </a:lnTo>
                  <a:lnTo>
                    <a:pt x="43" y="6928"/>
                  </a:lnTo>
                  <a:lnTo>
                    <a:pt x="77" y="7040"/>
                  </a:lnTo>
                  <a:lnTo>
                    <a:pt x="119" y="7149"/>
                  </a:lnTo>
                  <a:lnTo>
                    <a:pt x="170" y="7257"/>
                  </a:lnTo>
                  <a:lnTo>
                    <a:pt x="230" y="7363"/>
                  </a:lnTo>
                  <a:lnTo>
                    <a:pt x="297" y="7466"/>
                  </a:lnTo>
                  <a:lnTo>
                    <a:pt x="373" y="7566"/>
                  </a:lnTo>
                  <a:lnTo>
                    <a:pt x="457" y="7664"/>
                  </a:lnTo>
                  <a:lnTo>
                    <a:pt x="548" y="7759"/>
                  </a:lnTo>
                  <a:lnTo>
                    <a:pt x="646" y="7852"/>
                  </a:lnTo>
                  <a:lnTo>
                    <a:pt x="752" y="7942"/>
                  </a:lnTo>
                  <a:lnTo>
                    <a:pt x="864" y="8027"/>
                  </a:lnTo>
                  <a:lnTo>
                    <a:pt x="984" y="8111"/>
                  </a:lnTo>
                  <a:lnTo>
                    <a:pt x="1110" y="8189"/>
                  </a:lnTo>
                  <a:lnTo>
                    <a:pt x="1241" y="8266"/>
                  </a:lnTo>
                  <a:lnTo>
                    <a:pt x="1378" y="8338"/>
                  </a:lnTo>
                  <a:lnTo>
                    <a:pt x="1522" y="8405"/>
                  </a:lnTo>
                  <a:lnTo>
                    <a:pt x="1671" y="8470"/>
                  </a:lnTo>
                  <a:lnTo>
                    <a:pt x="1825" y="8530"/>
                  </a:lnTo>
                  <a:lnTo>
                    <a:pt x="1983" y="8586"/>
                  </a:lnTo>
                  <a:lnTo>
                    <a:pt x="2148" y="8637"/>
                  </a:lnTo>
                  <a:lnTo>
                    <a:pt x="2316" y="8684"/>
                  </a:lnTo>
                  <a:lnTo>
                    <a:pt x="2488" y="8726"/>
                  </a:lnTo>
                  <a:lnTo>
                    <a:pt x="2665" y="8764"/>
                  </a:lnTo>
                  <a:lnTo>
                    <a:pt x="2846" y="8796"/>
                  </a:lnTo>
                  <a:lnTo>
                    <a:pt x="3029" y="8823"/>
                  </a:lnTo>
                  <a:lnTo>
                    <a:pt x="3217" y="8845"/>
                  </a:lnTo>
                  <a:lnTo>
                    <a:pt x="3407" y="8861"/>
                  </a:lnTo>
                  <a:lnTo>
                    <a:pt x="3601" y="8872"/>
                  </a:lnTo>
                  <a:lnTo>
                    <a:pt x="3797" y="8878"/>
                  </a:lnTo>
                  <a:lnTo>
                    <a:pt x="3796" y="8893"/>
                  </a:lnTo>
                  <a:lnTo>
                    <a:pt x="3793" y="8909"/>
                  </a:lnTo>
                  <a:lnTo>
                    <a:pt x="3792" y="8925"/>
                  </a:lnTo>
                  <a:lnTo>
                    <a:pt x="3791" y="8940"/>
                  </a:lnTo>
                  <a:lnTo>
                    <a:pt x="3790" y="8956"/>
                  </a:lnTo>
                  <a:lnTo>
                    <a:pt x="3790" y="8972"/>
                  </a:lnTo>
                  <a:lnTo>
                    <a:pt x="3789" y="8988"/>
                  </a:lnTo>
                  <a:lnTo>
                    <a:pt x="3789" y="9002"/>
                  </a:lnTo>
                  <a:lnTo>
                    <a:pt x="3793" y="9095"/>
                  </a:lnTo>
                  <a:lnTo>
                    <a:pt x="3805" y="9185"/>
                  </a:lnTo>
                  <a:lnTo>
                    <a:pt x="3823" y="9274"/>
                  </a:lnTo>
                  <a:lnTo>
                    <a:pt x="3850" y="9361"/>
                  </a:lnTo>
                  <a:lnTo>
                    <a:pt x="3884" y="9448"/>
                  </a:lnTo>
                  <a:lnTo>
                    <a:pt x="3923" y="9531"/>
                  </a:lnTo>
                  <a:lnTo>
                    <a:pt x="3971" y="9614"/>
                  </a:lnTo>
                  <a:lnTo>
                    <a:pt x="4025" y="9694"/>
                  </a:lnTo>
                  <a:lnTo>
                    <a:pt x="4084" y="9773"/>
                  </a:lnTo>
                  <a:lnTo>
                    <a:pt x="4152" y="9850"/>
                  </a:lnTo>
                  <a:lnTo>
                    <a:pt x="4224" y="9925"/>
                  </a:lnTo>
                  <a:lnTo>
                    <a:pt x="4301" y="9997"/>
                  </a:lnTo>
                  <a:lnTo>
                    <a:pt x="4386" y="10066"/>
                  </a:lnTo>
                  <a:lnTo>
                    <a:pt x="4475" y="10134"/>
                  </a:lnTo>
                  <a:lnTo>
                    <a:pt x="4569" y="10198"/>
                  </a:lnTo>
                  <a:lnTo>
                    <a:pt x="4668" y="10259"/>
                  </a:lnTo>
                  <a:lnTo>
                    <a:pt x="4773" y="10319"/>
                  </a:lnTo>
                  <a:lnTo>
                    <a:pt x="4882" y="10375"/>
                  </a:lnTo>
                  <a:lnTo>
                    <a:pt x="4996" y="10427"/>
                  </a:lnTo>
                  <a:lnTo>
                    <a:pt x="5113" y="10476"/>
                  </a:lnTo>
                  <a:lnTo>
                    <a:pt x="5234" y="10523"/>
                  </a:lnTo>
                  <a:lnTo>
                    <a:pt x="5360" y="10565"/>
                  </a:lnTo>
                  <a:lnTo>
                    <a:pt x="5490" y="10605"/>
                  </a:lnTo>
                  <a:lnTo>
                    <a:pt x="5623" y="10641"/>
                  </a:lnTo>
                  <a:lnTo>
                    <a:pt x="5760" y="10673"/>
                  </a:lnTo>
                  <a:lnTo>
                    <a:pt x="5899" y="10700"/>
                  </a:lnTo>
                  <a:lnTo>
                    <a:pt x="6042" y="10724"/>
                  </a:lnTo>
                  <a:lnTo>
                    <a:pt x="6187" y="10743"/>
                  </a:lnTo>
                  <a:lnTo>
                    <a:pt x="6335" y="10759"/>
                  </a:lnTo>
                  <a:lnTo>
                    <a:pt x="6485" y="10771"/>
                  </a:lnTo>
                  <a:lnTo>
                    <a:pt x="6638" y="10778"/>
                  </a:lnTo>
                  <a:lnTo>
                    <a:pt x="6792" y="10780"/>
                  </a:lnTo>
                  <a:lnTo>
                    <a:pt x="6865" y="10780"/>
                  </a:lnTo>
                  <a:lnTo>
                    <a:pt x="6937" y="10778"/>
                  </a:lnTo>
                  <a:lnTo>
                    <a:pt x="7008" y="10775"/>
                  </a:lnTo>
                  <a:lnTo>
                    <a:pt x="7080" y="10772"/>
                  </a:lnTo>
                  <a:lnTo>
                    <a:pt x="7150" y="10767"/>
                  </a:lnTo>
                  <a:lnTo>
                    <a:pt x="7220" y="10762"/>
                  </a:lnTo>
                  <a:lnTo>
                    <a:pt x="7290" y="10756"/>
                  </a:lnTo>
                  <a:lnTo>
                    <a:pt x="7359" y="10748"/>
                  </a:lnTo>
                  <a:lnTo>
                    <a:pt x="7428" y="10740"/>
                  </a:lnTo>
                  <a:lnTo>
                    <a:pt x="7495" y="10731"/>
                  </a:lnTo>
                  <a:lnTo>
                    <a:pt x="7563" y="10721"/>
                  </a:lnTo>
                  <a:lnTo>
                    <a:pt x="7630" y="10710"/>
                  </a:lnTo>
                  <a:lnTo>
                    <a:pt x="7695" y="10698"/>
                  </a:lnTo>
                  <a:lnTo>
                    <a:pt x="7761" y="10685"/>
                  </a:lnTo>
                  <a:lnTo>
                    <a:pt x="7826" y="10672"/>
                  </a:lnTo>
                  <a:lnTo>
                    <a:pt x="7890" y="10658"/>
                  </a:lnTo>
                  <a:lnTo>
                    <a:pt x="7953" y="10642"/>
                  </a:lnTo>
                  <a:lnTo>
                    <a:pt x="8016" y="10626"/>
                  </a:lnTo>
                  <a:lnTo>
                    <a:pt x="8078" y="10609"/>
                  </a:lnTo>
                  <a:lnTo>
                    <a:pt x="8139" y="10592"/>
                  </a:lnTo>
                  <a:lnTo>
                    <a:pt x="8200" y="10573"/>
                  </a:lnTo>
                  <a:lnTo>
                    <a:pt x="8259" y="10554"/>
                  </a:lnTo>
                  <a:lnTo>
                    <a:pt x="8319" y="10533"/>
                  </a:lnTo>
                  <a:lnTo>
                    <a:pt x="8376" y="10513"/>
                  </a:lnTo>
                  <a:lnTo>
                    <a:pt x="8433" y="10491"/>
                  </a:lnTo>
                  <a:lnTo>
                    <a:pt x="8489" y="10469"/>
                  </a:lnTo>
                  <a:lnTo>
                    <a:pt x="8545" y="10447"/>
                  </a:lnTo>
                  <a:lnTo>
                    <a:pt x="8598" y="10423"/>
                  </a:lnTo>
                  <a:lnTo>
                    <a:pt x="8652" y="10398"/>
                  </a:lnTo>
                  <a:lnTo>
                    <a:pt x="8705" y="10372"/>
                  </a:lnTo>
                  <a:lnTo>
                    <a:pt x="8756" y="10347"/>
                  </a:lnTo>
                  <a:lnTo>
                    <a:pt x="8806" y="10321"/>
                  </a:lnTo>
                  <a:lnTo>
                    <a:pt x="8868" y="10347"/>
                  </a:lnTo>
                  <a:lnTo>
                    <a:pt x="8929" y="10372"/>
                  </a:lnTo>
                  <a:lnTo>
                    <a:pt x="8992" y="10398"/>
                  </a:lnTo>
                  <a:lnTo>
                    <a:pt x="9056" y="10423"/>
                  </a:lnTo>
                  <a:lnTo>
                    <a:pt x="9120" y="10445"/>
                  </a:lnTo>
                  <a:lnTo>
                    <a:pt x="9186" y="10468"/>
                  </a:lnTo>
                  <a:lnTo>
                    <a:pt x="9253" y="10491"/>
                  </a:lnTo>
                  <a:lnTo>
                    <a:pt x="9319" y="10512"/>
                  </a:lnTo>
                  <a:lnTo>
                    <a:pt x="9387" y="10533"/>
                  </a:lnTo>
                  <a:lnTo>
                    <a:pt x="9456" y="10553"/>
                  </a:lnTo>
                  <a:lnTo>
                    <a:pt x="9526" y="10572"/>
                  </a:lnTo>
                  <a:lnTo>
                    <a:pt x="9595" y="10590"/>
                  </a:lnTo>
                  <a:lnTo>
                    <a:pt x="9666" y="10608"/>
                  </a:lnTo>
                  <a:lnTo>
                    <a:pt x="9737" y="10625"/>
                  </a:lnTo>
                  <a:lnTo>
                    <a:pt x="9810" y="10641"/>
                  </a:lnTo>
                  <a:lnTo>
                    <a:pt x="9882" y="10656"/>
                  </a:lnTo>
                  <a:lnTo>
                    <a:pt x="9956" y="10669"/>
                  </a:lnTo>
                  <a:lnTo>
                    <a:pt x="10030" y="10683"/>
                  </a:lnTo>
                  <a:lnTo>
                    <a:pt x="10104" y="10696"/>
                  </a:lnTo>
                  <a:lnTo>
                    <a:pt x="10180" y="10707"/>
                  </a:lnTo>
                  <a:lnTo>
                    <a:pt x="10255" y="10717"/>
                  </a:lnTo>
                  <a:lnTo>
                    <a:pt x="10332" y="10727"/>
                  </a:lnTo>
                  <a:lnTo>
                    <a:pt x="10409" y="10737"/>
                  </a:lnTo>
                  <a:lnTo>
                    <a:pt x="10487" y="10745"/>
                  </a:lnTo>
                  <a:lnTo>
                    <a:pt x="10565" y="10751"/>
                  </a:lnTo>
                  <a:lnTo>
                    <a:pt x="10643" y="10758"/>
                  </a:lnTo>
                  <a:lnTo>
                    <a:pt x="10722" y="10763"/>
                  </a:lnTo>
                  <a:lnTo>
                    <a:pt x="10802" y="10767"/>
                  </a:lnTo>
                  <a:lnTo>
                    <a:pt x="10882" y="10771"/>
                  </a:lnTo>
                  <a:lnTo>
                    <a:pt x="10962" y="10773"/>
                  </a:lnTo>
                  <a:lnTo>
                    <a:pt x="11043" y="10775"/>
                  </a:lnTo>
                  <a:lnTo>
                    <a:pt x="11124" y="10775"/>
                  </a:lnTo>
                  <a:lnTo>
                    <a:pt x="11303" y="10773"/>
                  </a:lnTo>
                  <a:lnTo>
                    <a:pt x="11479" y="10766"/>
                  </a:lnTo>
                  <a:lnTo>
                    <a:pt x="11654" y="10754"/>
                  </a:lnTo>
                  <a:lnTo>
                    <a:pt x="11826" y="10738"/>
                  </a:lnTo>
                  <a:lnTo>
                    <a:pt x="11995" y="10717"/>
                  </a:lnTo>
                  <a:lnTo>
                    <a:pt x="12162" y="10692"/>
                  </a:lnTo>
                  <a:lnTo>
                    <a:pt x="12325" y="10664"/>
                  </a:lnTo>
                  <a:lnTo>
                    <a:pt x="12486" y="10630"/>
                  </a:lnTo>
                  <a:lnTo>
                    <a:pt x="12643" y="10593"/>
                  </a:lnTo>
                  <a:lnTo>
                    <a:pt x="12797" y="10552"/>
                  </a:lnTo>
                  <a:lnTo>
                    <a:pt x="12947" y="10507"/>
                  </a:lnTo>
                  <a:lnTo>
                    <a:pt x="13093" y="10458"/>
                  </a:lnTo>
                  <a:lnTo>
                    <a:pt x="13235" y="10407"/>
                  </a:lnTo>
                  <a:lnTo>
                    <a:pt x="13374" y="10351"/>
                  </a:lnTo>
                  <a:lnTo>
                    <a:pt x="13507" y="10291"/>
                  </a:lnTo>
                  <a:lnTo>
                    <a:pt x="13636" y="10230"/>
                  </a:lnTo>
                  <a:lnTo>
                    <a:pt x="13761" y="10163"/>
                  </a:lnTo>
                  <a:lnTo>
                    <a:pt x="13881" y="10095"/>
                  </a:lnTo>
                  <a:lnTo>
                    <a:pt x="13995" y="10024"/>
                  </a:lnTo>
                  <a:lnTo>
                    <a:pt x="14104" y="9950"/>
                  </a:lnTo>
                  <a:lnTo>
                    <a:pt x="14208" y="9872"/>
                  </a:lnTo>
                  <a:lnTo>
                    <a:pt x="14307" y="9792"/>
                  </a:lnTo>
                  <a:lnTo>
                    <a:pt x="14399" y="9710"/>
                  </a:lnTo>
                  <a:lnTo>
                    <a:pt x="14486" y="9626"/>
                  </a:lnTo>
                  <a:lnTo>
                    <a:pt x="14567" y="9539"/>
                  </a:lnTo>
                  <a:lnTo>
                    <a:pt x="14641" y="9450"/>
                  </a:lnTo>
                  <a:lnTo>
                    <a:pt x="14710" y="9357"/>
                  </a:lnTo>
                  <a:lnTo>
                    <a:pt x="14771" y="9265"/>
                  </a:lnTo>
                  <a:lnTo>
                    <a:pt x="14825" y="9169"/>
                  </a:lnTo>
                  <a:lnTo>
                    <a:pt x="14873" y="9072"/>
                  </a:lnTo>
                  <a:lnTo>
                    <a:pt x="14914" y="8973"/>
                  </a:lnTo>
                  <a:lnTo>
                    <a:pt x="14947" y="8872"/>
                  </a:lnTo>
                  <a:lnTo>
                    <a:pt x="15122" y="8855"/>
                  </a:lnTo>
                  <a:lnTo>
                    <a:pt x="15294" y="8833"/>
                  </a:lnTo>
                  <a:lnTo>
                    <a:pt x="15463" y="8807"/>
                  </a:lnTo>
                  <a:lnTo>
                    <a:pt x="15629" y="8776"/>
                  </a:lnTo>
                  <a:lnTo>
                    <a:pt x="15792" y="8741"/>
                  </a:lnTo>
                  <a:lnTo>
                    <a:pt x="15951" y="8702"/>
                  </a:lnTo>
                  <a:lnTo>
                    <a:pt x="16107" y="8660"/>
                  </a:lnTo>
                  <a:lnTo>
                    <a:pt x="16259" y="8613"/>
                  </a:lnTo>
                  <a:lnTo>
                    <a:pt x="16406" y="8562"/>
                  </a:lnTo>
                  <a:lnTo>
                    <a:pt x="16550" y="8507"/>
                  </a:lnTo>
                  <a:lnTo>
                    <a:pt x="16690" y="8450"/>
                  </a:lnTo>
                  <a:lnTo>
                    <a:pt x="16824" y="8388"/>
                  </a:lnTo>
                  <a:lnTo>
                    <a:pt x="16953" y="8323"/>
                  </a:lnTo>
                  <a:lnTo>
                    <a:pt x="17079" y="8256"/>
                  </a:lnTo>
                  <a:lnTo>
                    <a:pt x="17199" y="8184"/>
                  </a:lnTo>
                  <a:lnTo>
                    <a:pt x="17313" y="8110"/>
                  </a:lnTo>
                  <a:lnTo>
                    <a:pt x="17422" y="8033"/>
                  </a:lnTo>
                  <a:lnTo>
                    <a:pt x="17525" y="7953"/>
                  </a:lnTo>
                  <a:lnTo>
                    <a:pt x="17623" y="7870"/>
                  </a:lnTo>
                  <a:lnTo>
                    <a:pt x="17714" y="7785"/>
                  </a:lnTo>
                  <a:lnTo>
                    <a:pt x="17800" y="7697"/>
                  </a:lnTo>
                  <a:lnTo>
                    <a:pt x="17877" y="7607"/>
                  </a:lnTo>
                  <a:lnTo>
                    <a:pt x="17950" y="7515"/>
                  </a:lnTo>
                  <a:lnTo>
                    <a:pt x="18015" y="7420"/>
                  </a:lnTo>
                  <a:lnTo>
                    <a:pt x="18074" y="7324"/>
                  </a:lnTo>
                  <a:lnTo>
                    <a:pt x="18124" y="7226"/>
                  </a:lnTo>
                  <a:lnTo>
                    <a:pt x="18168" y="7125"/>
                  </a:lnTo>
                  <a:lnTo>
                    <a:pt x="18204" y="7023"/>
                  </a:lnTo>
                  <a:lnTo>
                    <a:pt x="18232" y="6920"/>
                  </a:lnTo>
                  <a:lnTo>
                    <a:pt x="18253" y="6815"/>
                  </a:lnTo>
                  <a:lnTo>
                    <a:pt x="18265" y="6708"/>
                  </a:lnTo>
                  <a:lnTo>
                    <a:pt x="18270" y="6600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cab8a7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8" name=""/>
            <p:cNvSpPr/>
            <p:nvPr/>
          </p:nvSpPr>
          <p:spPr>
            <a:xfrm>
              <a:off x="5328000" y="2828880"/>
              <a:ext cx="700560" cy="39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Materials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(Ariba)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79" name=""/>
          <p:cNvGrpSpPr/>
          <p:nvPr/>
        </p:nvGrpSpPr>
        <p:grpSpPr>
          <a:xfrm>
            <a:off x="5262840" y="5112000"/>
            <a:ext cx="1061280" cy="995400"/>
            <a:chOff x="5262840" y="5112000"/>
            <a:chExt cx="1061280" cy="995400"/>
          </a:xfrm>
        </p:grpSpPr>
        <p:sp>
          <p:nvSpPr>
            <p:cNvPr id="1380" name=""/>
            <p:cNvSpPr/>
            <p:nvPr/>
          </p:nvSpPr>
          <p:spPr>
            <a:xfrm rot="2245200">
              <a:off x="5338440" y="5330880"/>
              <a:ext cx="909720" cy="557280"/>
            </a:xfrm>
            <a:custGeom>
              <a:avLst/>
              <a:gdLst/>
              <a:ahLst/>
              <a:rect l="l" t="t" r="r" b="b"/>
              <a:pathLst>
                <a:path w="18270" h="10780">
                  <a:moveTo>
                    <a:pt x="18270" y="6600"/>
                  </a:moveTo>
                  <a:lnTo>
                    <a:pt x="18268" y="6525"/>
                  </a:lnTo>
                  <a:lnTo>
                    <a:pt x="18262" y="6451"/>
                  </a:lnTo>
                  <a:lnTo>
                    <a:pt x="18252" y="6378"/>
                  </a:lnTo>
                  <a:lnTo>
                    <a:pt x="18238" y="6305"/>
                  </a:lnTo>
                  <a:lnTo>
                    <a:pt x="18221" y="6233"/>
                  </a:lnTo>
                  <a:lnTo>
                    <a:pt x="18199" y="6161"/>
                  </a:lnTo>
                  <a:lnTo>
                    <a:pt x="18174" y="6091"/>
                  </a:lnTo>
                  <a:lnTo>
                    <a:pt x="18146" y="6020"/>
                  </a:lnTo>
                  <a:lnTo>
                    <a:pt x="18112" y="5952"/>
                  </a:lnTo>
                  <a:lnTo>
                    <a:pt x="18077" y="5883"/>
                  </a:lnTo>
                  <a:lnTo>
                    <a:pt x="18038" y="5817"/>
                  </a:lnTo>
                  <a:lnTo>
                    <a:pt x="17995" y="5751"/>
                  </a:lnTo>
                  <a:lnTo>
                    <a:pt x="17949" y="5685"/>
                  </a:lnTo>
                  <a:lnTo>
                    <a:pt x="17900" y="5621"/>
                  </a:lnTo>
                  <a:lnTo>
                    <a:pt x="17848" y="5558"/>
                  </a:lnTo>
                  <a:lnTo>
                    <a:pt x="17792" y="5496"/>
                  </a:lnTo>
                  <a:lnTo>
                    <a:pt x="17733" y="5435"/>
                  </a:lnTo>
                  <a:lnTo>
                    <a:pt x="17672" y="5375"/>
                  </a:lnTo>
                  <a:lnTo>
                    <a:pt x="17607" y="5317"/>
                  </a:lnTo>
                  <a:lnTo>
                    <a:pt x="17539" y="5260"/>
                  </a:lnTo>
                  <a:lnTo>
                    <a:pt x="17470" y="5204"/>
                  </a:lnTo>
                  <a:lnTo>
                    <a:pt x="17396" y="5149"/>
                  </a:lnTo>
                  <a:lnTo>
                    <a:pt x="17320" y="5095"/>
                  </a:lnTo>
                  <a:lnTo>
                    <a:pt x="17242" y="5044"/>
                  </a:lnTo>
                  <a:lnTo>
                    <a:pt x="17161" y="4994"/>
                  </a:lnTo>
                  <a:lnTo>
                    <a:pt x="17077" y="4945"/>
                  </a:lnTo>
                  <a:lnTo>
                    <a:pt x="16991" y="4897"/>
                  </a:lnTo>
                  <a:lnTo>
                    <a:pt x="16903" y="4851"/>
                  </a:lnTo>
                  <a:lnTo>
                    <a:pt x="16812" y="4807"/>
                  </a:lnTo>
                  <a:lnTo>
                    <a:pt x="16719" y="4764"/>
                  </a:lnTo>
                  <a:lnTo>
                    <a:pt x="16623" y="4723"/>
                  </a:lnTo>
                  <a:lnTo>
                    <a:pt x="16526" y="4683"/>
                  </a:lnTo>
                  <a:lnTo>
                    <a:pt x="16557" y="4657"/>
                  </a:lnTo>
                  <a:lnTo>
                    <a:pt x="16586" y="4630"/>
                  </a:lnTo>
                  <a:lnTo>
                    <a:pt x="16615" y="4602"/>
                  </a:lnTo>
                  <a:lnTo>
                    <a:pt x="16643" y="4574"/>
                  </a:lnTo>
                  <a:lnTo>
                    <a:pt x="16670" y="4546"/>
                  </a:lnTo>
                  <a:lnTo>
                    <a:pt x="16696" y="4518"/>
                  </a:lnTo>
                  <a:lnTo>
                    <a:pt x="16722" y="4489"/>
                  </a:lnTo>
                  <a:lnTo>
                    <a:pt x="16746" y="4460"/>
                  </a:lnTo>
                  <a:lnTo>
                    <a:pt x="16770" y="4430"/>
                  </a:lnTo>
                  <a:lnTo>
                    <a:pt x="16792" y="4400"/>
                  </a:lnTo>
                  <a:lnTo>
                    <a:pt x="16814" y="4370"/>
                  </a:lnTo>
                  <a:lnTo>
                    <a:pt x="16835" y="4340"/>
                  </a:lnTo>
                  <a:lnTo>
                    <a:pt x="16855" y="4310"/>
                  </a:lnTo>
                  <a:lnTo>
                    <a:pt x="16873" y="4279"/>
                  </a:lnTo>
                  <a:lnTo>
                    <a:pt x="16892" y="4247"/>
                  </a:lnTo>
                  <a:lnTo>
                    <a:pt x="16909" y="4216"/>
                  </a:lnTo>
                  <a:lnTo>
                    <a:pt x="16926" y="4184"/>
                  </a:lnTo>
                  <a:lnTo>
                    <a:pt x="16941" y="4152"/>
                  </a:lnTo>
                  <a:lnTo>
                    <a:pt x="16955" y="4120"/>
                  </a:lnTo>
                  <a:lnTo>
                    <a:pt x="16968" y="4088"/>
                  </a:lnTo>
                  <a:lnTo>
                    <a:pt x="16981" y="4055"/>
                  </a:lnTo>
                  <a:lnTo>
                    <a:pt x="16992" y="4023"/>
                  </a:lnTo>
                  <a:lnTo>
                    <a:pt x="17003" y="3990"/>
                  </a:lnTo>
                  <a:lnTo>
                    <a:pt x="17012" y="3957"/>
                  </a:lnTo>
                  <a:lnTo>
                    <a:pt x="17020" y="3923"/>
                  </a:lnTo>
                  <a:lnTo>
                    <a:pt x="17026" y="3890"/>
                  </a:lnTo>
                  <a:lnTo>
                    <a:pt x="17032" y="3856"/>
                  </a:lnTo>
                  <a:lnTo>
                    <a:pt x="17038" y="3821"/>
                  </a:lnTo>
                  <a:lnTo>
                    <a:pt x="17041" y="3788"/>
                  </a:lnTo>
                  <a:lnTo>
                    <a:pt x="17044" y="3753"/>
                  </a:lnTo>
                  <a:lnTo>
                    <a:pt x="17046" y="3719"/>
                  </a:lnTo>
                  <a:lnTo>
                    <a:pt x="17046" y="3684"/>
                  </a:lnTo>
                  <a:lnTo>
                    <a:pt x="17042" y="3593"/>
                  </a:lnTo>
                  <a:lnTo>
                    <a:pt x="17031" y="3503"/>
                  </a:lnTo>
                  <a:lnTo>
                    <a:pt x="17012" y="3414"/>
                  </a:lnTo>
                  <a:lnTo>
                    <a:pt x="16985" y="3326"/>
                  </a:lnTo>
                  <a:lnTo>
                    <a:pt x="16952" y="3240"/>
                  </a:lnTo>
                  <a:lnTo>
                    <a:pt x="16911" y="3156"/>
                  </a:lnTo>
                  <a:lnTo>
                    <a:pt x="16864" y="3073"/>
                  </a:lnTo>
                  <a:lnTo>
                    <a:pt x="16811" y="2992"/>
                  </a:lnTo>
                  <a:lnTo>
                    <a:pt x="16750" y="2914"/>
                  </a:lnTo>
                  <a:lnTo>
                    <a:pt x="16684" y="2837"/>
                  </a:lnTo>
                  <a:lnTo>
                    <a:pt x="16612" y="2763"/>
                  </a:lnTo>
                  <a:lnTo>
                    <a:pt x="16533" y="2691"/>
                  </a:lnTo>
                  <a:lnTo>
                    <a:pt x="16450" y="2621"/>
                  </a:lnTo>
                  <a:lnTo>
                    <a:pt x="16361" y="2554"/>
                  </a:lnTo>
                  <a:lnTo>
                    <a:pt x="16266" y="2489"/>
                  </a:lnTo>
                  <a:lnTo>
                    <a:pt x="16167" y="2427"/>
                  </a:lnTo>
                  <a:lnTo>
                    <a:pt x="16063" y="2369"/>
                  </a:lnTo>
                  <a:lnTo>
                    <a:pt x="15953" y="2313"/>
                  </a:lnTo>
                  <a:lnTo>
                    <a:pt x="15840" y="2261"/>
                  </a:lnTo>
                  <a:lnTo>
                    <a:pt x="15722" y="2210"/>
                  </a:lnTo>
                  <a:lnTo>
                    <a:pt x="15600" y="2165"/>
                  </a:lnTo>
                  <a:lnTo>
                    <a:pt x="15475" y="2121"/>
                  </a:lnTo>
                  <a:lnTo>
                    <a:pt x="15346" y="2082"/>
                  </a:lnTo>
                  <a:lnTo>
                    <a:pt x="15212" y="2047"/>
                  </a:lnTo>
                  <a:lnTo>
                    <a:pt x="15076" y="2015"/>
                  </a:lnTo>
                  <a:lnTo>
                    <a:pt x="14936" y="1987"/>
                  </a:lnTo>
                  <a:lnTo>
                    <a:pt x="14794" y="1963"/>
                  </a:lnTo>
                  <a:lnTo>
                    <a:pt x="14648" y="1943"/>
                  </a:lnTo>
                  <a:lnTo>
                    <a:pt x="14501" y="1927"/>
                  </a:lnTo>
                  <a:lnTo>
                    <a:pt x="14350" y="1916"/>
                  </a:lnTo>
                  <a:lnTo>
                    <a:pt x="14198" y="1909"/>
                  </a:lnTo>
                  <a:lnTo>
                    <a:pt x="14043" y="1907"/>
                  </a:lnTo>
                  <a:lnTo>
                    <a:pt x="13965" y="1908"/>
                  </a:lnTo>
                  <a:lnTo>
                    <a:pt x="13887" y="1909"/>
                  </a:lnTo>
                  <a:lnTo>
                    <a:pt x="13811" y="1912"/>
                  </a:lnTo>
                  <a:lnTo>
                    <a:pt x="13734" y="1916"/>
                  </a:lnTo>
                  <a:lnTo>
                    <a:pt x="13659" y="1921"/>
                  </a:lnTo>
                  <a:lnTo>
                    <a:pt x="13584" y="1928"/>
                  </a:lnTo>
                  <a:lnTo>
                    <a:pt x="13508" y="1935"/>
                  </a:lnTo>
                  <a:lnTo>
                    <a:pt x="13434" y="1943"/>
                  </a:lnTo>
                  <a:lnTo>
                    <a:pt x="13361" y="1953"/>
                  </a:lnTo>
                  <a:lnTo>
                    <a:pt x="13289" y="1964"/>
                  </a:lnTo>
                  <a:lnTo>
                    <a:pt x="13217" y="1975"/>
                  </a:lnTo>
                  <a:lnTo>
                    <a:pt x="13145" y="1988"/>
                  </a:lnTo>
                  <a:lnTo>
                    <a:pt x="13074" y="2001"/>
                  </a:lnTo>
                  <a:lnTo>
                    <a:pt x="13005" y="2016"/>
                  </a:lnTo>
                  <a:lnTo>
                    <a:pt x="12936" y="2032"/>
                  </a:lnTo>
                  <a:lnTo>
                    <a:pt x="12868" y="2048"/>
                  </a:lnTo>
                  <a:lnTo>
                    <a:pt x="12844" y="1941"/>
                  </a:lnTo>
                  <a:lnTo>
                    <a:pt x="12812" y="1836"/>
                  </a:lnTo>
                  <a:lnTo>
                    <a:pt x="12772" y="1732"/>
                  </a:lnTo>
                  <a:lnTo>
                    <a:pt x="12725" y="1629"/>
                  </a:lnTo>
                  <a:lnTo>
                    <a:pt x="12669" y="1530"/>
                  </a:lnTo>
                  <a:lnTo>
                    <a:pt x="12606" y="1432"/>
                  </a:lnTo>
                  <a:lnTo>
                    <a:pt x="12536" y="1336"/>
                  </a:lnTo>
                  <a:lnTo>
                    <a:pt x="12459" y="1242"/>
                  </a:lnTo>
                  <a:lnTo>
                    <a:pt x="12374" y="1152"/>
                  </a:lnTo>
                  <a:lnTo>
                    <a:pt x="12284" y="1063"/>
                  </a:lnTo>
                  <a:lnTo>
                    <a:pt x="12187" y="977"/>
                  </a:lnTo>
                  <a:lnTo>
                    <a:pt x="12083" y="894"/>
                  </a:lnTo>
                  <a:lnTo>
                    <a:pt x="11974" y="814"/>
                  </a:lnTo>
                  <a:lnTo>
                    <a:pt x="11858" y="738"/>
                  </a:lnTo>
                  <a:lnTo>
                    <a:pt x="11738" y="663"/>
                  </a:lnTo>
                  <a:lnTo>
                    <a:pt x="11612" y="593"/>
                  </a:lnTo>
                  <a:lnTo>
                    <a:pt x="11480" y="525"/>
                  </a:lnTo>
                  <a:lnTo>
                    <a:pt x="11343" y="461"/>
                  </a:lnTo>
                  <a:lnTo>
                    <a:pt x="11202" y="401"/>
                  </a:lnTo>
                  <a:lnTo>
                    <a:pt x="11056" y="345"/>
                  </a:lnTo>
                  <a:lnTo>
                    <a:pt x="10905" y="292"/>
                  </a:lnTo>
                  <a:lnTo>
                    <a:pt x="10750" y="243"/>
                  </a:lnTo>
                  <a:lnTo>
                    <a:pt x="10591" y="199"/>
                  </a:lnTo>
                  <a:lnTo>
                    <a:pt x="10429" y="159"/>
                  </a:lnTo>
                  <a:lnTo>
                    <a:pt x="10262" y="122"/>
                  </a:lnTo>
                  <a:lnTo>
                    <a:pt x="10092" y="90"/>
                  </a:lnTo>
                  <a:lnTo>
                    <a:pt x="9918" y="63"/>
                  </a:lnTo>
                  <a:lnTo>
                    <a:pt x="9742" y="41"/>
                  </a:lnTo>
                  <a:lnTo>
                    <a:pt x="9563" y="23"/>
                  </a:lnTo>
                  <a:lnTo>
                    <a:pt x="9382" y="10"/>
                  </a:lnTo>
                  <a:lnTo>
                    <a:pt x="9198" y="2"/>
                  </a:lnTo>
                  <a:lnTo>
                    <a:pt x="9011" y="0"/>
                  </a:lnTo>
                  <a:lnTo>
                    <a:pt x="8838" y="2"/>
                  </a:lnTo>
                  <a:lnTo>
                    <a:pt x="8667" y="9"/>
                  </a:lnTo>
                  <a:lnTo>
                    <a:pt x="8498" y="19"/>
                  </a:lnTo>
                  <a:lnTo>
                    <a:pt x="8331" y="35"/>
                  </a:lnTo>
                  <a:lnTo>
                    <a:pt x="8167" y="55"/>
                  </a:lnTo>
                  <a:lnTo>
                    <a:pt x="8005" y="78"/>
                  </a:lnTo>
                  <a:lnTo>
                    <a:pt x="7846" y="105"/>
                  </a:lnTo>
                  <a:lnTo>
                    <a:pt x="7689" y="137"/>
                  </a:lnTo>
                  <a:lnTo>
                    <a:pt x="7536" y="171"/>
                  </a:lnTo>
                  <a:lnTo>
                    <a:pt x="7386" y="210"/>
                  </a:lnTo>
                  <a:lnTo>
                    <a:pt x="7239" y="252"/>
                  </a:lnTo>
                  <a:lnTo>
                    <a:pt x="7097" y="298"/>
                  </a:lnTo>
                  <a:lnTo>
                    <a:pt x="6957" y="348"/>
                  </a:lnTo>
                  <a:lnTo>
                    <a:pt x="6822" y="401"/>
                  </a:lnTo>
                  <a:lnTo>
                    <a:pt x="6690" y="456"/>
                  </a:lnTo>
                  <a:lnTo>
                    <a:pt x="6563" y="515"/>
                  </a:lnTo>
                  <a:lnTo>
                    <a:pt x="6440" y="577"/>
                  </a:lnTo>
                  <a:lnTo>
                    <a:pt x="6321" y="642"/>
                  </a:lnTo>
                  <a:lnTo>
                    <a:pt x="6207" y="709"/>
                  </a:lnTo>
                  <a:lnTo>
                    <a:pt x="6099" y="780"/>
                  </a:lnTo>
                  <a:lnTo>
                    <a:pt x="5995" y="852"/>
                  </a:lnTo>
                  <a:lnTo>
                    <a:pt x="5896" y="928"/>
                  </a:lnTo>
                  <a:lnTo>
                    <a:pt x="5802" y="1006"/>
                  </a:lnTo>
                  <a:lnTo>
                    <a:pt x="5714" y="1086"/>
                  </a:lnTo>
                  <a:lnTo>
                    <a:pt x="5631" y="1169"/>
                  </a:lnTo>
                  <a:lnTo>
                    <a:pt x="5554" y="1254"/>
                  </a:lnTo>
                  <a:lnTo>
                    <a:pt x="5482" y="1340"/>
                  </a:lnTo>
                  <a:lnTo>
                    <a:pt x="5418" y="1429"/>
                  </a:lnTo>
                  <a:lnTo>
                    <a:pt x="5359" y="1520"/>
                  </a:lnTo>
                  <a:lnTo>
                    <a:pt x="5306" y="1612"/>
                  </a:lnTo>
                  <a:lnTo>
                    <a:pt x="5261" y="1707"/>
                  </a:lnTo>
                  <a:lnTo>
                    <a:pt x="5222" y="1803"/>
                  </a:lnTo>
                  <a:lnTo>
                    <a:pt x="5156" y="1787"/>
                  </a:lnTo>
                  <a:lnTo>
                    <a:pt x="5088" y="1773"/>
                  </a:lnTo>
                  <a:lnTo>
                    <a:pt x="5021" y="1759"/>
                  </a:lnTo>
                  <a:lnTo>
                    <a:pt x="4952" y="1746"/>
                  </a:lnTo>
                  <a:lnTo>
                    <a:pt x="4884" y="1734"/>
                  </a:lnTo>
                  <a:lnTo>
                    <a:pt x="4814" y="1724"/>
                  </a:lnTo>
                  <a:lnTo>
                    <a:pt x="4744" y="1714"/>
                  </a:lnTo>
                  <a:lnTo>
                    <a:pt x="4674" y="1705"/>
                  </a:lnTo>
                  <a:lnTo>
                    <a:pt x="4602" y="1697"/>
                  </a:lnTo>
                  <a:lnTo>
                    <a:pt x="4530" y="1690"/>
                  </a:lnTo>
                  <a:lnTo>
                    <a:pt x="4458" y="1684"/>
                  </a:lnTo>
                  <a:lnTo>
                    <a:pt x="4384" y="1679"/>
                  </a:lnTo>
                  <a:lnTo>
                    <a:pt x="4311" y="1676"/>
                  </a:lnTo>
                  <a:lnTo>
                    <a:pt x="4236" y="1673"/>
                  </a:lnTo>
                  <a:lnTo>
                    <a:pt x="4162" y="1671"/>
                  </a:lnTo>
                  <a:lnTo>
                    <a:pt x="4087" y="1670"/>
                  </a:lnTo>
                  <a:lnTo>
                    <a:pt x="3933" y="1673"/>
                  </a:lnTo>
                  <a:lnTo>
                    <a:pt x="3780" y="1679"/>
                  </a:lnTo>
                  <a:lnTo>
                    <a:pt x="3629" y="1691"/>
                  </a:lnTo>
                  <a:lnTo>
                    <a:pt x="3482" y="1707"/>
                  </a:lnTo>
                  <a:lnTo>
                    <a:pt x="3337" y="1726"/>
                  </a:lnTo>
                  <a:lnTo>
                    <a:pt x="3194" y="1750"/>
                  </a:lnTo>
                  <a:lnTo>
                    <a:pt x="3055" y="1779"/>
                  </a:lnTo>
                  <a:lnTo>
                    <a:pt x="2917" y="1811"/>
                  </a:lnTo>
                  <a:lnTo>
                    <a:pt x="2785" y="1846"/>
                  </a:lnTo>
                  <a:lnTo>
                    <a:pt x="2655" y="1885"/>
                  </a:lnTo>
                  <a:lnTo>
                    <a:pt x="2529" y="1928"/>
                  </a:lnTo>
                  <a:lnTo>
                    <a:pt x="2408" y="1974"/>
                  </a:lnTo>
                  <a:lnTo>
                    <a:pt x="2289" y="2024"/>
                  </a:lnTo>
                  <a:lnTo>
                    <a:pt x="2176" y="2077"/>
                  </a:lnTo>
                  <a:lnTo>
                    <a:pt x="2068" y="2133"/>
                  </a:lnTo>
                  <a:lnTo>
                    <a:pt x="1963" y="2191"/>
                  </a:lnTo>
                  <a:lnTo>
                    <a:pt x="1864" y="2253"/>
                  </a:lnTo>
                  <a:lnTo>
                    <a:pt x="1770" y="2318"/>
                  </a:lnTo>
                  <a:lnTo>
                    <a:pt x="1680" y="2385"/>
                  </a:lnTo>
                  <a:lnTo>
                    <a:pt x="1596" y="2455"/>
                  </a:lnTo>
                  <a:lnTo>
                    <a:pt x="1519" y="2527"/>
                  </a:lnTo>
                  <a:lnTo>
                    <a:pt x="1446" y="2601"/>
                  </a:lnTo>
                  <a:lnTo>
                    <a:pt x="1379" y="2677"/>
                  </a:lnTo>
                  <a:lnTo>
                    <a:pt x="1320" y="2756"/>
                  </a:lnTo>
                  <a:lnTo>
                    <a:pt x="1266" y="2837"/>
                  </a:lnTo>
                  <a:lnTo>
                    <a:pt x="1218" y="2919"/>
                  </a:lnTo>
                  <a:lnTo>
                    <a:pt x="1178" y="3004"/>
                  </a:lnTo>
                  <a:lnTo>
                    <a:pt x="1144" y="3089"/>
                  </a:lnTo>
                  <a:lnTo>
                    <a:pt x="1118" y="3177"/>
                  </a:lnTo>
                  <a:lnTo>
                    <a:pt x="1100" y="3266"/>
                  </a:lnTo>
                  <a:lnTo>
                    <a:pt x="1087" y="3357"/>
                  </a:lnTo>
                  <a:lnTo>
                    <a:pt x="1084" y="3448"/>
                  </a:lnTo>
                  <a:lnTo>
                    <a:pt x="1085" y="3490"/>
                  </a:lnTo>
                  <a:lnTo>
                    <a:pt x="1087" y="3532"/>
                  </a:lnTo>
                  <a:lnTo>
                    <a:pt x="1092" y="3575"/>
                  </a:lnTo>
                  <a:lnTo>
                    <a:pt x="1097" y="3616"/>
                  </a:lnTo>
                  <a:lnTo>
                    <a:pt x="1104" y="3657"/>
                  </a:lnTo>
                  <a:lnTo>
                    <a:pt x="1113" y="3698"/>
                  </a:lnTo>
                  <a:lnTo>
                    <a:pt x="1124" y="3739"/>
                  </a:lnTo>
                  <a:lnTo>
                    <a:pt x="1136" y="3779"/>
                  </a:lnTo>
                  <a:lnTo>
                    <a:pt x="1150" y="3820"/>
                  </a:lnTo>
                  <a:lnTo>
                    <a:pt x="1165" y="3859"/>
                  </a:lnTo>
                  <a:lnTo>
                    <a:pt x="1182" y="3899"/>
                  </a:lnTo>
                  <a:lnTo>
                    <a:pt x="1199" y="3938"/>
                  </a:lnTo>
                  <a:lnTo>
                    <a:pt x="1220" y="3977"/>
                  </a:lnTo>
                  <a:lnTo>
                    <a:pt x="1240" y="4015"/>
                  </a:lnTo>
                  <a:lnTo>
                    <a:pt x="1263" y="4053"/>
                  </a:lnTo>
                  <a:lnTo>
                    <a:pt x="1286" y="4091"/>
                  </a:lnTo>
                  <a:lnTo>
                    <a:pt x="1312" y="4127"/>
                  </a:lnTo>
                  <a:lnTo>
                    <a:pt x="1338" y="4165"/>
                  </a:lnTo>
                  <a:lnTo>
                    <a:pt x="1366" y="4200"/>
                  </a:lnTo>
                  <a:lnTo>
                    <a:pt x="1395" y="4237"/>
                  </a:lnTo>
                  <a:lnTo>
                    <a:pt x="1426" y="4272"/>
                  </a:lnTo>
                  <a:lnTo>
                    <a:pt x="1458" y="4307"/>
                  </a:lnTo>
                  <a:lnTo>
                    <a:pt x="1491" y="4342"/>
                  </a:lnTo>
                  <a:lnTo>
                    <a:pt x="1526" y="4375"/>
                  </a:lnTo>
                  <a:lnTo>
                    <a:pt x="1561" y="4409"/>
                  </a:lnTo>
                  <a:lnTo>
                    <a:pt x="1597" y="4442"/>
                  </a:lnTo>
                  <a:lnTo>
                    <a:pt x="1635" y="4474"/>
                  </a:lnTo>
                  <a:lnTo>
                    <a:pt x="1675" y="4506"/>
                  </a:lnTo>
                  <a:lnTo>
                    <a:pt x="1715" y="4537"/>
                  </a:lnTo>
                  <a:lnTo>
                    <a:pt x="1756" y="4568"/>
                  </a:lnTo>
                  <a:lnTo>
                    <a:pt x="1800" y="4599"/>
                  </a:lnTo>
                  <a:lnTo>
                    <a:pt x="1843" y="4628"/>
                  </a:lnTo>
                  <a:lnTo>
                    <a:pt x="1740" y="4667"/>
                  </a:lnTo>
                  <a:lnTo>
                    <a:pt x="1640" y="4708"/>
                  </a:lnTo>
                  <a:lnTo>
                    <a:pt x="1542" y="4751"/>
                  </a:lnTo>
                  <a:lnTo>
                    <a:pt x="1447" y="4795"/>
                  </a:lnTo>
                  <a:lnTo>
                    <a:pt x="1353" y="4841"/>
                  </a:lnTo>
                  <a:lnTo>
                    <a:pt x="1262" y="4889"/>
                  </a:lnTo>
                  <a:lnTo>
                    <a:pt x="1174" y="4938"/>
                  </a:lnTo>
                  <a:lnTo>
                    <a:pt x="1088" y="4988"/>
                  </a:lnTo>
                  <a:lnTo>
                    <a:pt x="1006" y="5041"/>
                  </a:lnTo>
                  <a:lnTo>
                    <a:pt x="925" y="5094"/>
                  </a:lnTo>
                  <a:lnTo>
                    <a:pt x="848" y="5150"/>
                  </a:lnTo>
                  <a:lnTo>
                    <a:pt x="774" y="5207"/>
                  </a:lnTo>
                  <a:lnTo>
                    <a:pt x="702" y="5266"/>
                  </a:lnTo>
                  <a:lnTo>
                    <a:pt x="634" y="5325"/>
                  </a:lnTo>
                  <a:lnTo>
                    <a:pt x="569" y="5385"/>
                  </a:lnTo>
                  <a:lnTo>
                    <a:pt x="507" y="5447"/>
                  </a:lnTo>
                  <a:lnTo>
                    <a:pt x="448" y="5511"/>
                  </a:lnTo>
                  <a:lnTo>
                    <a:pt x="393" y="5576"/>
                  </a:lnTo>
                  <a:lnTo>
                    <a:pt x="340" y="5641"/>
                  </a:lnTo>
                  <a:lnTo>
                    <a:pt x="291" y="5709"/>
                  </a:lnTo>
                  <a:lnTo>
                    <a:pt x="247" y="5776"/>
                  </a:lnTo>
                  <a:lnTo>
                    <a:pt x="204" y="5846"/>
                  </a:lnTo>
                  <a:lnTo>
                    <a:pt x="167" y="5915"/>
                  </a:lnTo>
                  <a:lnTo>
                    <a:pt x="132" y="5986"/>
                  </a:lnTo>
                  <a:lnTo>
                    <a:pt x="102" y="6058"/>
                  </a:lnTo>
                  <a:lnTo>
                    <a:pt x="75" y="6130"/>
                  </a:lnTo>
                  <a:lnTo>
                    <a:pt x="53" y="6204"/>
                  </a:lnTo>
                  <a:lnTo>
                    <a:pt x="34" y="6278"/>
                  </a:lnTo>
                  <a:lnTo>
                    <a:pt x="19" y="6354"/>
                  </a:lnTo>
                  <a:lnTo>
                    <a:pt x="8" y="6429"/>
                  </a:lnTo>
                  <a:lnTo>
                    <a:pt x="2" y="6505"/>
                  </a:lnTo>
                  <a:lnTo>
                    <a:pt x="0" y="6583"/>
                  </a:lnTo>
                  <a:lnTo>
                    <a:pt x="5" y="6700"/>
                  </a:lnTo>
                  <a:lnTo>
                    <a:pt x="19" y="6815"/>
                  </a:lnTo>
                  <a:lnTo>
                    <a:pt x="43" y="6928"/>
                  </a:lnTo>
                  <a:lnTo>
                    <a:pt x="77" y="7040"/>
                  </a:lnTo>
                  <a:lnTo>
                    <a:pt x="119" y="7149"/>
                  </a:lnTo>
                  <a:lnTo>
                    <a:pt x="170" y="7257"/>
                  </a:lnTo>
                  <a:lnTo>
                    <a:pt x="230" y="7363"/>
                  </a:lnTo>
                  <a:lnTo>
                    <a:pt x="297" y="7466"/>
                  </a:lnTo>
                  <a:lnTo>
                    <a:pt x="373" y="7566"/>
                  </a:lnTo>
                  <a:lnTo>
                    <a:pt x="457" y="7664"/>
                  </a:lnTo>
                  <a:lnTo>
                    <a:pt x="548" y="7759"/>
                  </a:lnTo>
                  <a:lnTo>
                    <a:pt x="646" y="7852"/>
                  </a:lnTo>
                  <a:lnTo>
                    <a:pt x="752" y="7942"/>
                  </a:lnTo>
                  <a:lnTo>
                    <a:pt x="864" y="8027"/>
                  </a:lnTo>
                  <a:lnTo>
                    <a:pt x="984" y="8111"/>
                  </a:lnTo>
                  <a:lnTo>
                    <a:pt x="1110" y="8189"/>
                  </a:lnTo>
                  <a:lnTo>
                    <a:pt x="1241" y="8266"/>
                  </a:lnTo>
                  <a:lnTo>
                    <a:pt x="1378" y="8338"/>
                  </a:lnTo>
                  <a:lnTo>
                    <a:pt x="1522" y="8405"/>
                  </a:lnTo>
                  <a:lnTo>
                    <a:pt x="1671" y="8470"/>
                  </a:lnTo>
                  <a:lnTo>
                    <a:pt x="1825" y="8530"/>
                  </a:lnTo>
                  <a:lnTo>
                    <a:pt x="1983" y="8586"/>
                  </a:lnTo>
                  <a:lnTo>
                    <a:pt x="2148" y="8637"/>
                  </a:lnTo>
                  <a:lnTo>
                    <a:pt x="2316" y="8684"/>
                  </a:lnTo>
                  <a:lnTo>
                    <a:pt x="2488" y="8726"/>
                  </a:lnTo>
                  <a:lnTo>
                    <a:pt x="2665" y="8764"/>
                  </a:lnTo>
                  <a:lnTo>
                    <a:pt x="2846" y="8796"/>
                  </a:lnTo>
                  <a:lnTo>
                    <a:pt x="3029" y="8823"/>
                  </a:lnTo>
                  <a:lnTo>
                    <a:pt x="3217" y="8845"/>
                  </a:lnTo>
                  <a:lnTo>
                    <a:pt x="3407" y="8861"/>
                  </a:lnTo>
                  <a:lnTo>
                    <a:pt x="3601" y="8872"/>
                  </a:lnTo>
                  <a:lnTo>
                    <a:pt x="3797" y="8878"/>
                  </a:lnTo>
                  <a:lnTo>
                    <a:pt x="3796" y="8893"/>
                  </a:lnTo>
                  <a:lnTo>
                    <a:pt x="3793" y="8909"/>
                  </a:lnTo>
                  <a:lnTo>
                    <a:pt x="3792" y="8925"/>
                  </a:lnTo>
                  <a:lnTo>
                    <a:pt x="3791" y="8940"/>
                  </a:lnTo>
                  <a:lnTo>
                    <a:pt x="3790" y="8956"/>
                  </a:lnTo>
                  <a:lnTo>
                    <a:pt x="3790" y="8972"/>
                  </a:lnTo>
                  <a:lnTo>
                    <a:pt x="3789" y="8988"/>
                  </a:lnTo>
                  <a:lnTo>
                    <a:pt x="3789" y="9002"/>
                  </a:lnTo>
                  <a:lnTo>
                    <a:pt x="3793" y="9095"/>
                  </a:lnTo>
                  <a:lnTo>
                    <a:pt x="3805" y="9185"/>
                  </a:lnTo>
                  <a:lnTo>
                    <a:pt x="3823" y="9274"/>
                  </a:lnTo>
                  <a:lnTo>
                    <a:pt x="3850" y="9361"/>
                  </a:lnTo>
                  <a:lnTo>
                    <a:pt x="3884" y="9448"/>
                  </a:lnTo>
                  <a:lnTo>
                    <a:pt x="3923" y="9531"/>
                  </a:lnTo>
                  <a:lnTo>
                    <a:pt x="3971" y="9614"/>
                  </a:lnTo>
                  <a:lnTo>
                    <a:pt x="4025" y="9694"/>
                  </a:lnTo>
                  <a:lnTo>
                    <a:pt x="4084" y="9773"/>
                  </a:lnTo>
                  <a:lnTo>
                    <a:pt x="4152" y="9850"/>
                  </a:lnTo>
                  <a:lnTo>
                    <a:pt x="4224" y="9925"/>
                  </a:lnTo>
                  <a:lnTo>
                    <a:pt x="4301" y="9997"/>
                  </a:lnTo>
                  <a:lnTo>
                    <a:pt x="4386" y="10066"/>
                  </a:lnTo>
                  <a:lnTo>
                    <a:pt x="4475" y="10134"/>
                  </a:lnTo>
                  <a:lnTo>
                    <a:pt x="4569" y="10198"/>
                  </a:lnTo>
                  <a:lnTo>
                    <a:pt x="4668" y="10259"/>
                  </a:lnTo>
                  <a:lnTo>
                    <a:pt x="4773" y="10319"/>
                  </a:lnTo>
                  <a:lnTo>
                    <a:pt x="4882" y="10375"/>
                  </a:lnTo>
                  <a:lnTo>
                    <a:pt x="4996" y="10427"/>
                  </a:lnTo>
                  <a:lnTo>
                    <a:pt x="5113" y="10476"/>
                  </a:lnTo>
                  <a:lnTo>
                    <a:pt x="5234" y="10523"/>
                  </a:lnTo>
                  <a:lnTo>
                    <a:pt x="5360" y="10565"/>
                  </a:lnTo>
                  <a:lnTo>
                    <a:pt x="5490" y="10605"/>
                  </a:lnTo>
                  <a:lnTo>
                    <a:pt x="5623" y="10641"/>
                  </a:lnTo>
                  <a:lnTo>
                    <a:pt x="5760" y="10673"/>
                  </a:lnTo>
                  <a:lnTo>
                    <a:pt x="5899" y="10700"/>
                  </a:lnTo>
                  <a:lnTo>
                    <a:pt x="6042" y="10724"/>
                  </a:lnTo>
                  <a:lnTo>
                    <a:pt x="6187" y="10743"/>
                  </a:lnTo>
                  <a:lnTo>
                    <a:pt x="6335" y="10759"/>
                  </a:lnTo>
                  <a:lnTo>
                    <a:pt x="6485" y="10771"/>
                  </a:lnTo>
                  <a:lnTo>
                    <a:pt x="6638" y="10778"/>
                  </a:lnTo>
                  <a:lnTo>
                    <a:pt x="6792" y="10780"/>
                  </a:lnTo>
                  <a:lnTo>
                    <a:pt x="6865" y="10780"/>
                  </a:lnTo>
                  <a:lnTo>
                    <a:pt x="6937" y="10778"/>
                  </a:lnTo>
                  <a:lnTo>
                    <a:pt x="7008" y="10775"/>
                  </a:lnTo>
                  <a:lnTo>
                    <a:pt x="7080" y="10772"/>
                  </a:lnTo>
                  <a:lnTo>
                    <a:pt x="7150" y="10767"/>
                  </a:lnTo>
                  <a:lnTo>
                    <a:pt x="7220" y="10762"/>
                  </a:lnTo>
                  <a:lnTo>
                    <a:pt x="7290" y="10756"/>
                  </a:lnTo>
                  <a:lnTo>
                    <a:pt x="7359" y="10748"/>
                  </a:lnTo>
                  <a:lnTo>
                    <a:pt x="7428" y="10740"/>
                  </a:lnTo>
                  <a:lnTo>
                    <a:pt x="7495" y="10731"/>
                  </a:lnTo>
                  <a:lnTo>
                    <a:pt x="7563" y="10721"/>
                  </a:lnTo>
                  <a:lnTo>
                    <a:pt x="7630" y="10710"/>
                  </a:lnTo>
                  <a:lnTo>
                    <a:pt x="7695" y="10698"/>
                  </a:lnTo>
                  <a:lnTo>
                    <a:pt x="7761" y="10685"/>
                  </a:lnTo>
                  <a:lnTo>
                    <a:pt x="7826" y="10672"/>
                  </a:lnTo>
                  <a:lnTo>
                    <a:pt x="7890" y="10658"/>
                  </a:lnTo>
                  <a:lnTo>
                    <a:pt x="7953" y="10642"/>
                  </a:lnTo>
                  <a:lnTo>
                    <a:pt x="8016" y="10626"/>
                  </a:lnTo>
                  <a:lnTo>
                    <a:pt x="8078" y="10609"/>
                  </a:lnTo>
                  <a:lnTo>
                    <a:pt x="8139" y="10592"/>
                  </a:lnTo>
                  <a:lnTo>
                    <a:pt x="8200" y="10573"/>
                  </a:lnTo>
                  <a:lnTo>
                    <a:pt x="8259" y="10554"/>
                  </a:lnTo>
                  <a:lnTo>
                    <a:pt x="8319" y="10533"/>
                  </a:lnTo>
                  <a:lnTo>
                    <a:pt x="8376" y="10513"/>
                  </a:lnTo>
                  <a:lnTo>
                    <a:pt x="8433" y="10491"/>
                  </a:lnTo>
                  <a:lnTo>
                    <a:pt x="8489" y="10469"/>
                  </a:lnTo>
                  <a:lnTo>
                    <a:pt x="8545" y="10447"/>
                  </a:lnTo>
                  <a:lnTo>
                    <a:pt x="8598" y="10423"/>
                  </a:lnTo>
                  <a:lnTo>
                    <a:pt x="8652" y="10398"/>
                  </a:lnTo>
                  <a:lnTo>
                    <a:pt x="8705" y="10372"/>
                  </a:lnTo>
                  <a:lnTo>
                    <a:pt x="8756" y="10347"/>
                  </a:lnTo>
                  <a:lnTo>
                    <a:pt x="8806" y="10321"/>
                  </a:lnTo>
                  <a:lnTo>
                    <a:pt x="8868" y="10347"/>
                  </a:lnTo>
                  <a:lnTo>
                    <a:pt x="8929" y="10372"/>
                  </a:lnTo>
                  <a:lnTo>
                    <a:pt x="8992" y="10398"/>
                  </a:lnTo>
                  <a:lnTo>
                    <a:pt x="9056" y="10423"/>
                  </a:lnTo>
                  <a:lnTo>
                    <a:pt x="9120" y="10445"/>
                  </a:lnTo>
                  <a:lnTo>
                    <a:pt x="9186" y="10468"/>
                  </a:lnTo>
                  <a:lnTo>
                    <a:pt x="9253" y="10491"/>
                  </a:lnTo>
                  <a:lnTo>
                    <a:pt x="9319" y="10512"/>
                  </a:lnTo>
                  <a:lnTo>
                    <a:pt x="9387" y="10533"/>
                  </a:lnTo>
                  <a:lnTo>
                    <a:pt x="9456" y="10553"/>
                  </a:lnTo>
                  <a:lnTo>
                    <a:pt x="9526" y="10572"/>
                  </a:lnTo>
                  <a:lnTo>
                    <a:pt x="9595" y="10590"/>
                  </a:lnTo>
                  <a:lnTo>
                    <a:pt x="9666" y="10608"/>
                  </a:lnTo>
                  <a:lnTo>
                    <a:pt x="9737" y="10625"/>
                  </a:lnTo>
                  <a:lnTo>
                    <a:pt x="9810" y="10641"/>
                  </a:lnTo>
                  <a:lnTo>
                    <a:pt x="9882" y="10656"/>
                  </a:lnTo>
                  <a:lnTo>
                    <a:pt x="9956" y="10669"/>
                  </a:lnTo>
                  <a:lnTo>
                    <a:pt x="10030" y="10683"/>
                  </a:lnTo>
                  <a:lnTo>
                    <a:pt x="10104" y="10696"/>
                  </a:lnTo>
                  <a:lnTo>
                    <a:pt x="10180" y="10707"/>
                  </a:lnTo>
                  <a:lnTo>
                    <a:pt x="10255" y="10717"/>
                  </a:lnTo>
                  <a:lnTo>
                    <a:pt x="10332" y="10727"/>
                  </a:lnTo>
                  <a:lnTo>
                    <a:pt x="10409" y="10737"/>
                  </a:lnTo>
                  <a:lnTo>
                    <a:pt x="10487" y="10745"/>
                  </a:lnTo>
                  <a:lnTo>
                    <a:pt x="10565" y="10751"/>
                  </a:lnTo>
                  <a:lnTo>
                    <a:pt x="10643" y="10758"/>
                  </a:lnTo>
                  <a:lnTo>
                    <a:pt x="10722" y="10763"/>
                  </a:lnTo>
                  <a:lnTo>
                    <a:pt x="10802" y="10767"/>
                  </a:lnTo>
                  <a:lnTo>
                    <a:pt x="10882" y="10771"/>
                  </a:lnTo>
                  <a:lnTo>
                    <a:pt x="10962" y="10773"/>
                  </a:lnTo>
                  <a:lnTo>
                    <a:pt x="11043" y="10775"/>
                  </a:lnTo>
                  <a:lnTo>
                    <a:pt x="11124" y="10775"/>
                  </a:lnTo>
                  <a:lnTo>
                    <a:pt x="11303" y="10773"/>
                  </a:lnTo>
                  <a:lnTo>
                    <a:pt x="11479" y="10766"/>
                  </a:lnTo>
                  <a:lnTo>
                    <a:pt x="11654" y="10754"/>
                  </a:lnTo>
                  <a:lnTo>
                    <a:pt x="11826" y="10738"/>
                  </a:lnTo>
                  <a:lnTo>
                    <a:pt x="11995" y="10717"/>
                  </a:lnTo>
                  <a:lnTo>
                    <a:pt x="12162" y="10692"/>
                  </a:lnTo>
                  <a:lnTo>
                    <a:pt x="12325" y="10664"/>
                  </a:lnTo>
                  <a:lnTo>
                    <a:pt x="12486" y="10630"/>
                  </a:lnTo>
                  <a:lnTo>
                    <a:pt x="12643" y="10593"/>
                  </a:lnTo>
                  <a:lnTo>
                    <a:pt x="12797" y="10552"/>
                  </a:lnTo>
                  <a:lnTo>
                    <a:pt x="12947" y="10507"/>
                  </a:lnTo>
                  <a:lnTo>
                    <a:pt x="13093" y="10458"/>
                  </a:lnTo>
                  <a:lnTo>
                    <a:pt x="13235" y="10407"/>
                  </a:lnTo>
                  <a:lnTo>
                    <a:pt x="13374" y="10351"/>
                  </a:lnTo>
                  <a:lnTo>
                    <a:pt x="13507" y="10291"/>
                  </a:lnTo>
                  <a:lnTo>
                    <a:pt x="13636" y="10230"/>
                  </a:lnTo>
                  <a:lnTo>
                    <a:pt x="13761" y="10163"/>
                  </a:lnTo>
                  <a:lnTo>
                    <a:pt x="13881" y="10095"/>
                  </a:lnTo>
                  <a:lnTo>
                    <a:pt x="13995" y="10024"/>
                  </a:lnTo>
                  <a:lnTo>
                    <a:pt x="14104" y="9950"/>
                  </a:lnTo>
                  <a:lnTo>
                    <a:pt x="14208" y="9872"/>
                  </a:lnTo>
                  <a:lnTo>
                    <a:pt x="14307" y="9792"/>
                  </a:lnTo>
                  <a:lnTo>
                    <a:pt x="14399" y="9710"/>
                  </a:lnTo>
                  <a:lnTo>
                    <a:pt x="14486" y="9626"/>
                  </a:lnTo>
                  <a:lnTo>
                    <a:pt x="14567" y="9539"/>
                  </a:lnTo>
                  <a:lnTo>
                    <a:pt x="14641" y="9450"/>
                  </a:lnTo>
                  <a:lnTo>
                    <a:pt x="14710" y="9357"/>
                  </a:lnTo>
                  <a:lnTo>
                    <a:pt x="14771" y="9265"/>
                  </a:lnTo>
                  <a:lnTo>
                    <a:pt x="14825" y="9169"/>
                  </a:lnTo>
                  <a:lnTo>
                    <a:pt x="14873" y="9072"/>
                  </a:lnTo>
                  <a:lnTo>
                    <a:pt x="14914" y="8973"/>
                  </a:lnTo>
                  <a:lnTo>
                    <a:pt x="14947" y="8872"/>
                  </a:lnTo>
                  <a:lnTo>
                    <a:pt x="15122" y="8855"/>
                  </a:lnTo>
                  <a:lnTo>
                    <a:pt x="15294" y="8833"/>
                  </a:lnTo>
                  <a:lnTo>
                    <a:pt x="15463" y="8807"/>
                  </a:lnTo>
                  <a:lnTo>
                    <a:pt x="15629" y="8776"/>
                  </a:lnTo>
                  <a:lnTo>
                    <a:pt x="15792" y="8741"/>
                  </a:lnTo>
                  <a:lnTo>
                    <a:pt x="15951" y="8702"/>
                  </a:lnTo>
                  <a:lnTo>
                    <a:pt x="16107" y="8660"/>
                  </a:lnTo>
                  <a:lnTo>
                    <a:pt x="16259" y="8613"/>
                  </a:lnTo>
                  <a:lnTo>
                    <a:pt x="16406" y="8562"/>
                  </a:lnTo>
                  <a:lnTo>
                    <a:pt x="16550" y="8507"/>
                  </a:lnTo>
                  <a:lnTo>
                    <a:pt x="16690" y="8450"/>
                  </a:lnTo>
                  <a:lnTo>
                    <a:pt x="16824" y="8388"/>
                  </a:lnTo>
                  <a:lnTo>
                    <a:pt x="16953" y="8323"/>
                  </a:lnTo>
                  <a:lnTo>
                    <a:pt x="17079" y="8256"/>
                  </a:lnTo>
                  <a:lnTo>
                    <a:pt x="17199" y="8184"/>
                  </a:lnTo>
                  <a:lnTo>
                    <a:pt x="17313" y="8110"/>
                  </a:lnTo>
                  <a:lnTo>
                    <a:pt x="17422" y="8033"/>
                  </a:lnTo>
                  <a:lnTo>
                    <a:pt x="17525" y="7953"/>
                  </a:lnTo>
                  <a:lnTo>
                    <a:pt x="17623" y="7870"/>
                  </a:lnTo>
                  <a:lnTo>
                    <a:pt x="17714" y="7785"/>
                  </a:lnTo>
                  <a:lnTo>
                    <a:pt x="17800" y="7697"/>
                  </a:lnTo>
                  <a:lnTo>
                    <a:pt x="17877" y="7607"/>
                  </a:lnTo>
                  <a:lnTo>
                    <a:pt x="17950" y="7515"/>
                  </a:lnTo>
                  <a:lnTo>
                    <a:pt x="18015" y="7420"/>
                  </a:lnTo>
                  <a:lnTo>
                    <a:pt x="18074" y="7324"/>
                  </a:lnTo>
                  <a:lnTo>
                    <a:pt x="18124" y="7226"/>
                  </a:lnTo>
                  <a:lnTo>
                    <a:pt x="18168" y="7125"/>
                  </a:lnTo>
                  <a:lnTo>
                    <a:pt x="18204" y="7023"/>
                  </a:lnTo>
                  <a:lnTo>
                    <a:pt x="18232" y="6920"/>
                  </a:lnTo>
                  <a:lnTo>
                    <a:pt x="18253" y="6815"/>
                  </a:lnTo>
                  <a:lnTo>
                    <a:pt x="18265" y="6708"/>
                  </a:lnTo>
                  <a:lnTo>
                    <a:pt x="18270" y="6600"/>
                  </a:lnTo>
                  <a:close/>
                </a:path>
              </a:pathLst>
            </a:custGeom>
            <a:gradFill rotWithShape="0">
              <a:gsLst>
                <a:gs pos="0">
                  <a:srgbClr val="55b976"/>
                </a:gs>
                <a:gs pos="100000">
                  <a:srgbClr val="408c59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1" name=""/>
            <p:cNvSpPr/>
            <p:nvPr/>
          </p:nvSpPr>
          <p:spPr>
            <a:xfrm rot="2245200">
              <a:off x="5412240" y="5505120"/>
              <a:ext cx="658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Logistics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82" name=""/>
          <p:cNvGrpSpPr/>
          <p:nvPr/>
        </p:nvGrpSpPr>
        <p:grpSpPr>
          <a:xfrm>
            <a:off x="1392120" y="2840040"/>
            <a:ext cx="909720" cy="556920"/>
            <a:chOff x="1392120" y="2840040"/>
            <a:chExt cx="909720" cy="556920"/>
          </a:xfrm>
        </p:grpSpPr>
        <p:sp>
          <p:nvSpPr>
            <p:cNvPr id="1383" name=""/>
            <p:cNvSpPr/>
            <p:nvPr/>
          </p:nvSpPr>
          <p:spPr>
            <a:xfrm>
              <a:off x="1392120" y="2840040"/>
              <a:ext cx="909720" cy="556920"/>
            </a:xfrm>
            <a:custGeom>
              <a:avLst/>
              <a:gdLst/>
              <a:ahLst/>
              <a:rect l="l" t="t" r="r" b="b"/>
              <a:pathLst>
                <a:path w="18270" h="10780">
                  <a:moveTo>
                    <a:pt x="18270" y="6600"/>
                  </a:moveTo>
                  <a:lnTo>
                    <a:pt x="18268" y="6525"/>
                  </a:lnTo>
                  <a:lnTo>
                    <a:pt x="18262" y="6451"/>
                  </a:lnTo>
                  <a:lnTo>
                    <a:pt x="18252" y="6378"/>
                  </a:lnTo>
                  <a:lnTo>
                    <a:pt x="18238" y="6305"/>
                  </a:lnTo>
                  <a:lnTo>
                    <a:pt x="18221" y="6233"/>
                  </a:lnTo>
                  <a:lnTo>
                    <a:pt x="18199" y="6161"/>
                  </a:lnTo>
                  <a:lnTo>
                    <a:pt x="18174" y="6091"/>
                  </a:lnTo>
                  <a:lnTo>
                    <a:pt x="18146" y="6020"/>
                  </a:lnTo>
                  <a:lnTo>
                    <a:pt x="18112" y="5952"/>
                  </a:lnTo>
                  <a:lnTo>
                    <a:pt x="18077" y="5883"/>
                  </a:lnTo>
                  <a:lnTo>
                    <a:pt x="18038" y="5817"/>
                  </a:lnTo>
                  <a:lnTo>
                    <a:pt x="17995" y="5751"/>
                  </a:lnTo>
                  <a:lnTo>
                    <a:pt x="17949" y="5685"/>
                  </a:lnTo>
                  <a:lnTo>
                    <a:pt x="17900" y="5621"/>
                  </a:lnTo>
                  <a:lnTo>
                    <a:pt x="17848" y="5558"/>
                  </a:lnTo>
                  <a:lnTo>
                    <a:pt x="17792" y="5496"/>
                  </a:lnTo>
                  <a:lnTo>
                    <a:pt x="17733" y="5435"/>
                  </a:lnTo>
                  <a:lnTo>
                    <a:pt x="17672" y="5375"/>
                  </a:lnTo>
                  <a:lnTo>
                    <a:pt x="17607" y="5317"/>
                  </a:lnTo>
                  <a:lnTo>
                    <a:pt x="17539" y="5260"/>
                  </a:lnTo>
                  <a:lnTo>
                    <a:pt x="17470" y="5204"/>
                  </a:lnTo>
                  <a:lnTo>
                    <a:pt x="17396" y="5149"/>
                  </a:lnTo>
                  <a:lnTo>
                    <a:pt x="17320" y="5095"/>
                  </a:lnTo>
                  <a:lnTo>
                    <a:pt x="17242" y="5044"/>
                  </a:lnTo>
                  <a:lnTo>
                    <a:pt x="17161" y="4994"/>
                  </a:lnTo>
                  <a:lnTo>
                    <a:pt x="17077" y="4945"/>
                  </a:lnTo>
                  <a:lnTo>
                    <a:pt x="16991" y="4897"/>
                  </a:lnTo>
                  <a:lnTo>
                    <a:pt x="16903" y="4851"/>
                  </a:lnTo>
                  <a:lnTo>
                    <a:pt x="16812" y="4807"/>
                  </a:lnTo>
                  <a:lnTo>
                    <a:pt x="16719" y="4764"/>
                  </a:lnTo>
                  <a:lnTo>
                    <a:pt x="16623" y="4723"/>
                  </a:lnTo>
                  <a:lnTo>
                    <a:pt x="16526" y="4683"/>
                  </a:lnTo>
                  <a:lnTo>
                    <a:pt x="16557" y="4657"/>
                  </a:lnTo>
                  <a:lnTo>
                    <a:pt x="16586" y="4630"/>
                  </a:lnTo>
                  <a:lnTo>
                    <a:pt x="16615" y="4602"/>
                  </a:lnTo>
                  <a:lnTo>
                    <a:pt x="16643" y="4574"/>
                  </a:lnTo>
                  <a:lnTo>
                    <a:pt x="16670" y="4546"/>
                  </a:lnTo>
                  <a:lnTo>
                    <a:pt x="16696" y="4518"/>
                  </a:lnTo>
                  <a:lnTo>
                    <a:pt x="16722" y="4489"/>
                  </a:lnTo>
                  <a:lnTo>
                    <a:pt x="16746" y="4460"/>
                  </a:lnTo>
                  <a:lnTo>
                    <a:pt x="16770" y="4430"/>
                  </a:lnTo>
                  <a:lnTo>
                    <a:pt x="16792" y="4400"/>
                  </a:lnTo>
                  <a:lnTo>
                    <a:pt x="16814" y="4370"/>
                  </a:lnTo>
                  <a:lnTo>
                    <a:pt x="16835" y="4340"/>
                  </a:lnTo>
                  <a:lnTo>
                    <a:pt x="16855" y="4310"/>
                  </a:lnTo>
                  <a:lnTo>
                    <a:pt x="16873" y="4279"/>
                  </a:lnTo>
                  <a:lnTo>
                    <a:pt x="16892" y="4247"/>
                  </a:lnTo>
                  <a:lnTo>
                    <a:pt x="16909" y="4216"/>
                  </a:lnTo>
                  <a:lnTo>
                    <a:pt x="16926" y="4184"/>
                  </a:lnTo>
                  <a:lnTo>
                    <a:pt x="16941" y="4152"/>
                  </a:lnTo>
                  <a:lnTo>
                    <a:pt x="16955" y="4120"/>
                  </a:lnTo>
                  <a:lnTo>
                    <a:pt x="16968" y="4088"/>
                  </a:lnTo>
                  <a:lnTo>
                    <a:pt x="16981" y="4055"/>
                  </a:lnTo>
                  <a:lnTo>
                    <a:pt x="16992" y="4023"/>
                  </a:lnTo>
                  <a:lnTo>
                    <a:pt x="17003" y="3990"/>
                  </a:lnTo>
                  <a:lnTo>
                    <a:pt x="17012" y="3957"/>
                  </a:lnTo>
                  <a:lnTo>
                    <a:pt x="17020" y="3923"/>
                  </a:lnTo>
                  <a:lnTo>
                    <a:pt x="17026" y="3890"/>
                  </a:lnTo>
                  <a:lnTo>
                    <a:pt x="17032" y="3856"/>
                  </a:lnTo>
                  <a:lnTo>
                    <a:pt x="17038" y="3821"/>
                  </a:lnTo>
                  <a:lnTo>
                    <a:pt x="17041" y="3788"/>
                  </a:lnTo>
                  <a:lnTo>
                    <a:pt x="17044" y="3753"/>
                  </a:lnTo>
                  <a:lnTo>
                    <a:pt x="17046" y="3719"/>
                  </a:lnTo>
                  <a:lnTo>
                    <a:pt x="17046" y="3684"/>
                  </a:lnTo>
                  <a:lnTo>
                    <a:pt x="17042" y="3593"/>
                  </a:lnTo>
                  <a:lnTo>
                    <a:pt x="17031" y="3503"/>
                  </a:lnTo>
                  <a:lnTo>
                    <a:pt x="17012" y="3414"/>
                  </a:lnTo>
                  <a:lnTo>
                    <a:pt x="16985" y="3326"/>
                  </a:lnTo>
                  <a:lnTo>
                    <a:pt x="16952" y="3240"/>
                  </a:lnTo>
                  <a:lnTo>
                    <a:pt x="16911" y="3156"/>
                  </a:lnTo>
                  <a:lnTo>
                    <a:pt x="16864" y="3073"/>
                  </a:lnTo>
                  <a:lnTo>
                    <a:pt x="16811" y="2992"/>
                  </a:lnTo>
                  <a:lnTo>
                    <a:pt x="16750" y="2914"/>
                  </a:lnTo>
                  <a:lnTo>
                    <a:pt x="16684" y="2837"/>
                  </a:lnTo>
                  <a:lnTo>
                    <a:pt x="16612" y="2763"/>
                  </a:lnTo>
                  <a:lnTo>
                    <a:pt x="16533" y="2691"/>
                  </a:lnTo>
                  <a:lnTo>
                    <a:pt x="16450" y="2621"/>
                  </a:lnTo>
                  <a:lnTo>
                    <a:pt x="16361" y="2554"/>
                  </a:lnTo>
                  <a:lnTo>
                    <a:pt x="16266" y="2489"/>
                  </a:lnTo>
                  <a:lnTo>
                    <a:pt x="16167" y="2427"/>
                  </a:lnTo>
                  <a:lnTo>
                    <a:pt x="16063" y="2369"/>
                  </a:lnTo>
                  <a:lnTo>
                    <a:pt x="15953" y="2313"/>
                  </a:lnTo>
                  <a:lnTo>
                    <a:pt x="15840" y="2261"/>
                  </a:lnTo>
                  <a:lnTo>
                    <a:pt x="15722" y="2210"/>
                  </a:lnTo>
                  <a:lnTo>
                    <a:pt x="15600" y="2165"/>
                  </a:lnTo>
                  <a:lnTo>
                    <a:pt x="15475" y="2121"/>
                  </a:lnTo>
                  <a:lnTo>
                    <a:pt x="15346" y="2082"/>
                  </a:lnTo>
                  <a:lnTo>
                    <a:pt x="15212" y="2047"/>
                  </a:lnTo>
                  <a:lnTo>
                    <a:pt x="15076" y="2015"/>
                  </a:lnTo>
                  <a:lnTo>
                    <a:pt x="14936" y="1987"/>
                  </a:lnTo>
                  <a:lnTo>
                    <a:pt x="14794" y="1963"/>
                  </a:lnTo>
                  <a:lnTo>
                    <a:pt x="14648" y="1943"/>
                  </a:lnTo>
                  <a:lnTo>
                    <a:pt x="14501" y="1927"/>
                  </a:lnTo>
                  <a:lnTo>
                    <a:pt x="14350" y="1916"/>
                  </a:lnTo>
                  <a:lnTo>
                    <a:pt x="14198" y="1909"/>
                  </a:lnTo>
                  <a:lnTo>
                    <a:pt x="14043" y="1907"/>
                  </a:lnTo>
                  <a:lnTo>
                    <a:pt x="13965" y="1908"/>
                  </a:lnTo>
                  <a:lnTo>
                    <a:pt x="13887" y="1909"/>
                  </a:lnTo>
                  <a:lnTo>
                    <a:pt x="13811" y="1912"/>
                  </a:lnTo>
                  <a:lnTo>
                    <a:pt x="13734" y="1916"/>
                  </a:lnTo>
                  <a:lnTo>
                    <a:pt x="13659" y="1921"/>
                  </a:lnTo>
                  <a:lnTo>
                    <a:pt x="13584" y="1928"/>
                  </a:lnTo>
                  <a:lnTo>
                    <a:pt x="13508" y="1935"/>
                  </a:lnTo>
                  <a:lnTo>
                    <a:pt x="13434" y="1943"/>
                  </a:lnTo>
                  <a:lnTo>
                    <a:pt x="13361" y="1953"/>
                  </a:lnTo>
                  <a:lnTo>
                    <a:pt x="13289" y="1964"/>
                  </a:lnTo>
                  <a:lnTo>
                    <a:pt x="13217" y="1975"/>
                  </a:lnTo>
                  <a:lnTo>
                    <a:pt x="13145" y="1988"/>
                  </a:lnTo>
                  <a:lnTo>
                    <a:pt x="13074" y="2001"/>
                  </a:lnTo>
                  <a:lnTo>
                    <a:pt x="13005" y="2016"/>
                  </a:lnTo>
                  <a:lnTo>
                    <a:pt x="12936" y="2032"/>
                  </a:lnTo>
                  <a:lnTo>
                    <a:pt x="12868" y="2048"/>
                  </a:lnTo>
                  <a:lnTo>
                    <a:pt x="12844" y="1941"/>
                  </a:lnTo>
                  <a:lnTo>
                    <a:pt x="12812" y="1836"/>
                  </a:lnTo>
                  <a:lnTo>
                    <a:pt x="12772" y="1732"/>
                  </a:lnTo>
                  <a:lnTo>
                    <a:pt x="12725" y="1629"/>
                  </a:lnTo>
                  <a:lnTo>
                    <a:pt x="12669" y="1530"/>
                  </a:lnTo>
                  <a:lnTo>
                    <a:pt x="12606" y="1432"/>
                  </a:lnTo>
                  <a:lnTo>
                    <a:pt x="12536" y="1336"/>
                  </a:lnTo>
                  <a:lnTo>
                    <a:pt x="12459" y="1242"/>
                  </a:lnTo>
                  <a:lnTo>
                    <a:pt x="12374" y="1152"/>
                  </a:lnTo>
                  <a:lnTo>
                    <a:pt x="12284" y="1063"/>
                  </a:lnTo>
                  <a:lnTo>
                    <a:pt x="12187" y="977"/>
                  </a:lnTo>
                  <a:lnTo>
                    <a:pt x="12083" y="894"/>
                  </a:lnTo>
                  <a:lnTo>
                    <a:pt x="11974" y="814"/>
                  </a:lnTo>
                  <a:lnTo>
                    <a:pt x="11858" y="738"/>
                  </a:lnTo>
                  <a:lnTo>
                    <a:pt x="11738" y="663"/>
                  </a:lnTo>
                  <a:lnTo>
                    <a:pt x="11612" y="593"/>
                  </a:lnTo>
                  <a:lnTo>
                    <a:pt x="11480" y="525"/>
                  </a:lnTo>
                  <a:lnTo>
                    <a:pt x="11343" y="461"/>
                  </a:lnTo>
                  <a:lnTo>
                    <a:pt x="11202" y="401"/>
                  </a:lnTo>
                  <a:lnTo>
                    <a:pt x="11056" y="345"/>
                  </a:lnTo>
                  <a:lnTo>
                    <a:pt x="10905" y="292"/>
                  </a:lnTo>
                  <a:lnTo>
                    <a:pt x="10750" y="243"/>
                  </a:lnTo>
                  <a:lnTo>
                    <a:pt x="10591" y="199"/>
                  </a:lnTo>
                  <a:lnTo>
                    <a:pt x="10429" y="159"/>
                  </a:lnTo>
                  <a:lnTo>
                    <a:pt x="10262" y="122"/>
                  </a:lnTo>
                  <a:lnTo>
                    <a:pt x="10092" y="90"/>
                  </a:lnTo>
                  <a:lnTo>
                    <a:pt x="9918" y="63"/>
                  </a:lnTo>
                  <a:lnTo>
                    <a:pt x="9742" y="41"/>
                  </a:lnTo>
                  <a:lnTo>
                    <a:pt x="9563" y="23"/>
                  </a:lnTo>
                  <a:lnTo>
                    <a:pt x="9382" y="10"/>
                  </a:lnTo>
                  <a:lnTo>
                    <a:pt x="9198" y="2"/>
                  </a:lnTo>
                  <a:lnTo>
                    <a:pt x="9011" y="0"/>
                  </a:lnTo>
                  <a:lnTo>
                    <a:pt x="8838" y="2"/>
                  </a:lnTo>
                  <a:lnTo>
                    <a:pt x="8667" y="9"/>
                  </a:lnTo>
                  <a:lnTo>
                    <a:pt x="8498" y="19"/>
                  </a:lnTo>
                  <a:lnTo>
                    <a:pt x="8331" y="35"/>
                  </a:lnTo>
                  <a:lnTo>
                    <a:pt x="8167" y="55"/>
                  </a:lnTo>
                  <a:lnTo>
                    <a:pt x="8005" y="78"/>
                  </a:lnTo>
                  <a:lnTo>
                    <a:pt x="7846" y="105"/>
                  </a:lnTo>
                  <a:lnTo>
                    <a:pt x="7689" y="137"/>
                  </a:lnTo>
                  <a:lnTo>
                    <a:pt x="7536" y="171"/>
                  </a:lnTo>
                  <a:lnTo>
                    <a:pt x="7386" y="210"/>
                  </a:lnTo>
                  <a:lnTo>
                    <a:pt x="7239" y="252"/>
                  </a:lnTo>
                  <a:lnTo>
                    <a:pt x="7097" y="298"/>
                  </a:lnTo>
                  <a:lnTo>
                    <a:pt x="6957" y="348"/>
                  </a:lnTo>
                  <a:lnTo>
                    <a:pt x="6822" y="401"/>
                  </a:lnTo>
                  <a:lnTo>
                    <a:pt x="6690" y="456"/>
                  </a:lnTo>
                  <a:lnTo>
                    <a:pt x="6563" y="515"/>
                  </a:lnTo>
                  <a:lnTo>
                    <a:pt x="6440" y="577"/>
                  </a:lnTo>
                  <a:lnTo>
                    <a:pt x="6321" y="642"/>
                  </a:lnTo>
                  <a:lnTo>
                    <a:pt x="6207" y="709"/>
                  </a:lnTo>
                  <a:lnTo>
                    <a:pt x="6099" y="780"/>
                  </a:lnTo>
                  <a:lnTo>
                    <a:pt x="5995" y="852"/>
                  </a:lnTo>
                  <a:lnTo>
                    <a:pt x="5896" y="928"/>
                  </a:lnTo>
                  <a:lnTo>
                    <a:pt x="5802" y="1006"/>
                  </a:lnTo>
                  <a:lnTo>
                    <a:pt x="5714" y="1086"/>
                  </a:lnTo>
                  <a:lnTo>
                    <a:pt x="5631" y="1169"/>
                  </a:lnTo>
                  <a:lnTo>
                    <a:pt x="5554" y="1254"/>
                  </a:lnTo>
                  <a:lnTo>
                    <a:pt x="5482" y="1340"/>
                  </a:lnTo>
                  <a:lnTo>
                    <a:pt x="5418" y="1429"/>
                  </a:lnTo>
                  <a:lnTo>
                    <a:pt x="5359" y="1520"/>
                  </a:lnTo>
                  <a:lnTo>
                    <a:pt x="5306" y="1612"/>
                  </a:lnTo>
                  <a:lnTo>
                    <a:pt x="5261" y="1707"/>
                  </a:lnTo>
                  <a:lnTo>
                    <a:pt x="5222" y="1803"/>
                  </a:lnTo>
                  <a:lnTo>
                    <a:pt x="5156" y="1787"/>
                  </a:lnTo>
                  <a:lnTo>
                    <a:pt x="5088" y="1773"/>
                  </a:lnTo>
                  <a:lnTo>
                    <a:pt x="5021" y="1759"/>
                  </a:lnTo>
                  <a:lnTo>
                    <a:pt x="4952" y="1746"/>
                  </a:lnTo>
                  <a:lnTo>
                    <a:pt x="4884" y="1734"/>
                  </a:lnTo>
                  <a:lnTo>
                    <a:pt x="4814" y="1724"/>
                  </a:lnTo>
                  <a:lnTo>
                    <a:pt x="4744" y="1714"/>
                  </a:lnTo>
                  <a:lnTo>
                    <a:pt x="4674" y="1705"/>
                  </a:lnTo>
                  <a:lnTo>
                    <a:pt x="4602" y="1697"/>
                  </a:lnTo>
                  <a:lnTo>
                    <a:pt x="4530" y="1690"/>
                  </a:lnTo>
                  <a:lnTo>
                    <a:pt x="4458" y="1684"/>
                  </a:lnTo>
                  <a:lnTo>
                    <a:pt x="4384" y="1679"/>
                  </a:lnTo>
                  <a:lnTo>
                    <a:pt x="4311" y="1676"/>
                  </a:lnTo>
                  <a:lnTo>
                    <a:pt x="4236" y="1673"/>
                  </a:lnTo>
                  <a:lnTo>
                    <a:pt x="4162" y="1671"/>
                  </a:lnTo>
                  <a:lnTo>
                    <a:pt x="4087" y="1670"/>
                  </a:lnTo>
                  <a:lnTo>
                    <a:pt x="3933" y="1673"/>
                  </a:lnTo>
                  <a:lnTo>
                    <a:pt x="3780" y="1679"/>
                  </a:lnTo>
                  <a:lnTo>
                    <a:pt x="3629" y="1691"/>
                  </a:lnTo>
                  <a:lnTo>
                    <a:pt x="3482" y="1707"/>
                  </a:lnTo>
                  <a:lnTo>
                    <a:pt x="3337" y="1726"/>
                  </a:lnTo>
                  <a:lnTo>
                    <a:pt x="3194" y="1750"/>
                  </a:lnTo>
                  <a:lnTo>
                    <a:pt x="3055" y="1779"/>
                  </a:lnTo>
                  <a:lnTo>
                    <a:pt x="2917" y="1811"/>
                  </a:lnTo>
                  <a:lnTo>
                    <a:pt x="2785" y="1846"/>
                  </a:lnTo>
                  <a:lnTo>
                    <a:pt x="2655" y="1885"/>
                  </a:lnTo>
                  <a:lnTo>
                    <a:pt x="2529" y="1928"/>
                  </a:lnTo>
                  <a:lnTo>
                    <a:pt x="2408" y="1974"/>
                  </a:lnTo>
                  <a:lnTo>
                    <a:pt x="2289" y="2024"/>
                  </a:lnTo>
                  <a:lnTo>
                    <a:pt x="2176" y="2077"/>
                  </a:lnTo>
                  <a:lnTo>
                    <a:pt x="2068" y="2133"/>
                  </a:lnTo>
                  <a:lnTo>
                    <a:pt x="1963" y="2191"/>
                  </a:lnTo>
                  <a:lnTo>
                    <a:pt x="1864" y="2253"/>
                  </a:lnTo>
                  <a:lnTo>
                    <a:pt x="1770" y="2318"/>
                  </a:lnTo>
                  <a:lnTo>
                    <a:pt x="1680" y="2385"/>
                  </a:lnTo>
                  <a:lnTo>
                    <a:pt x="1596" y="2455"/>
                  </a:lnTo>
                  <a:lnTo>
                    <a:pt x="1519" y="2527"/>
                  </a:lnTo>
                  <a:lnTo>
                    <a:pt x="1446" y="2601"/>
                  </a:lnTo>
                  <a:lnTo>
                    <a:pt x="1379" y="2677"/>
                  </a:lnTo>
                  <a:lnTo>
                    <a:pt x="1320" y="2756"/>
                  </a:lnTo>
                  <a:lnTo>
                    <a:pt x="1266" y="2837"/>
                  </a:lnTo>
                  <a:lnTo>
                    <a:pt x="1218" y="2919"/>
                  </a:lnTo>
                  <a:lnTo>
                    <a:pt x="1178" y="3004"/>
                  </a:lnTo>
                  <a:lnTo>
                    <a:pt x="1144" y="3089"/>
                  </a:lnTo>
                  <a:lnTo>
                    <a:pt x="1118" y="3177"/>
                  </a:lnTo>
                  <a:lnTo>
                    <a:pt x="1100" y="3266"/>
                  </a:lnTo>
                  <a:lnTo>
                    <a:pt x="1087" y="3357"/>
                  </a:lnTo>
                  <a:lnTo>
                    <a:pt x="1084" y="3448"/>
                  </a:lnTo>
                  <a:lnTo>
                    <a:pt x="1085" y="3490"/>
                  </a:lnTo>
                  <a:lnTo>
                    <a:pt x="1087" y="3532"/>
                  </a:lnTo>
                  <a:lnTo>
                    <a:pt x="1092" y="3575"/>
                  </a:lnTo>
                  <a:lnTo>
                    <a:pt x="1097" y="3616"/>
                  </a:lnTo>
                  <a:lnTo>
                    <a:pt x="1104" y="3657"/>
                  </a:lnTo>
                  <a:lnTo>
                    <a:pt x="1113" y="3698"/>
                  </a:lnTo>
                  <a:lnTo>
                    <a:pt x="1124" y="3739"/>
                  </a:lnTo>
                  <a:lnTo>
                    <a:pt x="1136" y="3779"/>
                  </a:lnTo>
                  <a:lnTo>
                    <a:pt x="1150" y="3820"/>
                  </a:lnTo>
                  <a:lnTo>
                    <a:pt x="1165" y="3859"/>
                  </a:lnTo>
                  <a:lnTo>
                    <a:pt x="1182" y="3899"/>
                  </a:lnTo>
                  <a:lnTo>
                    <a:pt x="1199" y="3938"/>
                  </a:lnTo>
                  <a:lnTo>
                    <a:pt x="1220" y="3977"/>
                  </a:lnTo>
                  <a:lnTo>
                    <a:pt x="1240" y="4015"/>
                  </a:lnTo>
                  <a:lnTo>
                    <a:pt x="1263" y="4053"/>
                  </a:lnTo>
                  <a:lnTo>
                    <a:pt x="1286" y="4091"/>
                  </a:lnTo>
                  <a:lnTo>
                    <a:pt x="1312" y="4127"/>
                  </a:lnTo>
                  <a:lnTo>
                    <a:pt x="1338" y="4165"/>
                  </a:lnTo>
                  <a:lnTo>
                    <a:pt x="1366" y="4200"/>
                  </a:lnTo>
                  <a:lnTo>
                    <a:pt x="1395" y="4237"/>
                  </a:lnTo>
                  <a:lnTo>
                    <a:pt x="1426" y="4272"/>
                  </a:lnTo>
                  <a:lnTo>
                    <a:pt x="1458" y="4307"/>
                  </a:lnTo>
                  <a:lnTo>
                    <a:pt x="1491" y="4342"/>
                  </a:lnTo>
                  <a:lnTo>
                    <a:pt x="1526" y="4375"/>
                  </a:lnTo>
                  <a:lnTo>
                    <a:pt x="1561" y="4409"/>
                  </a:lnTo>
                  <a:lnTo>
                    <a:pt x="1597" y="4442"/>
                  </a:lnTo>
                  <a:lnTo>
                    <a:pt x="1635" y="4474"/>
                  </a:lnTo>
                  <a:lnTo>
                    <a:pt x="1675" y="4506"/>
                  </a:lnTo>
                  <a:lnTo>
                    <a:pt x="1715" y="4537"/>
                  </a:lnTo>
                  <a:lnTo>
                    <a:pt x="1756" y="4568"/>
                  </a:lnTo>
                  <a:lnTo>
                    <a:pt x="1800" y="4599"/>
                  </a:lnTo>
                  <a:lnTo>
                    <a:pt x="1843" y="4628"/>
                  </a:lnTo>
                  <a:lnTo>
                    <a:pt x="1740" y="4667"/>
                  </a:lnTo>
                  <a:lnTo>
                    <a:pt x="1640" y="4708"/>
                  </a:lnTo>
                  <a:lnTo>
                    <a:pt x="1542" y="4751"/>
                  </a:lnTo>
                  <a:lnTo>
                    <a:pt x="1447" y="4795"/>
                  </a:lnTo>
                  <a:lnTo>
                    <a:pt x="1353" y="4841"/>
                  </a:lnTo>
                  <a:lnTo>
                    <a:pt x="1262" y="4889"/>
                  </a:lnTo>
                  <a:lnTo>
                    <a:pt x="1174" y="4938"/>
                  </a:lnTo>
                  <a:lnTo>
                    <a:pt x="1088" y="4988"/>
                  </a:lnTo>
                  <a:lnTo>
                    <a:pt x="1006" y="5041"/>
                  </a:lnTo>
                  <a:lnTo>
                    <a:pt x="925" y="5094"/>
                  </a:lnTo>
                  <a:lnTo>
                    <a:pt x="848" y="5150"/>
                  </a:lnTo>
                  <a:lnTo>
                    <a:pt x="774" y="5207"/>
                  </a:lnTo>
                  <a:lnTo>
                    <a:pt x="702" y="5266"/>
                  </a:lnTo>
                  <a:lnTo>
                    <a:pt x="634" y="5325"/>
                  </a:lnTo>
                  <a:lnTo>
                    <a:pt x="569" y="5385"/>
                  </a:lnTo>
                  <a:lnTo>
                    <a:pt x="507" y="5447"/>
                  </a:lnTo>
                  <a:lnTo>
                    <a:pt x="448" y="5511"/>
                  </a:lnTo>
                  <a:lnTo>
                    <a:pt x="393" y="5576"/>
                  </a:lnTo>
                  <a:lnTo>
                    <a:pt x="340" y="5641"/>
                  </a:lnTo>
                  <a:lnTo>
                    <a:pt x="291" y="5709"/>
                  </a:lnTo>
                  <a:lnTo>
                    <a:pt x="247" y="5776"/>
                  </a:lnTo>
                  <a:lnTo>
                    <a:pt x="204" y="5846"/>
                  </a:lnTo>
                  <a:lnTo>
                    <a:pt x="167" y="5915"/>
                  </a:lnTo>
                  <a:lnTo>
                    <a:pt x="132" y="5986"/>
                  </a:lnTo>
                  <a:lnTo>
                    <a:pt x="102" y="6058"/>
                  </a:lnTo>
                  <a:lnTo>
                    <a:pt x="75" y="6130"/>
                  </a:lnTo>
                  <a:lnTo>
                    <a:pt x="53" y="6204"/>
                  </a:lnTo>
                  <a:lnTo>
                    <a:pt x="34" y="6278"/>
                  </a:lnTo>
                  <a:lnTo>
                    <a:pt x="19" y="6354"/>
                  </a:lnTo>
                  <a:lnTo>
                    <a:pt x="8" y="6429"/>
                  </a:lnTo>
                  <a:lnTo>
                    <a:pt x="2" y="6505"/>
                  </a:lnTo>
                  <a:lnTo>
                    <a:pt x="0" y="6583"/>
                  </a:lnTo>
                  <a:lnTo>
                    <a:pt x="5" y="6700"/>
                  </a:lnTo>
                  <a:lnTo>
                    <a:pt x="19" y="6815"/>
                  </a:lnTo>
                  <a:lnTo>
                    <a:pt x="43" y="6928"/>
                  </a:lnTo>
                  <a:lnTo>
                    <a:pt x="77" y="7040"/>
                  </a:lnTo>
                  <a:lnTo>
                    <a:pt x="119" y="7149"/>
                  </a:lnTo>
                  <a:lnTo>
                    <a:pt x="170" y="7257"/>
                  </a:lnTo>
                  <a:lnTo>
                    <a:pt x="230" y="7363"/>
                  </a:lnTo>
                  <a:lnTo>
                    <a:pt x="297" y="7466"/>
                  </a:lnTo>
                  <a:lnTo>
                    <a:pt x="373" y="7566"/>
                  </a:lnTo>
                  <a:lnTo>
                    <a:pt x="457" y="7664"/>
                  </a:lnTo>
                  <a:lnTo>
                    <a:pt x="548" y="7759"/>
                  </a:lnTo>
                  <a:lnTo>
                    <a:pt x="646" y="7852"/>
                  </a:lnTo>
                  <a:lnTo>
                    <a:pt x="752" y="7942"/>
                  </a:lnTo>
                  <a:lnTo>
                    <a:pt x="864" y="8027"/>
                  </a:lnTo>
                  <a:lnTo>
                    <a:pt x="984" y="8111"/>
                  </a:lnTo>
                  <a:lnTo>
                    <a:pt x="1110" y="8189"/>
                  </a:lnTo>
                  <a:lnTo>
                    <a:pt x="1241" y="8266"/>
                  </a:lnTo>
                  <a:lnTo>
                    <a:pt x="1378" y="8338"/>
                  </a:lnTo>
                  <a:lnTo>
                    <a:pt x="1522" y="8405"/>
                  </a:lnTo>
                  <a:lnTo>
                    <a:pt x="1671" y="8470"/>
                  </a:lnTo>
                  <a:lnTo>
                    <a:pt x="1825" y="8530"/>
                  </a:lnTo>
                  <a:lnTo>
                    <a:pt x="1983" y="8586"/>
                  </a:lnTo>
                  <a:lnTo>
                    <a:pt x="2148" y="8637"/>
                  </a:lnTo>
                  <a:lnTo>
                    <a:pt x="2316" y="8684"/>
                  </a:lnTo>
                  <a:lnTo>
                    <a:pt x="2488" y="8726"/>
                  </a:lnTo>
                  <a:lnTo>
                    <a:pt x="2665" y="8764"/>
                  </a:lnTo>
                  <a:lnTo>
                    <a:pt x="2846" y="8796"/>
                  </a:lnTo>
                  <a:lnTo>
                    <a:pt x="3029" y="8823"/>
                  </a:lnTo>
                  <a:lnTo>
                    <a:pt x="3217" y="8845"/>
                  </a:lnTo>
                  <a:lnTo>
                    <a:pt x="3407" y="8861"/>
                  </a:lnTo>
                  <a:lnTo>
                    <a:pt x="3601" y="8872"/>
                  </a:lnTo>
                  <a:lnTo>
                    <a:pt x="3797" y="8878"/>
                  </a:lnTo>
                  <a:lnTo>
                    <a:pt x="3796" y="8893"/>
                  </a:lnTo>
                  <a:lnTo>
                    <a:pt x="3793" y="8909"/>
                  </a:lnTo>
                  <a:lnTo>
                    <a:pt x="3792" y="8925"/>
                  </a:lnTo>
                  <a:lnTo>
                    <a:pt x="3791" y="8940"/>
                  </a:lnTo>
                  <a:lnTo>
                    <a:pt x="3790" y="8956"/>
                  </a:lnTo>
                  <a:lnTo>
                    <a:pt x="3790" y="8972"/>
                  </a:lnTo>
                  <a:lnTo>
                    <a:pt x="3789" y="8988"/>
                  </a:lnTo>
                  <a:lnTo>
                    <a:pt x="3789" y="9002"/>
                  </a:lnTo>
                  <a:lnTo>
                    <a:pt x="3793" y="9095"/>
                  </a:lnTo>
                  <a:lnTo>
                    <a:pt x="3805" y="9185"/>
                  </a:lnTo>
                  <a:lnTo>
                    <a:pt x="3823" y="9274"/>
                  </a:lnTo>
                  <a:lnTo>
                    <a:pt x="3850" y="9361"/>
                  </a:lnTo>
                  <a:lnTo>
                    <a:pt x="3884" y="9448"/>
                  </a:lnTo>
                  <a:lnTo>
                    <a:pt x="3923" y="9531"/>
                  </a:lnTo>
                  <a:lnTo>
                    <a:pt x="3971" y="9614"/>
                  </a:lnTo>
                  <a:lnTo>
                    <a:pt x="4025" y="9694"/>
                  </a:lnTo>
                  <a:lnTo>
                    <a:pt x="4084" y="9773"/>
                  </a:lnTo>
                  <a:lnTo>
                    <a:pt x="4152" y="9850"/>
                  </a:lnTo>
                  <a:lnTo>
                    <a:pt x="4224" y="9925"/>
                  </a:lnTo>
                  <a:lnTo>
                    <a:pt x="4301" y="9997"/>
                  </a:lnTo>
                  <a:lnTo>
                    <a:pt x="4386" y="10066"/>
                  </a:lnTo>
                  <a:lnTo>
                    <a:pt x="4475" y="10134"/>
                  </a:lnTo>
                  <a:lnTo>
                    <a:pt x="4569" y="10198"/>
                  </a:lnTo>
                  <a:lnTo>
                    <a:pt x="4668" y="10259"/>
                  </a:lnTo>
                  <a:lnTo>
                    <a:pt x="4773" y="10319"/>
                  </a:lnTo>
                  <a:lnTo>
                    <a:pt x="4882" y="10375"/>
                  </a:lnTo>
                  <a:lnTo>
                    <a:pt x="4996" y="10427"/>
                  </a:lnTo>
                  <a:lnTo>
                    <a:pt x="5113" y="10476"/>
                  </a:lnTo>
                  <a:lnTo>
                    <a:pt x="5234" y="10523"/>
                  </a:lnTo>
                  <a:lnTo>
                    <a:pt x="5360" y="10565"/>
                  </a:lnTo>
                  <a:lnTo>
                    <a:pt x="5490" y="10605"/>
                  </a:lnTo>
                  <a:lnTo>
                    <a:pt x="5623" y="10641"/>
                  </a:lnTo>
                  <a:lnTo>
                    <a:pt x="5760" y="10673"/>
                  </a:lnTo>
                  <a:lnTo>
                    <a:pt x="5899" y="10700"/>
                  </a:lnTo>
                  <a:lnTo>
                    <a:pt x="6042" y="10724"/>
                  </a:lnTo>
                  <a:lnTo>
                    <a:pt x="6187" y="10743"/>
                  </a:lnTo>
                  <a:lnTo>
                    <a:pt x="6335" y="10759"/>
                  </a:lnTo>
                  <a:lnTo>
                    <a:pt x="6485" y="10771"/>
                  </a:lnTo>
                  <a:lnTo>
                    <a:pt x="6638" y="10778"/>
                  </a:lnTo>
                  <a:lnTo>
                    <a:pt x="6792" y="10780"/>
                  </a:lnTo>
                  <a:lnTo>
                    <a:pt x="6865" y="10780"/>
                  </a:lnTo>
                  <a:lnTo>
                    <a:pt x="6937" y="10778"/>
                  </a:lnTo>
                  <a:lnTo>
                    <a:pt x="7008" y="10775"/>
                  </a:lnTo>
                  <a:lnTo>
                    <a:pt x="7080" y="10772"/>
                  </a:lnTo>
                  <a:lnTo>
                    <a:pt x="7150" y="10767"/>
                  </a:lnTo>
                  <a:lnTo>
                    <a:pt x="7220" y="10762"/>
                  </a:lnTo>
                  <a:lnTo>
                    <a:pt x="7290" y="10756"/>
                  </a:lnTo>
                  <a:lnTo>
                    <a:pt x="7359" y="10748"/>
                  </a:lnTo>
                  <a:lnTo>
                    <a:pt x="7428" y="10740"/>
                  </a:lnTo>
                  <a:lnTo>
                    <a:pt x="7495" y="10731"/>
                  </a:lnTo>
                  <a:lnTo>
                    <a:pt x="7563" y="10721"/>
                  </a:lnTo>
                  <a:lnTo>
                    <a:pt x="7630" y="10710"/>
                  </a:lnTo>
                  <a:lnTo>
                    <a:pt x="7695" y="10698"/>
                  </a:lnTo>
                  <a:lnTo>
                    <a:pt x="7761" y="10685"/>
                  </a:lnTo>
                  <a:lnTo>
                    <a:pt x="7826" y="10672"/>
                  </a:lnTo>
                  <a:lnTo>
                    <a:pt x="7890" y="10658"/>
                  </a:lnTo>
                  <a:lnTo>
                    <a:pt x="7953" y="10642"/>
                  </a:lnTo>
                  <a:lnTo>
                    <a:pt x="8016" y="10626"/>
                  </a:lnTo>
                  <a:lnTo>
                    <a:pt x="8078" y="10609"/>
                  </a:lnTo>
                  <a:lnTo>
                    <a:pt x="8139" y="10592"/>
                  </a:lnTo>
                  <a:lnTo>
                    <a:pt x="8200" y="10573"/>
                  </a:lnTo>
                  <a:lnTo>
                    <a:pt x="8259" y="10554"/>
                  </a:lnTo>
                  <a:lnTo>
                    <a:pt x="8319" y="10533"/>
                  </a:lnTo>
                  <a:lnTo>
                    <a:pt x="8376" y="10513"/>
                  </a:lnTo>
                  <a:lnTo>
                    <a:pt x="8433" y="10491"/>
                  </a:lnTo>
                  <a:lnTo>
                    <a:pt x="8489" y="10469"/>
                  </a:lnTo>
                  <a:lnTo>
                    <a:pt x="8545" y="10447"/>
                  </a:lnTo>
                  <a:lnTo>
                    <a:pt x="8598" y="10423"/>
                  </a:lnTo>
                  <a:lnTo>
                    <a:pt x="8652" y="10398"/>
                  </a:lnTo>
                  <a:lnTo>
                    <a:pt x="8705" y="10372"/>
                  </a:lnTo>
                  <a:lnTo>
                    <a:pt x="8756" y="10347"/>
                  </a:lnTo>
                  <a:lnTo>
                    <a:pt x="8806" y="10321"/>
                  </a:lnTo>
                  <a:lnTo>
                    <a:pt x="8868" y="10347"/>
                  </a:lnTo>
                  <a:lnTo>
                    <a:pt x="8929" y="10372"/>
                  </a:lnTo>
                  <a:lnTo>
                    <a:pt x="8992" y="10398"/>
                  </a:lnTo>
                  <a:lnTo>
                    <a:pt x="9056" y="10423"/>
                  </a:lnTo>
                  <a:lnTo>
                    <a:pt x="9120" y="10445"/>
                  </a:lnTo>
                  <a:lnTo>
                    <a:pt x="9186" y="10468"/>
                  </a:lnTo>
                  <a:lnTo>
                    <a:pt x="9253" y="10491"/>
                  </a:lnTo>
                  <a:lnTo>
                    <a:pt x="9319" y="10512"/>
                  </a:lnTo>
                  <a:lnTo>
                    <a:pt x="9387" y="10533"/>
                  </a:lnTo>
                  <a:lnTo>
                    <a:pt x="9456" y="10553"/>
                  </a:lnTo>
                  <a:lnTo>
                    <a:pt x="9526" y="10572"/>
                  </a:lnTo>
                  <a:lnTo>
                    <a:pt x="9595" y="10590"/>
                  </a:lnTo>
                  <a:lnTo>
                    <a:pt x="9666" y="10608"/>
                  </a:lnTo>
                  <a:lnTo>
                    <a:pt x="9737" y="10625"/>
                  </a:lnTo>
                  <a:lnTo>
                    <a:pt x="9810" y="10641"/>
                  </a:lnTo>
                  <a:lnTo>
                    <a:pt x="9882" y="10656"/>
                  </a:lnTo>
                  <a:lnTo>
                    <a:pt x="9956" y="10669"/>
                  </a:lnTo>
                  <a:lnTo>
                    <a:pt x="10030" y="10683"/>
                  </a:lnTo>
                  <a:lnTo>
                    <a:pt x="10104" y="10696"/>
                  </a:lnTo>
                  <a:lnTo>
                    <a:pt x="10180" y="10707"/>
                  </a:lnTo>
                  <a:lnTo>
                    <a:pt x="10255" y="10717"/>
                  </a:lnTo>
                  <a:lnTo>
                    <a:pt x="10332" y="10727"/>
                  </a:lnTo>
                  <a:lnTo>
                    <a:pt x="10409" y="10737"/>
                  </a:lnTo>
                  <a:lnTo>
                    <a:pt x="10487" y="10745"/>
                  </a:lnTo>
                  <a:lnTo>
                    <a:pt x="10565" y="10751"/>
                  </a:lnTo>
                  <a:lnTo>
                    <a:pt x="10643" y="10758"/>
                  </a:lnTo>
                  <a:lnTo>
                    <a:pt x="10722" y="10763"/>
                  </a:lnTo>
                  <a:lnTo>
                    <a:pt x="10802" y="10767"/>
                  </a:lnTo>
                  <a:lnTo>
                    <a:pt x="10882" y="10771"/>
                  </a:lnTo>
                  <a:lnTo>
                    <a:pt x="10962" y="10773"/>
                  </a:lnTo>
                  <a:lnTo>
                    <a:pt x="11043" y="10775"/>
                  </a:lnTo>
                  <a:lnTo>
                    <a:pt x="11124" y="10775"/>
                  </a:lnTo>
                  <a:lnTo>
                    <a:pt x="11303" y="10773"/>
                  </a:lnTo>
                  <a:lnTo>
                    <a:pt x="11479" y="10766"/>
                  </a:lnTo>
                  <a:lnTo>
                    <a:pt x="11654" y="10754"/>
                  </a:lnTo>
                  <a:lnTo>
                    <a:pt x="11826" y="10738"/>
                  </a:lnTo>
                  <a:lnTo>
                    <a:pt x="11995" y="10717"/>
                  </a:lnTo>
                  <a:lnTo>
                    <a:pt x="12162" y="10692"/>
                  </a:lnTo>
                  <a:lnTo>
                    <a:pt x="12325" y="10664"/>
                  </a:lnTo>
                  <a:lnTo>
                    <a:pt x="12486" y="10630"/>
                  </a:lnTo>
                  <a:lnTo>
                    <a:pt x="12643" y="10593"/>
                  </a:lnTo>
                  <a:lnTo>
                    <a:pt x="12797" y="10552"/>
                  </a:lnTo>
                  <a:lnTo>
                    <a:pt x="12947" y="10507"/>
                  </a:lnTo>
                  <a:lnTo>
                    <a:pt x="13093" y="10458"/>
                  </a:lnTo>
                  <a:lnTo>
                    <a:pt x="13235" y="10407"/>
                  </a:lnTo>
                  <a:lnTo>
                    <a:pt x="13374" y="10351"/>
                  </a:lnTo>
                  <a:lnTo>
                    <a:pt x="13507" y="10291"/>
                  </a:lnTo>
                  <a:lnTo>
                    <a:pt x="13636" y="10230"/>
                  </a:lnTo>
                  <a:lnTo>
                    <a:pt x="13761" y="10163"/>
                  </a:lnTo>
                  <a:lnTo>
                    <a:pt x="13881" y="10095"/>
                  </a:lnTo>
                  <a:lnTo>
                    <a:pt x="13995" y="10024"/>
                  </a:lnTo>
                  <a:lnTo>
                    <a:pt x="14104" y="9950"/>
                  </a:lnTo>
                  <a:lnTo>
                    <a:pt x="14208" y="9872"/>
                  </a:lnTo>
                  <a:lnTo>
                    <a:pt x="14307" y="9792"/>
                  </a:lnTo>
                  <a:lnTo>
                    <a:pt x="14399" y="9710"/>
                  </a:lnTo>
                  <a:lnTo>
                    <a:pt x="14486" y="9626"/>
                  </a:lnTo>
                  <a:lnTo>
                    <a:pt x="14567" y="9539"/>
                  </a:lnTo>
                  <a:lnTo>
                    <a:pt x="14641" y="9450"/>
                  </a:lnTo>
                  <a:lnTo>
                    <a:pt x="14710" y="9357"/>
                  </a:lnTo>
                  <a:lnTo>
                    <a:pt x="14771" y="9265"/>
                  </a:lnTo>
                  <a:lnTo>
                    <a:pt x="14825" y="9169"/>
                  </a:lnTo>
                  <a:lnTo>
                    <a:pt x="14873" y="9072"/>
                  </a:lnTo>
                  <a:lnTo>
                    <a:pt x="14914" y="8973"/>
                  </a:lnTo>
                  <a:lnTo>
                    <a:pt x="14947" y="8872"/>
                  </a:lnTo>
                  <a:lnTo>
                    <a:pt x="15122" y="8855"/>
                  </a:lnTo>
                  <a:lnTo>
                    <a:pt x="15294" y="8833"/>
                  </a:lnTo>
                  <a:lnTo>
                    <a:pt x="15463" y="8807"/>
                  </a:lnTo>
                  <a:lnTo>
                    <a:pt x="15629" y="8776"/>
                  </a:lnTo>
                  <a:lnTo>
                    <a:pt x="15792" y="8741"/>
                  </a:lnTo>
                  <a:lnTo>
                    <a:pt x="15951" y="8702"/>
                  </a:lnTo>
                  <a:lnTo>
                    <a:pt x="16107" y="8660"/>
                  </a:lnTo>
                  <a:lnTo>
                    <a:pt x="16259" y="8613"/>
                  </a:lnTo>
                  <a:lnTo>
                    <a:pt x="16406" y="8562"/>
                  </a:lnTo>
                  <a:lnTo>
                    <a:pt x="16550" y="8507"/>
                  </a:lnTo>
                  <a:lnTo>
                    <a:pt x="16690" y="8450"/>
                  </a:lnTo>
                  <a:lnTo>
                    <a:pt x="16824" y="8388"/>
                  </a:lnTo>
                  <a:lnTo>
                    <a:pt x="16953" y="8323"/>
                  </a:lnTo>
                  <a:lnTo>
                    <a:pt x="17079" y="8256"/>
                  </a:lnTo>
                  <a:lnTo>
                    <a:pt x="17199" y="8184"/>
                  </a:lnTo>
                  <a:lnTo>
                    <a:pt x="17313" y="8110"/>
                  </a:lnTo>
                  <a:lnTo>
                    <a:pt x="17422" y="8033"/>
                  </a:lnTo>
                  <a:lnTo>
                    <a:pt x="17525" y="7953"/>
                  </a:lnTo>
                  <a:lnTo>
                    <a:pt x="17623" y="7870"/>
                  </a:lnTo>
                  <a:lnTo>
                    <a:pt x="17714" y="7785"/>
                  </a:lnTo>
                  <a:lnTo>
                    <a:pt x="17800" y="7697"/>
                  </a:lnTo>
                  <a:lnTo>
                    <a:pt x="17877" y="7607"/>
                  </a:lnTo>
                  <a:lnTo>
                    <a:pt x="17950" y="7515"/>
                  </a:lnTo>
                  <a:lnTo>
                    <a:pt x="18015" y="7420"/>
                  </a:lnTo>
                  <a:lnTo>
                    <a:pt x="18074" y="7324"/>
                  </a:lnTo>
                  <a:lnTo>
                    <a:pt x="18124" y="7226"/>
                  </a:lnTo>
                  <a:lnTo>
                    <a:pt x="18168" y="7125"/>
                  </a:lnTo>
                  <a:lnTo>
                    <a:pt x="18204" y="7023"/>
                  </a:lnTo>
                  <a:lnTo>
                    <a:pt x="18232" y="6920"/>
                  </a:lnTo>
                  <a:lnTo>
                    <a:pt x="18253" y="6815"/>
                  </a:lnTo>
                  <a:lnTo>
                    <a:pt x="18265" y="6708"/>
                  </a:lnTo>
                  <a:lnTo>
                    <a:pt x="18270" y="66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eb9a8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4" name=""/>
            <p:cNvSpPr/>
            <p:nvPr/>
          </p:nvSpPr>
          <p:spPr>
            <a:xfrm>
              <a:off x="1455840" y="3012840"/>
              <a:ext cx="72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Financing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85" name=""/>
          <p:cNvGrpSpPr/>
          <p:nvPr/>
        </p:nvGrpSpPr>
        <p:grpSpPr>
          <a:xfrm>
            <a:off x="1322280" y="5272920"/>
            <a:ext cx="1062000" cy="990000"/>
            <a:chOff x="1322280" y="5272920"/>
            <a:chExt cx="1062000" cy="990000"/>
          </a:xfrm>
        </p:grpSpPr>
        <p:sp>
          <p:nvSpPr>
            <p:cNvPr id="1386" name=""/>
            <p:cNvSpPr/>
            <p:nvPr/>
          </p:nvSpPr>
          <p:spPr>
            <a:xfrm rot="19399800">
              <a:off x="1398240" y="5489280"/>
              <a:ext cx="909360" cy="556920"/>
            </a:xfrm>
            <a:custGeom>
              <a:avLst/>
              <a:gdLst/>
              <a:ahLst/>
              <a:rect l="l" t="t" r="r" b="b"/>
              <a:pathLst>
                <a:path w="18270" h="10780">
                  <a:moveTo>
                    <a:pt x="18270" y="6600"/>
                  </a:moveTo>
                  <a:lnTo>
                    <a:pt x="18268" y="6525"/>
                  </a:lnTo>
                  <a:lnTo>
                    <a:pt x="18262" y="6451"/>
                  </a:lnTo>
                  <a:lnTo>
                    <a:pt x="18252" y="6378"/>
                  </a:lnTo>
                  <a:lnTo>
                    <a:pt x="18238" y="6305"/>
                  </a:lnTo>
                  <a:lnTo>
                    <a:pt x="18221" y="6233"/>
                  </a:lnTo>
                  <a:lnTo>
                    <a:pt x="18199" y="6161"/>
                  </a:lnTo>
                  <a:lnTo>
                    <a:pt x="18174" y="6091"/>
                  </a:lnTo>
                  <a:lnTo>
                    <a:pt x="18146" y="6020"/>
                  </a:lnTo>
                  <a:lnTo>
                    <a:pt x="18112" y="5952"/>
                  </a:lnTo>
                  <a:lnTo>
                    <a:pt x="18077" y="5883"/>
                  </a:lnTo>
                  <a:lnTo>
                    <a:pt x="18038" y="5817"/>
                  </a:lnTo>
                  <a:lnTo>
                    <a:pt x="17995" y="5751"/>
                  </a:lnTo>
                  <a:lnTo>
                    <a:pt x="17949" y="5685"/>
                  </a:lnTo>
                  <a:lnTo>
                    <a:pt x="17900" y="5621"/>
                  </a:lnTo>
                  <a:lnTo>
                    <a:pt x="17848" y="5558"/>
                  </a:lnTo>
                  <a:lnTo>
                    <a:pt x="17792" y="5496"/>
                  </a:lnTo>
                  <a:lnTo>
                    <a:pt x="17733" y="5435"/>
                  </a:lnTo>
                  <a:lnTo>
                    <a:pt x="17672" y="5375"/>
                  </a:lnTo>
                  <a:lnTo>
                    <a:pt x="17607" y="5317"/>
                  </a:lnTo>
                  <a:lnTo>
                    <a:pt x="17539" y="5260"/>
                  </a:lnTo>
                  <a:lnTo>
                    <a:pt x="17470" y="5204"/>
                  </a:lnTo>
                  <a:lnTo>
                    <a:pt x="17396" y="5149"/>
                  </a:lnTo>
                  <a:lnTo>
                    <a:pt x="17320" y="5095"/>
                  </a:lnTo>
                  <a:lnTo>
                    <a:pt x="17242" y="5044"/>
                  </a:lnTo>
                  <a:lnTo>
                    <a:pt x="17161" y="4994"/>
                  </a:lnTo>
                  <a:lnTo>
                    <a:pt x="17077" y="4945"/>
                  </a:lnTo>
                  <a:lnTo>
                    <a:pt x="16991" y="4897"/>
                  </a:lnTo>
                  <a:lnTo>
                    <a:pt x="16903" y="4851"/>
                  </a:lnTo>
                  <a:lnTo>
                    <a:pt x="16812" y="4807"/>
                  </a:lnTo>
                  <a:lnTo>
                    <a:pt x="16719" y="4764"/>
                  </a:lnTo>
                  <a:lnTo>
                    <a:pt x="16623" y="4723"/>
                  </a:lnTo>
                  <a:lnTo>
                    <a:pt x="16526" y="4683"/>
                  </a:lnTo>
                  <a:lnTo>
                    <a:pt x="16557" y="4657"/>
                  </a:lnTo>
                  <a:lnTo>
                    <a:pt x="16586" y="4630"/>
                  </a:lnTo>
                  <a:lnTo>
                    <a:pt x="16615" y="4602"/>
                  </a:lnTo>
                  <a:lnTo>
                    <a:pt x="16643" y="4574"/>
                  </a:lnTo>
                  <a:lnTo>
                    <a:pt x="16670" y="4546"/>
                  </a:lnTo>
                  <a:lnTo>
                    <a:pt x="16696" y="4518"/>
                  </a:lnTo>
                  <a:lnTo>
                    <a:pt x="16722" y="4489"/>
                  </a:lnTo>
                  <a:lnTo>
                    <a:pt x="16746" y="4460"/>
                  </a:lnTo>
                  <a:lnTo>
                    <a:pt x="16770" y="4430"/>
                  </a:lnTo>
                  <a:lnTo>
                    <a:pt x="16792" y="4400"/>
                  </a:lnTo>
                  <a:lnTo>
                    <a:pt x="16814" y="4370"/>
                  </a:lnTo>
                  <a:lnTo>
                    <a:pt x="16835" y="4340"/>
                  </a:lnTo>
                  <a:lnTo>
                    <a:pt x="16855" y="4310"/>
                  </a:lnTo>
                  <a:lnTo>
                    <a:pt x="16873" y="4279"/>
                  </a:lnTo>
                  <a:lnTo>
                    <a:pt x="16892" y="4247"/>
                  </a:lnTo>
                  <a:lnTo>
                    <a:pt x="16909" y="4216"/>
                  </a:lnTo>
                  <a:lnTo>
                    <a:pt x="16926" y="4184"/>
                  </a:lnTo>
                  <a:lnTo>
                    <a:pt x="16941" y="4152"/>
                  </a:lnTo>
                  <a:lnTo>
                    <a:pt x="16955" y="4120"/>
                  </a:lnTo>
                  <a:lnTo>
                    <a:pt x="16968" y="4088"/>
                  </a:lnTo>
                  <a:lnTo>
                    <a:pt x="16981" y="4055"/>
                  </a:lnTo>
                  <a:lnTo>
                    <a:pt x="16992" y="4023"/>
                  </a:lnTo>
                  <a:lnTo>
                    <a:pt x="17003" y="3990"/>
                  </a:lnTo>
                  <a:lnTo>
                    <a:pt x="17012" y="3957"/>
                  </a:lnTo>
                  <a:lnTo>
                    <a:pt x="17020" y="3923"/>
                  </a:lnTo>
                  <a:lnTo>
                    <a:pt x="17026" y="3890"/>
                  </a:lnTo>
                  <a:lnTo>
                    <a:pt x="17032" y="3856"/>
                  </a:lnTo>
                  <a:lnTo>
                    <a:pt x="17038" y="3821"/>
                  </a:lnTo>
                  <a:lnTo>
                    <a:pt x="17041" y="3788"/>
                  </a:lnTo>
                  <a:lnTo>
                    <a:pt x="17044" y="3753"/>
                  </a:lnTo>
                  <a:lnTo>
                    <a:pt x="17046" y="3719"/>
                  </a:lnTo>
                  <a:lnTo>
                    <a:pt x="17046" y="3684"/>
                  </a:lnTo>
                  <a:lnTo>
                    <a:pt x="17042" y="3593"/>
                  </a:lnTo>
                  <a:lnTo>
                    <a:pt x="17031" y="3503"/>
                  </a:lnTo>
                  <a:lnTo>
                    <a:pt x="17012" y="3414"/>
                  </a:lnTo>
                  <a:lnTo>
                    <a:pt x="16985" y="3326"/>
                  </a:lnTo>
                  <a:lnTo>
                    <a:pt x="16952" y="3240"/>
                  </a:lnTo>
                  <a:lnTo>
                    <a:pt x="16911" y="3156"/>
                  </a:lnTo>
                  <a:lnTo>
                    <a:pt x="16864" y="3073"/>
                  </a:lnTo>
                  <a:lnTo>
                    <a:pt x="16811" y="2992"/>
                  </a:lnTo>
                  <a:lnTo>
                    <a:pt x="16750" y="2914"/>
                  </a:lnTo>
                  <a:lnTo>
                    <a:pt x="16684" y="2837"/>
                  </a:lnTo>
                  <a:lnTo>
                    <a:pt x="16612" y="2763"/>
                  </a:lnTo>
                  <a:lnTo>
                    <a:pt x="16533" y="2691"/>
                  </a:lnTo>
                  <a:lnTo>
                    <a:pt x="16450" y="2621"/>
                  </a:lnTo>
                  <a:lnTo>
                    <a:pt x="16361" y="2554"/>
                  </a:lnTo>
                  <a:lnTo>
                    <a:pt x="16266" y="2489"/>
                  </a:lnTo>
                  <a:lnTo>
                    <a:pt x="16167" y="2427"/>
                  </a:lnTo>
                  <a:lnTo>
                    <a:pt x="16063" y="2369"/>
                  </a:lnTo>
                  <a:lnTo>
                    <a:pt x="15953" y="2313"/>
                  </a:lnTo>
                  <a:lnTo>
                    <a:pt x="15840" y="2261"/>
                  </a:lnTo>
                  <a:lnTo>
                    <a:pt x="15722" y="2210"/>
                  </a:lnTo>
                  <a:lnTo>
                    <a:pt x="15600" y="2165"/>
                  </a:lnTo>
                  <a:lnTo>
                    <a:pt x="15475" y="2121"/>
                  </a:lnTo>
                  <a:lnTo>
                    <a:pt x="15346" y="2082"/>
                  </a:lnTo>
                  <a:lnTo>
                    <a:pt x="15212" y="2047"/>
                  </a:lnTo>
                  <a:lnTo>
                    <a:pt x="15076" y="2015"/>
                  </a:lnTo>
                  <a:lnTo>
                    <a:pt x="14936" y="1987"/>
                  </a:lnTo>
                  <a:lnTo>
                    <a:pt x="14794" y="1963"/>
                  </a:lnTo>
                  <a:lnTo>
                    <a:pt x="14648" y="1943"/>
                  </a:lnTo>
                  <a:lnTo>
                    <a:pt x="14501" y="1927"/>
                  </a:lnTo>
                  <a:lnTo>
                    <a:pt x="14350" y="1916"/>
                  </a:lnTo>
                  <a:lnTo>
                    <a:pt x="14198" y="1909"/>
                  </a:lnTo>
                  <a:lnTo>
                    <a:pt x="14043" y="1907"/>
                  </a:lnTo>
                  <a:lnTo>
                    <a:pt x="13965" y="1908"/>
                  </a:lnTo>
                  <a:lnTo>
                    <a:pt x="13887" y="1909"/>
                  </a:lnTo>
                  <a:lnTo>
                    <a:pt x="13811" y="1912"/>
                  </a:lnTo>
                  <a:lnTo>
                    <a:pt x="13734" y="1916"/>
                  </a:lnTo>
                  <a:lnTo>
                    <a:pt x="13659" y="1921"/>
                  </a:lnTo>
                  <a:lnTo>
                    <a:pt x="13584" y="1928"/>
                  </a:lnTo>
                  <a:lnTo>
                    <a:pt x="13508" y="1935"/>
                  </a:lnTo>
                  <a:lnTo>
                    <a:pt x="13434" y="1943"/>
                  </a:lnTo>
                  <a:lnTo>
                    <a:pt x="13361" y="1953"/>
                  </a:lnTo>
                  <a:lnTo>
                    <a:pt x="13289" y="1964"/>
                  </a:lnTo>
                  <a:lnTo>
                    <a:pt x="13217" y="1975"/>
                  </a:lnTo>
                  <a:lnTo>
                    <a:pt x="13145" y="1988"/>
                  </a:lnTo>
                  <a:lnTo>
                    <a:pt x="13074" y="2001"/>
                  </a:lnTo>
                  <a:lnTo>
                    <a:pt x="13005" y="2016"/>
                  </a:lnTo>
                  <a:lnTo>
                    <a:pt x="12936" y="2032"/>
                  </a:lnTo>
                  <a:lnTo>
                    <a:pt x="12868" y="2048"/>
                  </a:lnTo>
                  <a:lnTo>
                    <a:pt x="12844" y="1941"/>
                  </a:lnTo>
                  <a:lnTo>
                    <a:pt x="12812" y="1836"/>
                  </a:lnTo>
                  <a:lnTo>
                    <a:pt x="12772" y="1732"/>
                  </a:lnTo>
                  <a:lnTo>
                    <a:pt x="12725" y="1629"/>
                  </a:lnTo>
                  <a:lnTo>
                    <a:pt x="12669" y="1530"/>
                  </a:lnTo>
                  <a:lnTo>
                    <a:pt x="12606" y="1432"/>
                  </a:lnTo>
                  <a:lnTo>
                    <a:pt x="12536" y="1336"/>
                  </a:lnTo>
                  <a:lnTo>
                    <a:pt x="12459" y="1242"/>
                  </a:lnTo>
                  <a:lnTo>
                    <a:pt x="12374" y="1152"/>
                  </a:lnTo>
                  <a:lnTo>
                    <a:pt x="12284" y="1063"/>
                  </a:lnTo>
                  <a:lnTo>
                    <a:pt x="12187" y="977"/>
                  </a:lnTo>
                  <a:lnTo>
                    <a:pt x="12083" y="894"/>
                  </a:lnTo>
                  <a:lnTo>
                    <a:pt x="11974" y="814"/>
                  </a:lnTo>
                  <a:lnTo>
                    <a:pt x="11858" y="738"/>
                  </a:lnTo>
                  <a:lnTo>
                    <a:pt x="11738" y="663"/>
                  </a:lnTo>
                  <a:lnTo>
                    <a:pt x="11612" y="593"/>
                  </a:lnTo>
                  <a:lnTo>
                    <a:pt x="11480" y="525"/>
                  </a:lnTo>
                  <a:lnTo>
                    <a:pt x="11343" y="461"/>
                  </a:lnTo>
                  <a:lnTo>
                    <a:pt x="11202" y="401"/>
                  </a:lnTo>
                  <a:lnTo>
                    <a:pt x="11056" y="345"/>
                  </a:lnTo>
                  <a:lnTo>
                    <a:pt x="10905" y="292"/>
                  </a:lnTo>
                  <a:lnTo>
                    <a:pt x="10750" y="243"/>
                  </a:lnTo>
                  <a:lnTo>
                    <a:pt x="10591" y="199"/>
                  </a:lnTo>
                  <a:lnTo>
                    <a:pt x="10429" y="159"/>
                  </a:lnTo>
                  <a:lnTo>
                    <a:pt x="10262" y="122"/>
                  </a:lnTo>
                  <a:lnTo>
                    <a:pt x="10092" y="90"/>
                  </a:lnTo>
                  <a:lnTo>
                    <a:pt x="9918" y="63"/>
                  </a:lnTo>
                  <a:lnTo>
                    <a:pt x="9742" y="41"/>
                  </a:lnTo>
                  <a:lnTo>
                    <a:pt x="9563" y="23"/>
                  </a:lnTo>
                  <a:lnTo>
                    <a:pt x="9382" y="10"/>
                  </a:lnTo>
                  <a:lnTo>
                    <a:pt x="9198" y="2"/>
                  </a:lnTo>
                  <a:lnTo>
                    <a:pt x="9011" y="0"/>
                  </a:lnTo>
                  <a:lnTo>
                    <a:pt x="8838" y="2"/>
                  </a:lnTo>
                  <a:lnTo>
                    <a:pt x="8667" y="9"/>
                  </a:lnTo>
                  <a:lnTo>
                    <a:pt x="8498" y="19"/>
                  </a:lnTo>
                  <a:lnTo>
                    <a:pt x="8331" y="35"/>
                  </a:lnTo>
                  <a:lnTo>
                    <a:pt x="8167" y="55"/>
                  </a:lnTo>
                  <a:lnTo>
                    <a:pt x="8005" y="78"/>
                  </a:lnTo>
                  <a:lnTo>
                    <a:pt x="7846" y="105"/>
                  </a:lnTo>
                  <a:lnTo>
                    <a:pt x="7689" y="137"/>
                  </a:lnTo>
                  <a:lnTo>
                    <a:pt x="7536" y="171"/>
                  </a:lnTo>
                  <a:lnTo>
                    <a:pt x="7386" y="210"/>
                  </a:lnTo>
                  <a:lnTo>
                    <a:pt x="7239" y="252"/>
                  </a:lnTo>
                  <a:lnTo>
                    <a:pt x="7097" y="298"/>
                  </a:lnTo>
                  <a:lnTo>
                    <a:pt x="6957" y="348"/>
                  </a:lnTo>
                  <a:lnTo>
                    <a:pt x="6822" y="401"/>
                  </a:lnTo>
                  <a:lnTo>
                    <a:pt x="6690" y="456"/>
                  </a:lnTo>
                  <a:lnTo>
                    <a:pt x="6563" y="515"/>
                  </a:lnTo>
                  <a:lnTo>
                    <a:pt x="6440" y="577"/>
                  </a:lnTo>
                  <a:lnTo>
                    <a:pt x="6321" y="642"/>
                  </a:lnTo>
                  <a:lnTo>
                    <a:pt x="6207" y="709"/>
                  </a:lnTo>
                  <a:lnTo>
                    <a:pt x="6099" y="780"/>
                  </a:lnTo>
                  <a:lnTo>
                    <a:pt x="5995" y="852"/>
                  </a:lnTo>
                  <a:lnTo>
                    <a:pt x="5896" y="928"/>
                  </a:lnTo>
                  <a:lnTo>
                    <a:pt x="5802" y="1006"/>
                  </a:lnTo>
                  <a:lnTo>
                    <a:pt x="5714" y="1086"/>
                  </a:lnTo>
                  <a:lnTo>
                    <a:pt x="5631" y="1169"/>
                  </a:lnTo>
                  <a:lnTo>
                    <a:pt x="5554" y="1254"/>
                  </a:lnTo>
                  <a:lnTo>
                    <a:pt x="5482" y="1340"/>
                  </a:lnTo>
                  <a:lnTo>
                    <a:pt x="5418" y="1429"/>
                  </a:lnTo>
                  <a:lnTo>
                    <a:pt x="5359" y="1520"/>
                  </a:lnTo>
                  <a:lnTo>
                    <a:pt x="5306" y="1612"/>
                  </a:lnTo>
                  <a:lnTo>
                    <a:pt x="5261" y="1707"/>
                  </a:lnTo>
                  <a:lnTo>
                    <a:pt x="5222" y="1803"/>
                  </a:lnTo>
                  <a:lnTo>
                    <a:pt x="5156" y="1787"/>
                  </a:lnTo>
                  <a:lnTo>
                    <a:pt x="5088" y="1773"/>
                  </a:lnTo>
                  <a:lnTo>
                    <a:pt x="5021" y="1759"/>
                  </a:lnTo>
                  <a:lnTo>
                    <a:pt x="4952" y="1746"/>
                  </a:lnTo>
                  <a:lnTo>
                    <a:pt x="4884" y="1734"/>
                  </a:lnTo>
                  <a:lnTo>
                    <a:pt x="4814" y="1724"/>
                  </a:lnTo>
                  <a:lnTo>
                    <a:pt x="4744" y="1714"/>
                  </a:lnTo>
                  <a:lnTo>
                    <a:pt x="4674" y="1705"/>
                  </a:lnTo>
                  <a:lnTo>
                    <a:pt x="4602" y="1697"/>
                  </a:lnTo>
                  <a:lnTo>
                    <a:pt x="4530" y="1690"/>
                  </a:lnTo>
                  <a:lnTo>
                    <a:pt x="4458" y="1684"/>
                  </a:lnTo>
                  <a:lnTo>
                    <a:pt x="4384" y="1679"/>
                  </a:lnTo>
                  <a:lnTo>
                    <a:pt x="4311" y="1676"/>
                  </a:lnTo>
                  <a:lnTo>
                    <a:pt x="4236" y="1673"/>
                  </a:lnTo>
                  <a:lnTo>
                    <a:pt x="4162" y="1671"/>
                  </a:lnTo>
                  <a:lnTo>
                    <a:pt x="4087" y="1670"/>
                  </a:lnTo>
                  <a:lnTo>
                    <a:pt x="3933" y="1673"/>
                  </a:lnTo>
                  <a:lnTo>
                    <a:pt x="3780" y="1679"/>
                  </a:lnTo>
                  <a:lnTo>
                    <a:pt x="3629" y="1691"/>
                  </a:lnTo>
                  <a:lnTo>
                    <a:pt x="3482" y="1707"/>
                  </a:lnTo>
                  <a:lnTo>
                    <a:pt x="3337" y="1726"/>
                  </a:lnTo>
                  <a:lnTo>
                    <a:pt x="3194" y="1750"/>
                  </a:lnTo>
                  <a:lnTo>
                    <a:pt x="3055" y="1779"/>
                  </a:lnTo>
                  <a:lnTo>
                    <a:pt x="2917" y="1811"/>
                  </a:lnTo>
                  <a:lnTo>
                    <a:pt x="2785" y="1846"/>
                  </a:lnTo>
                  <a:lnTo>
                    <a:pt x="2655" y="1885"/>
                  </a:lnTo>
                  <a:lnTo>
                    <a:pt x="2529" y="1928"/>
                  </a:lnTo>
                  <a:lnTo>
                    <a:pt x="2408" y="1974"/>
                  </a:lnTo>
                  <a:lnTo>
                    <a:pt x="2289" y="2024"/>
                  </a:lnTo>
                  <a:lnTo>
                    <a:pt x="2176" y="2077"/>
                  </a:lnTo>
                  <a:lnTo>
                    <a:pt x="2068" y="2133"/>
                  </a:lnTo>
                  <a:lnTo>
                    <a:pt x="1963" y="2191"/>
                  </a:lnTo>
                  <a:lnTo>
                    <a:pt x="1864" y="2253"/>
                  </a:lnTo>
                  <a:lnTo>
                    <a:pt x="1770" y="2318"/>
                  </a:lnTo>
                  <a:lnTo>
                    <a:pt x="1680" y="2385"/>
                  </a:lnTo>
                  <a:lnTo>
                    <a:pt x="1596" y="2455"/>
                  </a:lnTo>
                  <a:lnTo>
                    <a:pt x="1519" y="2527"/>
                  </a:lnTo>
                  <a:lnTo>
                    <a:pt x="1446" y="2601"/>
                  </a:lnTo>
                  <a:lnTo>
                    <a:pt x="1379" y="2677"/>
                  </a:lnTo>
                  <a:lnTo>
                    <a:pt x="1320" y="2756"/>
                  </a:lnTo>
                  <a:lnTo>
                    <a:pt x="1266" y="2837"/>
                  </a:lnTo>
                  <a:lnTo>
                    <a:pt x="1218" y="2919"/>
                  </a:lnTo>
                  <a:lnTo>
                    <a:pt x="1178" y="3004"/>
                  </a:lnTo>
                  <a:lnTo>
                    <a:pt x="1144" y="3089"/>
                  </a:lnTo>
                  <a:lnTo>
                    <a:pt x="1118" y="3177"/>
                  </a:lnTo>
                  <a:lnTo>
                    <a:pt x="1100" y="3266"/>
                  </a:lnTo>
                  <a:lnTo>
                    <a:pt x="1087" y="3357"/>
                  </a:lnTo>
                  <a:lnTo>
                    <a:pt x="1084" y="3448"/>
                  </a:lnTo>
                  <a:lnTo>
                    <a:pt x="1085" y="3490"/>
                  </a:lnTo>
                  <a:lnTo>
                    <a:pt x="1087" y="3532"/>
                  </a:lnTo>
                  <a:lnTo>
                    <a:pt x="1092" y="3575"/>
                  </a:lnTo>
                  <a:lnTo>
                    <a:pt x="1097" y="3616"/>
                  </a:lnTo>
                  <a:lnTo>
                    <a:pt x="1104" y="3657"/>
                  </a:lnTo>
                  <a:lnTo>
                    <a:pt x="1113" y="3698"/>
                  </a:lnTo>
                  <a:lnTo>
                    <a:pt x="1124" y="3739"/>
                  </a:lnTo>
                  <a:lnTo>
                    <a:pt x="1136" y="3779"/>
                  </a:lnTo>
                  <a:lnTo>
                    <a:pt x="1150" y="3820"/>
                  </a:lnTo>
                  <a:lnTo>
                    <a:pt x="1165" y="3859"/>
                  </a:lnTo>
                  <a:lnTo>
                    <a:pt x="1182" y="3899"/>
                  </a:lnTo>
                  <a:lnTo>
                    <a:pt x="1199" y="3938"/>
                  </a:lnTo>
                  <a:lnTo>
                    <a:pt x="1220" y="3977"/>
                  </a:lnTo>
                  <a:lnTo>
                    <a:pt x="1240" y="4015"/>
                  </a:lnTo>
                  <a:lnTo>
                    <a:pt x="1263" y="4053"/>
                  </a:lnTo>
                  <a:lnTo>
                    <a:pt x="1286" y="4091"/>
                  </a:lnTo>
                  <a:lnTo>
                    <a:pt x="1312" y="4127"/>
                  </a:lnTo>
                  <a:lnTo>
                    <a:pt x="1338" y="4165"/>
                  </a:lnTo>
                  <a:lnTo>
                    <a:pt x="1366" y="4200"/>
                  </a:lnTo>
                  <a:lnTo>
                    <a:pt x="1395" y="4237"/>
                  </a:lnTo>
                  <a:lnTo>
                    <a:pt x="1426" y="4272"/>
                  </a:lnTo>
                  <a:lnTo>
                    <a:pt x="1458" y="4307"/>
                  </a:lnTo>
                  <a:lnTo>
                    <a:pt x="1491" y="4342"/>
                  </a:lnTo>
                  <a:lnTo>
                    <a:pt x="1526" y="4375"/>
                  </a:lnTo>
                  <a:lnTo>
                    <a:pt x="1561" y="4409"/>
                  </a:lnTo>
                  <a:lnTo>
                    <a:pt x="1597" y="4442"/>
                  </a:lnTo>
                  <a:lnTo>
                    <a:pt x="1635" y="4474"/>
                  </a:lnTo>
                  <a:lnTo>
                    <a:pt x="1675" y="4506"/>
                  </a:lnTo>
                  <a:lnTo>
                    <a:pt x="1715" y="4537"/>
                  </a:lnTo>
                  <a:lnTo>
                    <a:pt x="1756" y="4568"/>
                  </a:lnTo>
                  <a:lnTo>
                    <a:pt x="1800" y="4599"/>
                  </a:lnTo>
                  <a:lnTo>
                    <a:pt x="1843" y="4628"/>
                  </a:lnTo>
                  <a:lnTo>
                    <a:pt x="1740" y="4667"/>
                  </a:lnTo>
                  <a:lnTo>
                    <a:pt x="1640" y="4708"/>
                  </a:lnTo>
                  <a:lnTo>
                    <a:pt x="1542" y="4751"/>
                  </a:lnTo>
                  <a:lnTo>
                    <a:pt x="1447" y="4795"/>
                  </a:lnTo>
                  <a:lnTo>
                    <a:pt x="1353" y="4841"/>
                  </a:lnTo>
                  <a:lnTo>
                    <a:pt x="1262" y="4889"/>
                  </a:lnTo>
                  <a:lnTo>
                    <a:pt x="1174" y="4938"/>
                  </a:lnTo>
                  <a:lnTo>
                    <a:pt x="1088" y="4988"/>
                  </a:lnTo>
                  <a:lnTo>
                    <a:pt x="1006" y="5041"/>
                  </a:lnTo>
                  <a:lnTo>
                    <a:pt x="925" y="5094"/>
                  </a:lnTo>
                  <a:lnTo>
                    <a:pt x="848" y="5150"/>
                  </a:lnTo>
                  <a:lnTo>
                    <a:pt x="774" y="5207"/>
                  </a:lnTo>
                  <a:lnTo>
                    <a:pt x="702" y="5266"/>
                  </a:lnTo>
                  <a:lnTo>
                    <a:pt x="634" y="5325"/>
                  </a:lnTo>
                  <a:lnTo>
                    <a:pt x="569" y="5385"/>
                  </a:lnTo>
                  <a:lnTo>
                    <a:pt x="507" y="5447"/>
                  </a:lnTo>
                  <a:lnTo>
                    <a:pt x="448" y="5511"/>
                  </a:lnTo>
                  <a:lnTo>
                    <a:pt x="393" y="5576"/>
                  </a:lnTo>
                  <a:lnTo>
                    <a:pt x="340" y="5641"/>
                  </a:lnTo>
                  <a:lnTo>
                    <a:pt x="291" y="5709"/>
                  </a:lnTo>
                  <a:lnTo>
                    <a:pt x="247" y="5776"/>
                  </a:lnTo>
                  <a:lnTo>
                    <a:pt x="204" y="5846"/>
                  </a:lnTo>
                  <a:lnTo>
                    <a:pt x="167" y="5915"/>
                  </a:lnTo>
                  <a:lnTo>
                    <a:pt x="132" y="5986"/>
                  </a:lnTo>
                  <a:lnTo>
                    <a:pt x="102" y="6058"/>
                  </a:lnTo>
                  <a:lnTo>
                    <a:pt x="75" y="6130"/>
                  </a:lnTo>
                  <a:lnTo>
                    <a:pt x="53" y="6204"/>
                  </a:lnTo>
                  <a:lnTo>
                    <a:pt x="34" y="6278"/>
                  </a:lnTo>
                  <a:lnTo>
                    <a:pt x="19" y="6354"/>
                  </a:lnTo>
                  <a:lnTo>
                    <a:pt x="8" y="6429"/>
                  </a:lnTo>
                  <a:lnTo>
                    <a:pt x="2" y="6505"/>
                  </a:lnTo>
                  <a:lnTo>
                    <a:pt x="0" y="6583"/>
                  </a:lnTo>
                  <a:lnTo>
                    <a:pt x="5" y="6700"/>
                  </a:lnTo>
                  <a:lnTo>
                    <a:pt x="19" y="6815"/>
                  </a:lnTo>
                  <a:lnTo>
                    <a:pt x="43" y="6928"/>
                  </a:lnTo>
                  <a:lnTo>
                    <a:pt x="77" y="7040"/>
                  </a:lnTo>
                  <a:lnTo>
                    <a:pt x="119" y="7149"/>
                  </a:lnTo>
                  <a:lnTo>
                    <a:pt x="170" y="7257"/>
                  </a:lnTo>
                  <a:lnTo>
                    <a:pt x="230" y="7363"/>
                  </a:lnTo>
                  <a:lnTo>
                    <a:pt x="297" y="7466"/>
                  </a:lnTo>
                  <a:lnTo>
                    <a:pt x="373" y="7566"/>
                  </a:lnTo>
                  <a:lnTo>
                    <a:pt x="457" y="7664"/>
                  </a:lnTo>
                  <a:lnTo>
                    <a:pt x="548" y="7759"/>
                  </a:lnTo>
                  <a:lnTo>
                    <a:pt x="646" y="7852"/>
                  </a:lnTo>
                  <a:lnTo>
                    <a:pt x="752" y="7942"/>
                  </a:lnTo>
                  <a:lnTo>
                    <a:pt x="864" y="8027"/>
                  </a:lnTo>
                  <a:lnTo>
                    <a:pt x="984" y="8111"/>
                  </a:lnTo>
                  <a:lnTo>
                    <a:pt x="1110" y="8189"/>
                  </a:lnTo>
                  <a:lnTo>
                    <a:pt x="1241" y="8266"/>
                  </a:lnTo>
                  <a:lnTo>
                    <a:pt x="1378" y="8338"/>
                  </a:lnTo>
                  <a:lnTo>
                    <a:pt x="1522" y="8405"/>
                  </a:lnTo>
                  <a:lnTo>
                    <a:pt x="1671" y="8470"/>
                  </a:lnTo>
                  <a:lnTo>
                    <a:pt x="1825" y="8530"/>
                  </a:lnTo>
                  <a:lnTo>
                    <a:pt x="1983" y="8586"/>
                  </a:lnTo>
                  <a:lnTo>
                    <a:pt x="2148" y="8637"/>
                  </a:lnTo>
                  <a:lnTo>
                    <a:pt x="2316" y="8684"/>
                  </a:lnTo>
                  <a:lnTo>
                    <a:pt x="2488" y="8726"/>
                  </a:lnTo>
                  <a:lnTo>
                    <a:pt x="2665" y="8764"/>
                  </a:lnTo>
                  <a:lnTo>
                    <a:pt x="2846" y="8796"/>
                  </a:lnTo>
                  <a:lnTo>
                    <a:pt x="3029" y="8823"/>
                  </a:lnTo>
                  <a:lnTo>
                    <a:pt x="3217" y="8845"/>
                  </a:lnTo>
                  <a:lnTo>
                    <a:pt x="3407" y="8861"/>
                  </a:lnTo>
                  <a:lnTo>
                    <a:pt x="3601" y="8872"/>
                  </a:lnTo>
                  <a:lnTo>
                    <a:pt x="3797" y="8878"/>
                  </a:lnTo>
                  <a:lnTo>
                    <a:pt x="3796" y="8893"/>
                  </a:lnTo>
                  <a:lnTo>
                    <a:pt x="3793" y="8909"/>
                  </a:lnTo>
                  <a:lnTo>
                    <a:pt x="3792" y="8925"/>
                  </a:lnTo>
                  <a:lnTo>
                    <a:pt x="3791" y="8940"/>
                  </a:lnTo>
                  <a:lnTo>
                    <a:pt x="3790" y="8956"/>
                  </a:lnTo>
                  <a:lnTo>
                    <a:pt x="3790" y="8972"/>
                  </a:lnTo>
                  <a:lnTo>
                    <a:pt x="3789" y="8988"/>
                  </a:lnTo>
                  <a:lnTo>
                    <a:pt x="3789" y="9002"/>
                  </a:lnTo>
                  <a:lnTo>
                    <a:pt x="3793" y="9095"/>
                  </a:lnTo>
                  <a:lnTo>
                    <a:pt x="3805" y="9185"/>
                  </a:lnTo>
                  <a:lnTo>
                    <a:pt x="3823" y="9274"/>
                  </a:lnTo>
                  <a:lnTo>
                    <a:pt x="3850" y="9361"/>
                  </a:lnTo>
                  <a:lnTo>
                    <a:pt x="3884" y="9448"/>
                  </a:lnTo>
                  <a:lnTo>
                    <a:pt x="3923" y="9531"/>
                  </a:lnTo>
                  <a:lnTo>
                    <a:pt x="3971" y="9614"/>
                  </a:lnTo>
                  <a:lnTo>
                    <a:pt x="4025" y="9694"/>
                  </a:lnTo>
                  <a:lnTo>
                    <a:pt x="4084" y="9773"/>
                  </a:lnTo>
                  <a:lnTo>
                    <a:pt x="4152" y="9850"/>
                  </a:lnTo>
                  <a:lnTo>
                    <a:pt x="4224" y="9925"/>
                  </a:lnTo>
                  <a:lnTo>
                    <a:pt x="4301" y="9997"/>
                  </a:lnTo>
                  <a:lnTo>
                    <a:pt x="4386" y="10066"/>
                  </a:lnTo>
                  <a:lnTo>
                    <a:pt x="4475" y="10134"/>
                  </a:lnTo>
                  <a:lnTo>
                    <a:pt x="4569" y="10198"/>
                  </a:lnTo>
                  <a:lnTo>
                    <a:pt x="4668" y="10259"/>
                  </a:lnTo>
                  <a:lnTo>
                    <a:pt x="4773" y="10319"/>
                  </a:lnTo>
                  <a:lnTo>
                    <a:pt x="4882" y="10375"/>
                  </a:lnTo>
                  <a:lnTo>
                    <a:pt x="4996" y="10427"/>
                  </a:lnTo>
                  <a:lnTo>
                    <a:pt x="5113" y="10476"/>
                  </a:lnTo>
                  <a:lnTo>
                    <a:pt x="5234" y="10523"/>
                  </a:lnTo>
                  <a:lnTo>
                    <a:pt x="5360" y="10565"/>
                  </a:lnTo>
                  <a:lnTo>
                    <a:pt x="5490" y="10605"/>
                  </a:lnTo>
                  <a:lnTo>
                    <a:pt x="5623" y="10641"/>
                  </a:lnTo>
                  <a:lnTo>
                    <a:pt x="5760" y="10673"/>
                  </a:lnTo>
                  <a:lnTo>
                    <a:pt x="5899" y="10700"/>
                  </a:lnTo>
                  <a:lnTo>
                    <a:pt x="6042" y="10724"/>
                  </a:lnTo>
                  <a:lnTo>
                    <a:pt x="6187" y="10743"/>
                  </a:lnTo>
                  <a:lnTo>
                    <a:pt x="6335" y="10759"/>
                  </a:lnTo>
                  <a:lnTo>
                    <a:pt x="6485" y="10771"/>
                  </a:lnTo>
                  <a:lnTo>
                    <a:pt x="6638" y="10778"/>
                  </a:lnTo>
                  <a:lnTo>
                    <a:pt x="6792" y="10780"/>
                  </a:lnTo>
                  <a:lnTo>
                    <a:pt x="6865" y="10780"/>
                  </a:lnTo>
                  <a:lnTo>
                    <a:pt x="6937" y="10778"/>
                  </a:lnTo>
                  <a:lnTo>
                    <a:pt x="7008" y="10775"/>
                  </a:lnTo>
                  <a:lnTo>
                    <a:pt x="7080" y="10772"/>
                  </a:lnTo>
                  <a:lnTo>
                    <a:pt x="7150" y="10767"/>
                  </a:lnTo>
                  <a:lnTo>
                    <a:pt x="7220" y="10762"/>
                  </a:lnTo>
                  <a:lnTo>
                    <a:pt x="7290" y="10756"/>
                  </a:lnTo>
                  <a:lnTo>
                    <a:pt x="7359" y="10748"/>
                  </a:lnTo>
                  <a:lnTo>
                    <a:pt x="7428" y="10740"/>
                  </a:lnTo>
                  <a:lnTo>
                    <a:pt x="7495" y="10731"/>
                  </a:lnTo>
                  <a:lnTo>
                    <a:pt x="7563" y="10721"/>
                  </a:lnTo>
                  <a:lnTo>
                    <a:pt x="7630" y="10710"/>
                  </a:lnTo>
                  <a:lnTo>
                    <a:pt x="7695" y="10698"/>
                  </a:lnTo>
                  <a:lnTo>
                    <a:pt x="7761" y="10685"/>
                  </a:lnTo>
                  <a:lnTo>
                    <a:pt x="7826" y="10672"/>
                  </a:lnTo>
                  <a:lnTo>
                    <a:pt x="7890" y="10658"/>
                  </a:lnTo>
                  <a:lnTo>
                    <a:pt x="7953" y="10642"/>
                  </a:lnTo>
                  <a:lnTo>
                    <a:pt x="8016" y="10626"/>
                  </a:lnTo>
                  <a:lnTo>
                    <a:pt x="8078" y="10609"/>
                  </a:lnTo>
                  <a:lnTo>
                    <a:pt x="8139" y="10592"/>
                  </a:lnTo>
                  <a:lnTo>
                    <a:pt x="8200" y="10573"/>
                  </a:lnTo>
                  <a:lnTo>
                    <a:pt x="8259" y="10554"/>
                  </a:lnTo>
                  <a:lnTo>
                    <a:pt x="8319" y="10533"/>
                  </a:lnTo>
                  <a:lnTo>
                    <a:pt x="8376" y="10513"/>
                  </a:lnTo>
                  <a:lnTo>
                    <a:pt x="8433" y="10491"/>
                  </a:lnTo>
                  <a:lnTo>
                    <a:pt x="8489" y="10469"/>
                  </a:lnTo>
                  <a:lnTo>
                    <a:pt x="8545" y="10447"/>
                  </a:lnTo>
                  <a:lnTo>
                    <a:pt x="8598" y="10423"/>
                  </a:lnTo>
                  <a:lnTo>
                    <a:pt x="8652" y="10398"/>
                  </a:lnTo>
                  <a:lnTo>
                    <a:pt x="8705" y="10372"/>
                  </a:lnTo>
                  <a:lnTo>
                    <a:pt x="8756" y="10347"/>
                  </a:lnTo>
                  <a:lnTo>
                    <a:pt x="8806" y="10321"/>
                  </a:lnTo>
                  <a:lnTo>
                    <a:pt x="8868" y="10347"/>
                  </a:lnTo>
                  <a:lnTo>
                    <a:pt x="8929" y="10372"/>
                  </a:lnTo>
                  <a:lnTo>
                    <a:pt x="8992" y="10398"/>
                  </a:lnTo>
                  <a:lnTo>
                    <a:pt x="9056" y="10423"/>
                  </a:lnTo>
                  <a:lnTo>
                    <a:pt x="9120" y="10445"/>
                  </a:lnTo>
                  <a:lnTo>
                    <a:pt x="9186" y="10468"/>
                  </a:lnTo>
                  <a:lnTo>
                    <a:pt x="9253" y="10491"/>
                  </a:lnTo>
                  <a:lnTo>
                    <a:pt x="9319" y="10512"/>
                  </a:lnTo>
                  <a:lnTo>
                    <a:pt x="9387" y="10533"/>
                  </a:lnTo>
                  <a:lnTo>
                    <a:pt x="9456" y="10553"/>
                  </a:lnTo>
                  <a:lnTo>
                    <a:pt x="9526" y="10572"/>
                  </a:lnTo>
                  <a:lnTo>
                    <a:pt x="9595" y="10590"/>
                  </a:lnTo>
                  <a:lnTo>
                    <a:pt x="9666" y="10608"/>
                  </a:lnTo>
                  <a:lnTo>
                    <a:pt x="9737" y="10625"/>
                  </a:lnTo>
                  <a:lnTo>
                    <a:pt x="9810" y="10641"/>
                  </a:lnTo>
                  <a:lnTo>
                    <a:pt x="9882" y="10656"/>
                  </a:lnTo>
                  <a:lnTo>
                    <a:pt x="9956" y="10669"/>
                  </a:lnTo>
                  <a:lnTo>
                    <a:pt x="10030" y="10683"/>
                  </a:lnTo>
                  <a:lnTo>
                    <a:pt x="10104" y="10696"/>
                  </a:lnTo>
                  <a:lnTo>
                    <a:pt x="10180" y="10707"/>
                  </a:lnTo>
                  <a:lnTo>
                    <a:pt x="10255" y="10717"/>
                  </a:lnTo>
                  <a:lnTo>
                    <a:pt x="10332" y="10727"/>
                  </a:lnTo>
                  <a:lnTo>
                    <a:pt x="10409" y="10737"/>
                  </a:lnTo>
                  <a:lnTo>
                    <a:pt x="10487" y="10745"/>
                  </a:lnTo>
                  <a:lnTo>
                    <a:pt x="10565" y="10751"/>
                  </a:lnTo>
                  <a:lnTo>
                    <a:pt x="10643" y="10758"/>
                  </a:lnTo>
                  <a:lnTo>
                    <a:pt x="10722" y="10763"/>
                  </a:lnTo>
                  <a:lnTo>
                    <a:pt x="10802" y="10767"/>
                  </a:lnTo>
                  <a:lnTo>
                    <a:pt x="10882" y="10771"/>
                  </a:lnTo>
                  <a:lnTo>
                    <a:pt x="10962" y="10773"/>
                  </a:lnTo>
                  <a:lnTo>
                    <a:pt x="11043" y="10775"/>
                  </a:lnTo>
                  <a:lnTo>
                    <a:pt x="11124" y="10775"/>
                  </a:lnTo>
                  <a:lnTo>
                    <a:pt x="11303" y="10773"/>
                  </a:lnTo>
                  <a:lnTo>
                    <a:pt x="11479" y="10766"/>
                  </a:lnTo>
                  <a:lnTo>
                    <a:pt x="11654" y="10754"/>
                  </a:lnTo>
                  <a:lnTo>
                    <a:pt x="11826" y="10738"/>
                  </a:lnTo>
                  <a:lnTo>
                    <a:pt x="11995" y="10717"/>
                  </a:lnTo>
                  <a:lnTo>
                    <a:pt x="12162" y="10692"/>
                  </a:lnTo>
                  <a:lnTo>
                    <a:pt x="12325" y="10664"/>
                  </a:lnTo>
                  <a:lnTo>
                    <a:pt x="12486" y="10630"/>
                  </a:lnTo>
                  <a:lnTo>
                    <a:pt x="12643" y="10593"/>
                  </a:lnTo>
                  <a:lnTo>
                    <a:pt x="12797" y="10552"/>
                  </a:lnTo>
                  <a:lnTo>
                    <a:pt x="12947" y="10507"/>
                  </a:lnTo>
                  <a:lnTo>
                    <a:pt x="13093" y="10458"/>
                  </a:lnTo>
                  <a:lnTo>
                    <a:pt x="13235" y="10407"/>
                  </a:lnTo>
                  <a:lnTo>
                    <a:pt x="13374" y="10351"/>
                  </a:lnTo>
                  <a:lnTo>
                    <a:pt x="13507" y="10291"/>
                  </a:lnTo>
                  <a:lnTo>
                    <a:pt x="13636" y="10230"/>
                  </a:lnTo>
                  <a:lnTo>
                    <a:pt x="13761" y="10163"/>
                  </a:lnTo>
                  <a:lnTo>
                    <a:pt x="13881" y="10095"/>
                  </a:lnTo>
                  <a:lnTo>
                    <a:pt x="13995" y="10024"/>
                  </a:lnTo>
                  <a:lnTo>
                    <a:pt x="14104" y="9950"/>
                  </a:lnTo>
                  <a:lnTo>
                    <a:pt x="14208" y="9872"/>
                  </a:lnTo>
                  <a:lnTo>
                    <a:pt x="14307" y="9792"/>
                  </a:lnTo>
                  <a:lnTo>
                    <a:pt x="14399" y="9710"/>
                  </a:lnTo>
                  <a:lnTo>
                    <a:pt x="14486" y="9626"/>
                  </a:lnTo>
                  <a:lnTo>
                    <a:pt x="14567" y="9539"/>
                  </a:lnTo>
                  <a:lnTo>
                    <a:pt x="14641" y="9450"/>
                  </a:lnTo>
                  <a:lnTo>
                    <a:pt x="14710" y="9357"/>
                  </a:lnTo>
                  <a:lnTo>
                    <a:pt x="14771" y="9265"/>
                  </a:lnTo>
                  <a:lnTo>
                    <a:pt x="14825" y="9169"/>
                  </a:lnTo>
                  <a:lnTo>
                    <a:pt x="14873" y="9072"/>
                  </a:lnTo>
                  <a:lnTo>
                    <a:pt x="14914" y="8973"/>
                  </a:lnTo>
                  <a:lnTo>
                    <a:pt x="14947" y="8872"/>
                  </a:lnTo>
                  <a:lnTo>
                    <a:pt x="15122" y="8855"/>
                  </a:lnTo>
                  <a:lnTo>
                    <a:pt x="15294" y="8833"/>
                  </a:lnTo>
                  <a:lnTo>
                    <a:pt x="15463" y="8807"/>
                  </a:lnTo>
                  <a:lnTo>
                    <a:pt x="15629" y="8776"/>
                  </a:lnTo>
                  <a:lnTo>
                    <a:pt x="15792" y="8741"/>
                  </a:lnTo>
                  <a:lnTo>
                    <a:pt x="15951" y="8702"/>
                  </a:lnTo>
                  <a:lnTo>
                    <a:pt x="16107" y="8660"/>
                  </a:lnTo>
                  <a:lnTo>
                    <a:pt x="16259" y="8613"/>
                  </a:lnTo>
                  <a:lnTo>
                    <a:pt x="16406" y="8562"/>
                  </a:lnTo>
                  <a:lnTo>
                    <a:pt x="16550" y="8507"/>
                  </a:lnTo>
                  <a:lnTo>
                    <a:pt x="16690" y="8450"/>
                  </a:lnTo>
                  <a:lnTo>
                    <a:pt x="16824" y="8388"/>
                  </a:lnTo>
                  <a:lnTo>
                    <a:pt x="16953" y="8323"/>
                  </a:lnTo>
                  <a:lnTo>
                    <a:pt x="17079" y="8256"/>
                  </a:lnTo>
                  <a:lnTo>
                    <a:pt x="17199" y="8184"/>
                  </a:lnTo>
                  <a:lnTo>
                    <a:pt x="17313" y="8110"/>
                  </a:lnTo>
                  <a:lnTo>
                    <a:pt x="17422" y="8033"/>
                  </a:lnTo>
                  <a:lnTo>
                    <a:pt x="17525" y="7953"/>
                  </a:lnTo>
                  <a:lnTo>
                    <a:pt x="17623" y="7870"/>
                  </a:lnTo>
                  <a:lnTo>
                    <a:pt x="17714" y="7785"/>
                  </a:lnTo>
                  <a:lnTo>
                    <a:pt x="17800" y="7697"/>
                  </a:lnTo>
                  <a:lnTo>
                    <a:pt x="17877" y="7607"/>
                  </a:lnTo>
                  <a:lnTo>
                    <a:pt x="17950" y="7515"/>
                  </a:lnTo>
                  <a:lnTo>
                    <a:pt x="18015" y="7420"/>
                  </a:lnTo>
                  <a:lnTo>
                    <a:pt x="18074" y="7324"/>
                  </a:lnTo>
                  <a:lnTo>
                    <a:pt x="18124" y="7226"/>
                  </a:lnTo>
                  <a:lnTo>
                    <a:pt x="18168" y="7125"/>
                  </a:lnTo>
                  <a:lnTo>
                    <a:pt x="18204" y="7023"/>
                  </a:lnTo>
                  <a:lnTo>
                    <a:pt x="18232" y="6920"/>
                  </a:lnTo>
                  <a:lnTo>
                    <a:pt x="18253" y="6815"/>
                  </a:lnTo>
                  <a:lnTo>
                    <a:pt x="18265" y="6708"/>
                  </a:lnTo>
                  <a:lnTo>
                    <a:pt x="18270" y="660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939393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7" name=""/>
            <p:cNvSpPr/>
            <p:nvPr/>
          </p:nvSpPr>
          <p:spPr>
            <a:xfrm rot="19399800">
              <a:off x="1367280" y="5689080"/>
              <a:ext cx="1002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Manufacturing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88" name=""/>
          <p:cNvGrpSpPr/>
          <p:nvPr/>
        </p:nvGrpSpPr>
        <p:grpSpPr>
          <a:xfrm>
            <a:off x="3456000" y="2062080"/>
            <a:ext cx="909720" cy="557280"/>
            <a:chOff x="3456000" y="2062080"/>
            <a:chExt cx="909720" cy="557280"/>
          </a:xfrm>
        </p:grpSpPr>
        <p:sp>
          <p:nvSpPr>
            <p:cNvPr id="1389" name=""/>
            <p:cNvSpPr/>
            <p:nvPr/>
          </p:nvSpPr>
          <p:spPr>
            <a:xfrm>
              <a:off x="3456000" y="2062080"/>
              <a:ext cx="909720" cy="557280"/>
            </a:xfrm>
            <a:custGeom>
              <a:avLst/>
              <a:gdLst/>
              <a:ahLst/>
              <a:rect l="l" t="t" r="r" b="b"/>
              <a:pathLst>
                <a:path w="18270" h="10780">
                  <a:moveTo>
                    <a:pt x="18270" y="6600"/>
                  </a:moveTo>
                  <a:lnTo>
                    <a:pt x="18268" y="6525"/>
                  </a:lnTo>
                  <a:lnTo>
                    <a:pt x="18262" y="6451"/>
                  </a:lnTo>
                  <a:lnTo>
                    <a:pt x="18252" y="6378"/>
                  </a:lnTo>
                  <a:lnTo>
                    <a:pt x="18238" y="6305"/>
                  </a:lnTo>
                  <a:lnTo>
                    <a:pt x="18221" y="6233"/>
                  </a:lnTo>
                  <a:lnTo>
                    <a:pt x="18199" y="6161"/>
                  </a:lnTo>
                  <a:lnTo>
                    <a:pt x="18174" y="6091"/>
                  </a:lnTo>
                  <a:lnTo>
                    <a:pt x="18146" y="6020"/>
                  </a:lnTo>
                  <a:lnTo>
                    <a:pt x="18112" y="5952"/>
                  </a:lnTo>
                  <a:lnTo>
                    <a:pt x="18077" y="5883"/>
                  </a:lnTo>
                  <a:lnTo>
                    <a:pt x="18038" y="5817"/>
                  </a:lnTo>
                  <a:lnTo>
                    <a:pt x="17995" y="5751"/>
                  </a:lnTo>
                  <a:lnTo>
                    <a:pt x="17949" y="5685"/>
                  </a:lnTo>
                  <a:lnTo>
                    <a:pt x="17900" y="5621"/>
                  </a:lnTo>
                  <a:lnTo>
                    <a:pt x="17848" y="5558"/>
                  </a:lnTo>
                  <a:lnTo>
                    <a:pt x="17792" y="5496"/>
                  </a:lnTo>
                  <a:lnTo>
                    <a:pt x="17733" y="5435"/>
                  </a:lnTo>
                  <a:lnTo>
                    <a:pt x="17672" y="5375"/>
                  </a:lnTo>
                  <a:lnTo>
                    <a:pt x="17607" y="5317"/>
                  </a:lnTo>
                  <a:lnTo>
                    <a:pt x="17539" y="5260"/>
                  </a:lnTo>
                  <a:lnTo>
                    <a:pt x="17470" y="5204"/>
                  </a:lnTo>
                  <a:lnTo>
                    <a:pt x="17396" y="5149"/>
                  </a:lnTo>
                  <a:lnTo>
                    <a:pt x="17320" y="5095"/>
                  </a:lnTo>
                  <a:lnTo>
                    <a:pt x="17242" y="5044"/>
                  </a:lnTo>
                  <a:lnTo>
                    <a:pt x="17161" y="4994"/>
                  </a:lnTo>
                  <a:lnTo>
                    <a:pt x="17077" y="4945"/>
                  </a:lnTo>
                  <a:lnTo>
                    <a:pt x="16991" y="4897"/>
                  </a:lnTo>
                  <a:lnTo>
                    <a:pt x="16903" y="4851"/>
                  </a:lnTo>
                  <a:lnTo>
                    <a:pt x="16812" y="4807"/>
                  </a:lnTo>
                  <a:lnTo>
                    <a:pt x="16719" y="4764"/>
                  </a:lnTo>
                  <a:lnTo>
                    <a:pt x="16623" y="4723"/>
                  </a:lnTo>
                  <a:lnTo>
                    <a:pt x="16526" y="4683"/>
                  </a:lnTo>
                  <a:lnTo>
                    <a:pt x="16557" y="4657"/>
                  </a:lnTo>
                  <a:lnTo>
                    <a:pt x="16586" y="4630"/>
                  </a:lnTo>
                  <a:lnTo>
                    <a:pt x="16615" y="4602"/>
                  </a:lnTo>
                  <a:lnTo>
                    <a:pt x="16643" y="4574"/>
                  </a:lnTo>
                  <a:lnTo>
                    <a:pt x="16670" y="4546"/>
                  </a:lnTo>
                  <a:lnTo>
                    <a:pt x="16696" y="4518"/>
                  </a:lnTo>
                  <a:lnTo>
                    <a:pt x="16722" y="4489"/>
                  </a:lnTo>
                  <a:lnTo>
                    <a:pt x="16746" y="4460"/>
                  </a:lnTo>
                  <a:lnTo>
                    <a:pt x="16770" y="4430"/>
                  </a:lnTo>
                  <a:lnTo>
                    <a:pt x="16792" y="4400"/>
                  </a:lnTo>
                  <a:lnTo>
                    <a:pt x="16814" y="4370"/>
                  </a:lnTo>
                  <a:lnTo>
                    <a:pt x="16835" y="4340"/>
                  </a:lnTo>
                  <a:lnTo>
                    <a:pt x="16855" y="4310"/>
                  </a:lnTo>
                  <a:lnTo>
                    <a:pt x="16873" y="4279"/>
                  </a:lnTo>
                  <a:lnTo>
                    <a:pt x="16892" y="4247"/>
                  </a:lnTo>
                  <a:lnTo>
                    <a:pt x="16909" y="4216"/>
                  </a:lnTo>
                  <a:lnTo>
                    <a:pt x="16926" y="4184"/>
                  </a:lnTo>
                  <a:lnTo>
                    <a:pt x="16941" y="4152"/>
                  </a:lnTo>
                  <a:lnTo>
                    <a:pt x="16955" y="4120"/>
                  </a:lnTo>
                  <a:lnTo>
                    <a:pt x="16968" y="4088"/>
                  </a:lnTo>
                  <a:lnTo>
                    <a:pt x="16981" y="4055"/>
                  </a:lnTo>
                  <a:lnTo>
                    <a:pt x="16992" y="4023"/>
                  </a:lnTo>
                  <a:lnTo>
                    <a:pt x="17003" y="3990"/>
                  </a:lnTo>
                  <a:lnTo>
                    <a:pt x="17012" y="3957"/>
                  </a:lnTo>
                  <a:lnTo>
                    <a:pt x="17020" y="3923"/>
                  </a:lnTo>
                  <a:lnTo>
                    <a:pt x="17026" y="3890"/>
                  </a:lnTo>
                  <a:lnTo>
                    <a:pt x="17032" y="3856"/>
                  </a:lnTo>
                  <a:lnTo>
                    <a:pt x="17038" y="3821"/>
                  </a:lnTo>
                  <a:lnTo>
                    <a:pt x="17041" y="3788"/>
                  </a:lnTo>
                  <a:lnTo>
                    <a:pt x="17044" y="3753"/>
                  </a:lnTo>
                  <a:lnTo>
                    <a:pt x="17046" y="3719"/>
                  </a:lnTo>
                  <a:lnTo>
                    <a:pt x="17046" y="3684"/>
                  </a:lnTo>
                  <a:lnTo>
                    <a:pt x="17042" y="3593"/>
                  </a:lnTo>
                  <a:lnTo>
                    <a:pt x="17031" y="3503"/>
                  </a:lnTo>
                  <a:lnTo>
                    <a:pt x="17012" y="3414"/>
                  </a:lnTo>
                  <a:lnTo>
                    <a:pt x="16985" y="3326"/>
                  </a:lnTo>
                  <a:lnTo>
                    <a:pt x="16952" y="3240"/>
                  </a:lnTo>
                  <a:lnTo>
                    <a:pt x="16911" y="3156"/>
                  </a:lnTo>
                  <a:lnTo>
                    <a:pt x="16864" y="3073"/>
                  </a:lnTo>
                  <a:lnTo>
                    <a:pt x="16811" y="2992"/>
                  </a:lnTo>
                  <a:lnTo>
                    <a:pt x="16750" y="2914"/>
                  </a:lnTo>
                  <a:lnTo>
                    <a:pt x="16684" y="2837"/>
                  </a:lnTo>
                  <a:lnTo>
                    <a:pt x="16612" y="2763"/>
                  </a:lnTo>
                  <a:lnTo>
                    <a:pt x="16533" y="2691"/>
                  </a:lnTo>
                  <a:lnTo>
                    <a:pt x="16450" y="2621"/>
                  </a:lnTo>
                  <a:lnTo>
                    <a:pt x="16361" y="2554"/>
                  </a:lnTo>
                  <a:lnTo>
                    <a:pt x="16266" y="2489"/>
                  </a:lnTo>
                  <a:lnTo>
                    <a:pt x="16167" y="2427"/>
                  </a:lnTo>
                  <a:lnTo>
                    <a:pt x="16063" y="2369"/>
                  </a:lnTo>
                  <a:lnTo>
                    <a:pt x="15953" y="2313"/>
                  </a:lnTo>
                  <a:lnTo>
                    <a:pt x="15840" y="2261"/>
                  </a:lnTo>
                  <a:lnTo>
                    <a:pt x="15722" y="2210"/>
                  </a:lnTo>
                  <a:lnTo>
                    <a:pt x="15600" y="2165"/>
                  </a:lnTo>
                  <a:lnTo>
                    <a:pt x="15475" y="2121"/>
                  </a:lnTo>
                  <a:lnTo>
                    <a:pt x="15346" y="2082"/>
                  </a:lnTo>
                  <a:lnTo>
                    <a:pt x="15212" y="2047"/>
                  </a:lnTo>
                  <a:lnTo>
                    <a:pt x="15076" y="2015"/>
                  </a:lnTo>
                  <a:lnTo>
                    <a:pt x="14936" y="1987"/>
                  </a:lnTo>
                  <a:lnTo>
                    <a:pt x="14794" y="1963"/>
                  </a:lnTo>
                  <a:lnTo>
                    <a:pt x="14648" y="1943"/>
                  </a:lnTo>
                  <a:lnTo>
                    <a:pt x="14501" y="1927"/>
                  </a:lnTo>
                  <a:lnTo>
                    <a:pt x="14350" y="1916"/>
                  </a:lnTo>
                  <a:lnTo>
                    <a:pt x="14198" y="1909"/>
                  </a:lnTo>
                  <a:lnTo>
                    <a:pt x="14043" y="1907"/>
                  </a:lnTo>
                  <a:lnTo>
                    <a:pt x="13965" y="1908"/>
                  </a:lnTo>
                  <a:lnTo>
                    <a:pt x="13887" y="1909"/>
                  </a:lnTo>
                  <a:lnTo>
                    <a:pt x="13811" y="1912"/>
                  </a:lnTo>
                  <a:lnTo>
                    <a:pt x="13734" y="1916"/>
                  </a:lnTo>
                  <a:lnTo>
                    <a:pt x="13659" y="1921"/>
                  </a:lnTo>
                  <a:lnTo>
                    <a:pt x="13584" y="1928"/>
                  </a:lnTo>
                  <a:lnTo>
                    <a:pt x="13508" y="1935"/>
                  </a:lnTo>
                  <a:lnTo>
                    <a:pt x="13434" y="1943"/>
                  </a:lnTo>
                  <a:lnTo>
                    <a:pt x="13361" y="1953"/>
                  </a:lnTo>
                  <a:lnTo>
                    <a:pt x="13289" y="1964"/>
                  </a:lnTo>
                  <a:lnTo>
                    <a:pt x="13217" y="1975"/>
                  </a:lnTo>
                  <a:lnTo>
                    <a:pt x="13145" y="1988"/>
                  </a:lnTo>
                  <a:lnTo>
                    <a:pt x="13074" y="2001"/>
                  </a:lnTo>
                  <a:lnTo>
                    <a:pt x="13005" y="2016"/>
                  </a:lnTo>
                  <a:lnTo>
                    <a:pt x="12936" y="2032"/>
                  </a:lnTo>
                  <a:lnTo>
                    <a:pt x="12868" y="2048"/>
                  </a:lnTo>
                  <a:lnTo>
                    <a:pt x="12844" y="1941"/>
                  </a:lnTo>
                  <a:lnTo>
                    <a:pt x="12812" y="1836"/>
                  </a:lnTo>
                  <a:lnTo>
                    <a:pt x="12772" y="1732"/>
                  </a:lnTo>
                  <a:lnTo>
                    <a:pt x="12725" y="1629"/>
                  </a:lnTo>
                  <a:lnTo>
                    <a:pt x="12669" y="1530"/>
                  </a:lnTo>
                  <a:lnTo>
                    <a:pt x="12606" y="1432"/>
                  </a:lnTo>
                  <a:lnTo>
                    <a:pt x="12536" y="1336"/>
                  </a:lnTo>
                  <a:lnTo>
                    <a:pt x="12459" y="1242"/>
                  </a:lnTo>
                  <a:lnTo>
                    <a:pt x="12374" y="1152"/>
                  </a:lnTo>
                  <a:lnTo>
                    <a:pt x="12284" y="1063"/>
                  </a:lnTo>
                  <a:lnTo>
                    <a:pt x="12187" y="977"/>
                  </a:lnTo>
                  <a:lnTo>
                    <a:pt x="12083" y="894"/>
                  </a:lnTo>
                  <a:lnTo>
                    <a:pt x="11974" y="814"/>
                  </a:lnTo>
                  <a:lnTo>
                    <a:pt x="11858" y="738"/>
                  </a:lnTo>
                  <a:lnTo>
                    <a:pt x="11738" y="663"/>
                  </a:lnTo>
                  <a:lnTo>
                    <a:pt x="11612" y="593"/>
                  </a:lnTo>
                  <a:lnTo>
                    <a:pt x="11480" y="525"/>
                  </a:lnTo>
                  <a:lnTo>
                    <a:pt x="11343" y="461"/>
                  </a:lnTo>
                  <a:lnTo>
                    <a:pt x="11202" y="401"/>
                  </a:lnTo>
                  <a:lnTo>
                    <a:pt x="11056" y="345"/>
                  </a:lnTo>
                  <a:lnTo>
                    <a:pt x="10905" y="292"/>
                  </a:lnTo>
                  <a:lnTo>
                    <a:pt x="10750" y="243"/>
                  </a:lnTo>
                  <a:lnTo>
                    <a:pt x="10591" y="199"/>
                  </a:lnTo>
                  <a:lnTo>
                    <a:pt x="10429" y="159"/>
                  </a:lnTo>
                  <a:lnTo>
                    <a:pt x="10262" y="122"/>
                  </a:lnTo>
                  <a:lnTo>
                    <a:pt x="10092" y="90"/>
                  </a:lnTo>
                  <a:lnTo>
                    <a:pt x="9918" y="63"/>
                  </a:lnTo>
                  <a:lnTo>
                    <a:pt x="9742" y="41"/>
                  </a:lnTo>
                  <a:lnTo>
                    <a:pt x="9563" y="23"/>
                  </a:lnTo>
                  <a:lnTo>
                    <a:pt x="9382" y="10"/>
                  </a:lnTo>
                  <a:lnTo>
                    <a:pt x="9198" y="2"/>
                  </a:lnTo>
                  <a:lnTo>
                    <a:pt x="9011" y="0"/>
                  </a:lnTo>
                  <a:lnTo>
                    <a:pt x="8838" y="2"/>
                  </a:lnTo>
                  <a:lnTo>
                    <a:pt x="8667" y="9"/>
                  </a:lnTo>
                  <a:lnTo>
                    <a:pt x="8498" y="19"/>
                  </a:lnTo>
                  <a:lnTo>
                    <a:pt x="8331" y="35"/>
                  </a:lnTo>
                  <a:lnTo>
                    <a:pt x="8167" y="55"/>
                  </a:lnTo>
                  <a:lnTo>
                    <a:pt x="8005" y="78"/>
                  </a:lnTo>
                  <a:lnTo>
                    <a:pt x="7846" y="105"/>
                  </a:lnTo>
                  <a:lnTo>
                    <a:pt x="7689" y="137"/>
                  </a:lnTo>
                  <a:lnTo>
                    <a:pt x="7536" y="171"/>
                  </a:lnTo>
                  <a:lnTo>
                    <a:pt x="7386" y="210"/>
                  </a:lnTo>
                  <a:lnTo>
                    <a:pt x="7239" y="252"/>
                  </a:lnTo>
                  <a:lnTo>
                    <a:pt x="7097" y="298"/>
                  </a:lnTo>
                  <a:lnTo>
                    <a:pt x="6957" y="348"/>
                  </a:lnTo>
                  <a:lnTo>
                    <a:pt x="6822" y="401"/>
                  </a:lnTo>
                  <a:lnTo>
                    <a:pt x="6690" y="456"/>
                  </a:lnTo>
                  <a:lnTo>
                    <a:pt x="6563" y="515"/>
                  </a:lnTo>
                  <a:lnTo>
                    <a:pt x="6440" y="577"/>
                  </a:lnTo>
                  <a:lnTo>
                    <a:pt x="6321" y="642"/>
                  </a:lnTo>
                  <a:lnTo>
                    <a:pt x="6207" y="709"/>
                  </a:lnTo>
                  <a:lnTo>
                    <a:pt x="6099" y="780"/>
                  </a:lnTo>
                  <a:lnTo>
                    <a:pt x="5995" y="852"/>
                  </a:lnTo>
                  <a:lnTo>
                    <a:pt x="5896" y="928"/>
                  </a:lnTo>
                  <a:lnTo>
                    <a:pt x="5802" y="1006"/>
                  </a:lnTo>
                  <a:lnTo>
                    <a:pt x="5714" y="1086"/>
                  </a:lnTo>
                  <a:lnTo>
                    <a:pt x="5631" y="1169"/>
                  </a:lnTo>
                  <a:lnTo>
                    <a:pt x="5554" y="1254"/>
                  </a:lnTo>
                  <a:lnTo>
                    <a:pt x="5482" y="1340"/>
                  </a:lnTo>
                  <a:lnTo>
                    <a:pt x="5418" y="1429"/>
                  </a:lnTo>
                  <a:lnTo>
                    <a:pt x="5359" y="1520"/>
                  </a:lnTo>
                  <a:lnTo>
                    <a:pt x="5306" y="1612"/>
                  </a:lnTo>
                  <a:lnTo>
                    <a:pt x="5261" y="1707"/>
                  </a:lnTo>
                  <a:lnTo>
                    <a:pt x="5222" y="1803"/>
                  </a:lnTo>
                  <a:lnTo>
                    <a:pt x="5156" y="1787"/>
                  </a:lnTo>
                  <a:lnTo>
                    <a:pt x="5088" y="1773"/>
                  </a:lnTo>
                  <a:lnTo>
                    <a:pt x="5021" y="1759"/>
                  </a:lnTo>
                  <a:lnTo>
                    <a:pt x="4952" y="1746"/>
                  </a:lnTo>
                  <a:lnTo>
                    <a:pt x="4884" y="1734"/>
                  </a:lnTo>
                  <a:lnTo>
                    <a:pt x="4814" y="1724"/>
                  </a:lnTo>
                  <a:lnTo>
                    <a:pt x="4744" y="1714"/>
                  </a:lnTo>
                  <a:lnTo>
                    <a:pt x="4674" y="1705"/>
                  </a:lnTo>
                  <a:lnTo>
                    <a:pt x="4602" y="1697"/>
                  </a:lnTo>
                  <a:lnTo>
                    <a:pt x="4530" y="1690"/>
                  </a:lnTo>
                  <a:lnTo>
                    <a:pt x="4458" y="1684"/>
                  </a:lnTo>
                  <a:lnTo>
                    <a:pt x="4384" y="1679"/>
                  </a:lnTo>
                  <a:lnTo>
                    <a:pt x="4311" y="1676"/>
                  </a:lnTo>
                  <a:lnTo>
                    <a:pt x="4236" y="1673"/>
                  </a:lnTo>
                  <a:lnTo>
                    <a:pt x="4162" y="1671"/>
                  </a:lnTo>
                  <a:lnTo>
                    <a:pt x="4087" y="1670"/>
                  </a:lnTo>
                  <a:lnTo>
                    <a:pt x="3933" y="1673"/>
                  </a:lnTo>
                  <a:lnTo>
                    <a:pt x="3780" y="1679"/>
                  </a:lnTo>
                  <a:lnTo>
                    <a:pt x="3629" y="1691"/>
                  </a:lnTo>
                  <a:lnTo>
                    <a:pt x="3482" y="1707"/>
                  </a:lnTo>
                  <a:lnTo>
                    <a:pt x="3337" y="1726"/>
                  </a:lnTo>
                  <a:lnTo>
                    <a:pt x="3194" y="1750"/>
                  </a:lnTo>
                  <a:lnTo>
                    <a:pt x="3055" y="1779"/>
                  </a:lnTo>
                  <a:lnTo>
                    <a:pt x="2917" y="1811"/>
                  </a:lnTo>
                  <a:lnTo>
                    <a:pt x="2785" y="1846"/>
                  </a:lnTo>
                  <a:lnTo>
                    <a:pt x="2655" y="1885"/>
                  </a:lnTo>
                  <a:lnTo>
                    <a:pt x="2529" y="1928"/>
                  </a:lnTo>
                  <a:lnTo>
                    <a:pt x="2408" y="1974"/>
                  </a:lnTo>
                  <a:lnTo>
                    <a:pt x="2289" y="2024"/>
                  </a:lnTo>
                  <a:lnTo>
                    <a:pt x="2176" y="2077"/>
                  </a:lnTo>
                  <a:lnTo>
                    <a:pt x="2068" y="2133"/>
                  </a:lnTo>
                  <a:lnTo>
                    <a:pt x="1963" y="2191"/>
                  </a:lnTo>
                  <a:lnTo>
                    <a:pt x="1864" y="2253"/>
                  </a:lnTo>
                  <a:lnTo>
                    <a:pt x="1770" y="2318"/>
                  </a:lnTo>
                  <a:lnTo>
                    <a:pt x="1680" y="2385"/>
                  </a:lnTo>
                  <a:lnTo>
                    <a:pt x="1596" y="2455"/>
                  </a:lnTo>
                  <a:lnTo>
                    <a:pt x="1519" y="2527"/>
                  </a:lnTo>
                  <a:lnTo>
                    <a:pt x="1446" y="2601"/>
                  </a:lnTo>
                  <a:lnTo>
                    <a:pt x="1379" y="2677"/>
                  </a:lnTo>
                  <a:lnTo>
                    <a:pt x="1320" y="2756"/>
                  </a:lnTo>
                  <a:lnTo>
                    <a:pt x="1266" y="2837"/>
                  </a:lnTo>
                  <a:lnTo>
                    <a:pt x="1218" y="2919"/>
                  </a:lnTo>
                  <a:lnTo>
                    <a:pt x="1178" y="3004"/>
                  </a:lnTo>
                  <a:lnTo>
                    <a:pt x="1144" y="3089"/>
                  </a:lnTo>
                  <a:lnTo>
                    <a:pt x="1118" y="3177"/>
                  </a:lnTo>
                  <a:lnTo>
                    <a:pt x="1100" y="3266"/>
                  </a:lnTo>
                  <a:lnTo>
                    <a:pt x="1087" y="3357"/>
                  </a:lnTo>
                  <a:lnTo>
                    <a:pt x="1084" y="3448"/>
                  </a:lnTo>
                  <a:lnTo>
                    <a:pt x="1085" y="3490"/>
                  </a:lnTo>
                  <a:lnTo>
                    <a:pt x="1087" y="3532"/>
                  </a:lnTo>
                  <a:lnTo>
                    <a:pt x="1092" y="3575"/>
                  </a:lnTo>
                  <a:lnTo>
                    <a:pt x="1097" y="3616"/>
                  </a:lnTo>
                  <a:lnTo>
                    <a:pt x="1104" y="3657"/>
                  </a:lnTo>
                  <a:lnTo>
                    <a:pt x="1113" y="3698"/>
                  </a:lnTo>
                  <a:lnTo>
                    <a:pt x="1124" y="3739"/>
                  </a:lnTo>
                  <a:lnTo>
                    <a:pt x="1136" y="3779"/>
                  </a:lnTo>
                  <a:lnTo>
                    <a:pt x="1150" y="3820"/>
                  </a:lnTo>
                  <a:lnTo>
                    <a:pt x="1165" y="3859"/>
                  </a:lnTo>
                  <a:lnTo>
                    <a:pt x="1182" y="3899"/>
                  </a:lnTo>
                  <a:lnTo>
                    <a:pt x="1199" y="3938"/>
                  </a:lnTo>
                  <a:lnTo>
                    <a:pt x="1220" y="3977"/>
                  </a:lnTo>
                  <a:lnTo>
                    <a:pt x="1240" y="4015"/>
                  </a:lnTo>
                  <a:lnTo>
                    <a:pt x="1263" y="4053"/>
                  </a:lnTo>
                  <a:lnTo>
                    <a:pt x="1286" y="4091"/>
                  </a:lnTo>
                  <a:lnTo>
                    <a:pt x="1312" y="4127"/>
                  </a:lnTo>
                  <a:lnTo>
                    <a:pt x="1338" y="4165"/>
                  </a:lnTo>
                  <a:lnTo>
                    <a:pt x="1366" y="4200"/>
                  </a:lnTo>
                  <a:lnTo>
                    <a:pt x="1395" y="4237"/>
                  </a:lnTo>
                  <a:lnTo>
                    <a:pt x="1426" y="4272"/>
                  </a:lnTo>
                  <a:lnTo>
                    <a:pt x="1458" y="4307"/>
                  </a:lnTo>
                  <a:lnTo>
                    <a:pt x="1491" y="4342"/>
                  </a:lnTo>
                  <a:lnTo>
                    <a:pt x="1526" y="4375"/>
                  </a:lnTo>
                  <a:lnTo>
                    <a:pt x="1561" y="4409"/>
                  </a:lnTo>
                  <a:lnTo>
                    <a:pt x="1597" y="4442"/>
                  </a:lnTo>
                  <a:lnTo>
                    <a:pt x="1635" y="4474"/>
                  </a:lnTo>
                  <a:lnTo>
                    <a:pt x="1675" y="4506"/>
                  </a:lnTo>
                  <a:lnTo>
                    <a:pt x="1715" y="4537"/>
                  </a:lnTo>
                  <a:lnTo>
                    <a:pt x="1756" y="4568"/>
                  </a:lnTo>
                  <a:lnTo>
                    <a:pt x="1800" y="4599"/>
                  </a:lnTo>
                  <a:lnTo>
                    <a:pt x="1843" y="4628"/>
                  </a:lnTo>
                  <a:lnTo>
                    <a:pt x="1740" y="4667"/>
                  </a:lnTo>
                  <a:lnTo>
                    <a:pt x="1640" y="4708"/>
                  </a:lnTo>
                  <a:lnTo>
                    <a:pt x="1542" y="4751"/>
                  </a:lnTo>
                  <a:lnTo>
                    <a:pt x="1447" y="4795"/>
                  </a:lnTo>
                  <a:lnTo>
                    <a:pt x="1353" y="4841"/>
                  </a:lnTo>
                  <a:lnTo>
                    <a:pt x="1262" y="4889"/>
                  </a:lnTo>
                  <a:lnTo>
                    <a:pt x="1174" y="4938"/>
                  </a:lnTo>
                  <a:lnTo>
                    <a:pt x="1088" y="4988"/>
                  </a:lnTo>
                  <a:lnTo>
                    <a:pt x="1006" y="5041"/>
                  </a:lnTo>
                  <a:lnTo>
                    <a:pt x="925" y="5094"/>
                  </a:lnTo>
                  <a:lnTo>
                    <a:pt x="848" y="5150"/>
                  </a:lnTo>
                  <a:lnTo>
                    <a:pt x="774" y="5207"/>
                  </a:lnTo>
                  <a:lnTo>
                    <a:pt x="702" y="5266"/>
                  </a:lnTo>
                  <a:lnTo>
                    <a:pt x="634" y="5325"/>
                  </a:lnTo>
                  <a:lnTo>
                    <a:pt x="569" y="5385"/>
                  </a:lnTo>
                  <a:lnTo>
                    <a:pt x="507" y="5447"/>
                  </a:lnTo>
                  <a:lnTo>
                    <a:pt x="448" y="5511"/>
                  </a:lnTo>
                  <a:lnTo>
                    <a:pt x="393" y="5576"/>
                  </a:lnTo>
                  <a:lnTo>
                    <a:pt x="340" y="5641"/>
                  </a:lnTo>
                  <a:lnTo>
                    <a:pt x="291" y="5709"/>
                  </a:lnTo>
                  <a:lnTo>
                    <a:pt x="247" y="5776"/>
                  </a:lnTo>
                  <a:lnTo>
                    <a:pt x="204" y="5846"/>
                  </a:lnTo>
                  <a:lnTo>
                    <a:pt x="167" y="5915"/>
                  </a:lnTo>
                  <a:lnTo>
                    <a:pt x="132" y="5986"/>
                  </a:lnTo>
                  <a:lnTo>
                    <a:pt x="102" y="6058"/>
                  </a:lnTo>
                  <a:lnTo>
                    <a:pt x="75" y="6130"/>
                  </a:lnTo>
                  <a:lnTo>
                    <a:pt x="53" y="6204"/>
                  </a:lnTo>
                  <a:lnTo>
                    <a:pt x="34" y="6278"/>
                  </a:lnTo>
                  <a:lnTo>
                    <a:pt x="19" y="6354"/>
                  </a:lnTo>
                  <a:lnTo>
                    <a:pt x="8" y="6429"/>
                  </a:lnTo>
                  <a:lnTo>
                    <a:pt x="2" y="6505"/>
                  </a:lnTo>
                  <a:lnTo>
                    <a:pt x="0" y="6583"/>
                  </a:lnTo>
                  <a:lnTo>
                    <a:pt x="5" y="6700"/>
                  </a:lnTo>
                  <a:lnTo>
                    <a:pt x="19" y="6815"/>
                  </a:lnTo>
                  <a:lnTo>
                    <a:pt x="43" y="6928"/>
                  </a:lnTo>
                  <a:lnTo>
                    <a:pt x="77" y="7040"/>
                  </a:lnTo>
                  <a:lnTo>
                    <a:pt x="119" y="7149"/>
                  </a:lnTo>
                  <a:lnTo>
                    <a:pt x="170" y="7257"/>
                  </a:lnTo>
                  <a:lnTo>
                    <a:pt x="230" y="7363"/>
                  </a:lnTo>
                  <a:lnTo>
                    <a:pt x="297" y="7466"/>
                  </a:lnTo>
                  <a:lnTo>
                    <a:pt x="373" y="7566"/>
                  </a:lnTo>
                  <a:lnTo>
                    <a:pt x="457" y="7664"/>
                  </a:lnTo>
                  <a:lnTo>
                    <a:pt x="548" y="7759"/>
                  </a:lnTo>
                  <a:lnTo>
                    <a:pt x="646" y="7852"/>
                  </a:lnTo>
                  <a:lnTo>
                    <a:pt x="752" y="7942"/>
                  </a:lnTo>
                  <a:lnTo>
                    <a:pt x="864" y="8027"/>
                  </a:lnTo>
                  <a:lnTo>
                    <a:pt x="984" y="8111"/>
                  </a:lnTo>
                  <a:lnTo>
                    <a:pt x="1110" y="8189"/>
                  </a:lnTo>
                  <a:lnTo>
                    <a:pt x="1241" y="8266"/>
                  </a:lnTo>
                  <a:lnTo>
                    <a:pt x="1378" y="8338"/>
                  </a:lnTo>
                  <a:lnTo>
                    <a:pt x="1522" y="8405"/>
                  </a:lnTo>
                  <a:lnTo>
                    <a:pt x="1671" y="8470"/>
                  </a:lnTo>
                  <a:lnTo>
                    <a:pt x="1825" y="8530"/>
                  </a:lnTo>
                  <a:lnTo>
                    <a:pt x="1983" y="8586"/>
                  </a:lnTo>
                  <a:lnTo>
                    <a:pt x="2148" y="8637"/>
                  </a:lnTo>
                  <a:lnTo>
                    <a:pt x="2316" y="8684"/>
                  </a:lnTo>
                  <a:lnTo>
                    <a:pt x="2488" y="8726"/>
                  </a:lnTo>
                  <a:lnTo>
                    <a:pt x="2665" y="8764"/>
                  </a:lnTo>
                  <a:lnTo>
                    <a:pt x="2846" y="8796"/>
                  </a:lnTo>
                  <a:lnTo>
                    <a:pt x="3029" y="8823"/>
                  </a:lnTo>
                  <a:lnTo>
                    <a:pt x="3217" y="8845"/>
                  </a:lnTo>
                  <a:lnTo>
                    <a:pt x="3407" y="8861"/>
                  </a:lnTo>
                  <a:lnTo>
                    <a:pt x="3601" y="8872"/>
                  </a:lnTo>
                  <a:lnTo>
                    <a:pt x="3797" y="8878"/>
                  </a:lnTo>
                  <a:lnTo>
                    <a:pt x="3796" y="8893"/>
                  </a:lnTo>
                  <a:lnTo>
                    <a:pt x="3793" y="8909"/>
                  </a:lnTo>
                  <a:lnTo>
                    <a:pt x="3792" y="8925"/>
                  </a:lnTo>
                  <a:lnTo>
                    <a:pt x="3791" y="8940"/>
                  </a:lnTo>
                  <a:lnTo>
                    <a:pt x="3790" y="8956"/>
                  </a:lnTo>
                  <a:lnTo>
                    <a:pt x="3790" y="8972"/>
                  </a:lnTo>
                  <a:lnTo>
                    <a:pt x="3789" y="8988"/>
                  </a:lnTo>
                  <a:lnTo>
                    <a:pt x="3789" y="9002"/>
                  </a:lnTo>
                  <a:lnTo>
                    <a:pt x="3793" y="9095"/>
                  </a:lnTo>
                  <a:lnTo>
                    <a:pt x="3805" y="9185"/>
                  </a:lnTo>
                  <a:lnTo>
                    <a:pt x="3823" y="9274"/>
                  </a:lnTo>
                  <a:lnTo>
                    <a:pt x="3850" y="9361"/>
                  </a:lnTo>
                  <a:lnTo>
                    <a:pt x="3884" y="9448"/>
                  </a:lnTo>
                  <a:lnTo>
                    <a:pt x="3923" y="9531"/>
                  </a:lnTo>
                  <a:lnTo>
                    <a:pt x="3971" y="9614"/>
                  </a:lnTo>
                  <a:lnTo>
                    <a:pt x="4025" y="9694"/>
                  </a:lnTo>
                  <a:lnTo>
                    <a:pt x="4084" y="9773"/>
                  </a:lnTo>
                  <a:lnTo>
                    <a:pt x="4152" y="9850"/>
                  </a:lnTo>
                  <a:lnTo>
                    <a:pt x="4224" y="9925"/>
                  </a:lnTo>
                  <a:lnTo>
                    <a:pt x="4301" y="9997"/>
                  </a:lnTo>
                  <a:lnTo>
                    <a:pt x="4386" y="10066"/>
                  </a:lnTo>
                  <a:lnTo>
                    <a:pt x="4475" y="10134"/>
                  </a:lnTo>
                  <a:lnTo>
                    <a:pt x="4569" y="10198"/>
                  </a:lnTo>
                  <a:lnTo>
                    <a:pt x="4668" y="10259"/>
                  </a:lnTo>
                  <a:lnTo>
                    <a:pt x="4773" y="10319"/>
                  </a:lnTo>
                  <a:lnTo>
                    <a:pt x="4882" y="10375"/>
                  </a:lnTo>
                  <a:lnTo>
                    <a:pt x="4996" y="10427"/>
                  </a:lnTo>
                  <a:lnTo>
                    <a:pt x="5113" y="10476"/>
                  </a:lnTo>
                  <a:lnTo>
                    <a:pt x="5234" y="10523"/>
                  </a:lnTo>
                  <a:lnTo>
                    <a:pt x="5360" y="10565"/>
                  </a:lnTo>
                  <a:lnTo>
                    <a:pt x="5490" y="10605"/>
                  </a:lnTo>
                  <a:lnTo>
                    <a:pt x="5623" y="10641"/>
                  </a:lnTo>
                  <a:lnTo>
                    <a:pt x="5760" y="10673"/>
                  </a:lnTo>
                  <a:lnTo>
                    <a:pt x="5899" y="10700"/>
                  </a:lnTo>
                  <a:lnTo>
                    <a:pt x="6042" y="10724"/>
                  </a:lnTo>
                  <a:lnTo>
                    <a:pt x="6187" y="10743"/>
                  </a:lnTo>
                  <a:lnTo>
                    <a:pt x="6335" y="10759"/>
                  </a:lnTo>
                  <a:lnTo>
                    <a:pt x="6485" y="10771"/>
                  </a:lnTo>
                  <a:lnTo>
                    <a:pt x="6638" y="10778"/>
                  </a:lnTo>
                  <a:lnTo>
                    <a:pt x="6792" y="10780"/>
                  </a:lnTo>
                  <a:lnTo>
                    <a:pt x="6865" y="10780"/>
                  </a:lnTo>
                  <a:lnTo>
                    <a:pt x="6937" y="10778"/>
                  </a:lnTo>
                  <a:lnTo>
                    <a:pt x="7008" y="10775"/>
                  </a:lnTo>
                  <a:lnTo>
                    <a:pt x="7080" y="10772"/>
                  </a:lnTo>
                  <a:lnTo>
                    <a:pt x="7150" y="10767"/>
                  </a:lnTo>
                  <a:lnTo>
                    <a:pt x="7220" y="10762"/>
                  </a:lnTo>
                  <a:lnTo>
                    <a:pt x="7290" y="10756"/>
                  </a:lnTo>
                  <a:lnTo>
                    <a:pt x="7359" y="10748"/>
                  </a:lnTo>
                  <a:lnTo>
                    <a:pt x="7428" y="10740"/>
                  </a:lnTo>
                  <a:lnTo>
                    <a:pt x="7495" y="10731"/>
                  </a:lnTo>
                  <a:lnTo>
                    <a:pt x="7563" y="10721"/>
                  </a:lnTo>
                  <a:lnTo>
                    <a:pt x="7630" y="10710"/>
                  </a:lnTo>
                  <a:lnTo>
                    <a:pt x="7695" y="10698"/>
                  </a:lnTo>
                  <a:lnTo>
                    <a:pt x="7761" y="10685"/>
                  </a:lnTo>
                  <a:lnTo>
                    <a:pt x="7826" y="10672"/>
                  </a:lnTo>
                  <a:lnTo>
                    <a:pt x="7890" y="10658"/>
                  </a:lnTo>
                  <a:lnTo>
                    <a:pt x="7953" y="10642"/>
                  </a:lnTo>
                  <a:lnTo>
                    <a:pt x="8016" y="10626"/>
                  </a:lnTo>
                  <a:lnTo>
                    <a:pt x="8078" y="10609"/>
                  </a:lnTo>
                  <a:lnTo>
                    <a:pt x="8139" y="10592"/>
                  </a:lnTo>
                  <a:lnTo>
                    <a:pt x="8200" y="10573"/>
                  </a:lnTo>
                  <a:lnTo>
                    <a:pt x="8259" y="10554"/>
                  </a:lnTo>
                  <a:lnTo>
                    <a:pt x="8319" y="10533"/>
                  </a:lnTo>
                  <a:lnTo>
                    <a:pt x="8376" y="10513"/>
                  </a:lnTo>
                  <a:lnTo>
                    <a:pt x="8433" y="10491"/>
                  </a:lnTo>
                  <a:lnTo>
                    <a:pt x="8489" y="10469"/>
                  </a:lnTo>
                  <a:lnTo>
                    <a:pt x="8545" y="10447"/>
                  </a:lnTo>
                  <a:lnTo>
                    <a:pt x="8598" y="10423"/>
                  </a:lnTo>
                  <a:lnTo>
                    <a:pt x="8652" y="10398"/>
                  </a:lnTo>
                  <a:lnTo>
                    <a:pt x="8705" y="10372"/>
                  </a:lnTo>
                  <a:lnTo>
                    <a:pt x="8756" y="10347"/>
                  </a:lnTo>
                  <a:lnTo>
                    <a:pt x="8806" y="10321"/>
                  </a:lnTo>
                  <a:lnTo>
                    <a:pt x="8868" y="10347"/>
                  </a:lnTo>
                  <a:lnTo>
                    <a:pt x="8929" y="10372"/>
                  </a:lnTo>
                  <a:lnTo>
                    <a:pt x="8992" y="10398"/>
                  </a:lnTo>
                  <a:lnTo>
                    <a:pt x="9056" y="10423"/>
                  </a:lnTo>
                  <a:lnTo>
                    <a:pt x="9120" y="10445"/>
                  </a:lnTo>
                  <a:lnTo>
                    <a:pt x="9186" y="10468"/>
                  </a:lnTo>
                  <a:lnTo>
                    <a:pt x="9253" y="10491"/>
                  </a:lnTo>
                  <a:lnTo>
                    <a:pt x="9319" y="10512"/>
                  </a:lnTo>
                  <a:lnTo>
                    <a:pt x="9387" y="10533"/>
                  </a:lnTo>
                  <a:lnTo>
                    <a:pt x="9456" y="10553"/>
                  </a:lnTo>
                  <a:lnTo>
                    <a:pt x="9526" y="10572"/>
                  </a:lnTo>
                  <a:lnTo>
                    <a:pt x="9595" y="10590"/>
                  </a:lnTo>
                  <a:lnTo>
                    <a:pt x="9666" y="10608"/>
                  </a:lnTo>
                  <a:lnTo>
                    <a:pt x="9737" y="10625"/>
                  </a:lnTo>
                  <a:lnTo>
                    <a:pt x="9810" y="10641"/>
                  </a:lnTo>
                  <a:lnTo>
                    <a:pt x="9882" y="10656"/>
                  </a:lnTo>
                  <a:lnTo>
                    <a:pt x="9956" y="10669"/>
                  </a:lnTo>
                  <a:lnTo>
                    <a:pt x="10030" y="10683"/>
                  </a:lnTo>
                  <a:lnTo>
                    <a:pt x="10104" y="10696"/>
                  </a:lnTo>
                  <a:lnTo>
                    <a:pt x="10180" y="10707"/>
                  </a:lnTo>
                  <a:lnTo>
                    <a:pt x="10255" y="10717"/>
                  </a:lnTo>
                  <a:lnTo>
                    <a:pt x="10332" y="10727"/>
                  </a:lnTo>
                  <a:lnTo>
                    <a:pt x="10409" y="10737"/>
                  </a:lnTo>
                  <a:lnTo>
                    <a:pt x="10487" y="10745"/>
                  </a:lnTo>
                  <a:lnTo>
                    <a:pt x="10565" y="10751"/>
                  </a:lnTo>
                  <a:lnTo>
                    <a:pt x="10643" y="10758"/>
                  </a:lnTo>
                  <a:lnTo>
                    <a:pt x="10722" y="10763"/>
                  </a:lnTo>
                  <a:lnTo>
                    <a:pt x="10802" y="10767"/>
                  </a:lnTo>
                  <a:lnTo>
                    <a:pt x="10882" y="10771"/>
                  </a:lnTo>
                  <a:lnTo>
                    <a:pt x="10962" y="10773"/>
                  </a:lnTo>
                  <a:lnTo>
                    <a:pt x="11043" y="10775"/>
                  </a:lnTo>
                  <a:lnTo>
                    <a:pt x="11124" y="10775"/>
                  </a:lnTo>
                  <a:lnTo>
                    <a:pt x="11303" y="10773"/>
                  </a:lnTo>
                  <a:lnTo>
                    <a:pt x="11479" y="10766"/>
                  </a:lnTo>
                  <a:lnTo>
                    <a:pt x="11654" y="10754"/>
                  </a:lnTo>
                  <a:lnTo>
                    <a:pt x="11826" y="10738"/>
                  </a:lnTo>
                  <a:lnTo>
                    <a:pt x="11995" y="10717"/>
                  </a:lnTo>
                  <a:lnTo>
                    <a:pt x="12162" y="10692"/>
                  </a:lnTo>
                  <a:lnTo>
                    <a:pt x="12325" y="10664"/>
                  </a:lnTo>
                  <a:lnTo>
                    <a:pt x="12486" y="10630"/>
                  </a:lnTo>
                  <a:lnTo>
                    <a:pt x="12643" y="10593"/>
                  </a:lnTo>
                  <a:lnTo>
                    <a:pt x="12797" y="10552"/>
                  </a:lnTo>
                  <a:lnTo>
                    <a:pt x="12947" y="10507"/>
                  </a:lnTo>
                  <a:lnTo>
                    <a:pt x="13093" y="10458"/>
                  </a:lnTo>
                  <a:lnTo>
                    <a:pt x="13235" y="10407"/>
                  </a:lnTo>
                  <a:lnTo>
                    <a:pt x="13374" y="10351"/>
                  </a:lnTo>
                  <a:lnTo>
                    <a:pt x="13507" y="10291"/>
                  </a:lnTo>
                  <a:lnTo>
                    <a:pt x="13636" y="10230"/>
                  </a:lnTo>
                  <a:lnTo>
                    <a:pt x="13761" y="10163"/>
                  </a:lnTo>
                  <a:lnTo>
                    <a:pt x="13881" y="10095"/>
                  </a:lnTo>
                  <a:lnTo>
                    <a:pt x="13995" y="10024"/>
                  </a:lnTo>
                  <a:lnTo>
                    <a:pt x="14104" y="9950"/>
                  </a:lnTo>
                  <a:lnTo>
                    <a:pt x="14208" y="9872"/>
                  </a:lnTo>
                  <a:lnTo>
                    <a:pt x="14307" y="9792"/>
                  </a:lnTo>
                  <a:lnTo>
                    <a:pt x="14399" y="9710"/>
                  </a:lnTo>
                  <a:lnTo>
                    <a:pt x="14486" y="9626"/>
                  </a:lnTo>
                  <a:lnTo>
                    <a:pt x="14567" y="9539"/>
                  </a:lnTo>
                  <a:lnTo>
                    <a:pt x="14641" y="9450"/>
                  </a:lnTo>
                  <a:lnTo>
                    <a:pt x="14710" y="9357"/>
                  </a:lnTo>
                  <a:lnTo>
                    <a:pt x="14771" y="9265"/>
                  </a:lnTo>
                  <a:lnTo>
                    <a:pt x="14825" y="9169"/>
                  </a:lnTo>
                  <a:lnTo>
                    <a:pt x="14873" y="9072"/>
                  </a:lnTo>
                  <a:lnTo>
                    <a:pt x="14914" y="8973"/>
                  </a:lnTo>
                  <a:lnTo>
                    <a:pt x="14947" y="8872"/>
                  </a:lnTo>
                  <a:lnTo>
                    <a:pt x="15122" y="8855"/>
                  </a:lnTo>
                  <a:lnTo>
                    <a:pt x="15294" y="8833"/>
                  </a:lnTo>
                  <a:lnTo>
                    <a:pt x="15463" y="8807"/>
                  </a:lnTo>
                  <a:lnTo>
                    <a:pt x="15629" y="8776"/>
                  </a:lnTo>
                  <a:lnTo>
                    <a:pt x="15792" y="8741"/>
                  </a:lnTo>
                  <a:lnTo>
                    <a:pt x="15951" y="8702"/>
                  </a:lnTo>
                  <a:lnTo>
                    <a:pt x="16107" y="8660"/>
                  </a:lnTo>
                  <a:lnTo>
                    <a:pt x="16259" y="8613"/>
                  </a:lnTo>
                  <a:lnTo>
                    <a:pt x="16406" y="8562"/>
                  </a:lnTo>
                  <a:lnTo>
                    <a:pt x="16550" y="8507"/>
                  </a:lnTo>
                  <a:lnTo>
                    <a:pt x="16690" y="8450"/>
                  </a:lnTo>
                  <a:lnTo>
                    <a:pt x="16824" y="8388"/>
                  </a:lnTo>
                  <a:lnTo>
                    <a:pt x="16953" y="8323"/>
                  </a:lnTo>
                  <a:lnTo>
                    <a:pt x="17079" y="8256"/>
                  </a:lnTo>
                  <a:lnTo>
                    <a:pt x="17199" y="8184"/>
                  </a:lnTo>
                  <a:lnTo>
                    <a:pt x="17313" y="8110"/>
                  </a:lnTo>
                  <a:lnTo>
                    <a:pt x="17422" y="8033"/>
                  </a:lnTo>
                  <a:lnTo>
                    <a:pt x="17525" y="7953"/>
                  </a:lnTo>
                  <a:lnTo>
                    <a:pt x="17623" y="7870"/>
                  </a:lnTo>
                  <a:lnTo>
                    <a:pt x="17714" y="7785"/>
                  </a:lnTo>
                  <a:lnTo>
                    <a:pt x="17800" y="7697"/>
                  </a:lnTo>
                  <a:lnTo>
                    <a:pt x="17877" y="7607"/>
                  </a:lnTo>
                  <a:lnTo>
                    <a:pt x="17950" y="7515"/>
                  </a:lnTo>
                  <a:lnTo>
                    <a:pt x="18015" y="7420"/>
                  </a:lnTo>
                  <a:lnTo>
                    <a:pt x="18074" y="7324"/>
                  </a:lnTo>
                  <a:lnTo>
                    <a:pt x="18124" y="7226"/>
                  </a:lnTo>
                  <a:lnTo>
                    <a:pt x="18168" y="7125"/>
                  </a:lnTo>
                  <a:lnTo>
                    <a:pt x="18204" y="7023"/>
                  </a:lnTo>
                  <a:lnTo>
                    <a:pt x="18232" y="6920"/>
                  </a:lnTo>
                  <a:lnTo>
                    <a:pt x="18253" y="6815"/>
                  </a:lnTo>
                  <a:lnTo>
                    <a:pt x="18265" y="6708"/>
                  </a:lnTo>
                  <a:lnTo>
                    <a:pt x="18270" y="6600"/>
                  </a:lnTo>
                  <a:close/>
                </a:path>
              </a:pathLst>
            </a:custGeom>
            <a:solidFill>
              <a:srgbClr val="ff9900"/>
            </a:solidFill>
            <a:ln w="0">
              <a:noFill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0" name=""/>
            <p:cNvSpPr/>
            <p:nvPr/>
          </p:nvSpPr>
          <p:spPr>
            <a:xfrm>
              <a:off x="3546360" y="2178360"/>
              <a:ext cx="728640" cy="399240"/>
            </a:xfrm>
            <a:prstGeom prst="rect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Human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Resources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91" name=""/>
          <p:cNvGrpSpPr/>
          <p:nvPr/>
        </p:nvGrpSpPr>
        <p:grpSpPr>
          <a:xfrm>
            <a:off x="3405240" y="6148440"/>
            <a:ext cx="909720" cy="557280"/>
            <a:chOff x="3405240" y="6148440"/>
            <a:chExt cx="909720" cy="557280"/>
          </a:xfrm>
        </p:grpSpPr>
        <p:sp>
          <p:nvSpPr>
            <p:cNvPr id="1392" name=""/>
            <p:cNvSpPr/>
            <p:nvPr/>
          </p:nvSpPr>
          <p:spPr>
            <a:xfrm>
              <a:off x="3405240" y="6148440"/>
              <a:ext cx="909720" cy="557280"/>
            </a:xfrm>
            <a:custGeom>
              <a:avLst/>
              <a:gdLst/>
              <a:ahLst/>
              <a:rect l="l" t="t" r="r" b="b"/>
              <a:pathLst>
                <a:path w="18270" h="10780">
                  <a:moveTo>
                    <a:pt x="18270" y="6600"/>
                  </a:moveTo>
                  <a:lnTo>
                    <a:pt x="18268" y="6525"/>
                  </a:lnTo>
                  <a:lnTo>
                    <a:pt x="18262" y="6451"/>
                  </a:lnTo>
                  <a:lnTo>
                    <a:pt x="18252" y="6378"/>
                  </a:lnTo>
                  <a:lnTo>
                    <a:pt x="18238" y="6305"/>
                  </a:lnTo>
                  <a:lnTo>
                    <a:pt x="18221" y="6233"/>
                  </a:lnTo>
                  <a:lnTo>
                    <a:pt x="18199" y="6161"/>
                  </a:lnTo>
                  <a:lnTo>
                    <a:pt x="18174" y="6091"/>
                  </a:lnTo>
                  <a:lnTo>
                    <a:pt x="18146" y="6020"/>
                  </a:lnTo>
                  <a:lnTo>
                    <a:pt x="18112" y="5952"/>
                  </a:lnTo>
                  <a:lnTo>
                    <a:pt x="18077" y="5883"/>
                  </a:lnTo>
                  <a:lnTo>
                    <a:pt x="18038" y="5817"/>
                  </a:lnTo>
                  <a:lnTo>
                    <a:pt x="17995" y="5751"/>
                  </a:lnTo>
                  <a:lnTo>
                    <a:pt x="17949" y="5685"/>
                  </a:lnTo>
                  <a:lnTo>
                    <a:pt x="17900" y="5621"/>
                  </a:lnTo>
                  <a:lnTo>
                    <a:pt x="17848" y="5558"/>
                  </a:lnTo>
                  <a:lnTo>
                    <a:pt x="17792" y="5496"/>
                  </a:lnTo>
                  <a:lnTo>
                    <a:pt x="17733" y="5435"/>
                  </a:lnTo>
                  <a:lnTo>
                    <a:pt x="17672" y="5375"/>
                  </a:lnTo>
                  <a:lnTo>
                    <a:pt x="17607" y="5317"/>
                  </a:lnTo>
                  <a:lnTo>
                    <a:pt x="17539" y="5260"/>
                  </a:lnTo>
                  <a:lnTo>
                    <a:pt x="17470" y="5204"/>
                  </a:lnTo>
                  <a:lnTo>
                    <a:pt x="17396" y="5149"/>
                  </a:lnTo>
                  <a:lnTo>
                    <a:pt x="17320" y="5095"/>
                  </a:lnTo>
                  <a:lnTo>
                    <a:pt x="17242" y="5044"/>
                  </a:lnTo>
                  <a:lnTo>
                    <a:pt x="17161" y="4994"/>
                  </a:lnTo>
                  <a:lnTo>
                    <a:pt x="17077" y="4945"/>
                  </a:lnTo>
                  <a:lnTo>
                    <a:pt x="16991" y="4897"/>
                  </a:lnTo>
                  <a:lnTo>
                    <a:pt x="16903" y="4851"/>
                  </a:lnTo>
                  <a:lnTo>
                    <a:pt x="16812" y="4807"/>
                  </a:lnTo>
                  <a:lnTo>
                    <a:pt x="16719" y="4764"/>
                  </a:lnTo>
                  <a:lnTo>
                    <a:pt x="16623" y="4723"/>
                  </a:lnTo>
                  <a:lnTo>
                    <a:pt x="16526" y="4683"/>
                  </a:lnTo>
                  <a:lnTo>
                    <a:pt x="16557" y="4657"/>
                  </a:lnTo>
                  <a:lnTo>
                    <a:pt x="16586" y="4630"/>
                  </a:lnTo>
                  <a:lnTo>
                    <a:pt x="16615" y="4602"/>
                  </a:lnTo>
                  <a:lnTo>
                    <a:pt x="16643" y="4574"/>
                  </a:lnTo>
                  <a:lnTo>
                    <a:pt x="16670" y="4546"/>
                  </a:lnTo>
                  <a:lnTo>
                    <a:pt x="16696" y="4518"/>
                  </a:lnTo>
                  <a:lnTo>
                    <a:pt x="16722" y="4489"/>
                  </a:lnTo>
                  <a:lnTo>
                    <a:pt x="16746" y="4460"/>
                  </a:lnTo>
                  <a:lnTo>
                    <a:pt x="16770" y="4430"/>
                  </a:lnTo>
                  <a:lnTo>
                    <a:pt x="16792" y="4400"/>
                  </a:lnTo>
                  <a:lnTo>
                    <a:pt x="16814" y="4370"/>
                  </a:lnTo>
                  <a:lnTo>
                    <a:pt x="16835" y="4340"/>
                  </a:lnTo>
                  <a:lnTo>
                    <a:pt x="16855" y="4310"/>
                  </a:lnTo>
                  <a:lnTo>
                    <a:pt x="16873" y="4279"/>
                  </a:lnTo>
                  <a:lnTo>
                    <a:pt x="16892" y="4247"/>
                  </a:lnTo>
                  <a:lnTo>
                    <a:pt x="16909" y="4216"/>
                  </a:lnTo>
                  <a:lnTo>
                    <a:pt x="16926" y="4184"/>
                  </a:lnTo>
                  <a:lnTo>
                    <a:pt x="16941" y="4152"/>
                  </a:lnTo>
                  <a:lnTo>
                    <a:pt x="16955" y="4120"/>
                  </a:lnTo>
                  <a:lnTo>
                    <a:pt x="16968" y="4088"/>
                  </a:lnTo>
                  <a:lnTo>
                    <a:pt x="16981" y="4055"/>
                  </a:lnTo>
                  <a:lnTo>
                    <a:pt x="16992" y="4023"/>
                  </a:lnTo>
                  <a:lnTo>
                    <a:pt x="17003" y="3990"/>
                  </a:lnTo>
                  <a:lnTo>
                    <a:pt x="17012" y="3957"/>
                  </a:lnTo>
                  <a:lnTo>
                    <a:pt x="17020" y="3923"/>
                  </a:lnTo>
                  <a:lnTo>
                    <a:pt x="17026" y="3890"/>
                  </a:lnTo>
                  <a:lnTo>
                    <a:pt x="17032" y="3856"/>
                  </a:lnTo>
                  <a:lnTo>
                    <a:pt x="17038" y="3821"/>
                  </a:lnTo>
                  <a:lnTo>
                    <a:pt x="17041" y="3788"/>
                  </a:lnTo>
                  <a:lnTo>
                    <a:pt x="17044" y="3753"/>
                  </a:lnTo>
                  <a:lnTo>
                    <a:pt x="17046" y="3719"/>
                  </a:lnTo>
                  <a:lnTo>
                    <a:pt x="17046" y="3684"/>
                  </a:lnTo>
                  <a:lnTo>
                    <a:pt x="17042" y="3593"/>
                  </a:lnTo>
                  <a:lnTo>
                    <a:pt x="17031" y="3503"/>
                  </a:lnTo>
                  <a:lnTo>
                    <a:pt x="17012" y="3414"/>
                  </a:lnTo>
                  <a:lnTo>
                    <a:pt x="16985" y="3326"/>
                  </a:lnTo>
                  <a:lnTo>
                    <a:pt x="16952" y="3240"/>
                  </a:lnTo>
                  <a:lnTo>
                    <a:pt x="16911" y="3156"/>
                  </a:lnTo>
                  <a:lnTo>
                    <a:pt x="16864" y="3073"/>
                  </a:lnTo>
                  <a:lnTo>
                    <a:pt x="16811" y="2992"/>
                  </a:lnTo>
                  <a:lnTo>
                    <a:pt x="16750" y="2914"/>
                  </a:lnTo>
                  <a:lnTo>
                    <a:pt x="16684" y="2837"/>
                  </a:lnTo>
                  <a:lnTo>
                    <a:pt x="16612" y="2763"/>
                  </a:lnTo>
                  <a:lnTo>
                    <a:pt x="16533" y="2691"/>
                  </a:lnTo>
                  <a:lnTo>
                    <a:pt x="16450" y="2621"/>
                  </a:lnTo>
                  <a:lnTo>
                    <a:pt x="16361" y="2554"/>
                  </a:lnTo>
                  <a:lnTo>
                    <a:pt x="16266" y="2489"/>
                  </a:lnTo>
                  <a:lnTo>
                    <a:pt x="16167" y="2427"/>
                  </a:lnTo>
                  <a:lnTo>
                    <a:pt x="16063" y="2369"/>
                  </a:lnTo>
                  <a:lnTo>
                    <a:pt x="15953" y="2313"/>
                  </a:lnTo>
                  <a:lnTo>
                    <a:pt x="15840" y="2261"/>
                  </a:lnTo>
                  <a:lnTo>
                    <a:pt x="15722" y="2210"/>
                  </a:lnTo>
                  <a:lnTo>
                    <a:pt x="15600" y="2165"/>
                  </a:lnTo>
                  <a:lnTo>
                    <a:pt x="15475" y="2121"/>
                  </a:lnTo>
                  <a:lnTo>
                    <a:pt x="15346" y="2082"/>
                  </a:lnTo>
                  <a:lnTo>
                    <a:pt x="15212" y="2047"/>
                  </a:lnTo>
                  <a:lnTo>
                    <a:pt x="15076" y="2015"/>
                  </a:lnTo>
                  <a:lnTo>
                    <a:pt x="14936" y="1987"/>
                  </a:lnTo>
                  <a:lnTo>
                    <a:pt x="14794" y="1963"/>
                  </a:lnTo>
                  <a:lnTo>
                    <a:pt x="14648" y="1943"/>
                  </a:lnTo>
                  <a:lnTo>
                    <a:pt x="14501" y="1927"/>
                  </a:lnTo>
                  <a:lnTo>
                    <a:pt x="14350" y="1916"/>
                  </a:lnTo>
                  <a:lnTo>
                    <a:pt x="14198" y="1909"/>
                  </a:lnTo>
                  <a:lnTo>
                    <a:pt x="14043" y="1907"/>
                  </a:lnTo>
                  <a:lnTo>
                    <a:pt x="13965" y="1908"/>
                  </a:lnTo>
                  <a:lnTo>
                    <a:pt x="13887" y="1909"/>
                  </a:lnTo>
                  <a:lnTo>
                    <a:pt x="13811" y="1912"/>
                  </a:lnTo>
                  <a:lnTo>
                    <a:pt x="13734" y="1916"/>
                  </a:lnTo>
                  <a:lnTo>
                    <a:pt x="13659" y="1921"/>
                  </a:lnTo>
                  <a:lnTo>
                    <a:pt x="13584" y="1928"/>
                  </a:lnTo>
                  <a:lnTo>
                    <a:pt x="13508" y="1935"/>
                  </a:lnTo>
                  <a:lnTo>
                    <a:pt x="13434" y="1943"/>
                  </a:lnTo>
                  <a:lnTo>
                    <a:pt x="13361" y="1953"/>
                  </a:lnTo>
                  <a:lnTo>
                    <a:pt x="13289" y="1964"/>
                  </a:lnTo>
                  <a:lnTo>
                    <a:pt x="13217" y="1975"/>
                  </a:lnTo>
                  <a:lnTo>
                    <a:pt x="13145" y="1988"/>
                  </a:lnTo>
                  <a:lnTo>
                    <a:pt x="13074" y="2001"/>
                  </a:lnTo>
                  <a:lnTo>
                    <a:pt x="13005" y="2016"/>
                  </a:lnTo>
                  <a:lnTo>
                    <a:pt x="12936" y="2032"/>
                  </a:lnTo>
                  <a:lnTo>
                    <a:pt x="12868" y="2048"/>
                  </a:lnTo>
                  <a:lnTo>
                    <a:pt x="12844" y="1941"/>
                  </a:lnTo>
                  <a:lnTo>
                    <a:pt x="12812" y="1836"/>
                  </a:lnTo>
                  <a:lnTo>
                    <a:pt x="12772" y="1732"/>
                  </a:lnTo>
                  <a:lnTo>
                    <a:pt x="12725" y="1629"/>
                  </a:lnTo>
                  <a:lnTo>
                    <a:pt x="12669" y="1530"/>
                  </a:lnTo>
                  <a:lnTo>
                    <a:pt x="12606" y="1432"/>
                  </a:lnTo>
                  <a:lnTo>
                    <a:pt x="12536" y="1336"/>
                  </a:lnTo>
                  <a:lnTo>
                    <a:pt x="12459" y="1242"/>
                  </a:lnTo>
                  <a:lnTo>
                    <a:pt x="12374" y="1152"/>
                  </a:lnTo>
                  <a:lnTo>
                    <a:pt x="12284" y="1063"/>
                  </a:lnTo>
                  <a:lnTo>
                    <a:pt x="12187" y="977"/>
                  </a:lnTo>
                  <a:lnTo>
                    <a:pt x="12083" y="894"/>
                  </a:lnTo>
                  <a:lnTo>
                    <a:pt x="11974" y="814"/>
                  </a:lnTo>
                  <a:lnTo>
                    <a:pt x="11858" y="738"/>
                  </a:lnTo>
                  <a:lnTo>
                    <a:pt x="11738" y="663"/>
                  </a:lnTo>
                  <a:lnTo>
                    <a:pt x="11612" y="593"/>
                  </a:lnTo>
                  <a:lnTo>
                    <a:pt x="11480" y="525"/>
                  </a:lnTo>
                  <a:lnTo>
                    <a:pt x="11343" y="461"/>
                  </a:lnTo>
                  <a:lnTo>
                    <a:pt x="11202" y="401"/>
                  </a:lnTo>
                  <a:lnTo>
                    <a:pt x="11056" y="345"/>
                  </a:lnTo>
                  <a:lnTo>
                    <a:pt x="10905" y="292"/>
                  </a:lnTo>
                  <a:lnTo>
                    <a:pt x="10750" y="243"/>
                  </a:lnTo>
                  <a:lnTo>
                    <a:pt x="10591" y="199"/>
                  </a:lnTo>
                  <a:lnTo>
                    <a:pt x="10429" y="159"/>
                  </a:lnTo>
                  <a:lnTo>
                    <a:pt x="10262" y="122"/>
                  </a:lnTo>
                  <a:lnTo>
                    <a:pt x="10092" y="90"/>
                  </a:lnTo>
                  <a:lnTo>
                    <a:pt x="9918" y="63"/>
                  </a:lnTo>
                  <a:lnTo>
                    <a:pt x="9742" y="41"/>
                  </a:lnTo>
                  <a:lnTo>
                    <a:pt x="9563" y="23"/>
                  </a:lnTo>
                  <a:lnTo>
                    <a:pt x="9382" y="10"/>
                  </a:lnTo>
                  <a:lnTo>
                    <a:pt x="9198" y="2"/>
                  </a:lnTo>
                  <a:lnTo>
                    <a:pt x="9011" y="0"/>
                  </a:lnTo>
                  <a:lnTo>
                    <a:pt x="8838" y="2"/>
                  </a:lnTo>
                  <a:lnTo>
                    <a:pt x="8667" y="9"/>
                  </a:lnTo>
                  <a:lnTo>
                    <a:pt x="8498" y="19"/>
                  </a:lnTo>
                  <a:lnTo>
                    <a:pt x="8331" y="35"/>
                  </a:lnTo>
                  <a:lnTo>
                    <a:pt x="8167" y="55"/>
                  </a:lnTo>
                  <a:lnTo>
                    <a:pt x="8005" y="78"/>
                  </a:lnTo>
                  <a:lnTo>
                    <a:pt x="7846" y="105"/>
                  </a:lnTo>
                  <a:lnTo>
                    <a:pt x="7689" y="137"/>
                  </a:lnTo>
                  <a:lnTo>
                    <a:pt x="7536" y="171"/>
                  </a:lnTo>
                  <a:lnTo>
                    <a:pt x="7386" y="210"/>
                  </a:lnTo>
                  <a:lnTo>
                    <a:pt x="7239" y="252"/>
                  </a:lnTo>
                  <a:lnTo>
                    <a:pt x="7097" y="298"/>
                  </a:lnTo>
                  <a:lnTo>
                    <a:pt x="6957" y="348"/>
                  </a:lnTo>
                  <a:lnTo>
                    <a:pt x="6822" y="401"/>
                  </a:lnTo>
                  <a:lnTo>
                    <a:pt x="6690" y="456"/>
                  </a:lnTo>
                  <a:lnTo>
                    <a:pt x="6563" y="515"/>
                  </a:lnTo>
                  <a:lnTo>
                    <a:pt x="6440" y="577"/>
                  </a:lnTo>
                  <a:lnTo>
                    <a:pt x="6321" y="642"/>
                  </a:lnTo>
                  <a:lnTo>
                    <a:pt x="6207" y="709"/>
                  </a:lnTo>
                  <a:lnTo>
                    <a:pt x="6099" y="780"/>
                  </a:lnTo>
                  <a:lnTo>
                    <a:pt x="5995" y="852"/>
                  </a:lnTo>
                  <a:lnTo>
                    <a:pt x="5896" y="928"/>
                  </a:lnTo>
                  <a:lnTo>
                    <a:pt x="5802" y="1006"/>
                  </a:lnTo>
                  <a:lnTo>
                    <a:pt x="5714" y="1086"/>
                  </a:lnTo>
                  <a:lnTo>
                    <a:pt x="5631" y="1169"/>
                  </a:lnTo>
                  <a:lnTo>
                    <a:pt x="5554" y="1254"/>
                  </a:lnTo>
                  <a:lnTo>
                    <a:pt x="5482" y="1340"/>
                  </a:lnTo>
                  <a:lnTo>
                    <a:pt x="5418" y="1429"/>
                  </a:lnTo>
                  <a:lnTo>
                    <a:pt x="5359" y="1520"/>
                  </a:lnTo>
                  <a:lnTo>
                    <a:pt x="5306" y="1612"/>
                  </a:lnTo>
                  <a:lnTo>
                    <a:pt x="5261" y="1707"/>
                  </a:lnTo>
                  <a:lnTo>
                    <a:pt x="5222" y="1803"/>
                  </a:lnTo>
                  <a:lnTo>
                    <a:pt x="5156" y="1787"/>
                  </a:lnTo>
                  <a:lnTo>
                    <a:pt x="5088" y="1773"/>
                  </a:lnTo>
                  <a:lnTo>
                    <a:pt x="5021" y="1759"/>
                  </a:lnTo>
                  <a:lnTo>
                    <a:pt x="4952" y="1746"/>
                  </a:lnTo>
                  <a:lnTo>
                    <a:pt x="4884" y="1734"/>
                  </a:lnTo>
                  <a:lnTo>
                    <a:pt x="4814" y="1724"/>
                  </a:lnTo>
                  <a:lnTo>
                    <a:pt x="4744" y="1714"/>
                  </a:lnTo>
                  <a:lnTo>
                    <a:pt x="4674" y="1705"/>
                  </a:lnTo>
                  <a:lnTo>
                    <a:pt x="4602" y="1697"/>
                  </a:lnTo>
                  <a:lnTo>
                    <a:pt x="4530" y="1690"/>
                  </a:lnTo>
                  <a:lnTo>
                    <a:pt x="4458" y="1684"/>
                  </a:lnTo>
                  <a:lnTo>
                    <a:pt x="4384" y="1679"/>
                  </a:lnTo>
                  <a:lnTo>
                    <a:pt x="4311" y="1676"/>
                  </a:lnTo>
                  <a:lnTo>
                    <a:pt x="4236" y="1673"/>
                  </a:lnTo>
                  <a:lnTo>
                    <a:pt x="4162" y="1671"/>
                  </a:lnTo>
                  <a:lnTo>
                    <a:pt x="4087" y="1670"/>
                  </a:lnTo>
                  <a:lnTo>
                    <a:pt x="3933" y="1673"/>
                  </a:lnTo>
                  <a:lnTo>
                    <a:pt x="3780" y="1679"/>
                  </a:lnTo>
                  <a:lnTo>
                    <a:pt x="3629" y="1691"/>
                  </a:lnTo>
                  <a:lnTo>
                    <a:pt x="3482" y="1707"/>
                  </a:lnTo>
                  <a:lnTo>
                    <a:pt x="3337" y="1726"/>
                  </a:lnTo>
                  <a:lnTo>
                    <a:pt x="3194" y="1750"/>
                  </a:lnTo>
                  <a:lnTo>
                    <a:pt x="3055" y="1779"/>
                  </a:lnTo>
                  <a:lnTo>
                    <a:pt x="2917" y="1811"/>
                  </a:lnTo>
                  <a:lnTo>
                    <a:pt x="2785" y="1846"/>
                  </a:lnTo>
                  <a:lnTo>
                    <a:pt x="2655" y="1885"/>
                  </a:lnTo>
                  <a:lnTo>
                    <a:pt x="2529" y="1928"/>
                  </a:lnTo>
                  <a:lnTo>
                    <a:pt x="2408" y="1974"/>
                  </a:lnTo>
                  <a:lnTo>
                    <a:pt x="2289" y="2024"/>
                  </a:lnTo>
                  <a:lnTo>
                    <a:pt x="2176" y="2077"/>
                  </a:lnTo>
                  <a:lnTo>
                    <a:pt x="2068" y="2133"/>
                  </a:lnTo>
                  <a:lnTo>
                    <a:pt x="1963" y="2191"/>
                  </a:lnTo>
                  <a:lnTo>
                    <a:pt x="1864" y="2253"/>
                  </a:lnTo>
                  <a:lnTo>
                    <a:pt x="1770" y="2318"/>
                  </a:lnTo>
                  <a:lnTo>
                    <a:pt x="1680" y="2385"/>
                  </a:lnTo>
                  <a:lnTo>
                    <a:pt x="1596" y="2455"/>
                  </a:lnTo>
                  <a:lnTo>
                    <a:pt x="1519" y="2527"/>
                  </a:lnTo>
                  <a:lnTo>
                    <a:pt x="1446" y="2601"/>
                  </a:lnTo>
                  <a:lnTo>
                    <a:pt x="1379" y="2677"/>
                  </a:lnTo>
                  <a:lnTo>
                    <a:pt x="1320" y="2756"/>
                  </a:lnTo>
                  <a:lnTo>
                    <a:pt x="1266" y="2837"/>
                  </a:lnTo>
                  <a:lnTo>
                    <a:pt x="1218" y="2919"/>
                  </a:lnTo>
                  <a:lnTo>
                    <a:pt x="1178" y="3004"/>
                  </a:lnTo>
                  <a:lnTo>
                    <a:pt x="1144" y="3089"/>
                  </a:lnTo>
                  <a:lnTo>
                    <a:pt x="1118" y="3177"/>
                  </a:lnTo>
                  <a:lnTo>
                    <a:pt x="1100" y="3266"/>
                  </a:lnTo>
                  <a:lnTo>
                    <a:pt x="1087" y="3357"/>
                  </a:lnTo>
                  <a:lnTo>
                    <a:pt x="1084" y="3448"/>
                  </a:lnTo>
                  <a:lnTo>
                    <a:pt x="1085" y="3490"/>
                  </a:lnTo>
                  <a:lnTo>
                    <a:pt x="1087" y="3532"/>
                  </a:lnTo>
                  <a:lnTo>
                    <a:pt x="1092" y="3575"/>
                  </a:lnTo>
                  <a:lnTo>
                    <a:pt x="1097" y="3616"/>
                  </a:lnTo>
                  <a:lnTo>
                    <a:pt x="1104" y="3657"/>
                  </a:lnTo>
                  <a:lnTo>
                    <a:pt x="1113" y="3698"/>
                  </a:lnTo>
                  <a:lnTo>
                    <a:pt x="1124" y="3739"/>
                  </a:lnTo>
                  <a:lnTo>
                    <a:pt x="1136" y="3779"/>
                  </a:lnTo>
                  <a:lnTo>
                    <a:pt x="1150" y="3820"/>
                  </a:lnTo>
                  <a:lnTo>
                    <a:pt x="1165" y="3859"/>
                  </a:lnTo>
                  <a:lnTo>
                    <a:pt x="1182" y="3899"/>
                  </a:lnTo>
                  <a:lnTo>
                    <a:pt x="1199" y="3938"/>
                  </a:lnTo>
                  <a:lnTo>
                    <a:pt x="1220" y="3977"/>
                  </a:lnTo>
                  <a:lnTo>
                    <a:pt x="1240" y="4015"/>
                  </a:lnTo>
                  <a:lnTo>
                    <a:pt x="1263" y="4053"/>
                  </a:lnTo>
                  <a:lnTo>
                    <a:pt x="1286" y="4091"/>
                  </a:lnTo>
                  <a:lnTo>
                    <a:pt x="1312" y="4127"/>
                  </a:lnTo>
                  <a:lnTo>
                    <a:pt x="1338" y="4165"/>
                  </a:lnTo>
                  <a:lnTo>
                    <a:pt x="1366" y="4200"/>
                  </a:lnTo>
                  <a:lnTo>
                    <a:pt x="1395" y="4237"/>
                  </a:lnTo>
                  <a:lnTo>
                    <a:pt x="1426" y="4272"/>
                  </a:lnTo>
                  <a:lnTo>
                    <a:pt x="1458" y="4307"/>
                  </a:lnTo>
                  <a:lnTo>
                    <a:pt x="1491" y="4342"/>
                  </a:lnTo>
                  <a:lnTo>
                    <a:pt x="1526" y="4375"/>
                  </a:lnTo>
                  <a:lnTo>
                    <a:pt x="1561" y="4409"/>
                  </a:lnTo>
                  <a:lnTo>
                    <a:pt x="1597" y="4442"/>
                  </a:lnTo>
                  <a:lnTo>
                    <a:pt x="1635" y="4474"/>
                  </a:lnTo>
                  <a:lnTo>
                    <a:pt x="1675" y="4506"/>
                  </a:lnTo>
                  <a:lnTo>
                    <a:pt x="1715" y="4537"/>
                  </a:lnTo>
                  <a:lnTo>
                    <a:pt x="1756" y="4568"/>
                  </a:lnTo>
                  <a:lnTo>
                    <a:pt x="1800" y="4599"/>
                  </a:lnTo>
                  <a:lnTo>
                    <a:pt x="1843" y="4628"/>
                  </a:lnTo>
                  <a:lnTo>
                    <a:pt x="1740" y="4667"/>
                  </a:lnTo>
                  <a:lnTo>
                    <a:pt x="1640" y="4708"/>
                  </a:lnTo>
                  <a:lnTo>
                    <a:pt x="1542" y="4751"/>
                  </a:lnTo>
                  <a:lnTo>
                    <a:pt x="1447" y="4795"/>
                  </a:lnTo>
                  <a:lnTo>
                    <a:pt x="1353" y="4841"/>
                  </a:lnTo>
                  <a:lnTo>
                    <a:pt x="1262" y="4889"/>
                  </a:lnTo>
                  <a:lnTo>
                    <a:pt x="1174" y="4938"/>
                  </a:lnTo>
                  <a:lnTo>
                    <a:pt x="1088" y="4988"/>
                  </a:lnTo>
                  <a:lnTo>
                    <a:pt x="1006" y="5041"/>
                  </a:lnTo>
                  <a:lnTo>
                    <a:pt x="925" y="5094"/>
                  </a:lnTo>
                  <a:lnTo>
                    <a:pt x="848" y="5150"/>
                  </a:lnTo>
                  <a:lnTo>
                    <a:pt x="774" y="5207"/>
                  </a:lnTo>
                  <a:lnTo>
                    <a:pt x="702" y="5266"/>
                  </a:lnTo>
                  <a:lnTo>
                    <a:pt x="634" y="5325"/>
                  </a:lnTo>
                  <a:lnTo>
                    <a:pt x="569" y="5385"/>
                  </a:lnTo>
                  <a:lnTo>
                    <a:pt x="507" y="5447"/>
                  </a:lnTo>
                  <a:lnTo>
                    <a:pt x="448" y="5511"/>
                  </a:lnTo>
                  <a:lnTo>
                    <a:pt x="393" y="5576"/>
                  </a:lnTo>
                  <a:lnTo>
                    <a:pt x="340" y="5641"/>
                  </a:lnTo>
                  <a:lnTo>
                    <a:pt x="291" y="5709"/>
                  </a:lnTo>
                  <a:lnTo>
                    <a:pt x="247" y="5776"/>
                  </a:lnTo>
                  <a:lnTo>
                    <a:pt x="204" y="5846"/>
                  </a:lnTo>
                  <a:lnTo>
                    <a:pt x="167" y="5915"/>
                  </a:lnTo>
                  <a:lnTo>
                    <a:pt x="132" y="5986"/>
                  </a:lnTo>
                  <a:lnTo>
                    <a:pt x="102" y="6058"/>
                  </a:lnTo>
                  <a:lnTo>
                    <a:pt x="75" y="6130"/>
                  </a:lnTo>
                  <a:lnTo>
                    <a:pt x="53" y="6204"/>
                  </a:lnTo>
                  <a:lnTo>
                    <a:pt x="34" y="6278"/>
                  </a:lnTo>
                  <a:lnTo>
                    <a:pt x="19" y="6354"/>
                  </a:lnTo>
                  <a:lnTo>
                    <a:pt x="8" y="6429"/>
                  </a:lnTo>
                  <a:lnTo>
                    <a:pt x="2" y="6505"/>
                  </a:lnTo>
                  <a:lnTo>
                    <a:pt x="0" y="6583"/>
                  </a:lnTo>
                  <a:lnTo>
                    <a:pt x="5" y="6700"/>
                  </a:lnTo>
                  <a:lnTo>
                    <a:pt x="19" y="6815"/>
                  </a:lnTo>
                  <a:lnTo>
                    <a:pt x="43" y="6928"/>
                  </a:lnTo>
                  <a:lnTo>
                    <a:pt x="77" y="7040"/>
                  </a:lnTo>
                  <a:lnTo>
                    <a:pt x="119" y="7149"/>
                  </a:lnTo>
                  <a:lnTo>
                    <a:pt x="170" y="7257"/>
                  </a:lnTo>
                  <a:lnTo>
                    <a:pt x="230" y="7363"/>
                  </a:lnTo>
                  <a:lnTo>
                    <a:pt x="297" y="7466"/>
                  </a:lnTo>
                  <a:lnTo>
                    <a:pt x="373" y="7566"/>
                  </a:lnTo>
                  <a:lnTo>
                    <a:pt x="457" y="7664"/>
                  </a:lnTo>
                  <a:lnTo>
                    <a:pt x="548" y="7759"/>
                  </a:lnTo>
                  <a:lnTo>
                    <a:pt x="646" y="7852"/>
                  </a:lnTo>
                  <a:lnTo>
                    <a:pt x="752" y="7942"/>
                  </a:lnTo>
                  <a:lnTo>
                    <a:pt x="864" y="8027"/>
                  </a:lnTo>
                  <a:lnTo>
                    <a:pt x="984" y="8111"/>
                  </a:lnTo>
                  <a:lnTo>
                    <a:pt x="1110" y="8189"/>
                  </a:lnTo>
                  <a:lnTo>
                    <a:pt x="1241" y="8266"/>
                  </a:lnTo>
                  <a:lnTo>
                    <a:pt x="1378" y="8338"/>
                  </a:lnTo>
                  <a:lnTo>
                    <a:pt x="1522" y="8405"/>
                  </a:lnTo>
                  <a:lnTo>
                    <a:pt x="1671" y="8470"/>
                  </a:lnTo>
                  <a:lnTo>
                    <a:pt x="1825" y="8530"/>
                  </a:lnTo>
                  <a:lnTo>
                    <a:pt x="1983" y="8586"/>
                  </a:lnTo>
                  <a:lnTo>
                    <a:pt x="2148" y="8637"/>
                  </a:lnTo>
                  <a:lnTo>
                    <a:pt x="2316" y="8684"/>
                  </a:lnTo>
                  <a:lnTo>
                    <a:pt x="2488" y="8726"/>
                  </a:lnTo>
                  <a:lnTo>
                    <a:pt x="2665" y="8764"/>
                  </a:lnTo>
                  <a:lnTo>
                    <a:pt x="2846" y="8796"/>
                  </a:lnTo>
                  <a:lnTo>
                    <a:pt x="3029" y="8823"/>
                  </a:lnTo>
                  <a:lnTo>
                    <a:pt x="3217" y="8845"/>
                  </a:lnTo>
                  <a:lnTo>
                    <a:pt x="3407" y="8861"/>
                  </a:lnTo>
                  <a:lnTo>
                    <a:pt x="3601" y="8872"/>
                  </a:lnTo>
                  <a:lnTo>
                    <a:pt x="3797" y="8878"/>
                  </a:lnTo>
                  <a:lnTo>
                    <a:pt x="3796" y="8893"/>
                  </a:lnTo>
                  <a:lnTo>
                    <a:pt x="3793" y="8909"/>
                  </a:lnTo>
                  <a:lnTo>
                    <a:pt x="3792" y="8925"/>
                  </a:lnTo>
                  <a:lnTo>
                    <a:pt x="3791" y="8940"/>
                  </a:lnTo>
                  <a:lnTo>
                    <a:pt x="3790" y="8956"/>
                  </a:lnTo>
                  <a:lnTo>
                    <a:pt x="3790" y="8972"/>
                  </a:lnTo>
                  <a:lnTo>
                    <a:pt x="3789" y="8988"/>
                  </a:lnTo>
                  <a:lnTo>
                    <a:pt x="3789" y="9002"/>
                  </a:lnTo>
                  <a:lnTo>
                    <a:pt x="3793" y="9095"/>
                  </a:lnTo>
                  <a:lnTo>
                    <a:pt x="3805" y="9185"/>
                  </a:lnTo>
                  <a:lnTo>
                    <a:pt x="3823" y="9274"/>
                  </a:lnTo>
                  <a:lnTo>
                    <a:pt x="3850" y="9361"/>
                  </a:lnTo>
                  <a:lnTo>
                    <a:pt x="3884" y="9448"/>
                  </a:lnTo>
                  <a:lnTo>
                    <a:pt x="3923" y="9531"/>
                  </a:lnTo>
                  <a:lnTo>
                    <a:pt x="3971" y="9614"/>
                  </a:lnTo>
                  <a:lnTo>
                    <a:pt x="4025" y="9694"/>
                  </a:lnTo>
                  <a:lnTo>
                    <a:pt x="4084" y="9773"/>
                  </a:lnTo>
                  <a:lnTo>
                    <a:pt x="4152" y="9850"/>
                  </a:lnTo>
                  <a:lnTo>
                    <a:pt x="4224" y="9925"/>
                  </a:lnTo>
                  <a:lnTo>
                    <a:pt x="4301" y="9997"/>
                  </a:lnTo>
                  <a:lnTo>
                    <a:pt x="4386" y="10066"/>
                  </a:lnTo>
                  <a:lnTo>
                    <a:pt x="4475" y="10134"/>
                  </a:lnTo>
                  <a:lnTo>
                    <a:pt x="4569" y="10198"/>
                  </a:lnTo>
                  <a:lnTo>
                    <a:pt x="4668" y="10259"/>
                  </a:lnTo>
                  <a:lnTo>
                    <a:pt x="4773" y="10319"/>
                  </a:lnTo>
                  <a:lnTo>
                    <a:pt x="4882" y="10375"/>
                  </a:lnTo>
                  <a:lnTo>
                    <a:pt x="4996" y="10427"/>
                  </a:lnTo>
                  <a:lnTo>
                    <a:pt x="5113" y="10476"/>
                  </a:lnTo>
                  <a:lnTo>
                    <a:pt x="5234" y="10523"/>
                  </a:lnTo>
                  <a:lnTo>
                    <a:pt x="5360" y="10565"/>
                  </a:lnTo>
                  <a:lnTo>
                    <a:pt x="5490" y="10605"/>
                  </a:lnTo>
                  <a:lnTo>
                    <a:pt x="5623" y="10641"/>
                  </a:lnTo>
                  <a:lnTo>
                    <a:pt x="5760" y="10673"/>
                  </a:lnTo>
                  <a:lnTo>
                    <a:pt x="5899" y="10700"/>
                  </a:lnTo>
                  <a:lnTo>
                    <a:pt x="6042" y="10724"/>
                  </a:lnTo>
                  <a:lnTo>
                    <a:pt x="6187" y="10743"/>
                  </a:lnTo>
                  <a:lnTo>
                    <a:pt x="6335" y="10759"/>
                  </a:lnTo>
                  <a:lnTo>
                    <a:pt x="6485" y="10771"/>
                  </a:lnTo>
                  <a:lnTo>
                    <a:pt x="6638" y="10778"/>
                  </a:lnTo>
                  <a:lnTo>
                    <a:pt x="6792" y="10780"/>
                  </a:lnTo>
                  <a:lnTo>
                    <a:pt x="6865" y="10780"/>
                  </a:lnTo>
                  <a:lnTo>
                    <a:pt x="6937" y="10778"/>
                  </a:lnTo>
                  <a:lnTo>
                    <a:pt x="7008" y="10775"/>
                  </a:lnTo>
                  <a:lnTo>
                    <a:pt x="7080" y="10772"/>
                  </a:lnTo>
                  <a:lnTo>
                    <a:pt x="7150" y="10767"/>
                  </a:lnTo>
                  <a:lnTo>
                    <a:pt x="7220" y="10762"/>
                  </a:lnTo>
                  <a:lnTo>
                    <a:pt x="7290" y="10756"/>
                  </a:lnTo>
                  <a:lnTo>
                    <a:pt x="7359" y="10748"/>
                  </a:lnTo>
                  <a:lnTo>
                    <a:pt x="7428" y="10740"/>
                  </a:lnTo>
                  <a:lnTo>
                    <a:pt x="7495" y="10731"/>
                  </a:lnTo>
                  <a:lnTo>
                    <a:pt x="7563" y="10721"/>
                  </a:lnTo>
                  <a:lnTo>
                    <a:pt x="7630" y="10710"/>
                  </a:lnTo>
                  <a:lnTo>
                    <a:pt x="7695" y="10698"/>
                  </a:lnTo>
                  <a:lnTo>
                    <a:pt x="7761" y="10685"/>
                  </a:lnTo>
                  <a:lnTo>
                    <a:pt x="7826" y="10672"/>
                  </a:lnTo>
                  <a:lnTo>
                    <a:pt x="7890" y="10658"/>
                  </a:lnTo>
                  <a:lnTo>
                    <a:pt x="7953" y="10642"/>
                  </a:lnTo>
                  <a:lnTo>
                    <a:pt x="8016" y="10626"/>
                  </a:lnTo>
                  <a:lnTo>
                    <a:pt x="8078" y="10609"/>
                  </a:lnTo>
                  <a:lnTo>
                    <a:pt x="8139" y="10592"/>
                  </a:lnTo>
                  <a:lnTo>
                    <a:pt x="8200" y="10573"/>
                  </a:lnTo>
                  <a:lnTo>
                    <a:pt x="8259" y="10554"/>
                  </a:lnTo>
                  <a:lnTo>
                    <a:pt x="8319" y="10533"/>
                  </a:lnTo>
                  <a:lnTo>
                    <a:pt x="8376" y="10513"/>
                  </a:lnTo>
                  <a:lnTo>
                    <a:pt x="8433" y="10491"/>
                  </a:lnTo>
                  <a:lnTo>
                    <a:pt x="8489" y="10469"/>
                  </a:lnTo>
                  <a:lnTo>
                    <a:pt x="8545" y="10447"/>
                  </a:lnTo>
                  <a:lnTo>
                    <a:pt x="8598" y="10423"/>
                  </a:lnTo>
                  <a:lnTo>
                    <a:pt x="8652" y="10398"/>
                  </a:lnTo>
                  <a:lnTo>
                    <a:pt x="8705" y="10372"/>
                  </a:lnTo>
                  <a:lnTo>
                    <a:pt x="8756" y="10347"/>
                  </a:lnTo>
                  <a:lnTo>
                    <a:pt x="8806" y="10321"/>
                  </a:lnTo>
                  <a:lnTo>
                    <a:pt x="8868" y="10347"/>
                  </a:lnTo>
                  <a:lnTo>
                    <a:pt x="8929" y="10372"/>
                  </a:lnTo>
                  <a:lnTo>
                    <a:pt x="8992" y="10398"/>
                  </a:lnTo>
                  <a:lnTo>
                    <a:pt x="9056" y="10423"/>
                  </a:lnTo>
                  <a:lnTo>
                    <a:pt x="9120" y="10445"/>
                  </a:lnTo>
                  <a:lnTo>
                    <a:pt x="9186" y="10468"/>
                  </a:lnTo>
                  <a:lnTo>
                    <a:pt x="9253" y="10491"/>
                  </a:lnTo>
                  <a:lnTo>
                    <a:pt x="9319" y="10512"/>
                  </a:lnTo>
                  <a:lnTo>
                    <a:pt x="9387" y="10533"/>
                  </a:lnTo>
                  <a:lnTo>
                    <a:pt x="9456" y="10553"/>
                  </a:lnTo>
                  <a:lnTo>
                    <a:pt x="9526" y="10572"/>
                  </a:lnTo>
                  <a:lnTo>
                    <a:pt x="9595" y="10590"/>
                  </a:lnTo>
                  <a:lnTo>
                    <a:pt x="9666" y="10608"/>
                  </a:lnTo>
                  <a:lnTo>
                    <a:pt x="9737" y="10625"/>
                  </a:lnTo>
                  <a:lnTo>
                    <a:pt x="9810" y="10641"/>
                  </a:lnTo>
                  <a:lnTo>
                    <a:pt x="9882" y="10656"/>
                  </a:lnTo>
                  <a:lnTo>
                    <a:pt x="9956" y="10669"/>
                  </a:lnTo>
                  <a:lnTo>
                    <a:pt x="10030" y="10683"/>
                  </a:lnTo>
                  <a:lnTo>
                    <a:pt x="10104" y="10696"/>
                  </a:lnTo>
                  <a:lnTo>
                    <a:pt x="10180" y="10707"/>
                  </a:lnTo>
                  <a:lnTo>
                    <a:pt x="10255" y="10717"/>
                  </a:lnTo>
                  <a:lnTo>
                    <a:pt x="10332" y="10727"/>
                  </a:lnTo>
                  <a:lnTo>
                    <a:pt x="10409" y="10737"/>
                  </a:lnTo>
                  <a:lnTo>
                    <a:pt x="10487" y="10745"/>
                  </a:lnTo>
                  <a:lnTo>
                    <a:pt x="10565" y="10751"/>
                  </a:lnTo>
                  <a:lnTo>
                    <a:pt x="10643" y="10758"/>
                  </a:lnTo>
                  <a:lnTo>
                    <a:pt x="10722" y="10763"/>
                  </a:lnTo>
                  <a:lnTo>
                    <a:pt x="10802" y="10767"/>
                  </a:lnTo>
                  <a:lnTo>
                    <a:pt x="10882" y="10771"/>
                  </a:lnTo>
                  <a:lnTo>
                    <a:pt x="10962" y="10773"/>
                  </a:lnTo>
                  <a:lnTo>
                    <a:pt x="11043" y="10775"/>
                  </a:lnTo>
                  <a:lnTo>
                    <a:pt x="11124" y="10775"/>
                  </a:lnTo>
                  <a:lnTo>
                    <a:pt x="11303" y="10773"/>
                  </a:lnTo>
                  <a:lnTo>
                    <a:pt x="11479" y="10766"/>
                  </a:lnTo>
                  <a:lnTo>
                    <a:pt x="11654" y="10754"/>
                  </a:lnTo>
                  <a:lnTo>
                    <a:pt x="11826" y="10738"/>
                  </a:lnTo>
                  <a:lnTo>
                    <a:pt x="11995" y="10717"/>
                  </a:lnTo>
                  <a:lnTo>
                    <a:pt x="12162" y="10692"/>
                  </a:lnTo>
                  <a:lnTo>
                    <a:pt x="12325" y="10664"/>
                  </a:lnTo>
                  <a:lnTo>
                    <a:pt x="12486" y="10630"/>
                  </a:lnTo>
                  <a:lnTo>
                    <a:pt x="12643" y="10593"/>
                  </a:lnTo>
                  <a:lnTo>
                    <a:pt x="12797" y="10552"/>
                  </a:lnTo>
                  <a:lnTo>
                    <a:pt x="12947" y="10507"/>
                  </a:lnTo>
                  <a:lnTo>
                    <a:pt x="13093" y="10458"/>
                  </a:lnTo>
                  <a:lnTo>
                    <a:pt x="13235" y="10407"/>
                  </a:lnTo>
                  <a:lnTo>
                    <a:pt x="13374" y="10351"/>
                  </a:lnTo>
                  <a:lnTo>
                    <a:pt x="13507" y="10291"/>
                  </a:lnTo>
                  <a:lnTo>
                    <a:pt x="13636" y="10230"/>
                  </a:lnTo>
                  <a:lnTo>
                    <a:pt x="13761" y="10163"/>
                  </a:lnTo>
                  <a:lnTo>
                    <a:pt x="13881" y="10095"/>
                  </a:lnTo>
                  <a:lnTo>
                    <a:pt x="13995" y="10024"/>
                  </a:lnTo>
                  <a:lnTo>
                    <a:pt x="14104" y="9950"/>
                  </a:lnTo>
                  <a:lnTo>
                    <a:pt x="14208" y="9872"/>
                  </a:lnTo>
                  <a:lnTo>
                    <a:pt x="14307" y="9792"/>
                  </a:lnTo>
                  <a:lnTo>
                    <a:pt x="14399" y="9710"/>
                  </a:lnTo>
                  <a:lnTo>
                    <a:pt x="14486" y="9626"/>
                  </a:lnTo>
                  <a:lnTo>
                    <a:pt x="14567" y="9539"/>
                  </a:lnTo>
                  <a:lnTo>
                    <a:pt x="14641" y="9450"/>
                  </a:lnTo>
                  <a:lnTo>
                    <a:pt x="14710" y="9357"/>
                  </a:lnTo>
                  <a:lnTo>
                    <a:pt x="14771" y="9265"/>
                  </a:lnTo>
                  <a:lnTo>
                    <a:pt x="14825" y="9169"/>
                  </a:lnTo>
                  <a:lnTo>
                    <a:pt x="14873" y="9072"/>
                  </a:lnTo>
                  <a:lnTo>
                    <a:pt x="14914" y="8973"/>
                  </a:lnTo>
                  <a:lnTo>
                    <a:pt x="14947" y="8872"/>
                  </a:lnTo>
                  <a:lnTo>
                    <a:pt x="15122" y="8855"/>
                  </a:lnTo>
                  <a:lnTo>
                    <a:pt x="15294" y="8833"/>
                  </a:lnTo>
                  <a:lnTo>
                    <a:pt x="15463" y="8807"/>
                  </a:lnTo>
                  <a:lnTo>
                    <a:pt x="15629" y="8776"/>
                  </a:lnTo>
                  <a:lnTo>
                    <a:pt x="15792" y="8741"/>
                  </a:lnTo>
                  <a:lnTo>
                    <a:pt x="15951" y="8702"/>
                  </a:lnTo>
                  <a:lnTo>
                    <a:pt x="16107" y="8660"/>
                  </a:lnTo>
                  <a:lnTo>
                    <a:pt x="16259" y="8613"/>
                  </a:lnTo>
                  <a:lnTo>
                    <a:pt x="16406" y="8562"/>
                  </a:lnTo>
                  <a:lnTo>
                    <a:pt x="16550" y="8507"/>
                  </a:lnTo>
                  <a:lnTo>
                    <a:pt x="16690" y="8450"/>
                  </a:lnTo>
                  <a:lnTo>
                    <a:pt x="16824" y="8388"/>
                  </a:lnTo>
                  <a:lnTo>
                    <a:pt x="16953" y="8323"/>
                  </a:lnTo>
                  <a:lnTo>
                    <a:pt x="17079" y="8256"/>
                  </a:lnTo>
                  <a:lnTo>
                    <a:pt x="17199" y="8184"/>
                  </a:lnTo>
                  <a:lnTo>
                    <a:pt x="17313" y="8110"/>
                  </a:lnTo>
                  <a:lnTo>
                    <a:pt x="17422" y="8033"/>
                  </a:lnTo>
                  <a:lnTo>
                    <a:pt x="17525" y="7953"/>
                  </a:lnTo>
                  <a:lnTo>
                    <a:pt x="17623" y="7870"/>
                  </a:lnTo>
                  <a:lnTo>
                    <a:pt x="17714" y="7785"/>
                  </a:lnTo>
                  <a:lnTo>
                    <a:pt x="17800" y="7697"/>
                  </a:lnTo>
                  <a:lnTo>
                    <a:pt x="17877" y="7607"/>
                  </a:lnTo>
                  <a:lnTo>
                    <a:pt x="17950" y="7515"/>
                  </a:lnTo>
                  <a:lnTo>
                    <a:pt x="18015" y="7420"/>
                  </a:lnTo>
                  <a:lnTo>
                    <a:pt x="18074" y="7324"/>
                  </a:lnTo>
                  <a:lnTo>
                    <a:pt x="18124" y="7226"/>
                  </a:lnTo>
                  <a:lnTo>
                    <a:pt x="18168" y="7125"/>
                  </a:lnTo>
                  <a:lnTo>
                    <a:pt x="18204" y="7023"/>
                  </a:lnTo>
                  <a:lnTo>
                    <a:pt x="18232" y="6920"/>
                  </a:lnTo>
                  <a:lnTo>
                    <a:pt x="18253" y="6815"/>
                  </a:lnTo>
                  <a:lnTo>
                    <a:pt x="18265" y="6708"/>
                  </a:lnTo>
                  <a:lnTo>
                    <a:pt x="18270" y="6600"/>
                  </a:lnTo>
                  <a:close/>
                </a:path>
              </a:pathLst>
            </a:custGeom>
            <a:gradFill rotWithShape="0">
              <a:gsLst>
                <a:gs pos="0">
                  <a:srgbClr val="0033cc"/>
                </a:gs>
                <a:gs pos="100000">
                  <a:srgbClr val="829be5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3" name=""/>
            <p:cNvSpPr/>
            <p:nvPr/>
          </p:nvSpPr>
          <p:spPr>
            <a:xfrm>
              <a:off x="3453480" y="6189480"/>
              <a:ext cx="841320" cy="39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Global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Distribution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94" name=""/>
          <p:cNvSpPr/>
          <p:nvPr/>
        </p:nvSpPr>
        <p:spPr>
          <a:xfrm rot="19098600">
            <a:off x="4040280" y="3633480"/>
            <a:ext cx="982440" cy="244440"/>
          </a:xfrm>
          <a:prstGeom prst="leftRightArrow">
            <a:avLst>
              <a:gd name="adj1" fmla="val 50000"/>
              <a:gd name="adj2" fmla="val 80011"/>
            </a:avLst>
          </a:prstGeom>
          <a:solidFill>
            <a:srgbClr val="66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SAP/R3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5" name=""/>
          <p:cNvSpPr/>
          <p:nvPr/>
        </p:nvSpPr>
        <p:spPr>
          <a:xfrm rot="2245200">
            <a:off x="4185720" y="4706640"/>
            <a:ext cx="984240" cy="244440"/>
          </a:xfrm>
          <a:prstGeom prst="leftRightArrow">
            <a:avLst>
              <a:gd name="adj1" fmla="val 50000"/>
              <a:gd name="adj2" fmla="val 80157"/>
            </a:avLst>
          </a:prstGeom>
          <a:solidFill>
            <a:srgbClr val="66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Proprietary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6" name=""/>
          <p:cNvSpPr/>
          <p:nvPr/>
        </p:nvSpPr>
        <p:spPr>
          <a:xfrm rot="2435400">
            <a:off x="2614320" y="3686040"/>
            <a:ext cx="982440" cy="244440"/>
          </a:xfrm>
          <a:prstGeom prst="leftRightArrow">
            <a:avLst>
              <a:gd name="adj1" fmla="val 50000"/>
              <a:gd name="adj2" fmla="val 80011"/>
            </a:avLst>
          </a:prstGeom>
          <a:solidFill>
            <a:srgbClr val="66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Oracle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7" name=""/>
          <p:cNvSpPr/>
          <p:nvPr/>
        </p:nvSpPr>
        <p:spPr>
          <a:xfrm rot="19399800">
            <a:off x="2523960" y="4707000"/>
            <a:ext cx="982800" cy="245880"/>
          </a:xfrm>
          <a:prstGeom prst="leftRightArrow">
            <a:avLst>
              <a:gd name="adj1" fmla="val 50000"/>
              <a:gd name="adj2" fmla="val 79571"/>
            </a:avLst>
          </a:prstGeom>
          <a:solidFill>
            <a:srgbClr val="66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BAAN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8" name=""/>
          <p:cNvSpPr/>
          <p:nvPr/>
        </p:nvSpPr>
        <p:spPr>
          <a:xfrm flipH="1" rot="5400000">
            <a:off x="3407400" y="3344760"/>
            <a:ext cx="928800" cy="258840"/>
          </a:xfrm>
          <a:prstGeom prst="leftRightArrow">
            <a:avLst>
              <a:gd name="adj1" fmla="val 50000"/>
              <a:gd name="adj2" fmla="val 71434"/>
            </a:avLst>
          </a:prstGeom>
          <a:solidFill>
            <a:srgbClr val="66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PeopleSoft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9" name=""/>
          <p:cNvSpPr/>
          <p:nvPr/>
        </p:nvSpPr>
        <p:spPr>
          <a:xfrm flipH="1" rot="5400000">
            <a:off x="3407400" y="5221080"/>
            <a:ext cx="928800" cy="258840"/>
          </a:xfrm>
          <a:prstGeom prst="leftRightArrow">
            <a:avLst>
              <a:gd name="adj1" fmla="val 50000"/>
              <a:gd name="adj2" fmla="val 71434"/>
            </a:avLst>
          </a:prstGeom>
          <a:solidFill>
            <a:srgbClr val="6699ff"/>
          </a:solidFill>
          <a:ln w="9360">
            <a:solidFill>
              <a:srgbClr val="6699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JD Edwards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0" name=""/>
          <p:cNvSpPr/>
          <p:nvPr/>
        </p:nvSpPr>
        <p:spPr>
          <a:xfrm>
            <a:off x="3381480" y="3956040"/>
            <a:ext cx="917640" cy="88092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6699ff"/>
            </a:solidFill>
            <a:miter/>
          </a:ln>
          <a:effectLst>
            <a:outerShdw dist="17819" dir="2700000" blurRad="0" rotWithShape="0">
              <a:srgbClr val="00cc99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01" name="logo_notagline" descr=""/>
          <p:cNvPicPr/>
          <p:nvPr/>
        </p:nvPicPr>
        <p:blipFill>
          <a:blip r:embed="rId1"/>
          <a:stretch/>
        </p:blipFill>
        <p:spPr>
          <a:xfrm>
            <a:off x="3459240" y="4154400"/>
            <a:ext cx="734760" cy="495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2" name=""/>
          <p:cNvSpPr/>
          <p:nvPr/>
        </p:nvSpPr>
        <p:spPr>
          <a:xfrm>
            <a:off x="6423120" y="454824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03" name="CommServer_Voice" descr=""/>
          <p:cNvPicPr/>
          <p:nvPr/>
        </p:nvPicPr>
        <p:blipFill>
          <a:blip r:embed="rId2"/>
          <a:stretch/>
        </p:blipFill>
        <p:spPr>
          <a:xfrm>
            <a:off x="3676680" y="2646360"/>
            <a:ext cx="446040" cy="34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4" name="CommServer_Voice" descr=""/>
          <p:cNvPicPr/>
          <p:nvPr/>
        </p:nvPicPr>
        <p:blipFill>
          <a:blip r:embed="rId3"/>
          <a:stretch/>
        </p:blipFill>
        <p:spPr>
          <a:xfrm>
            <a:off x="2279520" y="3214800"/>
            <a:ext cx="446040" cy="34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5" name="CommServer_Voice" descr=""/>
          <p:cNvPicPr/>
          <p:nvPr/>
        </p:nvPicPr>
        <p:blipFill>
          <a:blip r:embed="rId4"/>
          <a:stretch/>
        </p:blipFill>
        <p:spPr>
          <a:xfrm>
            <a:off x="4883040" y="3146400"/>
            <a:ext cx="446040" cy="34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6" name="CommServer_Voice" descr=""/>
          <p:cNvPicPr/>
          <p:nvPr/>
        </p:nvPicPr>
        <p:blipFill>
          <a:blip r:embed="rId5"/>
          <a:stretch/>
        </p:blipFill>
        <p:spPr>
          <a:xfrm>
            <a:off x="5035680" y="5018040"/>
            <a:ext cx="446040" cy="34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7" name="CommServer_Voice" descr=""/>
          <p:cNvPicPr/>
          <p:nvPr/>
        </p:nvPicPr>
        <p:blipFill>
          <a:blip r:embed="rId6"/>
          <a:stretch/>
        </p:blipFill>
        <p:spPr>
          <a:xfrm>
            <a:off x="3664080" y="5805360"/>
            <a:ext cx="446040" cy="34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8" name="CommServer_Voice" descr=""/>
          <p:cNvPicPr/>
          <p:nvPr/>
        </p:nvPicPr>
        <p:blipFill>
          <a:blip r:embed="rId7"/>
          <a:stretch/>
        </p:blipFill>
        <p:spPr>
          <a:xfrm>
            <a:off x="2176560" y="5133960"/>
            <a:ext cx="446040" cy="3492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"/>
          <p:cNvSpPr/>
          <p:nvPr/>
        </p:nvSpPr>
        <p:spPr>
          <a:xfrm>
            <a:off x="5127480" y="5235480"/>
            <a:ext cx="73080" cy="4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0" name=""/>
          <p:cNvSpPr/>
          <p:nvPr/>
        </p:nvSpPr>
        <p:spPr>
          <a:xfrm>
            <a:off x="4995720" y="5235480"/>
            <a:ext cx="74880" cy="4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1" name=""/>
          <p:cNvSpPr/>
          <p:nvPr/>
        </p:nvSpPr>
        <p:spPr>
          <a:xfrm>
            <a:off x="6308640" y="6240600"/>
            <a:ext cx="3240" cy="7920"/>
          </a:xfrm>
          <a:custGeom>
            <a:avLst/>
            <a:gdLst/>
            <a:ahLst/>
            <a:rect l="l" t="t" r="r" b="b"/>
            <a:pathLst>
              <a:path w="12" h="29">
                <a:moveTo>
                  <a:pt x="0" y="29"/>
                </a:moveTo>
                <a:lnTo>
                  <a:pt x="12" y="29"/>
                </a:lnTo>
                <a:lnTo>
                  <a:pt x="12" y="0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2" name=""/>
          <p:cNvSpPr/>
          <p:nvPr/>
        </p:nvSpPr>
        <p:spPr>
          <a:xfrm>
            <a:off x="6323040" y="6240600"/>
            <a:ext cx="3240" cy="7920"/>
          </a:xfrm>
          <a:custGeom>
            <a:avLst/>
            <a:gdLst/>
            <a:ahLst/>
            <a:rect l="l" t="t" r="r" b="b"/>
            <a:pathLst>
              <a:path w="12" h="29">
                <a:moveTo>
                  <a:pt x="0" y="29"/>
                </a:moveTo>
                <a:lnTo>
                  <a:pt x="12" y="29"/>
                </a:lnTo>
                <a:lnTo>
                  <a:pt x="12" y="0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3" name=""/>
          <p:cNvSpPr/>
          <p:nvPr/>
        </p:nvSpPr>
        <p:spPr>
          <a:xfrm>
            <a:off x="2478240" y="2625840"/>
            <a:ext cx="3803400" cy="3597120"/>
          </a:xfrm>
          <a:custGeom>
            <a:avLst/>
            <a:gdLst/>
            <a:ahLst/>
            <a:rect l="l" t="t" r="r" b="b"/>
            <a:pathLst>
              <a:path w="18270" h="10780">
                <a:moveTo>
                  <a:pt x="18270" y="6600"/>
                </a:moveTo>
                <a:lnTo>
                  <a:pt x="18268" y="6525"/>
                </a:lnTo>
                <a:lnTo>
                  <a:pt x="18262" y="6451"/>
                </a:lnTo>
                <a:lnTo>
                  <a:pt x="18252" y="6378"/>
                </a:lnTo>
                <a:lnTo>
                  <a:pt x="18238" y="6305"/>
                </a:lnTo>
                <a:lnTo>
                  <a:pt x="18221" y="6233"/>
                </a:lnTo>
                <a:lnTo>
                  <a:pt x="18199" y="6161"/>
                </a:lnTo>
                <a:lnTo>
                  <a:pt x="18174" y="6091"/>
                </a:lnTo>
                <a:lnTo>
                  <a:pt x="18146" y="6020"/>
                </a:lnTo>
                <a:lnTo>
                  <a:pt x="18112" y="5952"/>
                </a:lnTo>
                <a:lnTo>
                  <a:pt x="18077" y="5883"/>
                </a:lnTo>
                <a:lnTo>
                  <a:pt x="18038" y="5817"/>
                </a:lnTo>
                <a:lnTo>
                  <a:pt x="17995" y="5751"/>
                </a:lnTo>
                <a:lnTo>
                  <a:pt x="17949" y="5685"/>
                </a:lnTo>
                <a:lnTo>
                  <a:pt x="17900" y="5621"/>
                </a:lnTo>
                <a:lnTo>
                  <a:pt x="17848" y="5558"/>
                </a:lnTo>
                <a:lnTo>
                  <a:pt x="17792" y="5496"/>
                </a:lnTo>
                <a:lnTo>
                  <a:pt x="17733" y="5435"/>
                </a:lnTo>
                <a:lnTo>
                  <a:pt x="17672" y="5375"/>
                </a:lnTo>
                <a:lnTo>
                  <a:pt x="17607" y="5317"/>
                </a:lnTo>
                <a:lnTo>
                  <a:pt x="17539" y="5260"/>
                </a:lnTo>
                <a:lnTo>
                  <a:pt x="17470" y="5204"/>
                </a:lnTo>
                <a:lnTo>
                  <a:pt x="17396" y="5149"/>
                </a:lnTo>
                <a:lnTo>
                  <a:pt x="17320" y="5095"/>
                </a:lnTo>
                <a:lnTo>
                  <a:pt x="17242" y="5044"/>
                </a:lnTo>
                <a:lnTo>
                  <a:pt x="17161" y="4994"/>
                </a:lnTo>
                <a:lnTo>
                  <a:pt x="17077" y="4945"/>
                </a:lnTo>
                <a:lnTo>
                  <a:pt x="16991" y="4897"/>
                </a:lnTo>
                <a:lnTo>
                  <a:pt x="16903" y="4851"/>
                </a:lnTo>
                <a:lnTo>
                  <a:pt x="16812" y="4807"/>
                </a:lnTo>
                <a:lnTo>
                  <a:pt x="16719" y="4764"/>
                </a:lnTo>
                <a:lnTo>
                  <a:pt x="16623" y="4723"/>
                </a:lnTo>
                <a:lnTo>
                  <a:pt x="16526" y="4683"/>
                </a:lnTo>
                <a:lnTo>
                  <a:pt x="16557" y="4657"/>
                </a:lnTo>
                <a:lnTo>
                  <a:pt x="16586" y="4630"/>
                </a:lnTo>
                <a:lnTo>
                  <a:pt x="16615" y="4602"/>
                </a:lnTo>
                <a:lnTo>
                  <a:pt x="16643" y="4574"/>
                </a:lnTo>
                <a:lnTo>
                  <a:pt x="16670" y="4546"/>
                </a:lnTo>
                <a:lnTo>
                  <a:pt x="16696" y="4518"/>
                </a:lnTo>
                <a:lnTo>
                  <a:pt x="16722" y="4489"/>
                </a:lnTo>
                <a:lnTo>
                  <a:pt x="16746" y="4460"/>
                </a:lnTo>
                <a:lnTo>
                  <a:pt x="16770" y="4430"/>
                </a:lnTo>
                <a:lnTo>
                  <a:pt x="16792" y="4400"/>
                </a:lnTo>
                <a:lnTo>
                  <a:pt x="16814" y="4370"/>
                </a:lnTo>
                <a:lnTo>
                  <a:pt x="16835" y="4340"/>
                </a:lnTo>
                <a:lnTo>
                  <a:pt x="16855" y="4310"/>
                </a:lnTo>
                <a:lnTo>
                  <a:pt x="16873" y="4279"/>
                </a:lnTo>
                <a:lnTo>
                  <a:pt x="16892" y="4247"/>
                </a:lnTo>
                <a:lnTo>
                  <a:pt x="16909" y="4216"/>
                </a:lnTo>
                <a:lnTo>
                  <a:pt x="16926" y="4184"/>
                </a:lnTo>
                <a:lnTo>
                  <a:pt x="16941" y="4152"/>
                </a:lnTo>
                <a:lnTo>
                  <a:pt x="16955" y="4120"/>
                </a:lnTo>
                <a:lnTo>
                  <a:pt x="16968" y="4088"/>
                </a:lnTo>
                <a:lnTo>
                  <a:pt x="16981" y="4055"/>
                </a:lnTo>
                <a:lnTo>
                  <a:pt x="16992" y="4023"/>
                </a:lnTo>
                <a:lnTo>
                  <a:pt x="17003" y="3990"/>
                </a:lnTo>
                <a:lnTo>
                  <a:pt x="17012" y="3957"/>
                </a:lnTo>
                <a:lnTo>
                  <a:pt x="17020" y="3923"/>
                </a:lnTo>
                <a:lnTo>
                  <a:pt x="17026" y="3890"/>
                </a:lnTo>
                <a:lnTo>
                  <a:pt x="17032" y="3856"/>
                </a:lnTo>
                <a:lnTo>
                  <a:pt x="17038" y="3821"/>
                </a:lnTo>
                <a:lnTo>
                  <a:pt x="17041" y="3788"/>
                </a:lnTo>
                <a:lnTo>
                  <a:pt x="17044" y="3753"/>
                </a:lnTo>
                <a:lnTo>
                  <a:pt x="17046" y="3719"/>
                </a:lnTo>
                <a:lnTo>
                  <a:pt x="17046" y="3684"/>
                </a:lnTo>
                <a:lnTo>
                  <a:pt x="17042" y="3593"/>
                </a:lnTo>
                <a:lnTo>
                  <a:pt x="17031" y="3503"/>
                </a:lnTo>
                <a:lnTo>
                  <a:pt x="17012" y="3414"/>
                </a:lnTo>
                <a:lnTo>
                  <a:pt x="16985" y="3326"/>
                </a:lnTo>
                <a:lnTo>
                  <a:pt x="16952" y="3240"/>
                </a:lnTo>
                <a:lnTo>
                  <a:pt x="16911" y="3156"/>
                </a:lnTo>
                <a:lnTo>
                  <a:pt x="16864" y="3073"/>
                </a:lnTo>
                <a:lnTo>
                  <a:pt x="16811" y="2992"/>
                </a:lnTo>
                <a:lnTo>
                  <a:pt x="16750" y="2914"/>
                </a:lnTo>
                <a:lnTo>
                  <a:pt x="16684" y="2837"/>
                </a:lnTo>
                <a:lnTo>
                  <a:pt x="16612" y="2763"/>
                </a:lnTo>
                <a:lnTo>
                  <a:pt x="16533" y="2691"/>
                </a:lnTo>
                <a:lnTo>
                  <a:pt x="16450" y="2621"/>
                </a:lnTo>
                <a:lnTo>
                  <a:pt x="16361" y="2554"/>
                </a:lnTo>
                <a:lnTo>
                  <a:pt x="16266" y="2489"/>
                </a:lnTo>
                <a:lnTo>
                  <a:pt x="16167" y="2427"/>
                </a:lnTo>
                <a:lnTo>
                  <a:pt x="16063" y="2369"/>
                </a:lnTo>
                <a:lnTo>
                  <a:pt x="15953" y="2313"/>
                </a:lnTo>
                <a:lnTo>
                  <a:pt x="15840" y="2261"/>
                </a:lnTo>
                <a:lnTo>
                  <a:pt x="15722" y="2210"/>
                </a:lnTo>
                <a:lnTo>
                  <a:pt x="15600" y="2165"/>
                </a:lnTo>
                <a:lnTo>
                  <a:pt x="15475" y="2121"/>
                </a:lnTo>
                <a:lnTo>
                  <a:pt x="15346" y="2082"/>
                </a:lnTo>
                <a:lnTo>
                  <a:pt x="15212" y="2047"/>
                </a:lnTo>
                <a:lnTo>
                  <a:pt x="15076" y="2015"/>
                </a:lnTo>
                <a:lnTo>
                  <a:pt x="14936" y="1987"/>
                </a:lnTo>
                <a:lnTo>
                  <a:pt x="14794" y="1963"/>
                </a:lnTo>
                <a:lnTo>
                  <a:pt x="14648" y="1943"/>
                </a:lnTo>
                <a:lnTo>
                  <a:pt x="14501" y="1927"/>
                </a:lnTo>
                <a:lnTo>
                  <a:pt x="14350" y="1916"/>
                </a:lnTo>
                <a:lnTo>
                  <a:pt x="14198" y="1909"/>
                </a:lnTo>
                <a:lnTo>
                  <a:pt x="14043" y="1907"/>
                </a:lnTo>
                <a:lnTo>
                  <a:pt x="13965" y="1908"/>
                </a:lnTo>
                <a:lnTo>
                  <a:pt x="13887" y="1909"/>
                </a:lnTo>
                <a:lnTo>
                  <a:pt x="13811" y="1912"/>
                </a:lnTo>
                <a:lnTo>
                  <a:pt x="13734" y="1916"/>
                </a:lnTo>
                <a:lnTo>
                  <a:pt x="13659" y="1921"/>
                </a:lnTo>
                <a:lnTo>
                  <a:pt x="13584" y="1928"/>
                </a:lnTo>
                <a:lnTo>
                  <a:pt x="13508" y="1935"/>
                </a:lnTo>
                <a:lnTo>
                  <a:pt x="13434" y="1943"/>
                </a:lnTo>
                <a:lnTo>
                  <a:pt x="13361" y="1953"/>
                </a:lnTo>
                <a:lnTo>
                  <a:pt x="13289" y="1964"/>
                </a:lnTo>
                <a:lnTo>
                  <a:pt x="13217" y="1975"/>
                </a:lnTo>
                <a:lnTo>
                  <a:pt x="13145" y="1988"/>
                </a:lnTo>
                <a:lnTo>
                  <a:pt x="13074" y="2001"/>
                </a:lnTo>
                <a:lnTo>
                  <a:pt x="13005" y="2016"/>
                </a:lnTo>
                <a:lnTo>
                  <a:pt x="12936" y="2032"/>
                </a:lnTo>
                <a:lnTo>
                  <a:pt x="12868" y="2048"/>
                </a:lnTo>
                <a:lnTo>
                  <a:pt x="12844" y="1941"/>
                </a:lnTo>
                <a:lnTo>
                  <a:pt x="12812" y="1836"/>
                </a:lnTo>
                <a:lnTo>
                  <a:pt x="12772" y="1732"/>
                </a:lnTo>
                <a:lnTo>
                  <a:pt x="12725" y="1629"/>
                </a:lnTo>
                <a:lnTo>
                  <a:pt x="12669" y="1530"/>
                </a:lnTo>
                <a:lnTo>
                  <a:pt x="12606" y="1432"/>
                </a:lnTo>
                <a:lnTo>
                  <a:pt x="12536" y="1336"/>
                </a:lnTo>
                <a:lnTo>
                  <a:pt x="12459" y="1242"/>
                </a:lnTo>
                <a:lnTo>
                  <a:pt x="12374" y="1152"/>
                </a:lnTo>
                <a:lnTo>
                  <a:pt x="12284" y="1063"/>
                </a:lnTo>
                <a:lnTo>
                  <a:pt x="12187" y="977"/>
                </a:lnTo>
                <a:lnTo>
                  <a:pt x="12083" y="894"/>
                </a:lnTo>
                <a:lnTo>
                  <a:pt x="11974" y="814"/>
                </a:lnTo>
                <a:lnTo>
                  <a:pt x="11858" y="738"/>
                </a:lnTo>
                <a:lnTo>
                  <a:pt x="11738" y="663"/>
                </a:lnTo>
                <a:lnTo>
                  <a:pt x="11612" y="593"/>
                </a:lnTo>
                <a:lnTo>
                  <a:pt x="11480" y="525"/>
                </a:lnTo>
                <a:lnTo>
                  <a:pt x="11343" y="461"/>
                </a:lnTo>
                <a:lnTo>
                  <a:pt x="11202" y="401"/>
                </a:lnTo>
                <a:lnTo>
                  <a:pt x="11056" y="345"/>
                </a:lnTo>
                <a:lnTo>
                  <a:pt x="10905" y="292"/>
                </a:lnTo>
                <a:lnTo>
                  <a:pt x="10750" y="243"/>
                </a:lnTo>
                <a:lnTo>
                  <a:pt x="10591" y="199"/>
                </a:lnTo>
                <a:lnTo>
                  <a:pt x="10429" y="159"/>
                </a:lnTo>
                <a:lnTo>
                  <a:pt x="10262" y="122"/>
                </a:lnTo>
                <a:lnTo>
                  <a:pt x="10092" y="90"/>
                </a:lnTo>
                <a:lnTo>
                  <a:pt x="9918" y="63"/>
                </a:lnTo>
                <a:lnTo>
                  <a:pt x="9742" y="41"/>
                </a:lnTo>
                <a:lnTo>
                  <a:pt x="9563" y="23"/>
                </a:lnTo>
                <a:lnTo>
                  <a:pt x="9382" y="10"/>
                </a:lnTo>
                <a:lnTo>
                  <a:pt x="9198" y="2"/>
                </a:lnTo>
                <a:lnTo>
                  <a:pt x="9011" y="0"/>
                </a:lnTo>
                <a:lnTo>
                  <a:pt x="8838" y="2"/>
                </a:lnTo>
                <a:lnTo>
                  <a:pt x="8667" y="9"/>
                </a:lnTo>
                <a:lnTo>
                  <a:pt x="8498" y="19"/>
                </a:lnTo>
                <a:lnTo>
                  <a:pt x="8331" y="35"/>
                </a:lnTo>
                <a:lnTo>
                  <a:pt x="8167" y="55"/>
                </a:lnTo>
                <a:lnTo>
                  <a:pt x="8005" y="78"/>
                </a:lnTo>
                <a:lnTo>
                  <a:pt x="7846" y="105"/>
                </a:lnTo>
                <a:lnTo>
                  <a:pt x="7689" y="137"/>
                </a:lnTo>
                <a:lnTo>
                  <a:pt x="7536" y="171"/>
                </a:lnTo>
                <a:lnTo>
                  <a:pt x="7386" y="210"/>
                </a:lnTo>
                <a:lnTo>
                  <a:pt x="7239" y="252"/>
                </a:lnTo>
                <a:lnTo>
                  <a:pt x="7097" y="298"/>
                </a:lnTo>
                <a:lnTo>
                  <a:pt x="6957" y="348"/>
                </a:lnTo>
                <a:lnTo>
                  <a:pt x="6822" y="401"/>
                </a:lnTo>
                <a:lnTo>
                  <a:pt x="6690" y="456"/>
                </a:lnTo>
                <a:lnTo>
                  <a:pt x="6563" y="515"/>
                </a:lnTo>
                <a:lnTo>
                  <a:pt x="6440" y="577"/>
                </a:lnTo>
                <a:lnTo>
                  <a:pt x="6321" y="642"/>
                </a:lnTo>
                <a:lnTo>
                  <a:pt x="6207" y="709"/>
                </a:lnTo>
                <a:lnTo>
                  <a:pt x="6099" y="780"/>
                </a:lnTo>
                <a:lnTo>
                  <a:pt x="5995" y="852"/>
                </a:lnTo>
                <a:lnTo>
                  <a:pt x="5896" y="928"/>
                </a:lnTo>
                <a:lnTo>
                  <a:pt x="5802" y="1006"/>
                </a:lnTo>
                <a:lnTo>
                  <a:pt x="5714" y="1086"/>
                </a:lnTo>
                <a:lnTo>
                  <a:pt x="5631" y="1169"/>
                </a:lnTo>
                <a:lnTo>
                  <a:pt x="5554" y="1254"/>
                </a:lnTo>
                <a:lnTo>
                  <a:pt x="5482" y="1340"/>
                </a:lnTo>
                <a:lnTo>
                  <a:pt x="5418" y="1429"/>
                </a:lnTo>
                <a:lnTo>
                  <a:pt x="5359" y="1520"/>
                </a:lnTo>
                <a:lnTo>
                  <a:pt x="5306" y="1612"/>
                </a:lnTo>
                <a:lnTo>
                  <a:pt x="5261" y="1707"/>
                </a:lnTo>
                <a:lnTo>
                  <a:pt x="5222" y="1803"/>
                </a:lnTo>
                <a:lnTo>
                  <a:pt x="5156" y="1787"/>
                </a:lnTo>
                <a:lnTo>
                  <a:pt x="5088" y="1773"/>
                </a:lnTo>
                <a:lnTo>
                  <a:pt x="5021" y="1759"/>
                </a:lnTo>
                <a:lnTo>
                  <a:pt x="4952" y="1746"/>
                </a:lnTo>
                <a:lnTo>
                  <a:pt x="4884" y="1734"/>
                </a:lnTo>
                <a:lnTo>
                  <a:pt x="4814" y="1724"/>
                </a:lnTo>
                <a:lnTo>
                  <a:pt x="4744" y="1714"/>
                </a:lnTo>
                <a:lnTo>
                  <a:pt x="4674" y="1705"/>
                </a:lnTo>
                <a:lnTo>
                  <a:pt x="4602" y="1697"/>
                </a:lnTo>
                <a:lnTo>
                  <a:pt x="4530" y="1690"/>
                </a:lnTo>
                <a:lnTo>
                  <a:pt x="4458" y="1684"/>
                </a:lnTo>
                <a:lnTo>
                  <a:pt x="4384" y="1679"/>
                </a:lnTo>
                <a:lnTo>
                  <a:pt x="4311" y="1676"/>
                </a:lnTo>
                <a:lnTo>
                  <a:pt x="4236" y="1673"/>
                </a:lnTo>
                <a:lnTo>
                  <a:pt x="4162" y="1671"/>
                </a:lnTo>
                <a:lnTo>
                  <a:pt x="4087" y="1670"/>
                </a:lnTo>
                <a:lnTo>
                  <a:pt x="3933" y="1673"/>
                </a:lnTo>
                <a:lnTo>
                  <a:pt x="3780" y="1679"/>
                </a:lnTo>
                <a:lnTo>
                  <a:pt x="3629" y="1691"/>
                </a:lnTo>
                <a:lnTo>
                  <a:pt x="3482" y="1707"/>
                </a:lnTo>
                <a:lnTo>
                  <a:pt x="3337" y="1726"/>
                </a:lnTo>
                <a:lnTo>
                  <a:pt x="3194" y="1750"/>
                </a:lnTo>
                <a:lnTo>
                  <a:pt x="3055" y="1779"/>
                </a:lnTo>
                <a:lnTo>
                  <a:pt x="2917" y="1811"/>
                </a:lnTo>
                <a:lnTo>
                  <a:pt x="2785" y="1846"/>
                </a:lnTo>
                <a:lnTo>
                  <a:pt x="2655" y="1885"/>
                </a:lnTo>
                <a:lnTo>
                  <a:pt x="2529" y="1928"/>
                </a:lnTo>
                <a:lnTo>
                  <a:pt x="2408" y="1974"/>
                </a:lnTo>
                <a:lnTo>
                  <a:pt x="2289" y="2024"/>
                </a:lnTo>
                <a:lnTo>
                  <a:pt x="2176" y="2077"/>
                </a:lnTo>
                <a:lnTo>
                  <a:pt x="2068" y="2133"/>
                </a:lnTo>
                <a:lnTo>
                  <a:pt x="1963" y="2191"/>
                </a:lnTo>
                <a:lnTo>
                  <a:pt x="1864" y="2253"/>
                </a:lnTo>
                <a:lnTo>
                  <a:pt x="1770" y="2318"/>
                </a:lnTo>
                <a:lnTo>
                  <a:pt x="1680" y="2385"/>
                </a:lnTo>
                <a:lnTo>
                  <a:pt x="1596" y="2455"/>
                </a:lnTo>
                <a:lnTo>
                  <a:pt x="1519" y="2527"/>
                </a:lnTo>
                <a:lnTo>
                  <a:pt x="1446" y="2601"/>
                </a:lnTo>
                <a:lnTo>
                  <a:pt x="1379" y="2677"/>
                </a:lnTo>
                <a:lnTo>
                  <a:pt x="1320" y="2756"/>
                </a:lnTo>
                <a:lnTo>
                  <a:pt x="1266" y="2837"/>
                </a:lnTo>
                <a:lnTo>
                  <a:pt x="1218" y="2919"/>
                </a:lnTo>
                <a:lnTo>
                  <a:pt x="1178" y="3004"/>
                </a:lnTo>
                <a:lnTo>
                  <a:pt x="1144" y="3089"/>
                </a:lnTo>
                <a:lnTo>
                  <a:pt x="1118" y="3177"/>
                </a:lnTo>
                <a:lnTo>
                  <a:pt x="1100" y="3266"/>
                </a:lnTo>
                <a:lnTo>
                  <a:pt x="1087" y="3357"/>
                </a:lnTo>
                <a:lnTo>
                  <a:pt x="1084" y="3448"/>
                </a:lnTo>
                <a:lnTo>
                  <a:pt x="1085" y="3490"/>
                </a:lnTo>
                <a:lnTo>
                  <a:pt x="1087" y="3532"/>
                </a:lnTo>
                <a:lnTo>
                  <a:pt x="1092" y="3575"/>
                </a:lnTo>
                <a:lnTo>
                  <a:pt x="1097" y="3616"/>
                </a:lnTo>
                <a:lnTo>
                  <a:pt x="1104" y="3657"/>
                </a:lnTo>
                <a:lnTo>
                  <a:pt x="1113" y="3698"/>
                </a:lnTo>
                <a:lnTo>
                  <a:pt x="1124" y="3739"/>
                </a:lnTo>
                <a:lnTo>
                  <a:pt x="1136" y="3779"/>
                </a:lnTo>
                <a:lnTo>
                  <a:pt x="1150" y="3820"/>
                </a:lnTo>
                <a:lnTo>
                  <a:pt x="1165" y="3859"/>
                </a:lnTo>
                <a:lnTo>
                  <a:pt x="1182" y="3899"/>
                </a:lnTo>
                <a:lnTo>
                  <a:pt x="1199" y="3938"/>
                </a:lnTo>
                <a:lnTo>
                  <a:pt x="1220" y="3977"/>
                </a:lnTo>
                <a:lnTo>
                  <a:pt x="1240" y="4015"/>
                </a:lnTo>
                <a:lnTo>
                  <a:pt x="1263" y="4053"/>
                </a:lnTo>
                <a:lnTo>
                  <a:pt x="1286" y="4091"/>
                </a:lnTo>
                <a:lnTo>
                  <a:pt x="1312" y="4127"/>
                </a:lnTo>
                <a:lnTo>
                  <a:pt x="1338" y="4165"/>
                </a:lnTo>
                <a:lnTo>
                  <a:pt x="1366" y="4200"/>
                </a:lnTo>
                <a:lnTo>
                  <a:pt x="1395" y="4237"/>
                </a:lnTo>
                <a:lnTo>
                  <a:pt x="1426" y="4272"/>
                </a:lnTo>
                <a:lnTo>
                  <a:pt x="1458" y="4307"/>
                </a:lnTo>
                <a:lnTo>
                  <a:pt x="1491" y="4342"/>
                </a:lnTo>
                <a:lnTo>
                  <a:pt x="1526" y="4375"/>
                </a:lnTo>
                <a:lnTo>
                  <a:pt x="1561" y="4409"/>
                </a:lnTo>
                <a:lnTo>
                  <a:pt x="1597" y="4442"/>
                </a:lnTo>
                <a:lnTo>
                  <a:pt x="1635" y="4474"/>
                </a:lnTo>
                <a:lnTo>
                  <a:pt x="1675" y="4506"/>
                </a:lnTo>
                <a:lnTo>
                  <a:pt x="1715" y="4537"/>
                </a:lnTo>
                <a:lnTo>
                  <a:pt x="1756" y="4568"/>
                </a:lnTo>
                <a:lnTo>
                  <a:pt x="1800" y="4599"/>
                </a:lnTo>
                <a:lnTo>
                  <a:pt x="1843" y="4628"/>
                </a:lnTo>
                <a:lnTo>
                  <a:pt x="1740" y="4667"/>
                </a:lnTo>
                <a:lnTo>
                  <a:pt x="1640" y="4708"/>
                </a:lnTo>
                <a:lnTo>
                  <a:pt x="1542" y="4751"/>
                </a:lnTo>
                <a:lnTo>
                  <a:pt x="1447" y="4795"/>
                </a:lnTo>
                <a:lnTo>
                  <a:pt x="1353" y="4841"/>
                </a:lnTo>
                <a:lnTo>
                  <a:pt x="1262" y="4889"/>
                </a:lnTo>
                <a:lnTo>
                  <a:pt x="1174" y="4938"/>
                </a:lnTo>
                <a:lnTo>
                  <a:pt x="1088" y="4988"/>
                </a:lnTo>
                <a:lnTo>
                  <a:pt x="1006" y="5041"/>
                </a:lnTo>
                <a:lnTo>
                  <a:pt x="925" y="5094"/>
                </a:lnTo>
                <a:lnTo>
                  <a:pt x="848" y="5150"/>
                </a:lnTo>
                <a:lnTo>
                  <a:pt x="774" y="5207"/>
                </a:lnTo>
                <a:lnTo>
                  <a:pt x="702" y="5266"/>
                </a:lnTo>
                <a:lnTo>
                  <a:pt x="634" y="5325"/>
                </a:lnTo>
                <a:lnTo>
                  <a:pt x="569" y="5385"/>
                </a:lnTo>
                <a:lnTo>
                  <a:pt x="507" y="5447"/>
                </a:lnTo>
                <a:lnTo>
                  <a:pt x="448" y="5511"/>
                </a:lnTo>
                <a:lnTo>
                  <a:pt x="393" y="5576"/>
                </a:lnTo>
                <a:lnTo>
                  <a:pt x="340" y="5641"/>
                </a:lnTo>
                <a:lnTo>
                  <a:pt x="291" y="5709"/>
                </a:lnTo>
                <a:lnTo>
                  <a:pt x="247" y="5776"/>
                </a:lnTo>
                <a:lnTo>
                  <a:pt x="204" y="5846"/>
                </a:lnTo>
                <a:lnTo>
                  <a:pt x="167" y="5915"/>
                </a:lnTo>
                <a:lnTo>
                  <a:pt x="132" y="5986"/>
                </a:lnTo>
                <a:lnTo>
                  <a:pt x="102" y="6058"/>
                </a:lnTo>
                <a:lnTo>
                  <a:pt x="75" y="6130"/>
                </a:lnTo>
                <a:lnTo>
                  <a:pt x="53" y="6204"/>
                </a:lnTo>
                <a:lnTo>
                  <a:pt x="34" y="6278"/>
                </a:lnTo>
                <a:lnTo>
                  <a:pt x="19" y="6354"/>
                </a:lnTo>
                <a:lnTo>
                  <a:pt x="8" y="6429"/>
                </a:lnTo>
                <a:lnTo>
                  <a:pt x="2" y="6505"/>
                </a:lnTo>
                <a:lnTo>
                  <a:pt x="0" y="6583"/>
                </a:lnTo>
                <a:lnTo>
                  <a:pt x="5" y="6700"/>
                </a:lnTo>
                <a:lnTo>
                  <a:pt x="19" y="6815"/>
                </a:lnTo>
                <a:lnTo>
                  <a:pt x="43" y="6928"/>
                </a:lnTo>
                <a:lnTo>
                  <a:pt x="77" y="7040"/>
                </a:lnTo>
                <a:lnTo>
                  <a:pt x="119" y="7149"/>
                </a:lnTo>
                <a:lnTo>
                  <a:pt x="170" y="7257"/>
                </a:lnTo>
                <a:lnTo>
                  <a:pt x="230" y="7363"/>
                </a:lnTo>
                <a:lnTo>
                  <a:pt x="297" y="7466"/>
                </a:lnTo>
                <a:lnTo>
                  <a:pt x="373" y="7566"/>
                </a:lnTo>
                <a:lnTo>
                  <a:pt x="457" y="7664"/>
                </a:lnTo>
                <a:lnTo>
                  <a:pt x="548" y="7759"/>
                </a:lnTo>
                <a:lnTo>
                  <a:pt x="646" y="7852"/>
                </a:lnTo>
                <a:lnTo>
                  <a:pt x="752" y="7942"/>
                </a:lnTo>
                <a:lnTo>
                  <a:pt x="864" y="8027"/>
                </a:lnTo>
                <a:lnTo>
                  <a:pt x="984" y="8111"/>
                </a:lnTo>
                <a:lnTo>
                  <a:pt x="1110" y="8189"/>
                </a:lnTo>
                <a:lnTo>
                  <a:pt x="1241" y="8266"/>
                </a:lnTo>
                <a:lnTo>
                  <a:pt x="1378" y="8338"/>
                </a:lnTo>
                <a:lnTo>
                  <a:pt x="1522" y="8405"/>
                </a:lnTo>
                <a:lnTo>
                  <a:pt x="1671" y="8470"/>
                </a:lnTo>
                <a:lnTo>
                  <a:pt x="1825" y="8530"/>
                </a:lnTo>
                <a:lnTo>
                  <a:pt x="1983" y="8586"/>
                </a:lnTo>
                <a:lnTo>
                  <a:pt x="2148" y="8637"/>
                </a:lnTo>
                <a:lnTo>
                  <a:pt x="2316" y="8684"/>
                </a:lnTo>
                <a:lnTo>
                  <a:pt x="2488" y="8726"/>
                </a:lnTo>
                <a:lnTo>
                  <a:pt x="2665" y="8764"/>
                </a:lnTo>
                <a:lnTo>
                  <a:pt x="2846" y="8796"/>
                </a:lnTo>
                <a:lnTo>
                  <a:pt x="3029" y="8823"/>
                </a:lnTo>
                <a:lnTo>
                  <a:pt x="3217" y="8845"/>
                </a:lnTo>
                <a:lnTo>
                  <a:pt x="3407" y="8861"/>
                </a:lnTo>
                <a:lnTo>
                  <a:pt x="3601" y="8872"/>
                </a:lnTo>
                <a:lnTo>
                  <a:pt x="3797" y="8878"/>
                </a:lnTo>
                <a:lnTo>
                  <a:pt x="3796" y="8893"/>
                </a:lnTo>
                <a:lnTo>
                  <a:pt x="3793" y="8909"/>
                </a:lnTo>
                <a:lnTo>
                  <a:pt x="3792" y="8925"/>
                </a:lnTo>
                <a:lnTo>
                  <a:pt x="3791" y="8940"/>
                </a:lnTo>
                <a:lnTo>
                  <a:pt x="3790" y="8956"/>
                </a:lnTo>
                <a:lnTo>
                  <a:pt x="3790" y="8972"/>
                </a:lnTo>
                <a:lnTo>
                  <a:pt x="3789" y="8988"/>
                </a:lnTo>
                <a:lnTo>
                  <a:pt x="3789" y="9002"/>
                </a:lnTo>
                <a:lnTo>
                  <a:pt x="3793" y="9095"/>
                </a:lnTo>
                <a:lnTo>
                  <a:pt x="3805" y="9185"/>
                </a:lnTo>
                <a:lnTo>
                  <a:pt x="3823" y="9274"/>
                </a:lnTo>
                <a:lnTo>
                  <a:pt x="3850" y="9361"/>
                </a:lnTo>
                <a:lnTo>
                  <a:pt x="3884" y="9448"/>
                </a:lnTo>
                <a:lnTo>
                  <a:pt x="3923" y="9531"/>
                </a:lnTo>
                <a:lnTo>
                  <a:pt x="3971" y="9614"/>
                </a:lnTo>
                <a:lnTo>
                  <a:pt x="4025" y="9694"/>
                </a:lnTo>
                <a:lnTo>
                  <a:pt x="4084" y="9773"/>
                </a:lnTo>
                <a:lnTo>
                  <a:pt x="4152" y="9850"/>
                </a:lnTo>
                <a:lnTo>
                  <a:pt x="4224" y="9925"/>
                </a:lnTo>
                <a:lnTo>
                  <a:pt x="4301" y="9997"/>
                </a:lnTo>
                <a:lnTo>
                  <a:pt x="4386" y="10066"/>
                </a:lnTo>
                <a:lnTo>
                  <a:pt x="4475" y="10134"/>
                </a:lnTo>
                <a:lnTo>
                  <a:pt x="4569" y="10198"/>
                </a:lnTo>
                <a:lnTo>
                  <a:pt x="4668" y="10259"/>
                </a:lnTo>
                <a:lnTo>
                  <a:pt x="4773" y="10319"/>
                </a:lnTo>
                <a:lnTo>
                  <a:pt x="4882" y="10375"/>
                </a:lnTo>
                <a:lnTo>
                  <a:pt x="4996" y="10427"/>
                </a:lnTo>
                <a:lnTo>
                  <a:pt x="5113" y="10476"/>
                </a:lnTo>
                <a:lnTo>
                  <a:pt x="5234" y="10523"/>
                </a:lnTo>
                <a:lnTo>
                  <a:pt x="5360" y="10565"/>
                </a:lnTo>
                <a:lnTo>
                  <a:pt x="5490" y="10605"/>
                </a:lnTo>
                <a:lnTo>
                  <a:pt x="5623" y="10641"/>
                </a:lnTo>
                <a:lnTo>
                  <a:pt x="5760" y="10673"/>
                </a:lnTo>
                <a:lnTo>
                  <a:pt x="5899" y="10700"/>
                </a:lnTo>
                <a:lnTo>
                  <a:pt x="6042" y="10724"/>
                </a:lnTo>
                <a:lnTo>
                  <a:pt x="6187" y="10743"/>
                </a:lnTo>
                <a:lnTo>
                  <a:pt x="6335" y="10759"/>
                </a:lnTo>
                <a:lnTo>
                  <a:pt x="6485" y="10771"/>
                </a:lnTo>
                <a:lnTo>
                  <a:pt x="6638" y="10778"/>
                </a:lnTo>
                <a:lnTo>
                  <a:pt x="6792" y="10780"/>
                </a:lnTo>
                <a:lnTo>
                  <a:pt x="6865" y="10780"/>
                </a:lnTo>
                <a:lnTo>
                  <a:pt x="6937" y="10778"/>
                </a:lnTo>
                <a:lnTo>
                  <a:pt x="7008" y="10775"/>
                </a:lnTo>
                <a:lnTo>
                  <a:pt x="7080" y="10772"/>
                </a:lnTo>
                <a:lnTo>
                  <a:pt x="7150" y="10767"/>
                </a:lnTo>
                <a:lnTo>
                  <a:pt x="7220" y="10762"/>
                </a:lnTo>
                <a:lnTo>
                  <a:pt x="7290" y="10756"/>
                </a:lnTo>
                <a:lnTo>
                  <a:pt x="7359" y="10748"/>
                </a:lnTo>
                <a:lnTo>
                  <a:pt x="7428" y="10740"/>
                </a:lnTo>
                <a:lnTo>
                  <a:pt x="7495" y="10731"/>
                </a:lnTo>
                <a:lnTo>
                  <a:pt x="7563" y="10721"/>
                </a:lnTo>
                <a:lnTo>
                  <a:pt x="7630" y="10710"/>
                </a:lnTo>
                <a:lnTo>
                  <a:pt x="7695" y="10698"/>
                </a:lnTo>
                <a:lnTo>
                  <a:pt x="7761" y="10685"/>
                </a:lnTo>
                <a:lnTo>
                  <a:pt x="7826" y="10672"/>
                </a:lnTo>
                <a:lnTo>
                  <a:pt x="7890" y="10658"/>
                </a:lnTo>
                <a:lnTo>
                  <a:pt x="7953" y="10642"/>
                </a:lnTo>
                <a:lnTo>
                  <a:pt x="8016" y="10626"/>
                </a:lnTo>
                <a:lnTo>
                  <a:pt x="8078" y="10609"/>
                </a:lnTo>
                <a:lnTo>
                  <a:pt x="8139" y="10592"/>
                </a:lnTo>
                <a:lnTo>
                  <a:pt x="8200" y="10573"/>
                </a:lnTo>
                <a:lnTo>
                  <a:pt x="8259" y="10554"/>
                </a:lnTo>
                <a:lnTo>
                  <a:pt x="8319" y="10533"/>
                </a:lnTo>
                <a:lnTo>
                  <a:pt x="8376" y="10513"/>
                </a:lnTo>
                <a:lnTo>
                  <a:pt x="8433" y="10491"/>
                </a:lnTo>
                <a:lnTo>
                  <a:pt x="8489" y="10469"/>
                </a:lnTo>
                <a:lnTo>
                  <a:pt x="8545" y="10447"/>
                </a:lnTo>
                <a:lnTo>
                  <a:pt x="8598" y="10423"/>
                </a:lnTo>
                <a:lnTo>
                  <a:pt x="8652" y="10398"/>
                </a:lnTo>
                <a:lnTo>
                  <a:pt x="8705" y="10372"/>
                </a:lnTo>
                <a:lnTo>
                  <a:pt x="8756" y="10347"/>
                </a:lnTo>
                <a:lnTo>
                  <a:pt x="8806" y="10321"/>
                </a:lnTo>
                <a:lnTo>
                  <a:pt x="8868" y="10347"/>
                </a:lnTo>
                <a:lnTo>
                  <a:pt x="8929" y="10372"/>
                </a:lnTo>
                <a:lnTo>
                  <a:pt x="8992" y="10398"/>
                </a:lnTo>
                <a:lnTo>
                  <a:pt x="9056" y="10423"/>
                </a:lnTo>
                <a:lnTo>
                  <a:pt x="9120" y="10445"/>
                </a:lnTo>
                <a:lnTo>
                  <a:pt x="9186" y="10468"/>
                </a:lnTo>
                <a:lnTo>
                  <a:pt x="9253" y="10491"/>
                </a:lnTo>
                <a:lnTo>
                  <a:pt x="9319" y="10512"/>
                </a:lnTo>
                <a:lnTo>
                  <a:pt x="9387" y="10533"/>
                </a:lnTo>
                <a:lnTo>
                  <a:pt x="9456" y="10553"/>
                </a:lnTo>
                <a:lnTo>
                  <a:pt x="9526" y="10572"/>
                </a:lnTo>
                <a:lnTo>
                  <a:pt x="9595" y="10590"/>
                </a:lnTo>
                <a:lnTo>
                  <a:pt x="9666" y="10608"/>
                </a:lnTo>
                <a:lnTo>
                  <a:pt x="9737" y="10625"/>
                </a:lnTo>
                <a:lnTo>
                  <a:pt x="9810" y="10641"/>
                </a:lnTo>
                <a:lnTo>
                  <a:pt x="9882" y="10656"/>
                </a:lnTo>
                <a:lnTo>
                  <a:pt x="9956" y="10669"/>
                </a:lnTo>
                <a:lnTo>
                  <a:pt x="10030" y="10683"/>
                </a:lnTo>
                <a:lnTo>
                  <a:pt x="10104" y="10696"/>
                </a:lnTo>
                <a:lnTo>
                  <a:pt x="10180" y="10707"/>
                </a:lnTo>
                <a:lnTo>
                  <a:pt x="10255" y="10717"/>
                </a:lnTo>
                <a:lnTo>
                  <a:pt x="10332" y="10727"/>
                </a:lnTo>
                <a:lnTo>
                  <a:pt x="10409" y="10737"/>
                </a:lnTo>
                <a:lnTo>
                  <a:pt x="10487" y="10745"/>
                </a:lnTo>
                <a:lnTo>
                  <a:pt x="10565" y="10751"/>
                </a:lnTo>
                <a:lnTo>
                  <a:pt x="10643" y="10758"/>
                </a:lnTo>
                <a:lnTo>
                  <a:pt x="10722" y="10763"/>
                </a:lnTo>
                <a:lnTo>
                  <a:pt x="10802" y="10767"/>
                </a:lnTo>
                <a:lnTo>
                  <a:pt x="10882" y="10771"/>
                </a:lnTo>
                <a:lnTo>
                  <a:pt x="10962" y="10773"/>
                </a:lnTo>
                <a:lnTo>
                  <a:pt x="11043" y="10775"/>
                </a:lnTo>
                <a:lnTo>
                  <a:pt x="11124" y="10775"/>
                </a:lnTo>
                <a:lnTo>
                  <a:pt x="11303" y="10773"/>
                </a:lnTo>
                <a:lnTo>
                  <a:pt x="11479" y="10766"/>
                </a:lnTo>
                <a:lnTo>
                  <a:pt x="11654" y="10754"/>
                </a:lnTo>
                <a:lnTo>
                  <a:pt x="11826" y="10738"/>
                </a:lnTo>
                <a:lnTo>
                  <a:pt x="11995" y="10717"/>
                </a:lnTo>
                <a:lnTo>
                  <a:pt x="12162" y="10692"/>
                </a:lnTo>
                <a:lnTo>
                  <a:pt x="12325" y="10664"/>
                </a:lnTo>
                <a:lnTo>
                  <a:pt x="12486" y="10630"/>
                </a:lnTo>
                <a:lnTo>
                  <a:pt x="12643" y="10593"/>
                </a:lnTo>
                <a:lnTo>
                  <a:pt x="12797" y="10552"/>
                </a:lnTo>
                <a:lnTo>
                  <a:pt x="12947" y="10507"/>
                </a:lnTo>
                <a:lnTo>
                  <a:pt x="13093" y="10458"/>
                </a:lnTo>
                <a:lnTo>
                  <a:pt x="13235" y="10407"/>
                </a:lnTo>
                <a:lnTo>
                  <a:pt x="13374" y="10351"/>
                </a:lnTo>
                <a:lnTo>
                  <a:pt x="13507" y="10291"/>
                </a:lnTo>
                <a:lnTo>
                  <a:pt x="13636" y="10230"/>
                </a:lnTo>
                <a:lnTo>
                  <a:pt x="13761" y="10163"/>
                </a:lnTo>
                <a:lnTo>
                  <a:pt x="13881" y="10095"/>
                </a:lnTo>
                <a:lnTo>
                  <a:pt x="13995" y="10024"/>
                </a:lnTo>
                <a:lnTo>
                  <a:pt x="14104" y="9950"/>
                </a:lnTo>
                <a:lnTo>
                  <a:pt x="14208" y="9872"/>
                </a:lnTo>
                <a:lnTo>
                  <a:pt x="14307" y="9792"/>
                </a:lnTo>
                <a:lnTo>
                  <a:pt x="14399" y="9710"/>
                </a:lnTo>
                <a:lnTo>
                  <a:pt x="14486" y="9626"/>
                </a:lnTo>
                <a:lnTo>
                  <a:pt x="14567" y="9539"/>
                </a:lnTo>
                <a:lnTo>
                  <a:pt x="14641" y="9450"/>
                </a:lnTo>
                <a:lnTo>
                  <a:pt x="14710" y="9357"/>
                </a:lnTo>
                <a:lnTo>
                  <a:pt x="14771" y="9265"/>
                </a:lnTo>
                <a:lnTo>
                  <a:pt x="14825" y="9169"/>
                </a:lnTo>
                <a:lnTo>
                  <a:pt x="14873" y="9072"/>
                </a:lnTo>
                <a:lnTo>
                  <a:pt x="14914" y="8973"/>
                </a:lnTo>
                <a:lnTo>
                  <a:pt x="14947" y="8872"/>
                </a:lnTo>
                <a:lnTo>
                  <a:pt x="15122" y="8855"/>
                </a:lnTo>
                <a:lnTo>
                  <a:pt x="15294" y="8833"/>
                </a:lnTo>
                <a:lnTo>
                  <a:pt x="15463" y="8807"/>
                </a:lnTo>
                <a:lnTo>
                  <a:pt x="15629" y="8776"/>
                </a:lnTo>
                <a:lnTo>
                  <a:pt x="15792" y="8741"/>
                </a:lnTo>
                <a:lnTo>
                  <a:pt x="15951" y="8702"/>
                </a:lnTo>
                <a:lnTo>
                  <a:pt x="16107" y="8660"/>
                </a:lnTo>
                <a:lnTo>
                  <a:pt x="16259" y="8613"/>
                </a:lnTo>
                <a:lnTo>
                  <a:pt x="16406" y="8562"/>
                </a:lnTo>
                <a:lnTo>
                  <a:pt x="16550" y="8507"/>
                </a:lnTo>
                <a:lnTo>
                  <a:pt x="16690" y="8450"/>
                </a:lnTo>
                <a:lnTo>
                  <a:pt x="16824" y="8388"/>
                </a:lnTo>
                <a:lnTo>
                  <a:pt x="16953" y="8323"/>
                </a:lnTo>
                <a:lnTo>
                  <a:pt x="17079" y="8256"/>
                </a:lnTo>
                <a:lnTo>
                  <a:pt x="17199" y="8184"/>
                </a:lnTo>
                <a:lnTo>
                  <a:pt x="17313" y="8110"/>
                </a:lnTo>
                <a:lnTo>
                  <a:pt x="17422" y="8033"/>
                </a:lnTo>
                <a:lnTo>
                  <a:pt x="17525" y="7953"/>
                </a:lnTo>
                <a:lnTo>
                  <a:pt x="17623" y="7870"/>
                </a:lnTo>
                <a:lnTo>
                  <a:pt x="17714" y="7785"/>
                </a:lnTo>
                <a:lnTo>
                  <a:pt x="17800" y="7697"/>
                </a:lnTo>
                <a:lnTo>
                  <a:pt x="17877" y="7607"/>
                </a:lnTo>
                <a:lnTo>
                  <a:pt x="17950" y="7515"/>
                </a:lnTo>
                <a:lnTo>
                  <a:pt x="18015" y="7420"/>
                </a:lnTo>
                <a:lnTo>
                  <a:pt x="18074" y="7324"/>
                </a:lnTo>
                <a:lnTo>
                  <a:pt x="18124" y="7226"/>
                </a:lnTo>
                <a:lnTo>
                  <a:pt x="18168" y="7125"/>
                </a:lnTo>
                <a:lnTo>
                  <a:pt x="18204" y="7023"/>
                </a:lnTo>
                <a:lnTo>
                  <a:pt x="18232" y="6920"/>
                </a:lnTo>
                <a:lnTo>
                  <a:pt x="18253" y="6815"/>
                </a:lnTo>
                <a:lnTo>
                  <a:pt x="18265" y="6708"/>
                </a:lnTo>
                <a:lnTo>
                  <a:pt x="18270" y="6600"/>
                </a:lnTo>
                <a:close/>
              </a:path>
            </a:pathLst>
          </a:custGeom>
          <a:gradFill rotWithShape="0">
            <a:gsLst>
              <a:gs pos="0">
                <a:srgbClr val="00175e"/>
              </a:gs>
              <a:gs pos="50000">
                <a:srgbClr val="0033cc"/>
              </a:gs>
              <a:gs pos="100000">
                <a:srgbClr val="00175e"/>
              </a:gs>
            </a:gsLst>
            <a:lin ang="5400000"/>
          </a:gradFill>
          <a:ln w="0">
            <a:noFill/>
          </a:ln>
          <a:effectLst>
            <a:outerShdw dist="36147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4" name=""/>
          <p:cNvSpPr/>
          <p:nvPr/>
        </p:nvSpPr>
        <p:spPr>
          <a:xfrm>
            <a:off x="3711600" y="3970440"/>
            <a:ext cx="14842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 Black"/>
              </a:rPr>
              <a:t>Optical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 Black"/>
              </a:rPr>
              <a:t>Domain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15" name=""/>
          <p:cNvGrpSpPr/>
          <p:nvPr/>
        </p:nvGrpSpPr>
        <p:grpSpPr>
          <a:xfrm>
            <a:off x="270000" y="2153520"/>
            <a:ext cx="258120" cy="609840"/>
            <a:chOff x="270000" y="2153520"/>
            <a:chExt cx="258120" cy="609840"/>
          </a:xfrm>
        </p:grpSpPr>
        <p:sp>
          <p:nvSpPr>
            <p:cNvPr id="1416" name=""/>
            <p:cNvSpPr/>
            <p:nvPr/>
          </p:nvSpPr>
          <p:spPr>
            <a:xfrm rot="90000">
              <a:off x="310320" y="2155680"/>
              <a:ext cx="195120" cy="604800"/>
            </a:xfrm>
            <a:prstGeom prst="can">
              <a:avLst>
                <a:gd name="adj" fmla="val 9949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7" name=""/>
            <p:cNvSpPr/>
            <p:nvPr/>
          </p:nvSpPr>
          <p:spPr>
            <a:xfrm rot="5490000">
              <a:off x="178560" y="2372040"/>
              <a:ext cx="4406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ERP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18" name=""/>
          <p:cNvGrpSpPr/>
          <p:nvPr/>
        </p:nvGrpSpPr>
        <p:grpSpPr>
          <a:xfrm>
            <a:off x="869040" y="2149200"/>
            <a:ext cx="256680" cy="606960"/>
            <a:chOff x="869040" y="2149200"/>
            <a:chExt cx="256680" cy="606960"/>
          </a:xfrm>
        </p:grpSpPr>
        <p:sp>
          <p:nvSpPr>
            <p:cNvPr id="1419" name=""/>
            <p:cNvSpPr/>
            <p:nvPr/>
          </p:nvSpPr>
          <p:spPr>
            <a:xfrm rot="74400">
              <a:off x="918360" y="2151000"/>
              <a:ext cx="180360" cy="603360"/>
            </a:xfrm>
            <a:prstGeom prst="can">
              <a:avLst>
                <a:gd name="adj" fmla="val 9949"/>
              </a:avLst>
            </a:prstGeom>
            <a:solidFill>
              <a:srgbClr val="99ff33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0" name=""/>
            <p:cNvSpPr/>
            <p:nvPr/>
          </p:nvSpPr>
          <p:spPr>
            <a:xfrm rot="5474400">
              <a:off x="762840" y="2316600"/>
              <a:ext cx="4687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CRM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21" name=""/>
          <p:cNvGrpSpPr/>
          <p:nvPr/>
        </p:nvGrpSpPr>
        <p:grpSpPr>
          <a:xfrm>
            <a:off x="621000" y="2130120"/>
            <a:ext cx="275760" cy="696960"/>
            <a:chOff x="621000" y="2130120"/>
            <a:chExt cx="275760" cy="696960"/>
          </a:xfrm>
        </p:grpSpPr>
        <p:sp>
          <p:nvSpPr>
            <p:cNvPr id="1422" name=""/>
            <p:cNvSpPr/>
            <p:nvPr/>
          </p:nvSpPr>
          <p:spPr>
            <a:xfrm rot="21551400">
              <a:off x="653040" y="2131560"/>
              <a:ext cx="238320" cy="693720"/>
            </a:xfrm>
            <a:prstGeom prst="can">
              <a:avLst>
                <a:gd name="adj" fmla="val 9949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3" name=""/>
            <p:cNvSpPr/>
            <p:nvPr/>
          </p:nvSpPr>
          <p:spPr>
            <a:xfrm rot="5350800">
              <a:off x="464760" y="2370960"/>
              <a:ext cx="5670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Billing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24" name=""/>
          <p:cNvSpPr/>
          <p:nvPr/>
        </p:nvSpPr>
        <p:spPr>
          <a:xfrm>
            <a:off x="5975280" y="2803680"/>
            <a:ext cx="1800" cy="2880"/>
          </a:xfrm>
          <a:custGeom>
            <a:avLst/>
            <a:gdLst/>
            <a:ahLst/>
            <a:rect l="l" t="t" r="r" b="b"/>
            <a:pathLst>
              <a:path w="12" h="29">
                <a:moveTo>
                  <a:pt x="0" y="29"/>
                </a:moveTo>
                <a:lnTo>
                  <a:pt x="12" y="29"/>
                </a:lnTo>
                <a:lnTo>
                  <a:pt x="12" y="0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5" name=""/>
          <p:cNvSpPr/>
          <p:nvPr/>
        </p:nvSpPr>
        <p:spPr>
          <a:xfrm>
            <a:off x="5983200" y="2803680"/>
            <a:ext cx="1800" cy="2880"/>
          </a:xfrm>
          <a:custGeom>
            <a:avLst/>
            <a:gdLst/>
            <a:ahLst/>
            <a:rect l="l" t="t" r="r" b="b"/>
            <a:pathLst>
              <a:path w="12" h="29">
                <a:moveTo>
                  <a:pt x="0" y="29"/>
                </a:moveTo>
                <a:lnTo>
                  <a:pt x="12" y="29"/>
                </a:lnTo>
                <a:lnTo>
                  <a:pt x="12" y="0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6" name=""/>
          <p:cNvSpPr/>
          <p:nvPr/>
        </p:nvSpPr>
        <p:spPr>
          <a:xfrm>
            <a:off x="5870520" y="2508120"/>
            <a:ext cx="11160" cy="74880"/>
          </a:xfrm>
          <a:prstGeom prst="rect">
            <a:avLst/>
          </a:prstGeom>
          <a:gradFill rotWithShape="0">
            <a:gsLst>
              <a:gs pos="0">
                <a:srgbClr val="330000"/>
              </a:gs>
              <a:gs pos="100000">
                <a:srgbClr val="900000"/>
              </a:gs>
            </a:gsLst>
            <a:lin ang="135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7" name=""/>
          <p:cNvSpPr/>
          <p:nvPr/>
        </p:nvSpPr>
        <p:spPr>
          <a:xfrm>
            <a:off x="5870520" y="2583000"/>
            <a:ext cx="11160" cy="74520"/>
          </a:xfrm>
          <a:prstGeom prst="rect">
            <a:avLst/>
          </a:prstGeom>
          <a:gradFill rotWithShape="0">
            <a:gsLst>
              <a:gs pos="0">
                <a:srgbClr val="a40000"/>
              </a:gs>
              <a:gs pos="100000">
                <a:srgbClr val="3a0000"/>
              </a:gs>
            </a:gsLst>
            <a:lin ang="81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8" name=""/>
          <p:cNvSpPr/>
          <p:nvPr/>
        </p:nvSpPr>
        <p:spPr>
          <a:xfrm>
            <a:off x="5870520" y="2732040"/>
            <a:ext cx="11160" cy="74520"/>
          </a:xfrm>
          <a:prstGeom prst="rect">
            <a:avLst/>
          </a:prstGeom>
          <a:gradFill rotWithShape="0">
            <a:gsLst>
              <a:gs pos="0">
                <a:srgbClr val="330000"/>
              </a:gs>
              <a:gs pos="100000">
                <a:srgbClr val="900000"/>
              </a:gs>
            </a:gsLst>
            <a:lin ang="135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9" name=""/>
          <p:cNvSpPr/>
          <p:nvPr/>
        </p:nvSpPr>
        <p:spPr>
          <a:xfrm>
            <a:off x="6675480" y="1968480"/>
            <a:ext cx="11160" cy="17640"/>
          </a:xfrm>
          <a:custGeom>
            <a:avLst/>
            <a:gdLst/>
            <a:ahLst/>
            <a:rect l="l" t="t" r="r" b="b"/>
            <a:pathLst>
              <a:path w="72" h="129">
                <a:moveTo>
                  <a:pt x="0" y="0"/>
                </a:moveTo>
                <a:lnTo>
                  <a:pt x="0" y="129"/>
                </a:lnTo>
                <a:lnTo>
                  <a:pt x="72" y="12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7e00"/>
              </a:gs>
              <a:gs pos="100000">
                <a:srgbClr val="003e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-28080" bIns="-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0" name=""/>
          <p:cNvSpPr/>
          <p:nvPr/>
        </p:nvSpPr>
        <p:spPr>
          <a:xfrm>
            <a:off x="6273720" y="2732040"/>
            <a:ext cx="6480" cy="9720"/>
          </a:xfrm>
          <a:custGeom>
            <a:avLst/>
            <a:gdLst/>
            <a:ahLst/>
            <a:rect l="l" t="t" r="r" b="b"/>
            <a:pathLst>
              <a:path w="44" h="71">
                <a:moveTo>
                  <a:pt x="0" y="71"/>
                </a:moveTo>
                <a:lnTo>
                  <a:pt x="44" y="0"/>
                </a:lnTo>
                <a:lnTo>
                  <a:pt x="0" y="0"/>
                </a:lnTo>
                <a:lnTo>
                  <a:pt x="0" y="71"/>
                </a:lnTo>
                <a:close/>
              </a:path>
            </a:pathLst>
          </a:custGeom>
          <a:gradFill rotWithShape="0">
            <a:gsLst>
              <a:gs pos="0">
                <a:srgbClr val="007e00"/>
              </a:gs>
              <a:gs pos="100000">
                <a:srgbClr val="004b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1" name=""/>
          <p:cNvSpPr/>
          <p:nvPr/>
        </p:nvSpPr>
        <p:spPr>
          <a:xfrm>
            <a:off x="6129360" y="2801880"/>
            <a:ext cx="6480" cy="4680"/>
          </a:xfrm>
          <a:custGeom>
            <a:avLst/>
            <a:gdLst/>
            <a:ahLst/>
            <a:rect l="l" t="t" r="r" b="b"/>
            <a:pathLst>
              <a:path w="51" h="43">
                <a:moveTo>
                  <a:pt x="0" y="43"/>
                </a:moveTo>
                <a:lnTo>
                  <a:pt x="51" y="43"/>
                </a:lnTo>
                <a:lnTo>
                  <a:pt x="21" y="0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32" name=""/>
          <p:cNvGrpSpPr/>
          <p:nvPr/>
        </p:nvGrpSpPr>
        <p:grpSpPr>
          <a:xfrm>
            <a:off x="152280" y="2743200"/>
            <a:ext cx="1206720" cy="2519280"/>
            <a:chOff x="152280" y="2743200"/>
            <a:chExt cx="1206720" cy="2519280"/>
          </a:xfrm>
        </p:grpSpPr>
        <p:sp>
          <p:nvSpPr>
            <p:cNvPr id="1433" name=""/>
            <p:cNvSpPr/>
            <p:nvPr/>
          </p:nvSpPr>
          <p:spPr>
            <a:xfrm>
              <a:off x="152280" y="4194000"/>
              <a:ext cx="1206720" cy="35424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Network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4" name=""/>
            <p:cNvSpPr/>
            <p:nvPr/>
          </p:nvSpPr>
          <p:spPr>
            <a:xfrm>
              <a:off x="152280" y="4559040"/>
              <a:ext cx="1206720" cy="354240"/>
            </a:xfrm>
            <a:prstGeom prst="rect">
              <a:avLst/>
            </a:prstGeom>
            <a:solidFill>
              <a:srgbClr val="ffb241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Data Link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5" name=""/>
            <p:cNvSpPr/>
            <p:nvPr/>
          </p:nvSpPr>
          <p:spPr>
            <a:xfrm>
              <a:off x="152280" y="3822480"/>
              <a:ext cx="1206720" cy="354240"/>
            </a:xfrm>
            <a:prstGeom prst="rect">
              <a:avLst/>
            </a:prstGeom>
            <a:solidFill>
              <a:srgbClr val="cc66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Transport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6" name=""/>
            <p:cNvSpPr/>
            <p:nvPr/>
          </p:nvSpPr>
          <p:spPr>
            <a:xfrm>
              <a:off x="152280" y="3463920"/>
              <a:ext cx="1206720" cy="353880"/>
            </a:xfrm>
            <a:prstGeom prst="rect">
              <a:avLst/>
            </a:prstGeom>
            <a:solidFill>
              <a:srgbClr val="ff876b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Session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7" name=""/>
            <p:cNvSpPr/>
            <p:nvPr/>
          </p:nvSpPr>
          <p:spPr>
            <a:xfrm>
              <a:off x="152280" y="3092400"/>
              <a:ext cx="1206720" cy="353880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Presentation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8" name=""/>
            <p:cNvSpPr/>
            <p:nvPr/>
          </p:nvSpPr>
          <p:spPr>
            <a:xfrm>
              <a:off x="152280" y="2743200"/>
              <a:ext cx="1206720" cy="353880"/>
            </a:xfrm>
            <a:prstGeom prst="rect">
              <a:avLst/>
            </a:prstGeom>
            <a:solidFill>
              <a:srgbClr val="cc33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Application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439" name=""/>
            <p:cNvGrpSpPr/>
            <p:nvPr/>
          </p:nvGrpSpPr>
          <p:grpSpPr>
            <a:xfrm>
              <a:off x="152280" y="4908600"/>
              <a:ext cx="1206360" cy="353880"/>
              <a:chOff x="152280" y="4908600"/>
              <a:chExt cx="1206360" cy="353880"/>
            </a:xfrm>
          </p:grpSpPr>
          <p:sp>
            <p:nvSpPr>
              <p:cNvPr id="1440" name=""/>
              <p:cNvSpPr/>
              <p:nvPr/>
            </p:nvSpPr>
            <p:spPr>
              <a:xfrm>
                <a:off x="152280" y="4908600"/>
                <a:ext cx="1206360" cy="35388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e2e2f7"/>
                  </a:gs>
                </a:gsLst>
                <a:path path="rect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1" name=""/>
              <p:cNvSpPr/>
              <p:nvPr/>
            </p:nvSpPr>
            <p:spPr>
              <a:xfrm>
                <a:off x="357480" y="4927680"/>
                <a:ext cx="814680" cy="307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Physical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1442" name=""/>
          <p:cNvGrpSpPr/>
          <p:nvPr/>
        </p:nvGrpSpPr>
        <p:grpSpPr>
          <a:xfrm>
            <a:off x="7515000" y="2115720"/>
            <a:ext cx="275400" cy="633240"/>
            <a:chOff x="7515000" y="2115720"/>
            <a:chExt cx="275400" cy="633240"/>
          </a:xfrm>
        </p:grpSpPr>
        <p:sp>
          <p:nvSpPr>
            <p:cNvPr id="1443" name=""/>
            <p:cNvSpPr/>
            <p:nvPr/>
          </p:nvSpPr>
          <p:spPr>
            <a:xfrm rot="21577800">
              <a:off x="7516800" y="2116440"/>
              <a:ext cx="202320" cy="631800"/>
            </a:xfrm>
            <a:prstGeom prst="can">
              <a:avLst>
                <a:gd name="adj" fmla="val 9949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4" name=""/>
            <p:cNvSpPr/>
            <p:nvPr/>
          </p:nvSpPr>
          <p:spPr>
            <a:xfrm rot="5377200">
              <a:off x="7445160" y="2401920"/>
              <a:ext cx="4406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ERP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45" name=""/>
          <p:cNvGrpSpPr/>
          <p:nvPr/>
        </p:nvGrpSpPr>
        <p:grpSpPr>
          <a:xfrm>
            <a:off x="8092800" y="2133360"/>
            <a:ext cx="256680" cy="606960"/>
            <a:chOff x="8092800" y="2133360"/>
            <a:chExt cx="256680" cy="606960"/>
          </a:xfrm>
        </p:grpSpPr>
        <p:sp>
          <p:nvSpPr>
            <p:cNvPr id="1446" name=""/>
            <p:cNvSpPr/>
            <p:nvPr/>
          </p:nvSpPr>
          <p:spPr>
            <a:xfrm rot="74400">
              <a:off x="8141400" y="2135160"/>
              <a:ext cx="180720" cy="603360"/>
            </a:xfrm>
            <a:prstGeom prst="can">
              <a:avLst>
                <a:gd name="adj" fmla="val 9949"/>
              </a:avLst>
            </a:prstGeom>
            <a:solidFill>
              <a:srgbClr val="99ff33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7" name=""/>
            <p:cNvSpPr/>
            <p:nvPr/>
          </p:nvSpPr>
          <p:spPr>
            <a:xfrm rot="5474400">
              <a:off x="7986600" y="2301120"/>
              <a:ext cx="4687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CRM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48" name=""/>
          <p:cNvGrpSpPr/>
          <p:nvPr/>
        </p:nvGrpSpPr>
        <p:grpSpPr>
          <a:xfrm>
            <a:off x="7826400" y="2133360"/>
            <a:ext cx="271080" cy="658800"/>
            <a:chOff x="7826400" y="2133360"/>
            <a:chExt cx="271080" cy="658800"/>
          </a:xfrm>
        </p:grpSpPr>
        <p:sp>
          <p:nvSpPr>
            <p:cNvPr id="1449" name=""/>
            <p:cNvSpPr/>
            <p:nvPr/>
          </p:nvSpPr>
          <p:spPr>
            <a:xfrm rot="21551400">
              <a:off x="7875000" y="2134800"/>
              <a:ext cx="217440" cy="655560"/>
            </a:xfrm>
            <a:prstGeom prst="can">
              <a:avLst>
                <a:gd name="adj" fmla="val 9949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0" name=""/>
            <p:cNvSpPr/>
            <p:nvPr/>
          </p:nvSpPr>
          <p:spPr>
            <a:xfrm rot="5350800">
              <a:off x="7670160" y="2342160"/>
              <a:ext cx="5670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Billing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51" name=""/>
          <p:cNvGrpSpPr/>
          <p:nvPr/>
        </p:nvGrpSpPr>
        <p:grpSpPr>
          <a:xfrm>
            <a:off x="7375680" y="2727360"/>
            <a:ext cx="1206360" cy="2519280"/>
            <a:chOff x="7375680" y="2727360"/>
            <a:chExt cx="1206360" cy="2519280"/>
          </a:xfrm>
        </p:grpSpPr>
        <p:sp>
          <p:nvSpPr>
            <p:cNvPr id="1452" name=""/>
            <p:cNvSpPr/>
            <p:nvPr/>
          </p:nvSpPr>
          <p:spPr>
            <a:xfrm>
              <a:off x="7375680" y="4178160"/>
              <a:ext cx="1206360" cy="35424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Network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3" name=""/>
            <p:cNvSpPr/>
            <p:nvPr/>
          </p:nvSpPr>
          <p:spPr>
            <a:xfrm>
              <a:off x="7375680" y="4543200"/>
              <a:ext cx="1206360" cy="354240"/>
            </a:xfrm>
            <a:prstGeom prst="rect">
              <a:avLst/>
            </a:prstGeom>
            <a:solidFill>
              <a:srgbClr val="ffb241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Data Link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4" name=""/>
            <p:cNvSpPr/>
            <p:nvPr/>
          </p:nvSpPr>
          <p:spPr>
            <a:xfrm>
              <a:off x="7375680" y="3806640"/>
              <a:ext cx="1206360" cy="354240"/>
            </a:xfrm>
            <a:prstGeom prst="rect">
              <a:avLst/>
            </a:prstGeom>
            <a:solidFill>
              <a:srgbClr val="cc66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Transport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5" name=""/>
            <p:cNvSpPr/>
            <p:nvPr/>
          </p:nvSpPr>
          <p:spPr>
            <a:xfrm>
              <a:off x="7375680" y="3448080"/>
              <a:ext cx="1206360" cy="353880"/>
            </a:xfrm>
            <a:prstGeom prst="rect">
              <a:avLst/>
            </a:prstGeom>
            <a:solidFill>
              <a:srgbClr val="ff876b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Session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6" name=""/>
            <p:cNvSpPr/>
            <p:nvPr/>
          </p:nvSpPr>
          <p:spPr>
            <a:xfrm>
              <a:off x="7375680" y="3076560"/>
              <a:ext cx="1206360" cy="353880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Presentation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7" name=""/>
            <p:cNvSpPr/>
            <p:nvPr/>
          </p:nvSpPr>
          <p:spPr>
            <a:xfrm>
              <a:off x="7375680" y="2727360"/>
              <a:ext cx="1206360" cy="353880"/>
            </a:xfrm>
            <a:prstGeom prst="rect">
              <a:avLst/>
            </a:prstGeom>
            <a:solidFill>
              <a:srgbClr val="cc33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Application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458" name=""/>
            <p:cNvGrpSpPr/>
            <p:nvPr/>
          </p:nvGrpSpPr>
          <p:grpSpPr>
            <a:xfrm>
              <a:off x="7375680" y="4892760"/>
              <a:ext cx="1206360" cy="353880"/>
              <a:chOff x="7375680" y="4892760"/>
              <a:chExt cx="1206360" cy="353880"/>
            </a:xfrm>
          </p:grpSpPr>
          <p:sp>
            <p:nvSpPr>
              <p:cNvPr id="1459" name=""/>
              <p:cNvSpPr/>
              <p:nvPr/>
            </p:nvSpPr>
            <p:spPr>
              <a:xfrm>
                <a:off x="7375680" y="4892760"/>
                <a:ext cx="1206360" cy="35388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e2e2f7"/>
                  </a:gs>
                </a:gsLst>
                <a:path path="rect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0" name=""/>
              <p:cNvSpPr/>
              <p:nvPr/>
            </p:nvSpPr>
            <p:spPr>
              <a:xfrm>
                <a:off x="7580880" y="4911840"/>
                <a:ext cx="814680" cy="307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Physical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1461" name=""/>
          <p:cNvSpPr/>
          <p:nvPr/>
        </p:nvSpPr>
        <p:spPr>
          <a:xfrm>
            <a:off x="5718240" y="4692600"/>
            <a:ext cx="1805040" cy="793800"/>
          </a:xfrm>
          <a:prstGeom prst="leftRightArrow">
            <a:avLst>
              <a:gd name="adj1" fmla="val 50000"/>
              <a:gd name="adj2" fmla="val 45268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Data Delivery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Over Optics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2" name=""/>
          <p:cNvSpPr/>
          <p:nvPr/>
        </p:nvSpPr>
        <p:spPr>
          <a:xfrm>
            <a:off x="1335240" y="4673520"/>
            <a:ext cx="1804680" cy="793800"/>
          </a:xfrm>
          <a:prstGeom prst="leftRightArrow">
            <a:avLst>
              <a:gd name="adj1" fmla="val 50000"/>
              <a:gd name="adj2" fmla="val 45259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Data Delivery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Over Optics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3" name=""/>
          <p:cNvSpPr/>
          <p:nvPr/>
        </p:nvSpPr>
        <p:spPr>
          <a:xfrm>
            <a:off x="225360" y="28260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Technology Overview: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Simplification is Required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"/>
          <p:cNvSpPr/>
          <p:nvPr/>
        </p:nvSpPr>
        <p:spPr>
          <a:xfrm>
            <a:off x="5127480" y="5235480"/>
            <a:ext cx="73080" cy="4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5" name=""/>
          <p:cNvSpPr/>
          <p:nvPr/>
        </p:nvSpPr>
        <p:spPr>
          <a:xfrm>
            <a:off x="4995720" y="5235480"/>
            <a:ext cx="74880" cy="4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6" name=""/>
          <p:cNvSpPr/>
          <p:nvPr/>
        </p:nvSpPr>
        <p:spPr>
          <a:xfrm>
            <a:off x="6308640" y="6240600"/>
            <a:ext cx="3240" cy="7920"/>
          </a:xfrm>
          <a:custGeom>
            <a:avLst/>
            <a:gdLst/>
            <a:ahLst/>
            <a:rect l="l" t="t" r="r" b="b"/>
            <a:pathLst>
              <a:path w="12" h="29">
                <a:moveTo>
                  <a:pt x="0" y="29"/>
                </a:moveTo>
                <a:lnTo>
                  <a:pt x="12" y="29"/>
                </a:lnTo>
                <a:lnTo>
                  <a:pt x="12" y="0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7" name=""/>
          <p:cNvSpPr/>
          <p:nvPr/>
        </p:nvSpPr>
        <p:spPr>
          <a:xfrm>
            <a:off x="6323040" y="6240600"/>
            <a:ext cx="3240" cy="7920"/>
          </a:xfrm>
          <a:custGeom>
            <a:avLst/>
            <a:gdLst/>
            <a:ahLst/>
            <a:rect l="l" t="t" r="r" b="b"/>
            <a:pathLst>
              <a:path w="12" h="29">
                <a:moveTo>
                  <a:pt x="0" y="29"/>
                </a:moveTo>
                <a:lnTo>
                  <a:pt x="12" y="29"/>
                </a:lnTo>
                <a:lnTo>
                  <a:pt x="12" y="0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8" name=""/>
          <p:cNvSpPr/>
          <p:nvPr/>
        </p:nvSpPr>
        <p:spPr>
          <a:xfrm>
            <a:off x="2208240" y="2320920"/>
            <a:ext cx="4840200" cy="3597120"/>
          </a:xfrm>
          <a:custGeom>
            <a:avLst/>
            <a:gdLst/>
            <a:ahLst/>
            <a:rect l="l" t="t" r="r" b="b"/>
            <a:pathLst>
              <a:path w="18270" h="10780">
                <a:moveTo>
                  <a:pt x="18270" y="6600"/>
                </a:moveTo>
                <a:lnTo>
                  <a:pt x="18268" y="6525"/>
                </a:lnTo>
                <a:lnTo>
                  <a:pt x="18262" y="6451"/>
                </a:lnTo>
                <a:lnTo>
                  <a:pt x="18252" y="6378"/>
                </a:lnTo>
                <a:lnTo>
                  <a:pt x="18238" y="6305"/>
                </a:lnTo>
                <a:lnTo>
                  <a:pt x="18221" y="6233"/>
                </a:lnTo>
                <a:lnTo>
                  <a:pt x="18199" y="6161"/>
                </a:lnTo>
                <a:lnTo>
                  <a:pt x="18174" y="6091"/>
                </a:lnTo>
                <a:lnTo>
                  <a:pt x="18146" y="6020"/>
                </a:lnTo>
                <a:lnTo>
                  <a:pt x="18112" y="5952"/>
                </a:lnTo>
                <a:lnTo>
                  <a:pt x="18077" y="5883"/>
                </a:lnTo>
                <a:lnTo>
                  <a:pt x="18038" y="5817"/>
                </a:lnTo>
                <a:lnTo>
                  <a:pt x="17995" y="5751"/>
                </a:lnTo>
                <a:lnTo>
                  <a:pt x="17949" y="5685"/>
                </a:lnTo>
                <a:lnTo>
                  <a:pt x="17900" y="5621"/>
                </a:lnTo>
                <a:lnTo>
                  <a:pt x="17848" y="5558"/>
                </a:lnTo>
                <a:lnTo>
                  <a:pt x="17792" y="5496"/>
                </a:lnTo>
                <a:lnTo>
                  <a:pt x="17733" y="5435"/>
                </a:lnTo>
                <a:lnTo>
                  <a:pt x="17672" y="5375"/>
                </a:lnTo>
                <a:lnTo>
                  <a:pt x="17607" y="5317"/>
                </a:lnTo>
                <a:lnTo>
                  <a:pt x="17539" y="5260"/>
                </a:lnTo>
                <a:lnTo>
                  <a:pt x="17470" y="5204"/>
                </a:lnTo>
                <a:lnTo>
                  <a:pt x="17396" y="5149"/>
                </a:lnTo>
                <a:lnTo>
                  <a:pt x="17320" y="5095"/>
                </a:lnTo>
                <a:lnTo>
                  <a:pt x="17242" y="5044"/>
                </a:lnTo>
                <a:lnTo>
                  <a:pt x="17161" y="4994"/>
                </a:lnTo>
                <a:lnTo>
                  <a:pt x="17077" y="4945"/>
                </a:lnTo>
                <a:lnTo>
                  <a:pt x="16991" y="4897"/>
                </a:lnTo>
                <a:lnTo>
                  <a:pt x="16903" y="4851"/>
                </a:lnTo>
                <a:lnTo>
                  <a:pt x="16812" y="4807"/>
                </a:lnTo>
                <a:lnTo>
                  <a:pt x="16719" y="4764"/>
                </a:lnTo>
                <a:lnTo>
                  <a:pt x="16623" y="4723"/>
                </a:lnTo>
                <a:lnTo>
                  <a:pt x="16526" y="4683"/>
                </a:lnTo>
                <a:lnTo>
                  <a:pt x="16557" y="4657"/>
                </a:lnTo>
                <a:lnTo>
                  <a:pt x="16586" y="4630"/>
                </a:lnTo>
                <a:lnTo>
                  <a:pt x="16615" y="4602"/>
                </a:lnTo>
                <a:lnTo>
                  <a:pt x="16643" y="4574"/>
                </a:lnTo>
                <a:lnTo>
                  <a:pt x="16670" y="4546"/>
                </a:lnTo>
                <a:lnTo>
                  <a:pt x="16696" y="4518"/>
                </a:lnTo>
                <a:lnTo>
                  <a:pt x="16722" y="4489"/>
                </a:lnTo>
                <a:lnTo>
                  <a:pt x="16746" y="4460"/>
                </a:lnTo>
                <a:lnTo>
                  <a:pt x="16770" y="4430"/>
                </a:lnTo>
                <a:lnTo>
                  <a:pt x="16792" y="4400"/>
                </a:lnTo>
                <a:lnTo>
                  <a:pt x="16814" y="4370"/>
                </a:lnTo>
                <a:lnTo>
                  <a:pt x="16835" y="4340"/>
                </a:lnTo>
                <a:lnTo>
                  <a:pt x="16855" y="4310"/>
                </a:lnTo>
                <a:lnTo>
                  <a:pt x="16873" y="4279"/>
                </a:lnTo>
                <a:lnTo>
                  <a:pt x="16892" y="4247"/>
                </a:lnTo>
                <a:lnTo>
                  <a:pt x="16909" y="4216"/>
                </a:lnTo>
                <a:lnTo>
                  <a:pt x="16926" y="4184"/>
                </a:lnTo>
                <a:lnTo>
                  <a:pt x="16941" y="4152"/>
                </a:lnTo>
                <a:lnTo>
                  <a:pt x="16955" y="4120"/>
                </a:lnTo>
                <a:lnTo>
                  <a:pt x="16968" y="4088"/>
                </a:lnTo>
                <a:lnTo>
                  <a:pt x="16981" y="4055"/>
                </a:lnTo>
                <a:lnTo>
                  <a:pt x="16992" y="4023"/>
                </a:lnTo>
                <a:lnTo>
                  <a:pt x="17003" y="3990"/>
                </a:lnTo>
                <a:lnTo>
                  <a:pt x="17012" y="3957"/>
                </a:lnTo>
                <a:lnTo>
                  <a:pt x="17020" y="3923"/>
                </a:lnTo>
                <a:lnTo>
                  <a:pt x="17026" y="3890"/>
                </a:lnTo>
                <a:lnTo>
                  <a:pt x="17032" y="3856"/>
                </a:lnTo>
                <a:lnTo>
                  <a:pt x="17038" y="3821"/>
                </a:lnTo>
                <a:lnTo>
                  <a:pt x="17041" y="3788"/>
                </a:lnTo>
                <a:lnTo>
                  <a:pt x="17044" y="3753"/>
                </a:lnTo>
                <a:lnTo>
                  <a:pt x="17046" y="3719"/>
                </a:lnTo>
                <a:lnTo>
                  <a:pt x="17046" y="3684"/>
                </a:lnTo>
                <a:lnTo>
                  <a:pt x="17042" y="3593"/>
                </a:lnTo>
                <a:lnTo>
                  <a:pt x="17031" y="3503"/>
                </a:lnTo>
                <a:lnTo>
                  <a:pt x="17012" y="3414"/>
                </a:lnTo>
                <a:lnTo>
                  <a:pt x="16985" y="3326"/>
                </a:lnTo>
                <a:lnTo>
                  <a:pt x="16952" y="3240"/>
                </a:lnTo>
                <a:lnTo>
                  <a:pt x="16911" y="3156"/>
                </a:lnTo>
                <a:lnTo>
                  <a:pt x="16864" y="3073"/>
                </a:lnTo>
                <a:lnTo>
                  <a:pt x="16811" y="2992"/>
                </a:lnTo>
                <a:lnTo>
                  <a:pt x="16750" y="2914"/>
                </a:lnTo>
                <a:lnTo>
                  <a:pt x="16684" y="2837"/>
                </a:lnTo>
                <a:lnTo>
                  <a:pt x="16612" y="2763"/>
                </a:lnTo>
                <a:lnTo>
                  <a:pt x="16533" y="2691"/>
                </a:lnTo>
                <a:lnTo>
                  <a:pt x="16450" y="2621"/>
                </a:lnTo>
                <a:lnTo>
                  <a:pt x="16361" y="2554"/>
                </a:lnTo>
                <a:lnTo>
                  <a:pt x="16266" y="2489"/>
                </a:lnTo>
                <a:lnTo>
                  <a:pt x="16167" y="2427"/>
                </a:lnTo>
                <a:lnTo>
                  <a:pt x="16063" y="2369"/>
                </a:lnTo>
                <a:lnTo>
                  <a:pt x="15953" y="2313"/>
                </a:lnTo>
                <a:lnTo>
                  <a:pt x="15840" y="2261"/>
                </a:lnTo>
                <a:lnTo>
                  <a:pt x="15722" y="2210"/>
                </a:lnTo>
                <a:lnTo>
                  <a:pt x="15600" y="2165"/>
                </a:lnTo>
                <a:lnTo>
                  <a:pt x="15475" y="2121"/>
                </a:lnTo>
                <a:lnTo>
                  <a:pt x="15346" y="2082"/>
                </a:lnTo>
                <a:lnTo>
                  <a:pt x="15212" y="2047"/>
                </a:lnTo>
                <a:lnTo>
                  <a:pt x="15076" y="2015"/>
                </a:lnTo>
                <a:lnTo>
                  <a:pt x="14936" y="1987"/>
                </a:lnTo>
                <a:lnTo>
                  <a:pt x="14794" y="1963"/>
                </a:lnTo>
                <a:lnTo>
                  <a:pt x="14648" y="1943"/>
                </a:lnTo>
                <a:lnTo>
                  <a:pt x="14501" y="1927"/>
                </a:lnTo>
                <a:lnTo>
                  <a:pt x="14350" y="1916"/>
                </a:lnTo>
                <a:lnTo>
                  <a:pt x="14198" y="1909"/>
                </a:lnTo>
                <a:lnTo>
                  <a:pt x="14043" y="1907"/>
                </a:lnTo>
                <a:lnTo>
                  <a:pt x="13965" y="1908"/>
                </a:lnTo>
                <a:lnTo>
                  <a:pt x="13887" y="1909"/>
                </a:lnTo>
                <a:lnTo>
                  <a:pt x="13811" y="1912"/>
                </a:lnTo>
                <a:lnTo>
                  <a:pt x="13734" y="1916"/>
                </a:lnTo>
                <a:lnTo>
                  <a:pt x="13659" y="1921"/>
                </a:lnTo>
                <a:lnTo>
                  <a:pt x="13584" y="1928"/>
                </a:lnTo>
                <a:lnTo>
                  <a:pt x="13508" y="1935"/>
                </a:lnTo>
                <a:lnTo>
                  <a:pt x="13434" y="1943"/>
                </a:lnTo>
                <a:lnTo>
                  <a:pt x="13361" y="1953"/>
                </a:lnTo>
                <a:lnTo>
                  <a:pt x="13289" y="1964"/>
                </a:lnTo>
                <a:lnTo>
                  <a:pt x="13217" y="1975"/>
                </a:lnTo>
                <a:lnTo>
                  <a:pt x="13145" y="1988"/>
                </a:lnTo>
                <a:lnTo>
                  <a:pt x="13074" y="2001"/>
                </a:lnTo>
                <a:lnTo>
                  <a:pt x="13005" y="2016"/>
                </a:lnTo>
                <a:lnTo>
                  <a:pt x="12936" y="2032"/>
                </a:lnTo>
                <a:lnTo>
                  <a:pt x="12868" y="2048"/>
                </a:lnTo>
                <a:lnTo>
                  <a:pt x="12844" y="1941"/>
                </a:lnTo>
                <a:lnTo>
                  <a:pt x="12812" y="1836"/>
                </a:lnTo>
                <a:lnTo>
                  <a:pt x="12772" y="1732"/>
                </a:lnTo>
                <a:lnTo>
                  <a:pt x="12725" y="1629"/>
                </a:lnTo>
                <a:lnTo>
                  <a:pt x="12669" y="1530"/>
                </a:lnTo>
                <a:lnTo>
                  <a:pt x="12606" y="1432"/>
                </a:lnTo>
                <a:lnTo>
                  <a:pt x="12536" y="1336"/>
                </a:lnTo>
                <a:lnTo>
                  <a:pt x="12459" y="1242"/>
                </a:lnTo>
                <a:lnTo>
                  <a:pt x="12374" y="1152"/>
                </a:lnTo>
                <a:lnTo>
                  <a:pt x="12284" y="1063"/>
                </a:lnTo>
                <a:lnTo>
                  <a:pt x="12187" y="977"/>
                </a:lnTo>
                <a:lnTo>
                  <a:pt x="12083" y="894"/>
                </a:lnTo>
                <a:lnTo>
                  <a:pt x="11974" y="814"/>
                </a:lnTo>
                <a:lnTo>
                  <a:pt x="11858" y="738"/>
                </a:lnTo>
                <a:lnTo>
                  <a:pt x="11738" y="663"/>
                </a:lnTo>
                <a:lnTo>
                  <a:pt x="11612" y="593"/>
                </a:lnTo>
                <a:lnTo>
                  <a:pt x="11480" y="525"/>
                </a:lnTo>
                <a:lnTo>
                  <a:pt x="11343" y="461"/>
                </a:lnTo>
                <a:lnTo>
                  <a:pt x="11202" y="401"/>
                </a:lnTo>
                <a:lnTo>
                  <a:pt x="11056" y="345"/>
                </a:lnTo>
                <a:lnTo>
                  <a:pt x="10905" y="292"/>
                </a:lnTo>
                <a:lnTo>
                  <a:pt x="10750" y="243"/>
                </a:lnTo>
                <a:lnTo>
                  <a:pt x="10591" y="199"/>
                </a:lnTo>
                <a:lnTo>
                  <a:pt x="10429" y="159"/>
                </a:lnTo>
                <a:lnTo>
                  <a:pt x="10262" y="122"/>
                </a:lnTo>
                <a:lnTo>
                  <a:pt x="10092" y="90"/>
                </a:lnTo>
                <a:lnTo>
                  <a:pt x="9918" y="63"/>
                </a:lnTo>
                <a:lnTo>
                  <a:pt x="9742" y="41"/>
                </a:lnTo>
                <a:lnTo>
                  <a:pt x="9563" y="23"/>
                </a:lnTo>
                <a:lnTo>
                  <a:pt x="9382" y="10"/>
                </a:lnTo>
                <a:lnTo>
                  <a:pt x="9198" y="2"/>
                </a:lnTo>
                <a:lnTo>
                  <a:pt x="9011" y="0"/>
                </a:lnTo>
                <a:lnTo>
                  <a:pt x="8838" y="2"/>
                </a:lnTo>
                <a:lnTo>
                  <a:pt x="8667" y="9"/>
                </a:lnTo>
                <a:lnTo>
                  <a:pt x="8498" y="19"/>
                </a:lnTo>
                <a:lnTo>
                  <a:pt x="8331" y="35"/>
                </a:lnTo>
                <a:lnTo>
                  <a:pt x="8167" y="55"/>
                </a:lnTo>
                <a:lnTo>
                  <a:pt x="8005" y="78"/>
                </a:lnTo>
                <a:lnTo>
                  <a:pt x="7846" y="105"/>
                </a:lnTo>
                <a:lnTo>
                  <a:pt x="7689" y="137"/>
                </a:lnTo>
                <a:lnTo>
                  <a:pt x="7536" y="171"/>
                </a:lnTo>
                <a:lnTo>
                  <a:pt x="7386" y="210"/>
                </a:lnTo>
                <a:lnTo>
                  <a:pt x="7239" y="252"/>
                </a:lnTo>
                <a:lnTo>
                  <a:pt x="7097" y="298"/>
                </a:lnTo>
                <a:lnTo>
                  <a:pt x="6957" y="348"/>
                </a:lnTo>
                <a:lnTo>
                  <a:pt x="6822" y="401"/>
                </a:lnTo>
                <a:lnTo>
                  <a:pt x="6690" y="456"/>
                </a:lnTo>
                <a:lnTo>
                  <a:pt x="6563" y="515"/>
                </a:lnTo>
                <a:lnTo>
                  <a:pt x="6440" y="577"/>
                </a:lnTo>
                <a:lnTo>
                  <a:pt x="6321" y="642"/>
                </a:lnTo>
                <a:lnTo>
                  <a:pt x="6207" y="709"/>
                </a:lnTo>
                <a:lnTo>
                  <a:pt x="6099" y="780"/>
                </a:lnTo>
                <a:lnTo>
                  <a:pt x="5995" y="852"/>
                </a:lnTo>
                <a:lnTo>
                  <a:pt x="5896" y="928"/>
                </a:lnTo>
                <a:lnTo>
                  <a:pt x="5802" y="1006"/>
                </a:lnTo>
                <a:lnTo>
                  <a:pt x="5714" y="1086"/>
                </a:lnTo>
                <a:lnTo>
                  <a:pt x="5631" y="1169"/>
                </a:lnTo>
                <a:lnTo>
                  <a:pt x="5554" y="1254"/>
                </a:lnTo>
                <a:lnTo>
                  <a:pt x="5482" y="1340"/>
                </a:lnTo>
                <a:lnTo>
                  <a:pt x="5418" y="1429"/>
                </a:lnTo>
                <a:lnTo>
                  <a:pt x="5359" y="1520"/>
                </a:lnTo>
                <a:lnTo>
                  <a:pt x="5306" y="1612"/>
                </a:lnTo>
                <a:lnTo>
                  <a:pt x="5261" y="1707"/>
                </a:lnTo>
                <a:lnTo>
                  <a:pt x="5222" y="1803"/>
                </a:lnTo>
                <a:lnTo>
                  <a:pt x="5156" y="1787"/>
                </a:lnTo>
                <a:lnTo>
                  <a:pt x="5088" y="1773"/>
                </a:lnTo>
                <a:lnTo>
                  <a:pt x="5021" y="1759"/>
                </a:lnTo>
                <a:lnTo>
                  <a:pt x="4952" y="1746"/>
                </a:lnTo>
                <a:lnTo>
                  <a:pt x="4884" y="1734"/>
                </a:lnTo>
                <a:lnTo>
                  <a:pt x="4814" y="1724"/>
                </a:lnTo>
                <a:lnTo>
                  <a:pt x="4744" y="1714"/>
                </a:lnTo>
                <a:lnTo>
                  <a:pt x="4674" y="1705"/>
                </a:lnTo>
                <a:lnTo>
                  <a:pt x="4602" y="1697"/>
                </a:lnTo>
                <a:lnTo>
                  <a:pt x="4530" y="1690"/>
                </a:lnTo>
                <a:lnTo>
                  <a:pt x="4458" y="1684"/>
                </a:lnTo>
                <a:lnTo>
                  <a:pt x="4384" y="1679"/>
                </a:lnTo>
                <a:lnTo>
                  <a:pt x="4311" y="1676"/>
                </a:lnTo>
                <a:lnTo>
                  <a:pt x="4236" y="1673"/>
                </a:lnTo>
                <a:lnTo>
                  <a:pt x="4162" y="1671"/>
                </a:lnTo>
                <a:lnTo>
                  <a:pt x="4087" y="1670"/>
                </a:lnTo>
                <a:lnTo>
                  <a:pt x="3933" y="1673"/>
                </a:lnTo>
                <a:lnTo>
                  <a:pt x="3780" y="1679"/>
                </a:lnTo>
                <a:lnTo>
                  <a:pt x="3629" y="1691"/>
                </a:lnTo>
                <a:lnTo>
                  <a:pt x="3482" y="1707"/>
                </a:lnTo>
                <a:lnTo>
                  <a:pt x="3337" y="1726"/>
                </a:lnTo>
                <a:lnTo>
                  <a:pt x="3194" y="1750"/>
                </a:lnTo>
                <a:lnTo>
                  <a:pt x="3055" y="1779"/>
                </a:lnTo>
                <a:lnTo>
                  <a:pt x="2917" y="1811"/>
                </a:lnTo>
                <a:lnTo>
                  <a:pt x="2785" y="1846"/>
                </a:lnTo>
                <a:lnTo>
                  <a:pt x="2655" y="1885"/>
                </a:lnTo>
                <a:lnTo>
                  <a:pt x="2529" y="1928"/>
                </a:lnTo>
                <a:lnTo>
                  <a:pt x="2408" y="1974"/>
                </a:lnTo>
                <a:lnTo>
                  <a:pt x="2289" y="2024"/>
                </a:lnTo>
                <a:lnTo>
                  <a:pt x="2176" y="2077"/>
                </a:lnTo>
                <a:lnTo>
                  <a:pt x="2068" y="2133"/>
                </a:lnTo>
                <a:lnTo>
                  <a:pt x="1963" y="2191"/>
                </a:lnTo>
                <a:lnTo>
                  <a:pt x="1864" y="2253"/>
                </a:lnTo>
                <a:lnTo>
                  <a:pt x="1770" y="2318"/>
                </a:lnTo>
                <a:lnTo>
                  <a:pt x="1680" y="2385"/>
                </a:lnTo>
                <a:lnTo>
                  <a:pt x="1596" y="2455"/>
                </a:lnTo>
                <a:lnTo>
                  <a:pt x="1519" y="2527"/>
                </a:lnTo>
                <a:lnTo>
                  <a:pt x="1446" y="2601"/>
                </a:lnTo>
                <a:lnTo>
                  <a:pt x="1379" y="2677"/>
                </a:lnTo>
                <a:lnTo>
                  <a:pt x="1320" y="2756"/>
                </a:lnTo>
                <a:lnTo>
                  <a:pt x="1266" y="2837"/>
                </a:lnTo>
                <a:lnTo>
                  <a:pt x="1218" y="2919"/>
                </a:lnTo>
                <a:lnTo>
                  <a:pt x="1178" y="3004"/>
                </a:lnTo>
                <a:lnTo>
                  <a:pt x="1144" y="3089"/>
                </a:lnTo>
                <a:lnTo>
                  <a:pt x="1118" y="3177"/>
                </a:lnTo>
                <a:lnTo>
                  <a:pt x="1100" y="3266"/>
                </a:lnTo>
                <a:lnTo>
                  <a:pt x="1087" y="3357"/>
                </a:lnTo>
                <a:lnTo>
                  <a:pt x="1084" y="3448"/>
                </a:lnTo>
                <a:lnTo>
                  <a:pt x="1085" y="3490"/>
                </a:lnTo>
                <a:lnTo>
                  <a:pt x="1087" y="3532"/>
                </a:lnTo>
                <a:lnTo>
                  <a:pt x="1092" y="3575"/>
                </a:lnTo>
                <a:lnTo>
                  <a:pt x="1097" y="3616"/>
                </a:lnTo>
                <a:lnTo>
                  <a:pt x="1104" y="3657"/>
                </a:lnTo>
                <a:lnTo>
                  <a:pt x="1113" y="3698"/>
                </a:lnTo>
                <a:lnTo>
                  <a:pt x="1124" y="3739"/>
                </a:lnTo>
                <a:lnTo>
                  <a:pt x="1136" y="3779"/>
                </a:lnTo>
                <a:lnTo>
                  <a:pt x="1150" y="3820"/>
                </a:lnTo>
                <a:lnTo>
                  <a:pt x="1165" y="3859"/>
                </a:lnTo>
                <a:lnTo>
                  <a:pt x="1182" y="3899"/>
                </a:lnTo>
                <a:lnTo>
                  <a:pt x="1199" y="3938"/>
                </a:lnTo>
                <a:lnTo>
                  <a:pt x="1220" y="3977"/>
                </a:lnTo>
                <a:lnTo>
                  <a:pt x="1240" y="4015"/>
                </a:lnTo>
                <a:lnTo>
                  <a:pt x="1263" y="4053"/>
                </a:lnTo>
                <a:lnTo>
                  <a:pt x="1286" y="4091"/>
                </a:lnTo>
                <a:lnTo>
                  <a:pt x="1312" y="4127"/>
                </a:lnTo>
                <a:lnTo>
                  <a:pt x="1338" y="4165"/>
                </a:lnTo>
                <a:lnTo>
                  <a:pt x="1366" y="4200"/>
                </a:lnTo>
                <a:lnTo>
                  <a:pt x="1395" y="4237"/>
                </a:lnTo>
                <a:lnTo>
                  <a:pt x="1426" y="4272"/>
                </a:lnTo>
                <a:lnTo>
                  <a:pt x="1458" y="4307"/>
                </a:lnTo>
                <a:lnTo>
                  <a:pt x="1491" y="4342"/>
                </a:lnTo>
                <a:lnTo>
                  <a:pt x="1526" y="4375"/>
                </a:lnTo>
                <a:lnTo>
                  <a:pt x="1561" y="4409"/>
                </a:lnTo>
                <a:lnTo>
                  <a:pt x="1597" y="4442"/>
                </a:lnTo>
                <a:lnTo>
                  <a:pt x="1635" y="4474"/>
                </a:lnTo>
                <a:lnTo>
                  <a:pt x="1675" y="4506"/>
                </a:lnTo>
                <a:lnTo>
                  <a:pt x="1715" y="4537"/>
                </a:lnTo>
                <a:lnTo>
                  <a:pt x="1756" y="4568"/>
                </a:lnTo>
                <a:lnTo>
                  <a:pt x="1800" y="4599"/>
                </a:lnTo>
                <a:lnTo>
                  <a:pt x="1843" y="4628"/>
                </a:lnTo>
                <a:lnTo>
                  <a:pt x="1740" y="4667"/>
                </a:lnTo>
                <a:lnTo>
                  <a:pt x="1640" y="4708"/>
                </a:lnTo>
                <a:lnTo>
                  <a:pt x="1542" y="4751"/>
                </a:lnTo>
                <a:lnTo>
                  <a:pt x="1447" y="4795"/>
                </a:lnTo>
                <a:lnTo>
                  <a:pt x="1353" y="4841"/>
                </a:lnTo>
                <a:lnTo>
                  <a:pt x="1262" y="4889"/>
                </a:lnTo>
                <a:lnTo>
                  <a:pt x="1174" y="4938"/>
                </a:lnTo>
                <a:lnTo>
                  <a:pt x="1088" y="4988"/>
                </a:lnTo>
                <a:lnTo>
                  <a:pt x="1006" y="5041"/>
                </a:lnTo>
                <a:lnTo>
                  <a:pt x="925" y="5094"/>
                </a:lnTo>
                <a:lnTo>
                  <a:pt x="848" y="5150"/>
                </a:lnTo>
                <a:lnTo>
                  <a:pt x="774" y="5207"/>
                </a:lnTo>
                <a:lnTo>
                  <a:pt x="702" y="5266"/>
                </a:lnTo>
                <a:lnTo>
                  <a:pt x="634" y="5325"/>
                </a:lnTo>
                <a:lnTo>
                  <a:pt x="569" y="5385"/>
                </a:lnTo>
                <a:lnTo>
                  <a:pt x="507" y="5447"/>
                </a:lnTo>
                <a:lnTo>
                  <a:pt x="448" y="5511"/>
                </a:lnTo>
                <a:lnTo>
                  <a:pt x="393" y="5576"/>
                </a:lnTo>
                <a:lnTo>
                  <a:pt x="340" y="5641"/>
                </a:lnTo>
                <a:lnTo>
                  <a:pt x="291" y="5709"/>
                </a:lnTo>
                <a:lnTo>
                  <a:pt x="247" y="5776"/>
                </a:lnTo>
                <a:lnTo>
                  <a:pt x="204" y="5846"/>
                </a:lnTo>
                <a:lnTo>
                  <a:pt x="167" y="5915"/>
                </a:lnTo>
                <a:lnTo>
                  <a:pt x="132" y="5986"/>
                </a:lnTo>
                <a:lnTo>
                  <a:pt x="102" y="6058"/>
                </a:lnTo>
                <a:lnTo>
                  <a:pt x="75" y="6130"/>
                </a:lnTo>
                <a:lnTo>
                  <a:pt x="53" y="6204"/>
                </a:lnTo>
                <a:lnTo>
                  <a:pt x="34" y="6278"/>
                </a:lnTo>
                <a:lnTo>
                  <a:pt x="19" y="6354"/>
                </a:lnTo>
                <a:lnTo>
                  <a:pt x="8" y="6429"/>
                </a:lnTo>
                <a:lnTo>
                  <a:pt x="2" y="6505"/>
                </a:lnTo>
                <a:lnTo>
                  <a:pt x="0" y="6583"/>
                </a:lnTo>
                <a:lnTo>
                  <a:pt x="5" y="6700"/>
                </a:lnTo>
                <a:lnTo>
                  <a:pt x="19" y="6815"/>
                </a:lnTo>
                <a:lnTo>
                  <a:pt x="43" y="6928"/>
                </a:lnTo>
                <a:lnTo>
                  <a:pt x="77" y="7040"/>
                </a:lnTo>
                <a:lnTo>
                  <a:pt x="119" y="7149"/>
                </a:lnTo>
                <a:lnTo>
                  <a:pt x="170" y="7257"/>
                </a:lnTo>
                <a:lnTo>
                  <a:pt x="230" y="7363"/>
                </a:lnTo>
                <a:lnTo>
                  <a:pt x="297" y="7466"/>
                </a:lnTo>
                <a:lnTo>
                  <a:pt x="373" y="7566"/>
                </a:lnTo>
                <a:lnTo>
                  <a:pt x="457" y="7664"/>
                </a:lnTo>
                <a:lnTo>
                  <a:pt x="548" y="7759"/>
                </a:lnTo>
                <a:lnTo>
                  <a:pt x="646" y="7852"/>
                </a:lnTo>
                <a:lnTo>
                  <a:pt x="752" y="7942"/>
                </a:lnTo>
                <a:lnTo>
                  <a:pt x="864" y="8027"/>
                </a:lnTo>
                <a:lnTo>
                  <a:pt x="984" y="8111"/>
                </a:lnTo>
                <a:lnTo>
                  <a:pt x="1110" y="8189"/>
                </a:lnTo>
                <a:lnTo>
                  <a:pt x="1241" y="8266"/>
                </a:lnTo>
                <a:lnTo>
                  <a:pt x="1378" y="8338"/>
                </a:lnTo>
                <a:lnTo>
                  <a:pt x="1522" y="8405"/>
                </a:lnTo>
                <a:lnTo>
                  <a:pt x="1671" y="8470"/>
                </a:lnTo>
                <a:lnTo>
                  <a:pt x="1825" y="8530"/>
                </a:lnTo>
                <a:lnTo>
                  <a:pt x="1983" y="8586"/>
                </a:lnTo>
                <a:lnTo>
                  <a:pt x="2148" y="8637"/>
                </a:lnTo>
                <a:lnTo>
                  <a:pt x="2316" y="8684"/>
                </a:lnTo>
                <a:lnTo>
                  <a:pt x="2488" y="8726"/>
                </a:lnTo>
                <a:lnTo>
                  <a:pt x="2665" y="8764"/>
                </a:lnTo>
                <a:lnTo>
                  <a:pt x="2846" y="8796"/>
                </a:lnTo>
                <a:lnTo>
                  <a:pt x="3029" y="8823"/>
                </a:lnTo>
                <a:lnTo>
                  <a:pt x="3217" y="8845"/>
                </a:lnTo>
                <a:lnTo>
                  <a:pt x="3407" y="8861"/>
                </a:lnTo>
                <a:lnTo>
                  <a:pt x="3601" y="8872"/>
                </a:lnTo>
                <a:lnTo>
                  <a:pt x="3797" y="8878"/>
                </a:lnTo>
                <a:lnTo>
                  <a:pt x="3796" y="8893"/>
                </a:lnTo>
                <a:lnTo>
                  <a:pt x="3793" y="8909"/>
                </a:lnTo>
                <a:lnTo>
                  <a:pt x="3792" y="8925"/>
                </a:lnTo>
                <a:lnTo>
                  <a:pt x="3791" y="8940"/>
                </a:lnTo>
                <a:lnTo>
                  <a:pt x="3790" y="8956"/>
                </a:lnTo>
                <a:lnTo>
                  <a:pt x="3790" y="8972"/>
                </a:lnTo>
                <a:lnTo>
                  <a:pt x="3789" y="8988"/>
                </a:lnTo>
                <a:lnTo>
                  <a:pt x="3789" y="9002"/>
                </a:lnTo>
                <a:lnTo>
                  <a:pt x="3793" y="9095"/>
                </a:lnTo>
                <a:lnTo>
                  <a:pt x="3805" y="9185"/>
                </a:lnTo>
                <a:lnTo>
                  <a:pt x="3823" y="9274"/>
                </a:lnTo>
                <a:lnTo>
                  <a:pt x="3850" y="9361"/>
                </a:lnTo>
                <a:lnTo>
                  <a:pt x="3884" y="9448"/>
                </a:lnTo>
                <a:lnTo>
                  <a:pt x="3923" y="9531"/>
                </a:lnTo>
                <a:lnTo>
                  <a:pt x="3971" y="9614"/>
                </a:lnTo>
                <a:lnTo>
                  <a:pt x="4025" y="9694"/>
                </a:lnTo>
                <a:lnTo>
                  <a:pt x="4084" y="9773"/>
                </a:lnTo>
                <a:lnTo>
                  <a:pt x="4152" y="9850"/>
                </a:lnTo>
                <a:lnTo>
                  <a:pt x="4224" y="9925"/>
                </a:lnTo>
                <a:lnTo>
                  <a:pt x="4301" y="9997"/>
                </a:lnTo>
                <a:lnTo>
                  <a:pt x="4386" y="10066"/>
                </a:lnTo>
                <a:lnTo>
                  <a:pt x="4475" y="10134"/>
                </a:lnTo>
                <a:lnTo>
                  <a:pt x="4569" y="10198"/>
                </a:lnTo>
                <a:lnTo>
                  <a:pt x="4668" y="10259"/>
                </a:lnTo>
                <a:lnTo>
                  <a:pt x="4773" y="10319"/>
                </a:lnTo>
                <a:lnTo>
                  <a:pt x="4882" y="10375"/>
                </a:lnTo>
                <a:lnTo>
                  <a:pt x="4996" y="10427"/>
                </a:lnTo>
                <a:lnTo>
                  <a:pt x="5113" y="10476"/>
                </a:lnTo>
                <a:lnTo>
                  <a:pt x="5234" y="10523"/>
                </a:lnTo>
                <a:lnTo>
                  <a:pt x="5360" y="10565"/>
                </a:lnTo>
                <a:lnTo>
                  <a:pt x="5490" y="10605"/>
                </a:lnTo>
                <a:lnTo>
                  <a:pt x="5623" y="10641"/>
                </a:lnTo>
                <a:lnTo>
                  <a:pt x="5760" y="10673"/>
                </a:lnTo>
                <a:lnTo>
                  <a:pt x="5899" y="10700"/>
                </a:lnTo>
                <a:lnTo>
                  <a:pt x="6042" y="10724"/>
                </a:lnTo>
                <a:lnTo>
                  <a:pt x="6187" y="10743"/>
                </a:lnTo>
                <a:lnTo>
                  <a:pt x="6335" y="10759"/>
                </a:lnTo>
                <a:lnTo>
                  <a:pt x="6485" y="10771"/>
                </a:lnTo>
                <a:lnTo>
                  <a:pt x="6638" y="10778"/>
                </a:lnTo>
                <a:lnTo>
                  <a:pt x="6792" y="10780"/>
                </a:lnTo>
                <a:lnTo>
                  <a:pt x="6865" y="10780"/>
                </a:lnTo>
                <a:lnTo>
                  <a:pt x="6937" y="10778"/>
                </a:lnTo>
                <a:lnTo>
                  <a:pt x="7008" y="10775"/>
                </a:lnTo>
                <a:lnTo>
                  <a:pt x="7080" y="10772"/>
                </a:lnTo>
                <a:lnTo>
                  <a:pt x="7150" y="10767"/>
                </a:lnTo>
                <a:lnTo>
                  <a:pt x="7220" y="10762"/>
                </a:lnTo>
                <a:lnTo>
                  <a:pt x="7290" y="10756"/>
                </a:lnTo>
                <a:lnTo>
                  <a:pt x="7359" y="10748"/>
                </a:lnTo>
                <a:lnTo>
                  <a:pt x="7428" y="10740"/>
                </a:lnTo>
                <a:lnTo>
                  <a:pt x="7495" y="10731"/>
                </a:lnTo>
                <a:lnTo>
                  <a:pt x="7563" y="10721"/>
                </a:lnTo>
                <a:lnTo>
                  <a:pt x="7630" y="10710"/>
                </a:lnTo>
                <a:lnTo>
                  <a:pt x="7695" y="10698"/>
                </a:lnTo>
                <a:lnTo>
                  <a:pt x="7761" y="10685"/>
                </a:lnTo>
                <a:lnTo>
                  <a:pt x="7826" y="10672"/>
                </a:lnTo>
                <a:lnTo>
                  <a:pt x="7890" y="10658"/>
                </a:lnTo>
                <a:lnTo>
                  <a:pt x="7953" y="10642"/>
                </a:lnTo>
                <a:lnTo>
                  <a:pt x="8016" y="10626"/>
                </a:lnTo>
                <a:lnTo>
                  <a:pt x="8078" y="10609"/>
                </a:lnTo>
                <a:lnTo>
                  <a:pt x="8139" y="10592"/>
                </a:lnTo>
                <a:lnTo>
                  <a:pt x="8200" y="10573"/>
                </a:lnTo>
                <a:lnTo>
                  <a:pt x="8259" y="10554"/>
                </a:lnTo>
                <a:lnTo>
                  <a:pt x="8319" y="10533"/>
                </a:lnTo>
                <a:lnTo>
                  <a:pt x="8376" y="10513"/>
                </a:lnTo>
                <a:lnTo>
                  <a:pt x="8433" y="10491"/>
                </a:lnTo>
                <a:lnTo>
                  <a:pt x="8489" y="10469"/>
                </a:lnTo>
                <a:lnTo>
                  <a:pt x="8545" y="10447"/>
                </a:lnTo>
                <a:lnTo>
                  <a:pt x="8598" y="10423"/>
                </a:lnTo>
                <a:lnTo>
                  <a:pt x="8652" y="10398"/>
                </a:lnTo>
                <a:lnTo>
                  <a:pt x="8705" y="10372"/>
                </a:lnTo>
                <a:lnTo>
                  <a:pt x="8756" y="10347"/>
                </a:lnTo>
                <a:lnTo>
                  <a:pt x="8806" y="10321"/>
                </a:lnTo>
                <a:lnTo>
                  <a:pt x="8868" y="10347"/>
                </a:lnTo>
                <a:lnTo>
                  <a:pt x="8929" y="10372"/>
                </a:lnTo>
                <a:lnTo>
                  <a:pt x="8992" y="10398"/>
                </a:lnTo>
                <a:lnTo>
                  <a:pt x="9056" y="10423"/>
                </a:lnTo>
                <a:lnTo>
                  <a:pt x="9120" y="10445"/>
                </a:lnTo>
                <a:lnTo>
                  <a:pt x="9186" y="10468"/>
                </a:lnTo>
                <a:lnTo>
                  <a:pt x="9253" y="10491"/>
                </a:lnTo>
                <a:lnTo>
                  <a:pt x="9319" y="10512"/>
                </a:lnTo>
                <a:lnTo>
                  <a:pt x="9387" y="10533"/>
                </a:lnTo>
                <a:lnTo>
                  <a:pt x="9456" y="10553"/>
                </a:lnTo>
                <a:lnTo>
                  <a:pt x="9526" y="10572"/>
                </a:lnTo>
                <a:lnTo>
                  <a:pt x="9595" y="10590"/>
                </a:lnTo>
                <a:lnTo>
                  <a:pt x="9666" y="10608"/>
                </a:lnTo>
                <a:lnTo>
                  <a:pt x="9737" y="10625"/>
                </a:lnTo>
                <a:lnTo>
                  <a:pt x="9810" y="10641"/>
                </a:lnTo>
                <a:lnTo>
                  <a:pt x="9882" y="10656"/>
                </a:lnTo>
                <a:lnTo>
                  <a:pt x="9956" y="10669"/>
                </a:lnTo>
                <a:lnTo>
                  <a:pt x="10030" y="10683"/>
                </a:lnTo>
                <a:lnTo>
                  <a:pt x="10104" y="10696"/>
                </a:lnTo>
                <a:lnTo>
                  <a:pt x="10180" y="10707"/>
                </a:lnTo>
                <a:lnTo>
                  <a:pt x="10255" y="10717"/>
                </a:lnTo>
                <a:lnTo>
                  <a:pt x="10332" y="10727"/>
                </a:lnTo>
                <a:lnTo>
                  <a:pt x="10409" y="10737"/>
                </a:lnTo>
                <a:lnTo>
                  <a:pt x="10487" y="10745"/>
                </a:lnTo>
                <a:lnTo>
                  <a:pt x="10565" y="10751"/>
                </a:lnTo>
                <a:lnTo>
                  <a:pt x="10643" y="10758"/>
                </a:lnTo>
                <a:lnTo>
                  <a:pt x="10722" y="10763"/>
                </a:lnTo>
                <a:lnTo>
                  <a:pt x="10802" y="10767"/>
                </a:lnTo>
                <a:lnTo>
                  <a:pt x="10882" y="10771"/>
                </a:lnTo>
                <a:lnTo>
                  <a:pt x="10962" y="10773"/>
                </a:lnTo>
                <a:lnTo>
                  <a:pt x="11043" y="10775"/>
                </a:lnTo>
                <a:lnTo>
                  <a:pt x="11124" y="10775"/>
                </a:lnTo>
                <a:lnTo>
                  <a:pt x="11303" y="10773"/>
                </a:lnTo>
                <a:lnTo>
                  <a:pt x="11479" y="10766"/>
                </a:lnTo>
                <a:lnTo>
                  <a:pt x="11654" y="10754"/>
                </a:lnTo>
                <a:lnTo>
                  <a:pt x="11826" y="10738"/>
                </a:lnTo>
                <a:lnTo>
                  <a:pt x="11995" y="10717"/>
                </a:lnTo>
                <a:lnTo>
                  <a:pt x="12162" y="10692"/>
                </a:lnTo>
                <a:lnTo>
                  <a:pt x="12325" y="10664"/>
                </a:lnTo>
                <a:lnTo>
                  <a:pt x="12486" y="10630"/>
                </a:lnTo>
                <a:lnTo>
                  <a:pt x="12643" y="10593"/>
                </a:lnTo>
                <a:lnTo>
                  <a:pt x="12797" y="10552"/>
                </a:lnTo>
                <a:lnTo>
                  <a:pt x="12947" y="10507"/>
                </a:lnTo>
                <a:lnTo>
                  <a:pt x="13093" y="10458"/>
                </a:lnTo>
                <a:lnTo>
                  <a:pt x="13235" y="10407"/>
                </a:lnTo>
                <a:lnTo>
                  <a:pt x="13374" y="10351"/>
                </a:lnTo>
                <a:lnTo>
                  <a:pt x="13507" y="10291"/>
                </a:lnTo>
                <a:lnTo>
                  <a:pt x="13636" y="10230"/>
                </a:lnTo>
                <a:lnTo>
                  <a:pt x="13761" y="10163"/>
                </a:lnTo>
                <a:lnTo>
                  <a:pt x="13881" y="10095"/>
                </a:lnTo>
                <a:lnTo>
                  <a:pt x="13995" y="10024"/>
                </a:lnTo>
                <a:lnTo>
                  <a:pt x="14104" y="9950"/>
                </a:lnTo>
                <a:lnTo>
                  <a:pt x="14208" y="9872"/>
                </a:lnTo>
                <a:lnTo>
                  <a:pt x="14307" y="9792"/>
                </a:lnTo>
                <a:lnTo>
                  <a:pt x="14399" y="9710"/>
                </a:lnTo>
                <a:lnTo>
                  <a:pt x="14486" y="9626"/>
                </a:lnTo>
                <a:lnTo>
                  <a:pt x="14567" y="9539"/>
                </a:lnTo>
                <a:lnTo>
                  <a:pt x="14641" y="9450"/>
                </a:lnTo>
                <a:lnTo>
                  <a:pt x="14710" y="9357"/>
                </a:lnTo>
                <a:lnTo>
                  <a:pt x="14771" y="9265"/>
                </a:lnTo>
                <a:lnTo>
                  <a:pt x="14825" y="9169"/>
                </a:lnTo>
                <a:lnTo>
                  <a:pt x="14873" y="9072"/>
                </a:lnTo>
                <a:lnTo>
                  <a:pt x="14914" y="8973"/>
                </a:lnTo>
                <a:lnTo>
                  <a:pt x="14947" y="8872"/>
                </a:lnTo>
                <a:lnTo>
                  <a:pt x="15122" y="8855"/>
                </a:lnTo>
                <a:lnTo>
                  <a:pt x="15294" y="8833"/>
                </a:lnTo>
                <a:lnTo>
                  <a:pt x="15463" y="8807"/>
                </a:lnTo>
                <a:lnTo>
                  <a:pt x="15629" y="8776"/>
                </a:lnTo>
                <a:lnTo>
                  <a:pt x="15792" y="8741"/>
                </a:lnTo>
                <a:lnTo>
                  <a:pt x="15951" y="8702"/>
                </a:lnTo>
                <a:lnTo>
                  <a:pt x="16107" y="8660"/>
                </a:lnTo>
                <a:lnTo>
                  <a:pt x="16259" y="8613"/>
                </a:lnTo>
                <a:lnTo>
                  <a:pt x="16406" y="8562"/>
                </a:lnTo>
                <a:lnTo>
                  <a:pt x="16550" y="8507"/>
                </a:lnTo>
                <a:lnTo>
                  <a:pt x="16690" y="8450"/>
                </a:lnTo>
                <a:lnTo>
                  <a:pt x="16824" y="8388"/>
                </a:lnTo>
                <a:lnTo>
                  <a:pt x="16953" y="8323"/>
                </a:lnTo>
                <a:lnTo>
                  <a:pt x="17079" y="8256"/>
                </a:lnTo>
                <a:lnTo>
                  <a:pt x="17199" y="8184"/>
                </a:lnTo>
                <a:lnTo>
                  <a:pt x="17313" y="8110"/>
                </a:lnTo>
                <a:lnTo>
                  <a:pt x="17422" y="8033"/>
                </a:lnTo>
                <a:lnTo>
                  <a:pt x="17525" y="7953"/>
                </a:lnTo>
                <a:lnTo>
                  <a:pt x="17623" y="7870"/>
                </a:lnTo>
                <a:lnTo>
                  <a:pt x="17714" y="7785"/>
                </a:lnTo>
                <a:lnTo>
                  <a:pt x="17800" y="7697"/>
                </a:lnTo>
                <a:lnTo>
                  <a:pt x="17877" y="7607"/>
                </a:lnTo>
                <a:lnTo>
                  <a:pt x="17950" y="7515"/>
                </a:lnTo>
                <a:lnTo>
                  <a:pt x="18015" y="7420"/>
                </a:lnTo>
                <a:lnTo>
                  <a:pt x="18074" y="7324"/>
                </a:lnTo>
                <a:lnTo>
                  <a:pt x="18124" y="7226"/>
                </a:lnTo>
                <a:lnTo>
                  <a:pt x="18168" y="7125"/>
                </a:lnTo>
                <a:lnTo>
                  <a:pt x="18204" y="7023"/>
                </a:lnTo>
                <a:lnTo>
                  <a:pt x="18232" y="6920"/>
                </a:lnTo>
                <a:lnTo>
                  <a:pt x="18253" y="6815"/>
                </a:lnTo>
                <a:lnTo>
                  <a:pt x="18265" y="6708"/>
                </a:lnTo>
                <a:lnTo>
                  <a:pt x="18270" y="6600"/>
                </a:lnTo>
                <a:close/>
              </a:path>
            </a:pathLst>
          </a:custGeom>
          <a:gradFill rotWithShape="0">
            <a:gsLst>
              <a:gs pos="0">
                <a:srgbClr val="00175e"/>
              </a:gs>
              <a:gs pos="50000">
                <a:srgbClr val="0033cc"/>
              </a:gs>
              <a:gs pos="100000">
                <a:srgbClr val="00175e"/>
              </a:gs>
            </a:gsLst>
            <a:lin ang="5400000"/>
          </a:gradFill>
          <a:ln w="0">
            <a:noFill/>
          </a:ln>
          <a:effectLst>
            <a:outerShdw dist="36147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9" name=""/>
          <p:cNvSpPr/>
          <p:nvPr/>
        </p:nvSpPr>
        <p:spPr>
          <a:xfrm>
            <a:off x="3564000" y="3713040"/>
            <a:ext cx="20239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 Black"/>
              </a:rPr>
              <a:t>Optical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 Black"/>
              </a:rPr>
              <a:t>Domain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0" name=""/>
          <p:cNvSpPr/>
          <p:nvPr/>
        </p:nvSpPr>
        <p:spPr>
          <a:xfrm>
            <a:off x="5975280" y="2803680"/>
            <a:ext cx="1800" cy="2880"/>
          </a:xfrm>
          <a:custGeom>
            <a:avLst/>
            <a:gdLst/>
            <a:ahLst/>
            <a:rect l="l" t="t" r="r" b="b"/>
            <a:pathLst>
              <a:path w="12" h="29">
                <a:moveTo>
                  <a:pt x="0" y="29"/>
                </a:moveTo>
                <a:lnTo>
                  <a:pt x="12" y="29"/>
                </a:lnTo>
                <a:lnTo>
                  <a:pt x="12" y="0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1" name=""/>
          <p:cNvSpPr/>
          <p:nvPr/>
        </p:nvSpPr>
        <p:spPr>
          <a:xfrm>
            <a:off x="5983200" y="2803680"/>
            <a:ext cx="1800" cy="2880"/>
          </a:xfrm>
          <a:custGeom>
            <a:avLst/>
            <a:gdLst/>
            <a:ahLst/>
            <a:rect l="l" t="t" r="r" b="b"/>
            <a:pathLst>
              <a:path w="12" h="29">
                <a:moveTo>
                  <a:pt x="0" y="29"/>
                </a:moveTo>
                <a:lnTo>
                  <a:pt x="12" y="29"/>
                </a:lnTo>
                <a:lnTo>
                  <a:pt x="12" y="0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2" name=""/>
          <p:cNvSpPr/>
          <p:nvPr/>
        </p:nvSpPr>
        <p:spPr>
          <a:xfrm>
            <a:off x="5870520" y="2508120"/>
            <a:ext cx="11160" cy="74880"/>
          </a:xfrm>
          <a:prstGeom prst="rect">
            <a:avLst/>
          </a:prstGeom>
          <a:gradFill rotWithShape="0">
            <a:gsLst>
              <a:gs pos="0">
                <a:srgbClr val="330000"/>
              </a:gs>
              <a:gs pos="100000">
                <a:srgbClr val="900000"/>
              </a:gs>
            </a:gsLst>
            <a:lin ang="135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3" name=""/>
          <p:cNvSpPr/>
          <p:nvPr/>
        </p:nvSpPr>
        <p:spPr>
          <a:xfrm>
            <a:off x="5870520" y="2583000"/>
            <a:ext cx="11160" cy="74520"/>
          </a:xfrm>
          <a:prstGeom prst="rect">
            <a:avLst/>
          </a:prstGeom>
          <a:gradFill rotWithShape="0">
            <a:gsLst>
              <a:gs pos="0">
                <a:srgbClr val="a40000"/>
              </a:gs>
              <a:gs pos="100000">
                <a:srgbClr val="3a0000"/>
              </a:gs>
            </a:gsLst>
            <a:lin ang="81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4" name=""/>
          <p:cNvSpPr/>
          <p:nvPr/>
        </p:nvSpPr>
        <p:spPr>
          <a:xfrm>
            <a:off x="5870520" y="2732040"/>
            <a:ext cx="11160" cy="74520"/>
          </a:xfrm>
          <a:prstGeom prst="rect">
            <a:avLst/>
          </a:prstGeom>
          <a:gradFill rotWithShape="0">
            <a:gsLst>
              <a:gs pos="0">
                <a:srgbClr val="330000"/>
              </a:gs>
              <a:gs pos="100000">
                <a:srgbClr val="900000"/>
              </a:gs>
            </a:gsLst>
            <a:lin ang="135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5" name=""/>
          <p:cNvSpPr/>
          <p:nvPr/>
        </p:nvSpPr>
        <p:spPr>
          <a:xfrm>
            <a:off x="6675480" y="1968480"/>
            <a:ext cx="11160" cy="17640"/>
          </a:xfrm>
          <a:custGeom>
            <a:avLst/>
            <a:gdLst/>
            <a:ahLst/>
            <a:rect l="l" t="t" r="r" b="b"/>
            <a:pathLst>
              <a:path w="72" h="129">
                <a:moveTo>
                  <a:pt x="0" y="0"/>
                </a:moveTo>
                <a:lnTo>
                  <a:pt x="0" y="129"/>
                </a:lnTo>
                <a:lnTo>
                  <a:pt x="72" y="12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7e00"/>
              </a:gs>
              <a:gs pos="100000">
                <a:srgbClr val="003e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-28080" bIns="-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6" name=""/>
          <p:cNvSpPr/>
          <p:nvPr/>
        </p:nvSpPr>
        <p:spPr>
          <a:xfrm>
            <a:off x="6273720" y="2732040"/>
            <a:ext cx="6480" cy="9720"/>
          </a:xfrm>
          <a:custGeom>
            <a:avLst/>
            <a:gdLst/>
            <a:ahLst/>
            <a:rect l="l" t="t" r="r" b="b"/>
            <a:pathLst>
              <a:path w="44" h="71">
                <a:moveTo>
                  <a:pt x="0" y="71"/>
                </a:moveTo>
                <a:lnTo>
                  <a:pt x="44" y="0"/>
                </a:lnTo>
                <a:lnTo>
                  <a:pt x="0" y="0"/>
                </a:lnTo>
                <a:lnTo>
                  <a:pt x="0" y="71"/>
                </a:lnTo>
                <a:close/>
              </a:path>
            </a:pathLst>
          </a:custGeom>
          <a:gradFill rotWithShape="0">
            <a:gsLst>
              <a:gs pos="0">
                <a:srgbClr val="007e00"/>
              </a:gs>
              <a:gs pos="100000">
                <a:srgbClr val="004b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7" name=""/>
          <p:cNvSpPr/>
          <p:nvPr/>
        </p:nvSpPr>
        <p:spPr>
          <a:xfrm>
            <a:off x="6129360" y="2801880"/>
            <a:ext cx="6480" cy="4680"/>
          </a:xfrm>
          <a:custGeom>
            <a:avLst/>
            <a:gdLst/>
            <a:ahLst/>
            <a:rect l="l" t="t" r="r" b="b"/>
            <a:pathLst>
              <a:path w="51" h="43">
                <a:moveTo>
                  <a:pt x="0" y="43"/>
                </a:moveTo>
                <a:lnTo>
                  <a:pt x="51" y="43"/>
                </a:lnTo>
                <a:lnTo>
                  <a:pt x="21" y="0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78" name=""/>
          <p:cNvGrpSpPr/>
          <p:nvPr/>
        </p:nvGrpSpPr>
        <p:grpSpPr>
          <a:xfrm>
            <a:off x="190440" y="3642840"/>
            <a:ext cx="1692360" cy="1719360"/>
            <a:chOff x="190440" y="3642840"/>
            <a:chExt cx="1692360" cy="1719360"/>
          </a:xfrm>
        </p:grpSpPr>
        <p:grpSp>
          <p:nvGrpSpPr>
            <p:cNvPr id="1479" name=""/>
            <p:cNvGrpSpPr/>
            <p:nvPr/>
          </p:nvGrpSpPr>
          <p:grpSpPr>
            <a:xfrm>
              <a:off x="203040" y="5006880"/>
              <a:ext cx="1676160" cy="353880"/>
              <a:chOff x="203040" y="5006880"/>
              <a:chExt cx="1676160" cy="353880"/>
            </a:xfrm>
          </p:grpSpPr>
          <p:sp>
            <p:nvSpPr>
              <p:cNvPr id="1480" name=""/>
              <p:cNvSpPr/>
              <p:nvPr/>
            </p:nvSpPr>
            <p:spPr>
              <a:xfrm>
                <a:off x="203040" y="5006880"/>
                <a:ext cx="1676160" cy="35388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1" name=""/>
              <p:cNvSpPr/>
              <p:nvPr/>
            </p:nvSpPr>
            <p:spPr>
              <a:xfrm>
                <a:off x="487440" y="5025960"/>
                <a:ext cx="182880" cy="3045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82" name=""/>
            <p:cNvGrpSpPr/>
            <p:nvPr/>
          </p:nvGrpSpPr>
          <p:grpSpPr>
            <a:xfrm>
              <a:off x="511560" y="3736080"/>
              <a:ext cx="310320" cy="611640"/>
              <a:chOff x="511560" y="3736080"/>
              <a:chExt cx="310320" cy="611640"/>
            </a:xfrm>
          </p:grpSpPr>
          <p:sp>
            <p:nvSpPr>
              <p:cNvPr id="1483" name=""/>
              <p:cNvSpPr/>
              <p:nvPr/>
            </p:nvSpPr>
            <p:spPr>
              <a:xfrm rot="90000">
                <a:off x="519120" y="3739320"/>
                <a:ext cx="271440" cy="604800"/>
              </a:xfrm>
              <a:prstGeom prst="can">
                <a:avLst>
                  <a:gd name="adj" fmla="val 9949"/>
                </a:avLst>
              </a:prstGeom>
              <a:solidFill>
                <a:srgbClr val="ffff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4" name=""/>
              <p:cNvSpPr/>
              <p:nvPr/>
            </p:nvSpPr>
            <p:spPr>
              <a:xfrm rot="5490000">
                <a:off x="472320" y="3954960"/>
                <a:ext cx="440640" cy="24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 Rounded MT Bold"/>
                  </a:rPr>
                  <a:t>ERP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485" name=""/>
            <p:cNvSpPr/>
            <p:nvPr/>
          </p:nvSpPr>
          <p:spPr>
            <a:xfrm>
              <a:off x="190440" y="4316400"/>
              <a:ext cx="1676520" cy="35388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Network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6" name=""/>
            <p:cNvSpPr/>
            <p:nvPr/>
          </p:nvSpPr>
          <p:spPr>
            <a:xfrm>
              <a:off x="206280" y="4681440"/>
              <a:ext cx="1676520" cy="354240"/>
            </a:xfrm>
            <a:prstGeom prst="rect">
              <a:avLst/>
            </a:prstGeom>
            <a:solidFill>
              <a:srgbClr val="ffb241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Data Link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7" name=""/>
            <p:cNvSpPr/>
            <p:nvPr/>
          </p:nvSpPr>
          <p:spPr>
            <a:xfrm>
              <a:off x="240120" y="5024520"/>
              <a:ext cx="8676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Physical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488" name=""/>
            <p:cNvGrpSpPr/>
            <p:nvPr/>
          </p:nvGrpSpPr>
          <p:grpSpPr>
            <a:xfrm>
              <a:off x="1556280" y="3718080"/>
              <a:ext cx="261720" cy="1208160"/>
              <a:chOff x="1556280" y="3718080"/>
              <a:chExt cx="261720" cy="1208160"/>
            </a:xfrm>
          </p:grpSpPr>
          <p:sp>
            <p:nvSpPr>
              <p:cNvPr id="1489" name=""/>
              <p:cNvSpPr/>
              <p:nvPr/>
            </p:nvSpPr>
            <p:spPr>
              <a:xfrm rot="21585600">
                <a:off x="1558440" y="3804840"/>
                <a:ext cx="257040" cy="1120680"/>
              </a:xfrm>
              <a:prstGeom prst="rect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6800" rIns="46800" tIns="90000" bIns="90000" anchor="ctr" anchorCtr="1" vert="eaVert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CRM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0" name=""/>
              <p:cNvSpPr/>
              <p:nvPr/>
            </p:nvSpPr>
            <p:spPr>
              <a:xfrm>
                <a:off x="1558800" y="3718080"/>
                <a:ext cx="257040" cy="13608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91" name=""/>
            <p:cNvGrpSpPr/>
            <p:nvPr/>
          </p:nvGrpSpPr>
          <p:grpSpPr>
            <a:xfrm>
              <a:off x="1076400" y="3642840"/>
              <a:ext cx="350280" cy="901080"/>
              <a:chOff x="1076400" y="3642840"/>
              <a:chExt cx="350280" cy="901080"/>
            </a:xfrm>
          </p:grpSpPr>
          <p:sp>
            <p:nvSpPr>
              <p:cNvPr id="1492" name=""/>
              <p:cNvSpPr/>
              <p:nvPr/>
            </p:nvSpPr>
            <p:spPr>
              <a:xfrm rot="21551400">
                <a:off x="1082520" y="3645000"/>
                <a:ext cx="334080" cy="896400"/>
              </a:xfrm>
              <a:prstGeom prst="can">
                <a:avLst>
                  <a:gd name="adj" fmla="val 9949"/>
                </a:avLst>
              </a:prstGeom>
              <a:solidFill>
                <a:srgbClr val="cc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3" name=""/>
              <p:cNvSpPr/>
              <p:nvPr/>
            </p:nvSpPr>
            <p:spPr>
              <a:xfrm rot="5350800">
                <a:off x="1015560" y="3972600"/>
                <a:ext cx="567000" cy="24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 Rounded MT Bold"/>
                  </a:rPr>
                  <a:t>Billing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1494" name=""/>
          <p:cNvGrpSpPr/>
          <p:nvPr/>
        </p:nvGrpSpPr>
        <p:grpSpPr>
          <a:xfrm>
            <a:off x="7219800" y="3585600"/>
            <a:ext cx="1692360" cy="1722600"/>
            <a:chOff x="7219800" y="3585600"/>
            <a:chExt cx="1692360" cy="1722600"/>
          </a:xfrm>
        </p:grpSpPr>
        <p:grpSp>
          <p:nvGrpSpPr>
            <p:cNvPr id="1495" name=""/>
            <p:cNvGrpSpPr/>
            <p:nvPr/>
          </p:nvGrpSpPr>
          <p:grpSpPr>
            <a:xfrm>
              <a:off x="7232400" y="4952880"/>
              <a:ext cx="1676160" cy="353880"/>
              <a:chOff x="7232400" y="4952880"/>
              <a:chExt cx="1676160" cy="353880"/>
            </a:xfrm>
          </p:grpSpPr>
          <p:sp>
            <p:nvSpPr>
              <p:cNvPr id="1496" name=""/>
              <p:cNvSpPr/>
              <p:nvPr/>
            </p:nvSpPr>
            <p:spPr>
              <a:xfrm>
                <a:off x="7232400" y="4952880"/>
                <a:ext cx="1676160" cy="35388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7" name=""/>
              <p:cNvSpPr/>
              <p:nvPr/>
            </p:nvSpPr>
            <p:spPr>
              <a:xfrm>
                <a:off x="7516800" y="4971960"/>
                <a:ext cx="182880" cy="3045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98" name=""/>
            <p:cNvGrpSpPr/>
            <p:nvPr/>
          </p:nvGrpSpPr>
          <p:grpSpPr>
            <a:xfrm>
              <a:off x="7540920" y="3682080"/>
              <a:ext cx="310320" cy="611640"/>
              <a:chOff x="7540920" y="3682080"/>
              <a:chExt cx="310320" cy="611640"/>
            </a:xfrm>
          </p:grpSpPr>
          <p:sp>
            <p:nvSpPr>
              <p:cNvPr id="1499" name=""/>
              <p:cNvSpPr/>
              <p:nvPr/>
            </p:nvSpPr>
            <p:spPr>
              <a:xfrm rot="90000">
                <a:off x="7548480" y="3685320"/>
                <a:ext cx="271440" cy="604800"/>
              </a:xfrm>
              <a:prstGeom prst="can">
                <a:avLst>
                  <a:gd name="adj" fmla="val 9949"/>
                </a:avLst>
              </a:prstGeom>
              <a:solidFill>
                <a:srgbClr val="ffff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0" name=""/>
              <p:cNvSpPr/>
              <p:nvPr/>
            </p:nvSpPr>
            <p:spPr>
              <a:xfrm rot="5490000">
                <a:off x="7501680" y="3900960"/>
                <a:ext cx="440640" cy="24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 Rounded MT Bold"/>
                  </a:rPr>
                  <a:t>ERP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501" name=""/>
            <p:cNvSpPr/>
            <p:nvPr/>
          </p:nvSpPr>
          <p:spPr>
            <a:xfrm>
              <a:off x="7219800" y="4262400"/>
              <a:ext cx="1676520" cy="35388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Network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2" name=""/>
            <p:cNvSpPr/>
            <p:nvPr/>
          </p:nvSpPr>
          <p:spPr>
            <a:xfrm>
              <a:off x="7235640" y="4627440"/>
              <a:ext cx="1676520" cy="354240"/>
            </a:xfrm>
            <a:prstGeom prst="rect">
              <a:avLst/>
            </a:prstGeom>
            <a:solidFill>
              <a:srgbClr val="ffb241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Data Link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3" name=""/>
            <p:cNvSpPr/>
            <p:nvPr/>
          </p:nvSpPr>
          <p:spPr>
            <a:xfrm>
              <a:off x="7269480" y="4970520"/>
              <a:ext cx="8676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Physical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04" name=""/>
            <p:cNvGrpSpPr/>
            <p:nvPr/>
          </p:nvGrpSpPr>
          <p:grpSpPr>
            <a:xfrm>
              <a:off x="8585640" y="3664080"/>
              <a:ext cx="261720" cy="1208160"/>
              <a:chOff x="8585640" y="3664080"/>
              <a:chExt cx="261720" cy="1208160"/>
            </a:xfrm>
          </p:grpSpPr>
          <p:sp>
            <p:nvSpPr>
              <p:cNvPr id="1505" name=""/>
              <p:cNvSpPr/>
              <p:nvPr/>
            </p:nvSpPr>
            <p:spPr>
              <a:xfrm rot="21585600">
                <a:off x="8587800" y="3750840"/>
                <a:ext cx="257040" cy="1120680"/>
              </a:xfrm>
              <a:prstGeom prst="rect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6800" rIns="46800" tIns="90000" bIns="90000" anchor="ctr" anchorCtr="1" vert="eaVert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CRM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6" name=""/>
              <p:cNvSpPr/>
              <p:nvPr/>
            </p:nvSpPr>
            <p:spPr>
              <a:xfrm>
                <a:off x="8588160" y="3664080"/>
                <a:ext cx="257040" cy="13608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507" name=""/>
            <p:cNvGrpSpPr/>
            <p:nvPr/>
          </p:nvGrpSpPr>
          <p:grpSpPr>
            <a:xfrm>
              <a:off x="8102880" y="3585600"/>
              <a:ext cx="366840" cy="902880"/>
              <a:chOff x="8102880" y="3585600"/>
              <a:chExt cx="366840" cy="902880"/>
            </a:xfrm>
          </p:grpSpPr>
          <p:sp>
            <p:nvSpPr>
              <p:cNvPr id="1508" name=""/>
              <p:cNvSpPr/>
              <p:nvPr/>
            </p:nvSpPr>
            <p:spPr>
              <a:xfrm rot="21551400">
                <a:off x="8109000" y="3587760"/>
                <a:ext cx="334080" cy="898200"/>
              </a:xfrm>
              <a:prstGeom prst="can">
                <a:avLst>
                  <a:gd name="adj" fmla="val 9949"/>
                </a:avLst>
              </a:prstGeom>
              <a:solidFill>
                <a:srgbClr val="cc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9" name=""/>
              <p:cNvSpPr/>
              <p:nvPr/>
            </p:nvSpPr>
            <p:spPr>
              <a:xfrm rot="5350800">
                <a:off x="8058600" y="3869280"/>
                <a:ext cx="567000" cy="24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 Rounded MT Bold"/>
                  </a:rPr>
                  <a:t>Billing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1510" name=""/>
          <p:cNvSpPr/>
          <p:nvPr/>
        </p:nvSpPr>
        <p:spPr>
          <a:xfrm>
            <a:off x="1865160" y="4842000"/>
            <a:ext cx="5353200" cy="768240"/>
          </a:xfrm>
          <a:prstGeom prst="leftRightArrow">
            <a:avLst>
              <a:gd name="adj1" fmla="val 50000"/>
              <a:gd name="adj2" fmla="val 138717"/>
            </a:avLst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Applications Over Optics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1" name=""/>
          <p:cNvSpPr/>
          <p:nvPr/>
        </p:nvSpPr>
        <p:spPr>
          <a:xfrm>
            <a:off x="372960" y="2684520"/>
            <a:ext cx="18237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Business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Applications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2" name=""/>
          <p:cNvSpPr/>
          <p:nvPr/>
        </p:nvSpPr>
        <p:spPr>
          <a:xfrm>
            <a:off x="7243920" y="2643120"/>
            <a:ext cx="18237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Business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Applications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3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Cambira: Reduces Complexity and Overhead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</p:spTree>
  </p:cSld>
  <p:transition>
    <p:wipe dir="r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"/>
          <p:cNvSpPr/>
          <p:nvPr/>
        </p:nvSpPr>
        <p:spPr>
          <a:xfrm>
            <a:off x="0" y="1687680"/>
            <a:ext cx="9144000" cy="517032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5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Cambira Enables Application Collaboration 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516" name=""/>
          <p:cNvSpPr/>
          <p:nvPr/>
        </p:nvSpPr>
        <p:spPr>
          <a:xfrm>
            <a:off x="808920" y="5194440"/>
            <a:ext cx="1911240" cy="45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 anchorCtr="1">
            <a:spAutoFit/>
          </a:bodyPr>
          <a:p>
            <a:pPr algn="r">
              <a:lnSpc>
                <a:spcPct val="92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Collaborate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7" name=""/>
          <p:cNvSpPr/>
          <p:nvPr/>
        </p:nvSpPr>
        <p:spPr>
          <a:xfrm>
            <a:off x="1281240" y="2766960"/>
            <a:ext cx="137916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 anchorCtr="1">
            <a:spAutoFit/>
          </a:bodyPr>
          <a:p>
            <a:pPr algn="r">
              <a:lnSpc>
                <a:spcPct val="92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Optical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92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18" name="Step1%20to%20insert" descr=""/>
          <p:cNvPicPr/>
          <p:nvPr/>
        </p:nvPicPr>
        <p:blipFill>
          <a:blip r:embed="rId1"/>
          <a:srcRect l="13930" t="19337" r="14973" b="17942"/>
          <a:stretch/>
        </p:blipFill>
        <p:spPr>
          <a:xfrm>
            <a:off x="2602080" y="1895400"/>
            <a:ext cx="2600280" cy="305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19" name="Step2%20to%20insert" descr=""/>
          <p:cNvPicPr/>
          <p:nvPr/>
        </p:nvPicPr>
        <p:blipFill>
          <a:blip r:embed="rId2"/>
          <a:srcRect l="19536" t="13930" r="21390" b="14629"/>
          <a:stretch/>
        </p:blipFill>
        <p:spPr>
          <a:xfrm>
            <a:off x="4314960" y="1797120"/>
            <a:ext cx="2881080" cy="2612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20" name="Step4%20to%20insert" descr=""/>
          <p:cNvPicPr/>
          <p:nvPr/>
        </p:nvPicPr>
        <p:blipFill>
          <a:blip r:embed="rId3"/>
          <a:srcRect l="21190" t="17494" r="19795" b="17494"/>
          <a:stretch/>
        </p:blipFill>
        <p:spPr>
          <a:xfrm>
            <a:off x="2747880" y="4138560"/>
            <a:ext cx="2878200" cy="237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21" name=""/>
          <p:cNvSpPr/>
          <p:nvPr/>
        </p:nvSpPr>
        <p:spPr>
          <a:xfrm>
            <a:off x="7330320" y="2779560"/>
            <a:ext cx="1028880" cy="45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 anchorCtr="1">
            <a:spAutoFit/>
          </a:bodyPr>
          <a:p>
            <a:pPr>
              <a:lnSpc>
                <a:spcPct val="92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Adapt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22" name="Step3%20to%20insert" descr=""/>
          <p:cNvPicPr/>
          <p:nvPr/>
        </p:nvPicPr>
        <p:blipFill>
          <a:blip r:embed="rId4"/>
          <a:srcRect l="26757" t="12502" r="25687" b="13674"/>
          <a:stretch/>
        </p:blipFill>
        <p:spPr>
          <a:xfrm>
            <a:off x="4960800" y="3708360"/>
            <a:ext cx="2319480" cy="27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23" name=""/>
          <p:cNvSpPr/>
          <p:nvPr/>
        </p:nvSpPr>
        <p:spPr>
          <a:xfrm>
            <a:off x="7317720" y="5170320"/>
            <a:ext cx="1488960" cy="45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 anchorCtr="1">
            <a:spAutoFit/>
          </a:bodyPr>
          <a:p>
            <a:pPr>
              <a:lnSpc>
                <a:spcPct val="92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Integrate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4" name=""/>
          <p:cNvSpPr/>
          <p:nvPr/>
        </p:nvSpPr>
        <p:spPr>
          <a:xfrm>
            <a:off x="3983040" y="3997440"/>
            <a:ext cx="1919160" cy="57456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0000"/>
              </a:gs>
              <a:gs pos="100000">
                <a:srgbClr val="424242"/>
              </a:gs>
            </a:gsLst>
            <a:lin ang="13500000"/>
          </a:gradFill>
          <a:ln w="25560">
            <a:solidFill>
              <a:srgbClr val="8b8fd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Applications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Market Strategy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526" name=""/>
          <p:cNvSpPr/>
          <p:nvPr/>
        </p:nvSpPr>
        <p:spPr>
          <a:xfrm>
            <a:off x="1371600" y="3867120"/>
            <a:ext cx="2171880" cy="2133720"/>
          </a:xfrm>
          <a:prstGeom prst="rect">
            <a:avLst/>
          </a:prstGeom>
          <a:gradFill rotWithShape="0">
            <a:gsLst>
              <a:gs pos="0">
                <a:srgbClr val="afafdb"/>
              </a:gs>
              <a:gs pos="100000">
                <a:srgbClr val="ccccff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27" name=""/>
          <p:cNvGrpSpPr/>
          <p:nvPr/>
        </p:nvGrpSpPr>
        <p:grpSpPr>
          <a:xfrm>
            <a:off x="1587600" y="4836960"/>
            <a:ext cx="1704960" cy="976320"/>
            <a:chOff x="1587600" y="4836960"/>
            <a:chExt cx="1704960" cy="976320"/>
          </a:xfrm>
        </p:grpSpPr>
        <p:sp>
          <p:nvSpPr>
            <p:cNvPr id="1528" name=""/>
            <p:cNvSpPr/>
            <p:nvPr/>
          </p:nvSpPr>
          <p:spPr>
            <a:xfrm>
              <a:off x="1587600" y="5419800"/>
              <a:ext cx="298440" cy="393480"/>
            </a:xfrm>
            <a:prstGeom prst="rect">
              <a:avLst/>
            </a:prstGeom>
            <a:gradFill rotWithShape="0">
              <a:gsLst>
                <a:gs pos="0">
                  <a:srgbClr val="b5b5b5"/>
                </a:gs>
                <a:gs pos="100000">
                  <a:srgbClr val="656565"/>
                </a:gs>
              </a:gsLst>
              <a:lin ang="8100000"/>
            </a:gra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9" name=""/>
            <p:cNvSpPr/>
            <p:nvPr/>
          </p:nvSpPr>
          <p:spPr>
            <a:xfrm>
              <a:off x="2944440" y="5419800"/>
              <a:ext cx="348120" cy="393480"/>
            </a:xfrm>
            <a:prstGeom prst="rect">
              <a:avLst/>
            </a:prstGeom>
            <a:gradFill rotWithShape="0">
              <a:gsLst>
                <a:gs pos="0">
                  <a:srgbClr val="b5b5b5"/>
                </a:gs>
                <a:gs pos="100000">
                  <a:srgbClr val="656565"/>
                </a:gs>
              </a:gsLst>
              <a:lin ang="8100000"/>
            </a:gra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0" name=""/>
            <p:cNvSpPr/>
            <p:nvPr/>
          </p:nvSpPr>
          <p:spPr>
            <a:xfrm>
              <a:off x="1806840" y="5289120"/>
              <a:ext cx="1109880" cy="523800"/>
            </a:xfrm>
            <a:prstGeom prst="rect">
              <a:avLst/>
            </a:prstGeom>
            <a:gradFill rotWithShape="0">
              <a:gsLst>
                <a:gs pos="0">
                  <a:srgbClr val="b4b4b4"/>
                </a:gs>
                <a:gs pos="100000">
                  <a:srgbClr val="9c9c9c"/>
                </a:gs>
              </a:gsLst>
              <a:lin ang="8100000"/>
            </a:gra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1" name=""/>
            <p:cNvSpPr/>
            <p:nvPr/>
          </p:nvSpPr>
          <p:spPr>
            <a:xfrm>
              <a:off x="1777320" y="5259600"/>
              <a:ext cx="1139400" cy="58320"/>
            </a:xfrm>
            <a:prstGeom prst="rect">
              <a:avLst/>
            </a:prstGeom>
            <a:gradFill rotWithShape="0">
              <a:gsLst>
                <a:gs pos="0">
                  <a:srgbClr val="c7c7c7"/>
                </a:gs>
                <a:gs pos="100000">
                  <a:srgbClr val="b5b5b5"/>
                </a:gs>
              </a:gsLst>
              <a:lin ang="8100000"/>
            </a:gra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520" bIns="11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2" name=""/>
            <p:cNvSpPr/>
            <p:nvPr/>
          </p:nvSpPr>
          <p:spPr>
            <a:xfrm>
              <a:off x="1967400" y="4836960"/>
              <a:ext cx="525600" cy="97632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b5b5b5"/>
                </a:gs>
              </a:gsLst>
              <a:lin ang="8100000"/>
            </a:gra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3" name=""/>
            <p:cNvSpPr/>
            <p:nvPr/>
          </p:nvSpPr>
          <p:spPr>
            <a:xfrm>
              <a:off x="2011680" y="4880880"/>
              <a:ext cx="29160" cy="902880"/>
            </a:xfrm>
            <a:prstGeom prst="rect">
              <a:avLst/>
            </a:prstGeom>
            <a:solidFill>
              <a:srgbClr val="b7b7b7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4" name=""/>
            <p:cNvSpPr/>
            <p:nvPr/>
          </p:nvSpPr>
          <p:spPr>
            <a:xfrm>
              <a:off x="2070360" y="4880880"/>
              <a:ext cx="28440" cy="902880"/>
            </a:xfrm>
            <a:prstGeom prst="rect">
              <a:avLst/>
            </a:prstGeom>
            <a:solidFill>
              <a:srgbClr val="b7b7b7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5" name=""/>
            <p:cNvSpPr/>
            <p:nvPr/>
          </p:nvSpPr>
          <p:spPr>
            <a:xfrm>
              <a:off x="2127960" y="4880880"/>
              <a:ext cx="29160" cy="902880"/>
            </a:xfrm>
            <a:prstGeom prst="rect">
              <a:avLst/>
            </a:prstGeom>
            <a:solidFill>
              <a:srgbClr val="b7b7b7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6" name=""/>
            <p:cNvSpPr/>
            <p:nvPr/>
          </p:nvSpPr>
          <p:spPr>
            <a:xfrm>
              <a:off x="2187000" y="4880880"/>
              <a:ext cx="29160" cy="902880"/>
            </a:xfrm>
            <a:prstGeom prst="rect">
              <a:avLst/>
            </a:prstGeom>
            <a:solidFill>
              <a:srgbClr val="b7b7b7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7" name=""/>
            <p:cNvSpPr/>
            <p:nvPr/>
          </p:nvSpPr>
          <p:spPr>
            <a:xfrm>
              <a:off x="2245680" y="4880880"/>
              <a:ext cx="28080" cy="902880"/>
            </a:xfrm>
            <a:prstGeom prst="rect">
              <a:avLst/>
            </a:prstGeom>
            <a:solidFill>
              <a:srgbClr val="b7b7b7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8" name=""/>
            <p:cNvSpPr/>
            <p:nvPr/>
          </p:nvSpPr>
          <p:spPr>
            <a:xfrm>
              <a:off x="2303280" y="4880880"/>
              <a:ext cx="29160" cy="902880"/>
            </a:xfrm>
            <a:prstGeom prst="rect">
              <a:avLst/>
            </a:prstGeom>
            <a:solidFill>
              <a:srgbClr val="b7b7b7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9" name=""/>
            <p:cNvSpPr/>
            <p:nvPr/>
          </p:nvSpPr>
          <p:spPr>
            <a:xfrm>
              <a:off x="2361960" y="4880880"/>
              <a:ext cx="29160" cy="902880"/>
            </a:xfrm>
            <a:prstGeom prst="rect">
              <a:avLst/>
            </a:prstGeom>
            <a:solidFill>
              <a:srgbClr val="b7b7b7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0" name=""/>
            <p:cNvSpPr/>
            <p:nvPr/>
          </p:nvSpPr>
          <p:spPr>
            <a:xfrm>
              <a:off x="2420640" y="4880880"/>
              <a:ext cx="29160" cy="902880"/>
            </a:xfrm>
            <a:prstGeom prst="rect">
              <a:avLst/>
            </a:prstGeom>
            <a:solidFill>
              <a:srgbClr val="b7b7b7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1" name=""/>
            <p:cNvSpPr/>
            <p:nvPr/>
          </p:nvSpPr>
          <p:spPr>
            <a:xfrm>
              <a:off x="2712600" y="5040720"/>
              <a:ext cx="408960" cy="77220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b5b5b5"/>
                </a:gs>
              </a:gsLst>
              <a:lin ang="8100000"/>
            </a:gra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2" name=""/>
            <p:cNvSpPr/>
            <p:nvPr/>
          </p:nvSpPr>
          <p:spPr>
            <a:xfrm>
              <a:off x="2756520" y="5084640"/>
              <a:ext cx="29160" cy="698760"/>
            </a:xfrm>
            <a:prstGeom prst="rect">
              <a:avLst/>
            </a:prstGeom>
            <a:solidFill>
              <a:srgbClr val="b7b7b7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3" name=""/>
            <p:cNvSpPr/>
            <p:nvPr/>
          </p:nvSpPr>
          <p:spPr>
            <a:xfrm>
              <a:off x="2815200" y="5084640"/>
              <a:ext cx="28440" cy="698760"/>
            </a:xfrm>
            <a:prstGeom prst="rect">
              <a:avLst/>
            </a:prstGeom>
            <a:solidFill>
              <a:srgbClr val="b7b7b7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4" name=""/>
            <p:cNvSpPr/>
            <p:nvPr/>
          </p:nvSpPr>
          <p:spPr>
            <a:xfrm>
              <a:off x="2873160" y="5084640"/>
              <a:ext cx="29160" cy="698760"/>
            </a:xfrm>
            <a:prstGeom prst="rect">
              <a:avLst/>
            </a:prstGeom>
            <a:solidFill>
              <a:srgbClr val="b7b7b7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5" name=""/>
            <p:cNvSpPr/>
            <p:nvPr/>
          </p:nvSpPr>
          <p:spPr>
            <a:xfrm>
              <a:off x="2931840" y="5084640"/>
              <a:ext cx="29160" cy="698760"/>
            </a:xfrm>
            <a:prstGeom prst="rect">
              <a:avLst/>
            </a:prstGeom>
            <a:solidFill>
              <a:srgbClr val="b7b7b7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6" name=""/>
            <p:cNvSpPr/>
            <p:nvPr/>
          </p:nvSpPr>
          <p:spPr>
            <a:xfrm>
              <a:off x="2990880" y="5084640"/>
              <a:ext cx="29160" cy="698760"/>
            </a:xfrm>
            <a:prstGeom prst="rect">
              <a:avLst/>
            </a:prstGeom>
            <a:solidFill>
              <a:srgbClr val="b7b7b7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7" name=""/>
            <p:cNvSpPr/>
            <p:nvPr/>
          </p:nvSpPr>
          <p:spPr>
            <a:xfrm>
              <a:off x="3048480" y="5084640"/>
              <a:ext cx="29160" cy="698760"/>
            </a:xfrm>
            <a:prstGeom prst="rect">
              <a:avLst/>
            </a:prstGeom>
            <a:solidFill>
              <a:srgbClr val="b7b7b7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48" name=""/>
          <p:cNvSpPr/>
          <p:nvPr/>
        </p:nvSpPr>
        <p:spPr>
          <a:xfrm>
            <a:off x="1700280" y="3964680"/>
            <a:ext cx="1439640" cy="3988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Enterprise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49" name=""/>
          <p:cNvGrpSpPr/>
          <p:nvPr/>
        </p:nvGrpSpPr>
        <p:grpSpPr>
          <a:xfrm>
            <a:off x="5700600" y="3804120"/>
            <a:ext cx="2171880" cy="2209320"/>
            <a:chOff x="5700600" y="3804120"/>
            <a:chExt cx="2171880" cy="2209320"/>
          </a:xfrm>
        </p:grpSpPr>
        <p:sp>
          <p:nvSpPr>
            <p:cNvPr id="1550" name=""/>
            <p:cNvSpPr/>
            <p:nvPr/>
          </p:nvSpPr>
          <p:spPr>
            <a:xfrm>
              <a:off x="5700600" y="3879720"/>
              <a:ext cx="2171880" cy="2133720"/>
            </a:xfrm>
            <a:prstGeom prst="rect">
              <a:avLst/>
            </a:prstGeom>
            <a:gradFill rotWithShape="0">
              <a:gsLst>
                <a:gs pos="0">
                  <a:srgbClr val="afafdb"/>
                </a:gs>
                <a:gs pos="100000">
                  <a:srgbClr val="ccccff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1" name=""/>
            <p:cNvSpPr/>
            <p:nvPr/>
          </p:nvSpPr>
          <p:spPr>
            <a:xfrm>
              <a:off x="6635880" y="4143240"/>
              <a:ext cx="527040" cy="1739880"/>
            </a:xfrm>
            <a:custGeom>
              <a:avLst/>
              <a:gdLst/>
              <a:ahLst/>
              <a:rect l="l" t="t" r="r" b="b"/>
              <a:pathLst>
                <a:path w="900" h="2238">
                  <a:moveTo>
                    <a:pt x="36" y="0"/>
                  </a:moveTo>
                  <a:lnTo>
                    <a:pt x="599" y="620"/>
                  </a:lnTo>
                  <a:lnTo>
                    <a:pt x="900" y="2238"/>
                  </a:lnTo>
                  <a:lnTo>
                    <a:pt x="109" y="2224"/>
                  </a:lnTo>
                  <a:lnTo>
                    <a:pt x="0" y="686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a8a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2" name=""/>
            <p:cNvSpPr/>
            <p:nvPr/>
          </p:nvSpPr>
          <p:spPr>
            <a:xfrm>
              <a:off x="5892840" y="4254480"/>
              <a:ext cx="855720" cy="1733400"/>
            </a:xfrm>
            <a:custGeom>
              <a:avLst/>
              <a:gdLst/>
              <a:ahLst/>
              <a:rect l="l" t="t" r="r" b="b"/>
              <a:pathLst>
                <a:path w="1462" h="2230">
                  <a:moveTo>
                    <a:pt x="1368" y="0"/>
                  </a:moveTo>
                  <a:lnTo>
                    <a:pt x="1361" y="2"/>
                  </a:lnTo>
                  <a:lnTo>
                    <a:pt x="1336" y="7"/>
                  </a:lnTo>
                  <a:lnTo>
                    <a:pt x="1298" y="15"/>
                  </a:lnTo>
                  <a:lnTo>
                    <a:pt x="1251" y="28"/>
                  </a:lnTo>
                  <a:lnTo>
                    <a:pt x="1190" y="41"/>
                  </a:lnTo>
                  <a:lnTo>
                    <a:pt x="1125" y="60"/>
                  </a:lnTo>
                  <a:lnTo>
                    <a:pt x="1053" y="78"/>
                  </a:lnTo>
                  <a:lnTo>
                    <a:pt x="981" y="100"/>
                  </a:lnTo>
                  <a:lnTo>
                    <a:pt x="903" y="121"/>
                  </a:lnTo>
                  <a:lnTo>
                    <a:pt x="828" y="142"/>
                  </a:lnTo>
                  <a:lnTo>
                    <a:pt x="756" y="161"/>
                  </a:lnTo>
                  <a:lnTo>
                    <a:pt x="692" y="182"/>
                  </a:lnTo>
                  <a:lnTo>
                    <a:pt x="635" y="199"/>
                  </a:lnTo>
                  <a:lnTo>
                    <a:pt x="591" y="213"/>
                  </a:lnTo>
                  <a:lnTo>
                    <a:pt x="564" y="220"/>
                  </a:lnTo>
                  <a:lnTo>
                    <a:pt x="555" y="224"/>
                  </a:lnTo>
                  <a:lnTo>
                    <a:pt x="547" y="239"/>
                  </a:lnTo>
                  <a:lnTo>
                    <a:pt x="532" y="289"/>
                  </a:lnTo>
                  <a:lnTo>
                    <a:pt x="507" y="367"/>
                  </a:lnTo>
                  <a:lnTo>
                    <a:pt x="473" y="471"/>
                  </a:lnTo>
                  <a:lnTo>
                    <a:pt x="433" y="597"/>
                  </a:lnTo>
                  <a:lnTo>
                    <a:pt x="387" y="747"/>
                  </a:lnTo>
                  <a:lnTo>
                    <a:pt x="340" y="910"/>
                  </a:lnTo>
                  <a:lnTo>
                    <a:pt x="290" y="1091"/>
                  </a:lnTo>
                  <a:lnTo>
                    <a:pt x="235" y="1277"/>
                  </a:lnTo>
                  <a:lnTo>
                    <a:pt x="184" y="1468"/>
                  </a:lnTo>
                  <a:lnTo>
                    <a:pt x="135" y="1650"/>
                  </a:lnTo>
                  <a:lnTo>
                    <a:pt x="93" y="1821"/>
                  </a:lnTo>
                  <a:lnTo>
                    <a:pt x="53" y="1968"/>
                  </a:lnTo>
                  <a:lnTo>
                    <a:pt x="26" y="2086"/>
                  </a:lnTo>
                  <a:lnTo>
                    <a:pt x="7" y="2160"/>
                  </a:lnTo>
                  <a:lnTo>
                    <a:pt x="0" y="2188"/>
                  </a:lnTo>
                  <a:lnTo>
                    <a:pt x="1462" y="2230"/>
                  </a:lnTo>
                  <a:lnTo>
                    <a:pt x="1368" y="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b8b8d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53" name=""/>
            <p:cNvGrpSpPr/>
            <p:nvPr/>
          </p:nvGrpSpPr>
          <p:grpSpPr>
            <a:xfrm>
              <a:off x="6091200" y="4292640"/>
              <a:ext cx="1431720" cy="1653840"/>
              <a:chOff x="6091200" y="4292640"/>
              <a:chExt cx="1431720" cy="1653840"/>
            </a:xfrm>
          </p:grpSpPr>
          <p:sp>
            <p:nvSpPr>
              <p:cNvPr id="1554" name=""/>
              <p:cNvSpPr/>
              <p:nvPr/>
            </p:nvSpPr>
            <p:spPr>
              <a:xfrm>
                <a:off x="6091200" y="5047920"/>
                <a:ext cx="1422000" cy="430200"/>
              </a:xfrm>
              <a:custGeom>
                <a:avLst/>
                <a:gdLst/>
                <a:ahLst/>
                <a:rect l="l" t="t" r="r" b="b"/>
                <a:pathLst>
                  <a:path w="1380" h="288">
                    <a:moveTo>
                      <a:pt x="0" y="288"/>
                    </a:moveTo>
                    <a:lnTo>
                      <a:pt x="504" y="0"/>
                    </a:lnTo>
                    <a:lnTo>
                      <a:pt x="840" y="0"/>
                    </a:lnTo>
                    <a:lnTo>
                      <a:pt x="1380" y="288"/>
                    </a:lnTo>
                    <a:lnTo>
                      <a:pt x="0" y="28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efefe"/>
                  </a:gs>
                  <a:gs pos="100000">
                    <a:srgbClr val="cccc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5" name=""/>
              <p:cNvSpPr/>
              <p:nvPr/>
            </p:nvSpPr>
            <p:spPr>
              <a:xfrm>
                <a:off x="6609240" y="4292640"/>
                <a:ext cx="271080" cy="537840"/>
              </a:xfrm>
              <a:custGeom>
                <a:avLst/>
                <a:gdLst/>
                <a:ahLst/>
                <a:rect l="l" t="t" r="r" b="b"/>
                <a:pathLst>
                  <a:path w="525" h="720">
                    <a:moveTo>
                      <a:pt x="0" y="0"/>
                    </a:moveTo>
                    <a:lnTo>
                      <a:pt x="23" y="262"/>
                    </a:lnTo>
                    <a:lnTo>
                      <a:pt x="525" y="720"/>
                    </a:lnTo>
                    <a:lnTo>
                      <a:pt x="495" y="52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abb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6" name=""/>
              <p:cNvSpPr/>
              <p:nvPr/>
            </p:nvSpPr>
            <p:spPr>
              <a:xfrm>
                <a:off x="6623280" y="4528080"/>
                <a:ext cx="268200" cy="454680"/>
              </a:xfrm>
              <a:custGeom>
                <a:avLst/>
                <a:gdLst/>
                <a:ahLst/>
                <a:rect l="l" t="t" r="r" b="b"/>
                <a:pathLst>
                  <a:path w="519" h="613">
                    <a:moveTo>
                      <a:pt x="0" y="0"/>
                    </a:moveTo>
                    <a:lnTo>
                      <a:pt x="19" y="225"/>
                    </a:lnTo>
                    <a:lnTo>
                      <a:pt x="519" y="613"/>
                    </a:lnTo>
                    <a:lnTo>
                      <a:pt x="496" y="4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abb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7" name=""/>
              <p:cNvSpPr/>
              <p:nvPr/>
            </p:nvSpPr>
            <p:spPr>
              <a:xfrm>
                <a:off x="6635880" y="4743720"/>
                <a:ext cx="279360" cy="451440"/>
              </a:xfrm>
              <a:custGeom>
                <a:avLst/>
                <a:gdLst/>
                <a:ahLst/>
                <a:rect l="l" t="t" r="r" b="b"/>
                <a:pathLst>
                  <a:path w="540" h="609">
                    <a:moveTo>
                      <a:pt x="0" y="0"/>
                    </a:moveTo>
                    <a:lnTo>
                      <a:pt x="19" y="299"/>
                    </a:lnTo>
                    <a:lnTo>
                      <a:pt x="540" y="609"/>
                    </a:lnTo>
                    <a:lnTo>
                      <a:pt x="505" y="3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abb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8" name=""/>
              <p:cNvSpPr/>
              <p:nvPr/>
            </p:nvSpPr>
            <p:spPr>
              <a:xfrm>
                <a:off x="6648840" y="5028120"/>
                <a:ext cx="277560" cy="398160"/>
              </a:xfrm>
              <a:custGeom>
                <a:avLst/>
                <a:gdLst/>
                <a:ahLst/>
                <a:rect l="l" t="t" r="r" b="b"/>
                <a:pathLst>
                  <a:path w="540" h="537">
                    <a:moveTo>
                      <a:pt x="0" y="0"/>
                    </a:moveTo>
                    <a:lnTo>
                      <a:pt x="23" y="358"/>
                    </a:lnTo>
                    <a:lnTo>
                      <a:pt x="540" y="537"/>
                    </a:lnTo>
                    <a:lnTo>
                      <a:pt x="516" y="2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abb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9" name=""/>
              <p:cNvSpPr/>
              <p:nvPr/>
            </p:nvSpPr>
            <p:spPr>
              <a:xfrm>
                <a:off x="6666840" y="5379480"/>
                <a:ext cx="273600" cy="474120"/>
              </a:xfrm>
              <a:custGeom>
                <a:avLst/>
                <a:gdLst/>
                <a:ahLst/>
                <a:rect l="l" t="t" r="r" b="b"/>
                <a:pathLst>
                  <a:path w="532" h="639">
                    <a:moveTo>
                      <a:pt x="513" y="152"/>
                    </a:moveTo>
                    <a:lnTo>
                      <a:pt x="0" y="0"/>
                    </a:lnTo>
                    <a:lnTo>
                      <a:pt x="20" y="610"/>
                    </a:lnTo>
                    <a:lnTo>
                      <a:pt x="532" y="639"/>
                    </a:lnTo>
                    <a:lnTo>
                      <a:pt x="513" y="152"/>
                    </a:lnTo>
                    <a:lnTo>
                      <a:pt x="513" y="152"/>
                    </a:lnTo>
                    <a:close/>
                  </a:path>
                </a:pathLst>
              </a:custGeom>
              <a:solidFill>
                <a:srgbClr val="96abb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0" name=""/>
              <p:cNvSpPr/>
              <p:nvPr/>
            </p:nvSpPr>
            <p:spPr>
              <a:xfrm>
                <a:off x="6796800" y="4687560"/>
                <a:ext cx="83880" cy="151920"/>
              </a:xfrm>
              <a:custGeom>
                <a:avLst/>
                <a:gdLst/>
                <a:ahLst/>
                <a:rect l="l" t="t" r="r" b="b"/>
                <a:pathLst>
                  <a:path w="165" h="207">
                    <a:moveTo>
                      <a:pt x="0" y="42"/>
                    </a:moveTo>
                    <a:lnTo>
                      <a:pt x="136" y="0"/>
                    </a:lnTo>
                    <a:lnTo>
                      <a:pt x="165" y="207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5c5c7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1" name=""/>
              <p:cNvSpPr/>
              <p:nvPr/>
            </p:nvSpPr>
            <p:spPr>
              <a:xfrm>
                <a:off x="6440400" y="4342320"/>
                <a:ext cx="83520" cy="159480"/>
              </a:xfrm>
              <a:custGeom>
                <a:avLst/>
                <a:gdLst/>
                <a:ahLst/>
                <a:rect l="l" t="t" r="r" b="b"/>
                <a:pathLst>
                  <a:path w="166" h="215">
                    <a:moveTo>
                      <a:pt x="8" y="38"/>
                    </a:moveTo>
                    <a:lnTo>
                      <a:pt x="160" y="0"/>
                    </a:lnTo>
                    <a:lnTo>
                      <a:pt x="166" y="188"/>
                    </a:lnTo>
                    <a:lnTo>
                      <a:pt x="0" y="215"/>
                    </a:lnTo>
                    <a:lnTo>
                      <a:pt x="8" y="38"/>
                    </a:ln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a1e6f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2" name=""/>
              <p:cNvSpPr/>
              <p:nvPr/>
            </p:nvSpPr>
            <p:spPr>
              <a:xfrm>
                <a:off x="6436080" y="4535640"/>
                <a:ext cx="89640" cy="162720"/>
              </a:xfrm>
              <a:custGeom>
                <a:avLst/>
                <a:gdLst/>
                <a:ahLst/>
                <a:rect l="l" t="t" r="r" b="b"/>
                <a:pathLst>
                  <a:path w="175" h="220">
                    <a:moveTo>
                      <a:pt x="7" y="15"/>
                    </a:moveTo>
                    <a:lnTo>
                      <a:pt x="173" y="0"/>
                    </a:lnTo>
                    <a:lnTo>
                      <a:pt x="175" y="211"/>
                    </a:lnTo>
                    <a:lnTo>
                      <a:pt x="0" y="220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1e6f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3" name=""/>
              <p:cNvSpPr/>
              <p:nvPr/>
            </p:nvSpPr>
            <p:spPr>
              <a:xfrm>
                <a:off x="6426720" y="4746960"/>
                <a:ext cx="100080" cy="211320"/>
              </a:xfrm>
              <a:custGeom>
                <a:avLst/>
                <a:gdLst/>
                <a:ahLst/>
                <a:rect l="l" t="t" r="r" b="b"/>
                <a:pathLst>
                  <a:path w="196" h="283">
                    <a:moveTo>
                      <a:pt x="13" y="11"/>
                    </a:moveTo>
                    <a:lnTo>
                      <a:pt x="192" y="0"/>
                    </a:lnTo>
                    <a:lnTo>
                      <a:pt x="196" y="276"/>
                    </a:lnTo>
                    <a:lnTo>
                      <a:pt x="0" y="283"/>
                    </a:lnTo>
                    <a:lnTo>
                      <a:pt x="13" y="11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a1e6f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4" name=""/>
              <p:cNvSpPr/>
              <p:nvPr/>
            </p:nvSpPr>
            <p:spPr>
              <a:xfrm>
                <a:off x="6420960" y="5016240"/>
                <a:ext cx="108720" cy="265680"/>
              </a:xfrm>
              <a:custGeom>
                <a:avLst/>
                <a:gdLst/>
                <a:ahLst/>
                <a:rect l="l" t="t" r="r" b="b"/>
                <a:pathLst>
                  <a:path w="213" h="358">
                    <a:moveTo>
                      <a:pt x="12" y="0"/>
                    </a:moveTo>
                    <a:lnTo>
                      <a:pt x="212" y="8"/>
                    </a:lnTo>
                    <a:lnTo>
                      <a:pt x="213" y="358"/>
                    </a:lnTo>
                    <a:lnTo>
                      <a:pt x="0" y="35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e6f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5" name=""/>
              <p:cNvSpPr/>
              <p:nvPr/>
            </p:nvSpPr>
            <p:spPr>
              <a:xfrm>
                <a:off x="6432120" y="4327200"/>
                <a:ext cx="92160" cy="177840"/>
              </a:xfrm>
              <a:custGeom>
                <a:avLst/>
                <a:gdLst/>
                <a:ahLst/>
                <a:rect l="l" t="t" r="r" b="b"/>
                <a:pathLst>
                  <a:path w="179" h="238">
                    <a:moveTo>
                      <a:pt x="14" y="38"/>
                    </a:moveTo>
                    <a:lnTo>
                      <a:pt x="0" y="238"/>
                    </a:lnTo>
                    <a:lnTo>
                      <a:pt x="42" y="230"/>
                    </a:lnTo>
                    <a:lnTo>
                      <a:pt x="40" y="57"/>
                    </a:lnTo>
                    <a:lnTo>
                      <a:pt x="179" y="36"/>
                    </a:lnTo>
                    <a:lnTo>
                      <a:pt x="179" y="0"/>
                    </a:lnTo>
                    <a:lnTo>
                      <a:pt x="14" y="38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8a8aa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6" name=""/>
              <p:cNvSpPr/>
              <p:nvPr/>
            </p:nvSpPr>
            <p:spPr>
              <a:xfrm>
                <a:off x="6424920" y="4521960"/>
                <a:ext cx="99000" cy="176040"/>
              </a:xfrm>
              <a:custGeom>
                <a:avLst/>
                <a:gdLst/>
                <a:ahLst/>
                <a:rect l="l" t="t" r="r" b="b"/>
                <a:pathLst>
                  <a:path w="192" h="237">
                    <a:moveTo>
                      <a:pt x="11" y="19"/>
                    </a:moveTo>
                    <a:lnTo>
                      <a:pt x="192" y="0"/>
                    </a:lnTo>
                    <a:lnTo>
                      <a:pt x="192" y="38"/>
                    </a:lnTo>
                    <a:lnTo>
                      <a:pt x="47" y="40"/>
                    </a:lnTo>
                    <a:lnTo>
                      <a:pt x="55" y="235"/>
                    </a:lnTo>
                    <a:lnTo>
                      <a:pt x="0" y="237"/>
                    </a:lnTo>
                    <a:lnTo>
                      <a:pt x="11" y="19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8a8aa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7" name=""/>
              <p:cNvSpPr/>
              <p:nvPr/>
            </p:nvSpPr>
            <p:spPr>
              <a:xfrm>
                <a:off x="6416640" y="4731840"/>
                <a:ext cx="110160" cy="229320"/>
              </a:xfrm>
              <a:custGeom>
                <a:avLst/>
                <a:gdLst/>
                <a:ahLst/>
                <a:rect l="l" t="t" r="r" b="b"/>
                <a:pathLst>
                  <a:path w="215" h="308">
                    <a:moveTo>
                      <a:pt x="23" y="10"/>
                    </a:moveTo>
                    <a:lnTo>
                      <a:pt x="215" y="0"/>
                    </a:lnTo>
                    <a:lnTo>
                      <a:pt x="211" y="44"/>
                    </a:lnTo>
                    <a:lnTo>
                      <a:pt x="45" y="40"/>
                    </a:lnTo>
                    <a:lnTo>
                      <a:pt x="59" y="302"/>
                    </a:lnTo>
                    <a:lnTo>
                      <a:pt x="0" y="308"/>
                    </a:lnTo>
                    <a:lnTo>
                      <a:pt x="23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8a8aa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8" name=""/>
              <p:cNvSpPr/>
              <p:nvPr/>
            </p:nvSpPr>
            <p:spPr>
              <a:xfrm>
                <a:off x="6408000" y="5009760"/>
                <a:ext cx="121320" cy="270360"/>
              </a:xfrm>
              <a:custGeom>
                <a:avLst/>
                <a:gdLst/>
                <a:ahLst/>
                <a:rect l="l" t="t" r="r" b="b"/>
                <a:pathLst>
                  <a:path w="235" h="363">
                    <a:moveTo>
                      <a:pt x="17" y="0"/>
                    </a:moveTo>
                    <a:lnTo>
                      <a:pt x="234" y="0"/>
                    </a:lnTo>
                    <a:lnTo>
                      <a:pt x="235" y="41"/>
                    </a:lnTo>
                    <a:lnTo>
                      <a:pt x="59" y="22"/>
                    </a:lnTo>
                    <a:lnTo>
                      <a:pt x="78" y="363"/>
                    </a:lnTo>
                    <a:lnTo>
                      <a:pt x="0" y="36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a8aa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9" name=""/>
              <p:cNvSpPr/>
              <p:nvPr/>
            </p:nvSpPr>
            <p:spPr>
              <a:xfrm>
                <a:off x="6666840" y="4950720"/>
                <a:ext cx="135360" cy="148680"/>
              </a:xfrm>
              <a:custGeom>
                <a:avLst/>
                <a:gdLst/>
                <a:ahLst/>
                <a:rect l="l" t="t" r="r" b="b"/>
                <a:pathLst>
                  <a:path w="264" h="199">
                    <a:moveTo>
                      <a:pt x="0" y="44"/>
                    </a:moveTo>
                    <a:lnTo>
                      <a:pt x="258" y="0"/>
                    </a:lnTo>
                    <a:lnTo>
                      <a:pt x="264" y="199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c5c7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0" name=""/>
              <p:cNvSpPr/>
              <p:nvPr/>
            </p:nvSpPr>
            <p:spPr>
              <a:xfrm>
                <a:off x="6653880" y="5236560"/>
                <a:ext cx="166320" cy="127800"/>
              </a:xfrm>
              <a:custGeom>
                <a:avLst/>
                <a:gdLst/>
                <a:ahLst/>
                <a:rect l="l" t="t" r="r" b="b"/>
                <a:pathLst>
                  <a:path w="321" h="173">
                    <a:moveTo>
                      <a:pt x="0" y="6"/>
                    </a:moveTo>
                    <a:lnTo>
                      <a:pt x="310" y="0"/>
                    </a:lnTo>
                    <a:lnTo>
                      <a:pt x="321" y="173"/>
                    </a:lnTo>
                    <a:lnTo>
                      <a:pt x="9" y="87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c5c7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1" name=""/>
              <p:cNvSpPr/>
              <p:nvPr/>
            </p:nvSpPr>
            <p:spPr>
              <a:xfrm>
                <a:off x="6666840" y="5500800"/>
                <a:ext cx="138240" cy="337320"/>
              </a:xfrm>
              <a:custGeom>
                <a:avLst/>
                <a:gdLst/>
                <a:ahLst/>
                <a:rect l="l" t="t" r="r" b="b"/>
                <a:pathLst>
                  <a:path w="270" h="455">
                    <a:moveTo>
                      <a:pt x="0" y="25"/>
                    </a:moveTo>
                    <a:lnTo>
                      <a:pt x="258" y="0"/>
                    </a:lnTo>
                    <a:lnTo>
                      <a:pt x="270" y="449"/>
                    </a:lnTo>
                    <a:lnTo>
                      <a:pt x="11" y="45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5c5c7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2" name=""/>
              <p:cNvSpPr/>
              <p:nvPr/>
            </p:nvSpPr>
            <p:spPr>
              <a:xfrm>
                <a:off x="7130520" y="4807800"/>
                <a:ext cx="392400" cy="1133640"/>
              </a:xfrm>
              <a:custGeom>
                <a:avLst/>
                <a:gdLst/>
                <a:ahLst/>
                <a:rect l="l" t="t" r="r" b="b"/>
                <a:pathLst>
                  <a:path w="762" h="1523">
                    <a:moveTo>
                      <a:pt x="63" y="0"/>
                    </a:moveTo>
                    <a:lnTo>
                      <a:pt x="475" y="485"/>
                    </a:lnTo>
                    <a:lnTo>
                      <a:pt x="762" y="1521"/>
                    </a:lnTo>
                    <a:lnTo>
                      <a:pt x="338" y="1523"/>
                    </a:lnTo>
                    <a:lnTo>
                      <a:pt x="0" y="93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8a8aa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3" name=""/>
              <p:cNvSpPr/>
              <p:nvPr/>
            </p:nvSpPr>
            <p:spPr>
              <a:xfrm>
                <a:off x="6781320" y="4804920"/>
                <a:ext cx="526320" cy="1141560"/>
              </a:xfrm>
              <a:custGeom>
                <a:avLst/>
                <a:gdLst/>
                <a:ahLst/>
                <a:rect l="l" t="t" r="r" b="b"/>
                <a:pathLst>
                  <a:path w="1023" h="1535">
                    <a:moveTo>
                      <a:pt x="0" y="0"/>
                    </a:moveTo>
                    <a:lnTo>
                      <a:pt x="13" y="1472"/>
                    </a:lnTo>
                    <a:lnTo>
                      <a:pt x="1023" y="1535"/>
                    </a:lnTo>
                    <a:lnTo>
                      <a:pt x="734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d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4" name=""/>
              <p:cNvSpPr/>
              <p:nvPr/>
            </p:nvSpPr>
            <p:spPr>
              <a:xfrm>
                <a:off x="6852600" y="5132880"/>
                <a:ext cx="121320" cy="266040"/>
              </a:xfrm>
              <a:custGeom>
                <a:avLst/>
                <a:gdLst/>
                <a:ahLst/>
                <a:rect l="l" t="t" r="r" b="b"/>
                <a:pathLst>
                  <a:path w="234" h="356">
                    <a:moveTo>
                      <a:pt x="0" y="0"/>
                    </a:moveTo>
                    <a:lnTo>
                      <a:pt x="194" y="4"/>
                    </a:lnTo>
                    <a:lnTo>
                      <a:pt x="234" y="356"/>
                    </a:lnTo>
                    <a:lnTo>
                      <a:pt x="13" y="35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e6f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5" name=""/>
              <p:cNvSpPr/>
              <p:nvPr/>
            </p:nvSpPr>
            <p:spPr>
              <a:xfrm>
                <a:off x="7008840" y="5145480"/>
                <a:ext cx="145080" cy="268920"/>
              </a:xfrm>
              <a:custGeom>
                <a:avLst/>
                <a:gdLst/>
                <a:ahLst/>
                <a:rect l="l" t="t" r="r" b="b"/>
                <a:pathLst>
                  <a:path w="283" h="363">
                    <a:moveTo>
                      <a:pt x="0" y="4"/>
                    </a:moveTo>
                    <a:lnTo>
                      <a:pt x="224" y="0"/>
                    </a:lnTo>
                    <a:lnTo>
                      <a:pt x="283" y="363"/>
                    </a:lnTo>
                    <a:lnTo>
                      <a:pt x="50" y="34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1e6f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6" name=""/>
              <p:cNvSpPr/>
              <p:nvPr/>
            </p:nvSpPr>
            <p:spPr>
              <a:xfrm>
                <a:off x="6873480" y="5475240"/>
                <a:ext cx="128160" cy="300960"/>
              </a:xfrm>
              <a:custGeom>
                <a:avLst/>
                <a:gdLst/>
                <a:ahLst/>
                <a:rect l="l" t="t" r="r" b="b"/>
                <a:pathLst>
                  <a:path w="251" h="405">
                    <a:moveTo>
                      <a:pt x="0" y="0"/>
                    </a:moveTo>
                    <a:lnTo>
                      <a:pt x="211" y="25"/>
                    </a:lnTo>
                    <a:lnTo>
                      <a:pt x="251" y="405"/>
                    </a:lnTo>
                    <a:lnTo>
                      <a:pt x="15" y="38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e6f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7" name=""/>
              <p:cNvSpPr/>
              <p:nvPr/>
            </p:nvSpPr>
            <p:spPr>
              <a:xfrm>
                <a:off x="7065000" y="5498280"/>
                <a:ext cx="132480" cy="305280"/>
              </a:xfrm>
              <a:custGeom>
                <a:avLst/>
                <a:gdLst/>
                <a:ahLst/>
                <a:rect l="l" t="t" r="r" b="b"/>
                <a:pathLst>
                  <a:path w="259" h="409">
                    <a:moveTo>
                      <a:pt x="0" y="0"/>
                    </a:moveTo>
                    <a:lnTo>
                      <a:pt x="196" y="24"/>
                    </a:lnTo>
                    <a:lnTo>
                      <a:pt x="259" y="409"/>
                    </a:lnTo>
                    <a:lnTo>
                      <a:pt x="44" y="3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e6f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8" name=""/>
              <p:cNvSpPr/>
              <p:nvPr/>
            </p:nvSpPr>
            <p:spPr>
              <a:xfrm>
                <a:off x="6996600" y="5127120"/>
                <a:ext cx="131040" cy="279360"/>
              </a:xfrm>
              <a:custGeom>
                <a:avLst/>
                <a:gdLst/>
                <a:ahLst/>
                <a:rect l="l" t="t" r="r" b="b"/>
                <a:pathLst>
                  <a:path w="257" h="375">
                    <a:moveTo>
                      <a:pt x="0" y="0"/>
                    </a:moveTo>
                    <a:lnTo>
                      <a:pt x="249" y="0"/>
                    </a:lnTo>
                    <a:lnTo>
                      <a:pt x="257" y="50"/>
                    </a:lnTo>
                    <a:lnTo>
                      <a:pt x="48" y="40"/>
                    </a:lnTo>
                    <a:lnTo>
                      <a:pt x="124" y="375"/>
                    </a:lnTo>
                    <a:lnTo>
                      <a:pt x="59" y="37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a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9" name=""/>
              <p:cNvSpPr/>
              <p:nvPr/>
            </p:nvSpPr>
            <p:spPr>
              <a:xfrm>
                <a:off x="6842880" y="5127120"/>
                <a:ext cx="113040" cy="270360"/>
              </a:xfrm>
              <a:custGeom>
                <a:avLst/>
                <a:gdLst/>
                <a:ahLst/>
                <a:rect l="l" t="t" r="r" b="b"/>
                <a:pathLst>
                  <a:path w="218" h="362">
                    <a:moveTo>
                      <a:pt x="217" y="0"/>
                    </a:moveTo>
                    <a:lnTo>
                      <a:pt x="0" y="0"/>
                    </a:lnTo>
                    <a:lnTo>
                      <a:pt x="21" y="362"/>
                    </a:lnTo>
                    <a:lnTo>
                      <a:pt x="85" y="362"/>
                    </a:lnTo>
                    <a:lnTo>
                      <a:pt x="51" y="35"/>
                    </a:lnTo>
                    <a:lnTo>
                      <a:pt x="218" y="42"/>
                    </a:lnTo>
                    <a:lnTo>
                      <a:pt x="217" y="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8a8aa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0" name=""/>
              <p:cNvSpPr/>
              <p:nvPr/>
            </p:nvSpPr>
            <p:spPr>
              <a:xfrm>
                <a:off x="6858000" y="5458320"/>
                <a:ext cx="124200" cy="303840"/>
              </a:xfrm>
              <a:custGeom>
                <a:avLst/>
                <a:gdLst/>
                <a:ahLst/>
                <a:rect l="l" t="t" r="r" b="b"/>
                <a:pathLst>
                  <a:path w="244" h="408">
                    <a:moveTo>
                      <a:pt x="0" y="0"/>
                    </a:moveTo>
                    <a:lnTo>
                      <a:pt x="236" y="19"/>
                    </a:lnTo>
                    <a:lnTo>
                      <a:pt x="244" y="70"/>
                    </a:lnTo>
                    <a:lnTo>
                      <a:pt x="57" y="39"/>
                    </a:lnTo>
                    <a:lnTo>
                      <a:pt x="95" y="408"/>
                    </a:lnTo>
                    <a:lnTo>
                      <a:pt x="19" y="40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a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1" name=""/>
              <p:cNvSpPr/>
              <p:nvPr/>
            </p:nvSpPr>
            <p:spPr>
              <a:xfrm>
                <a:off x="7032600" y="5475240"/>
                <a:ext cx="134280" cy="311400"/>
              </a:xfrm>
              <a:custGeom>
                <a:avLst/>
                <a:gdLst/>
                <a:ahLst/>
                <a:rect l="l" t="t" r="r" b="b"/>
                <a:pathLst>
                  <a:path w="262" h="421">
                    <a:moveTo>
                      <a:pt x="0" y="0"/>
                    </a:moveTo>
                    <a:lnTo>
                      <a:pt x="258" y="23"/>
                    </a:lnTo>
                    <a:lnTo>
                      <a:pt x="262" y="84"/>
                    </a:lnTo>
                    <a:lnTo>
                      <a:pt x="81" y="52"/>
                    </a:lnTo>
                    <a:lnTo>
                      <a:pt x="140" y="421"/>
                    </a:lnTo>
                    <a:lnTo>
                      <a:pt x="59" y="4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a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2" name=""/>
              <p:cNvSpPr/>
              <p:nvPr/>
            </p:nvSpPr>
            <p:spPr>
              <a:xfrm>
                <a:off x="6848280" y="4862520"/>
                <a:ext cx="104760" cy="223560"/>
              </a:xfrm>
              <a:custGeom>
                <a:avLst/>
                <a:gdLst/>
                <a:ahLst/>
                <a:rect l="l" t="t" r="r" b="b"/>
                <a:pathLst>
                  <a:path w="202" h="300">
                    <a:moveTo>
                      <a:pt x="0" y="0"/>
                    </a:moveTo>
                    <a:lnTo>
                      <a:pt x="168" y="0"/>
                    </a:lnTo>
                    <a:lnTo>
                      <a:pt x="202" y="300"/>
                    </a:lnTo>
                    <a:lnTo>
                      <a:pt x="14" y="30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e6f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3" name=""/>
              <p:cNvSpPr/>
              <p:nvPr/>
            </p:nvSpPr>
            <p:spPr>
              <a:xfrm>
                <a:off x="6982560" y="4870080"/>
                <a:ext cx="128160" cy="227880"/>
              </a:xfrm>
              <a:custGeom>
                <a:avLst/>
                <a:gdLst/>
                <a:ahLst/>
                <a:rect l="l" t="t" r="r" b="b"/>
                <a:pathLst>
                  <a:path w="247" h="307">
                    <a:moveTo>
                      <a:pt x="0" y="2"/>
                    </a:moveTo>
                    <a:lnTo>
                      <a:pt x="195" y="0"/>
                    </a:lnTo>
                    <a:lnTo>
                      <a:pt x="247" y="307"/>
                    </a:lnTo>
                    <a:lnTo>
                      <a:pt x="45" y="297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1e6f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4" name=""/>
              <p:cNvSpPr/>
              <p:nvPr/>
            </p:nvSpPr>
            <p:spPr>
              <a:xfrm>
                <a:off x="6973920" y="4854960"/>
                <a:ext cx="113040" cy="236880"/>
              </a:xfrm>
              <a:custGeom>
                <a:avLst/>
                <a:gdLst/>
                <a:ahLst/>
                <a:rect l="l" t="t" r="r" b="b"/>
                <a:pathLst>
                  <a:path w="220" h="318">
                    <a:moveTo>
                      <a:pt x="0" y="4"/>
                    </a:moveTo>
                    <a:lnTo>
                      <a:pt x="214" y="0"/>
                    </a:lnTo>
                    <a:lnTo>
                      <a:pt x="220" y="42"/>
                    </a:lnTo>
                    <a:lnTo>
                      <a:pt x="41" y="35"/>
                    </a:lnTo>
                    <a:lnTo>
                      <a:pt x="106" y="318"/>
                    </a:lnTo>
                    <a:lnTo>
                      <a:pt x="49" y="318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a8aa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5" name=""/>
              <p:cNvSpPr/>
              <p:nvPr/>
            </p:nvSpPr>
            <p:spPr>
              <a:xfrm>
                <a:off x="6841440" y="4854960"/>
                <a:ext cx="97560" cy="231120"/>
              </a:xfrm>
              <a:custGeom>
                <a:avLst/>
                <a:gdLst/>
                <a:ahLst/>
                <a:rect l="l" t="t" r="r" b="b"/>
                <a:pathLst>
                  <a:path w="190" h="310">
                    <a:moveTo>
                      <a:pt x="188" y="0"/>
                    </a:moveTo>
                    <a:lnTo>
                      <a:pt x="0" y="6"/>
                    </a:lnTo>
                    <a:lnTo>
                      <a:pt x="19" y="310"/>
                    </a:lnTo>
                    <a:lnTo>
                      <a:pt x="76" y="310"/>
                    </a:lnTo>
                    <a:lnTo>
                      <a:pt x="46" y="31"/>
                    </a:lnTo>
                    <a:lnTo>
                      <a:pt x="190" y="40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8a8aa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6" name=""/>
              <p:cNvSpPr/>
              <p:nvPr/>
            </p:nvSpPr>
            <p:spPr>
              <a:xfrm>
                <a:off x="6457320" y="4362480"/>
                <a:ext cx="61200" cy="130320"/>
              </a:xfrm>
              <a:custGeom>
                <a:avLst/>
                <a:gdLst/>
                <a:ahLst/>
                <a:rect l="l" t="t" r="r" b="b"/>
                <a:pathLst>
                  <a:path w="118" h="177">
                    <a:moveTo>
                      <a:pt x="2" y="66"/>
                    </a:moveTo>
                    <a:lnTo>
                      <a:pt x="4" y="61"/>
                    </a:lnTo>
                    <a:lnTo>
                      <a:pt x="11" y="51"/>
                    </a:lnTo>
                    <a:lnTo>
                      <a:pt x="19" y="42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42" y="32"/>
                    </a:lnTo>
                    <a:lnTo>
                      <a:pt x="47" y="34"/>
                    </a:lnTo>
                    <a:lnTo>
                      <a:pt x="53" y="34"/>
                    </a:lnTo>
                    <a:lnTo>
                      <a:pt x="59" y="26"/>
                    </a:lnTo>
                    <a:lnTo>
                      <a:pt x="62" y="19"/>
                    </a:lnTo>
                    <a:lnTo>
                      <a:pt x="64" y="11"/>
                    </a:lnTo>
                    <a:lnTo>
                      <a:pt x="68" y="11"/>
                    </a:lnTo>
                    <a:lnTo>
                      <a:pt x="118" y="0"/>
                    </a:lnTo>
                    <a:lnTo>
                      <a:pt x="118" y="156"/>
                    </a:lnTo>
                    <a:lnTo>
                      <a:pt x="0" y="177"/>
                    </a:lnTo>
                    <a:lnTo>
                      <a:pt x="2" y="66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e6ff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7" name=""/>
              <p:cNvSpPr/>
              <p:nvPr/>
            </p:nvSpPr>
            <p:spPr>
              <a:xfrm>
                <a:off x="6457320" y="4556880"/>
                <a:ext cx="65520" cy="68040"/>
              </a:xfrm>
              <a:custGeom>
                <a:avLst/>
                <a:gdLst/>
                <a:ahLst/>
                <a:rect l="l" t="t" r="r" b="b"/>
                <a:pathLst>
                  <a:path w="125" h="91">
                    <a:moveTo>
                      <a:pt x="2" y="0"/>
                    </a:moveTo>
                    <a:lnTo>
                      <a:pt x="125" y="0"/>
                    </a:lnTo>
                    <a:lnTo>
                      <a:pt x="125" y="78"/>
                    </a:lnTo>
                    <a:lnTo>
                      <a:pt x="123" y="76"/>
                    </a:lnTo>
                    <a:lnTo>
                      <a:pt x="116" y="72"/>
                    </a:lnTo>
                    <a:lnTo>
                      <a:pt x="108" y="69"/>
                    </a:lnTo>
                    <a:lnTo>
                      <a:pt x="100" y="67"/>
                    </a:lnTo>
                    <a:lnTo>
                      <a:pt x="91" y="65"/>
                    </a:lnTo>
                    <a:lnTo>
                      <a:pt x="81" y="67"/>
                    </a:lnTo>
                    <a:lnTo>
                      <a:pt x="66" y="67"/>
                    </a:lnTo>
                    <a:lnTo>
                      <a:pt x="53" y="71"/>
                    </a:lnTo>
                    <a:lnTo>
                      <a:pt x="40" y="74"/>
                    </a:lnTo>
                    <a:lnTo>
                      <a:pt x="26" y="78"/>
                    </a:lnTo>
                    <a:lnTo>
                      <a:pt x="13" y="82"/>
                    </a:lnTo>
                    <a:lnTo>
                      <a:pt x="5" y="86"/>
                    </a:lnTo>
                    <a:lnTo>
                      <a:pt x="0" y="90"/>
                    </a:lnTo>
                    <a:lnTo>
                      <a:pt x="0" y="9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ff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8" name=""/>
              <p:cNvSpPr/>
              <p:nvPr/>
            </p:nvSpPr>
            <p:spPr>
              <a:xfrm>
                <a:off x="6445800" y="4775760"/>
                <a:ext cx="78120" cy="91080"/>
              </a:xfrm>
              <a:custGeom>
                <a:avLst/>
                <a:gdLst/>
                <a:ahLst/>
                <a:rect l="l" t="t" r="r" b="b"/>
                <a:pathLst>
                  <a:path w="150" h="124">
                    <a:moveTo>
                      <a:pt x="2" y="65"/>
                    </a:moveTo>
                    <a:lnTo>
                      <a:pt x="2" y="63"/>
                    </a:lnTo>
                    <a:lnTo>
                      <a:pt x="6" y="57"/>
                    </a:lnTo>
                    <a:lnTo>
                      <a:pt x="11" y="51"/>
                    </a:lnTo>
                    <a:lnTo>
                      <a:pt x="21" y="44"/>
                    </a:lnTo>
                    <a:lnTo>
                      <a:pt x="26" y="34"/>
                    </a:lnTo>
                    <a:lnTo>
                      <a:pt x="38" y="27"/>
                    </a:lnTo>
                    <a:lnTo>
                      <a:pt x="47" y="21"/>
                    </a:lnTo>
                    <a:lnTo>
                      <a:pt x="55" y="19"/>
                    </a:lnTo>
                    <a:lnTo>
                      <a:pt x="66" y="19"/>
                    </a:lnTo>
                    <a:lnTo>
                      <a:pt x="72" y="30"/>
                    </a:lnTo>
                    <a:lnTo>
                      <a:pt x="78" y="38"/>
                    </a:lnTo>
                    <a:lnTo>
                      <a:pt x="80" y="44"/>
                    </a:lnTo>
                    <a:lnTo>
                      <a:pt x="80" y="42"/>
                    </a:lnTo>
                    <a:lnTo>
                      <a:pt x="80" y="36"/>
                    </a:lnTo>
                    <a:lnTo>
                      <a:pt x="85" y="27"/>
                    </a:lnTo>
                    <a:lnTo>
                      <a:pt x="99" y="19"/>
                    </a:lnTo>
                    <a:lnTo>
                      <a:pt x="104" y="15"/>
                    </a:lnTo>
                    <a:lnTo>
                      <a:pt x="112" y="11"/>
                    </a:lnTo>
                    <a:lnTo>
                      <a:pt x="121" y="8"/>
                    </a:lnTo>
                    <a:lnTo>
                      <a:pt x="131" y="4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44" y="124"/>
                    </a:lnTo>
                    <a:lnTo>
                      <a:pt x="140" y="124"/>
                    </a:lnTo>
                    <a:lnTo>
                      <a:pt x="131" y="124"/>
                    </a:lnTo>
                    <a:lnTo>
                      <a:pt x="121" y="124"/>
                    </a:lnTo>
                    <a:lnTo>
                      <a:pt x="112" y="124"/>
                    </a:lnTo>
                    <a:lnTo>
                      <a:pt x="102" y="122"/>
                    </a:lnTo>
                    <a:lnTo>
                      <a:pt x="91" y="120"/>
                    </a:lnTo>
                    <a:lnTo>
                      <a:pt x="76" y="116"/>
                    </a:lnTo>
                    <a:lnTo>
                      <a:pt x="61" y="110"/>
                    </a:lnTo>
                    <a:lnTo>
                      <a:pt x="45" y="106"/>
                    </a:lnTo>
                    <a:lnTo>
                      <a:pt x="32" y="103"/>
                    </a:lnTo>
                    <a:lnTo>
                      <a:pt x="17" y="99"/>
                    </a:lnTo>
                    <a:lnTo>
                      <a:pt x="7" y="97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2" y="65"/>
                    </a:lnTo>
                    <a:lnTo>
                      <a:pt x="2" y="65"/>
                    </a:lnTo>
                    <a:close/>
                  </a:path>
                </a:pathLst>
              </a:custGeom>
              <a:solidFill>
                <a:srgbClr val="e6ff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4280" bIns="44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9" name=""/>
              <p:cNvSpPr/>
              <p:nvPr/>
            </p:nvSpPr>
            <p:spPr>
              <a:xfrm>
                <a:off x="6880680" y="4956840"/>
                <a:ext cx="62640" cy="110880"/>
              </a:xfrm>
              <a:custGeom>
                <a:avLst/>
                <a:gdLst/>
                <a:ahLst/>
                <a:rect l="l" t="t" r="r" b="b"/>
                <a:pathLst>
                  <a:path w="122" h="151">
                    <a:moveTo>
                      <a:pt x="105" y="0"/>
                    </a:moveTo>
                    <a:lnTo>
                      <a:pt x="99" y="0"/>
                    </a:lnTo>
                    <a:lnTo>
                      <a:pt x="86" y="2"/>
                    </a:lnTo>
                    <a:lnTo>
                      <a:pt x="72" y="6"/>
                    </a:lnTo>
                    <a:lnTo>
                      <a:pt x="61" y="16"/>
                    </a:lnTo>
                    <a:lnTo>
                      <a:pt x="55" y="27"/>
                    </a:lnTo>
                    <a:lnTo>
                      <a:pt x="57" y="42"/>
                    </a:lnTo>
                    <a:lnTo>
                      <a:pt x="59" y="52"/>
                    </a:lnTo>
                    <a:lnTo>
                      <a:pt x="61" y="59"/>
                    </a:lnTo>
                    <a:lnTo>
                      <a:pt x="59" y="59"/>
                    </a:lnTo>
                    <a:lnTo>
                      <a:pt x="53" y="59"/>
                    </a:lnTo>
                    <a:lnTo>
                      <a:pt x="46" y="63"/>
                    </a:lnTo>
                    <a:lnTo>
                      <a:pt x="40" y="67"/>
                    </a:lnTo>
                    <a:lnTo>
                      <a:pt x="29" y="73"/>
                    </a:lnTo>
                    <a:lnTo>
                      <a:pt x="21" y="78"/>
                    </a:lnTo>
                    <a:lnTo>
                      <a:pt x="13" y="84"/>
                    </a:lnTo>
                    <a:lnTo>
                      <a:pt x="8" y="92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0" y="130"/>
                    </a:lnTo>
                    <a:lnTo>
                      <a:pt x="2" y="134"/>
                    </a:lnTo>
                    <a:lnTo>
                      <a:pt x="122" y="151"/>
                    </a:lnTo>
                    <a:lnTo>
                      <a:pt x="105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e6ff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0" name=""/>
              <p:cNvSpPr/>
              <p:nvPr/>
            </p:nvSpPr>
            <p:spPr>
              <a:xfrm>
                <a:off x="7014600" y="4956840"/>
                <a:ext cx="81000" cy="115200"/>
              </a:xfrm>
              <a:custGeom>
                <a:avLst/>
                <a:gdLst/>
                <a:ahLst/>
                <a:rect l="l" t="t" r="r" b="b"/>
                <a:pathLst>
                  <a:path w="155" h="156">
                    <a:moveTo>
                      <a:pt x="0" y="0"/>
                    </a:moveTo>
                    <a:lnTo>
                      <a:pt x="1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0" y="2"/>
                    </a:lnTo>
                    <a:lnTo>
                      <a:pt x="41" y="4"/>
                    </a:lnTo>
                    <a:lnTo>
                      <a:pt x="55" y="6"/>
                    </a:lnTo>
                    <a:lnTo>
                      <a:pt x="68" y="12"/>
                    </a:lnTo>
                    <a:lnTo>
                      <a:pt x="79" y="18"/>
                    </a:lnTo>
                    <a:lnTo>
                      <a:pt x="85" y="23"/>
                    </a:lnTo>
                    <a:lnTo>
                      <a:pt x="89" y="33"/>
                    </a:lnTo>
                    <a:lnTo>
                      <a:pt x="91" y="38"/>
                    </a:lnTo>
                    <a:lnTo>
                      <a:pt x="93" y="48"/>
                    </a:lnTo>
                    <a:lnTo>
                      <a:pt x="91" y="59"/>
                    </a:lnTo>
                    <a:lnTo>
                      <a:pt x="95" y="65"/>
                    </a:lnTo>
                    <a:lnTo>
                      <a:pt x="102" y="67"/>
                    </a:lnTo>
                    <a:lnTo>
                      <a:pt x="115" y="75"/>
                    </a:lnTo>
                    <a:lnTo>
                      <a:pt x="123" y="78"/>
                    </a:lnTo>
                    <a:lnTo>
                      <a:pt x="131" y="86"/>
                    </a:lnTo>
                    <a:lnTo>
                      <a:pt x="138" y="94"/>
                    </a:lnTo>
                    <a:lnTo>
                      <a:pt x="146" y="103"/>
                    </a:lnTo>
                    <a:lnTo>
                      <a:pt x="148" y="111"/>
                    </a:lnTo>
                    <a:lnTo>
                      <a:pt x="154" y="118"/>
                    </a:lnTo>
                    <a:lnTo>
                      <a:pt x="154" y="128"/>
                    </a:lnTo>
                    <a:lnTo>
                      <a:pt x="155" y="137"/>
                    </a:lnTo>
                    <a:lnTo>
                      <a:pt x="155" y="151"/>
                    </a:lnTo>
                    <a:lnTo>
                      <a:pt x="155" y="156"/>
                    </a:lnTo>
                    <a:lnTo>
                      <a:pt x="41" y="1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ff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1" name=""/>
              <p:cNvSpPr/>
              <p:nvPr/>
            </p:nvSpPr>
            <p:spPr>
              <a:xfrm>
                <a:off x="6890400" y="5158800"/>
                <a:ext cx="66600" cy="95760"/>
              </a:xfrm>
              <a:custGeom>
                <a:avLst/>
                <a:gdLst/>
                <a:ahLst/>
                <a:rect l="l" t="t" r="r" b="b"/>
                <a:pathLst>
                  <a:path w="129" h="128">
                    <a:moveTo>
                      <a:pt x="2" y="0"/>
                    </a:moveTo>
                    <a:lnTo>
                      <a:pt x="2" y="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6" y="25"/>
                    </a:lnTo>
                    <a:lnTo>
                      <a:pt x="11" y="35"/>
                    </a:lnTo>
                    <a:lnTo>
                      <a:pt x="23" y="48"/>
                    </a:lnTo>
                    <a:lnTo>
                      <a:pt x="34" y="59"/>
                    </a:lnTo>
                    <a:lnTo>
                      <a:pt x="51" y="73"/>
                    </a:lnTo>
                    <a:lnTo>
                      <a:pt x="68" y="84"/>
                    </a:lnTo>
                    <a:lnTo>
                      <a:pt x="86" y="97"/>
                    </a:lnTo>
                    <a:lnTo>
                      <a:pt x="103" y="109"/>
                    </a:lnTo>
                    <a:lnTo>
                      <a:pt x="116" y="118"/>
                    </a:lnTo>
                    <a:lnTo>
                      <a:pt x="126" y="124"/>
                    </a:lnTo>
                    <a:lnTo>
                      <a:pt x="129" y="128"/>
                    </a:lnTo>
                    <a:lnTo>
                      <a:pt x="118" y="1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ff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2" name=""/>
              <p:cNvSpPr/>
              <p:nvPr/>
            </p:nvSpPr>
            <p:spPr>
              <a:xfrm>
                <a:off x="7034400" y="5173920"/>
                <a:ext cx="97560" cy="118440"/>
              </a:xfrm>
              <a:custGeom>
                <a:avLst/>
                <a:gdLst/>
                <a:ahLst/>
                <a:rect l="l" t="t" r="r" b="b"/>
                <a:pathLst>
                  <a:path w="190" h="160">
                    <a:moveTo>
                      <a:pt x="3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95" y="0"/>
                    </a:lnTo>
                    <a:lnTo>
                      <a:pt x="100" y="2"/>
                    </a:lnTo>
                    <a:lnTo>
                      <a:pt x="106" y="6"/>
                    </a:lnTo>
                    <a:lnTo>
                      <a:pt x="110" y="12"/>
                    </a:lnTo>
                    <a:lnTo>
                      <a:pt x="112" y="21"/>
                    </a:lnTo>
                    <a:lnTo>
                      <a:pt x="104" y="33"/>
                    </a:lnTo>
                    <a:lnTo>
                      <a:pt x="98" y="46"/>
                    </a:lnTo>
                    <a:lnTo>
                      <a:pt x="91" y="57"/>
                    </a:lnTo>
                    <a:lnTo>
                      <a:pt x="89" y="71"/>
                    </a:lnTo>
                    <a:lnTo>
                      <a:pt x="95" y="76"/>
                    </a:lnTo>
                    <a:lnTo>
                      <a:pt x="106" y="84"/>
                    </a:lnTo>
                    <a:lnTo>
                      <a:pt x="112" y="86"/>
                    </a:lnTo>
                    <a:lnTo>
                      <a:pt x="121" y="90"/>
                    </a:lnTo>
                    <a:lnTo>
                      <a:pt x="129" y="94"/>
                    </a:lnTo>
                    <a:lnTo>
                      <a:pt x="138" y="101"/>
                    </a:lnTo>
                    <a:lnTo>
                      <a:pt x="154" y="114"/>
                    </a:lnTo>
                    <a:lnTo>
                      <a:pt x="169" y="132"/>
                    </a:lnTo>
                    <a:lnTo>
                      <a:pt x="173" y="137"/>
                    </a:lnTo>
                    <a:lnTo>
                      <a:pt x="178" y="145"/>
                    </a:lnTo>
                    <a:lnTo>
                      <a:pt x="182" y="151"/>
                    </a:lnTo>
                    <a:lnTo>
                      <a:pt x="188" y="158"/>
                    </a:lnTo>
                    <a:lnTo>
                      <a:pt x="190" y="160"/>
                    </a:lnTo>
                    <a:lnTo>
                      <a:pt x="188" y="160"/>
                    </a:lnTo>
                    <a:lnTo>
                      <a:pt x="182" y="158"/>
                    </a:lnTo>
                    <a:lnTo>
                      <a:pt x="174" y="158"/>
                    </a:lnTo>
                    <a:lnTo>
                      <a:pt x="165" y="158"/>
                    </a:lnTo>
                    <a:lnTo>
                      <a:pt x="154" y="158"/>
                    </a:lnTo>
                    <a:lnTo>
                      <a:pt x="136" y="156"/>
                    </a:lnTo>
                    <a:lnTo>
                      <a:pt x="121" y="154"/>
                    </a:lnTo>
                    <a:lnTo>
                      <a:pt x="102" y="152"/>
                    </a:lnTo>
                    <a:lnTo>
                      <a:pt x="83" y="151"/>
                    </a:lnTo>
                    <a:lnTo>
                      <a:pt x="64" y="147"/>
                    </a:lnTo>
                    <a:lnTo>
                      <a:pt x="47" y="141"/>
                    </a:lnTo>
                    <a:lnTo>
                      <a:pt x="30" y="132"/>
                    </a:lnTo>
                    <a:lnTo>
                      <a:pt x="20" y="120"/>
                    </a:lnTo>
                    <a:lnTo>
                      <a:pt x="11" y="103"/>
                    </a:lnTo>
                    <a:lnTo>
                      <a:pt x="3" y="84"/>
                    </a:lnTo>
                    <a:lnTo>
                      <a:pt x="0" y="63"/>
                    </a:lnTo>
                    <a:lnTo>
                      <a:pt x="0" y="44"/>
                    </a:lnTo>
                    <a:lnTo>
                      <a:pt x="0" y="25"/>
                    </a:lnTo>
                    <a:lnTo>
                      <a:pt x="1" y="1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ff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593" name=""/>
            <p:cNvSpPr/>
            <p:nvPr/>
          </p:nvSpPr>
          <p:spPr>
            <a:xfrm>
              <a:off x="5700600" y="3804120"/>
              <a:ext cx="2084400" cy="70380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Service Providers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1594" name="logo_notagline" descr=""/>
          <p:cNvPicPr/>
          <p:nvPr/>
        </p:nvPicPr>
        <p:blipFill>
          <a:blip r:embed="rId1"/>
          <a:stretch/>
        </p:blipFill>
        <p:spPr>
          <a:xfrm>
            <a:off x="3425760" y="1841400"/>
            <a:ext cx="2333520" cy="16639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Enterprise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596" name=""/>
          <p:cNvSpPr/>
          <p:nvPr/>
        </p:nvSpPr>
        <p:spPr>
          <a:xfrm>
            <a:off x="3701880" y="2116080"/>
            <a:ext cx="4924440" cy="1066680"/>
          </a:xfrm>
          <a:prstGeom prst="rect">
            <a:avLst/>
          </a:prstGeom>
          <a:gradFill rotWithShape="0">
            <a:gsLst>
              <a:gs pos="0">
                <a:srgbClr val="afafdb"/>
              </a:gs>
              <a:gs pos="100000">
                <a:srgbClr val="ccccff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Develop Business Eco-systems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Improve Extranet Collaboration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Scale Application Delivery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7" name=""/>
          <p:cNvSpPr/>
          <p:nvPr/>
        </p:nvSpPr>
        <p:spPr>
          <a:xfrm>
            <a:off x="3741840" y="3762360"/>
            <a:ext cx="5173560" cy="122544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42d8b3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28600" indent="-228600">
              <a:lnSpc>
                <a:spcPct val="100000"/>
              </a:lnSpc>
              <a:buClr>
                <a:srgbClr val="b29bf5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Enable Eco-system Collaboration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b29bf5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Provide End-to-End Integration in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Optical Domain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b29bf5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 Application Delivery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8" name=""/>
          <p:cNvSpPr/>
          <p:nvPr/>
        </p:nvSpPr>
        <p:spPr>
          <a:xfrm>
            <a:off x="1625760" y="2163600"/>
            <a:ext cx="1547640" cy="109548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00000">
                <a:srgbClr val="ffff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9" name=""/>
          <p:cNvSpPr/>
          <p:nvPr/>
        </p:nvSpPr>
        <p:spPr>
          <a:xfrm>
            <a:off x="473040" y="3749760"/>
            <a:ext cx="3048120" cy="210816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ffff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0" name=""/>
          <p:cNvSpPr/>
          <p:nvPr/>
        </p:nvSpPr>
        <p:spPr>
          <a:xfrm>
            <a:off x="1768320" y="2182680"/>
            <a:ext cx="1256040" cy="588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Needs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1" name=""/>
          <p:cNvSpPr/>
          <p:nvPr/>
        </p:nvSpPr>
        <p:spPr>
          <a:xfrm>
            <a:off x="509760" y="3765600"/>
            <a:ext cx="2977920" cy="588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Cambira Solution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2" name=""/>
          <p:cNvSpPr/>
          <p:nvPr/>
        </p:nvSpPr>
        <p:spPr>
          <a:xfrm>
            <a:off x="420840" y="4870440"/>
            <a:ext cx="3144600" cy="58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808080"/>
                </a:solidFill>
                <a:effectLst/>
                <a:uFillTx/>
                <a:latin typeface="Arial"/>
              </a:rPr>
              <a:t>EcoNet Enterprise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808080"/>
                </a:solidFill>
                <a:effectLst/>
                <a:uFillTx/>
                <a:latin typeface="Arial"/>
              </a:rPr>
              <a:t>&amp;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808080"/>
                </a:solidFill>
                <a:effectLst/>
                <a:uFillTx/>
                <a:latin typeface="Arial"/>
              </a:rPr>
              <a:t>Optical Application Router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Enterprise Example 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604" name=""/>
          <p:cNvSpPr/>
          <p:nvPr/>
        </p:nvSpPr>
        <p:spPr>
          <a:xfrm>
            <a:off x="942840" y="5164200"/>
            <a:ext cx="7539120" cy="1498680"/>
          </a:xfrm>
          <a:prstGeom prst="rect">
            <a:avLst/>
          </a:prstGeom>
          <a:gradFill rotWithShape="0">
            <a:gsLst>
              <a:gs pos="0">
                <a:srgbClr val="878787"/>
              </a:gs>
              <a:gs pos="100000">
                <a:srgbClr val="b2b2b2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18288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5" name=""/>
          <p:cNvSpPr/>
          <p:nvPr/>
        </p:nvSpPr>
        <p:spPr>
          <a:xfrm>
            <a:off x="968400" y="3535200"/>
            <a:ext cx="7539120" cy="149868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29d3a9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18288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Solution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6" name=""/>
          <p:cNvSpPr/>
          <p:nvPr/>
        </p:nvSpPr>
        <p:spPr>
          <a:xfrm>
            <a:off x="968400" y="1884240"/>
            <a:ext cx="7539120" cy="1498680"/>
          </a:xfrm>
          <a:prstGeom prst="rect">
            <a:avLst/>
          </a:prstGeom>
          <a:gradFill rotWithShape="0">
            <a:gsLst>
              <a:gs pos="0">
                <a:srgbClr val="9b9bc2"/>
              </a:gs>
              <a:gs pos="100000">
                <a:srgbClr val="ccccff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18288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Challenge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7" name=""/>
          <p:cNvSpPr/>
          <p:nvPr/>
        </p:nvSpPr>
        <p:spPr>
          <a:xfrm>
            <a:off x="1225440" y="2422440"/>
            <a:ext cx="7140600" cy="5878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Adapt Business Applications (ERP, CRM, etc.) for delivery to internal and external partners in Eco-systems.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8" name=""/>
          <p:cNvSpPr/>
          <p:nvPr/>
        </p:nvSpPr>
        <p:spPr>
          <a:xfrm>
            <a:off x="1225440" y="4052880"/>
            <a:ext cx="6854760" cy="5878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Deploy EcoNet Enterprise and OAR to delivery integrated applications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9" name=""/>
          <p:cNvSpPr/>
          <p:nvPr/>
        </p:nvSpPr>
        <p:spPr>
          <a:xfrm>
            <a:off x="1165320" y="5764320"/>
            <a:ext cx="7458120" cy="5878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Streamline system integration and collaboration between Eco-systems participants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The Business of Cambira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28" name=""/>
          <p:cNvSpPr/>
          <p:nvPr/>
        </p:nvSpPr>
        <p:spPr>
          <a:xfrm>
            <a:off x="1227240" y="3114720"/>
            <a:ext cx="7105680" cy="3743280"/>
          </a:xfrm>
          <a:custGeom>
            <a:avLst/>
            <a:gdLst/>
            <a:ahLst/>
            <a:rect l="l" t="t" r="r" b="b"/>
            <a:pathLst>
              <a:path w="3934" h="2294">
                <a:moveTo>
                  <a:pt x="3934" y="2294"/>
                </a:moveTo>
                <a:lnTo>
                  <a:pt x="0" y="2294"/>
                </a:lnTo>
                <a:lnTo>
                  <a:pt x="800" y="0"/>
                </a:lnTo>
                <a:lnTo>
                  <a:pt x="3107" y="0"/>
                </a:ln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fefe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2190600" y="2081160"/>
            <a:ext cx="5096160" cy="127008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fe9c5b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53966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2549520" y="3500280"/>
            <a:ext cx="4316400" cy="13136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Provide Intelligent Optical Application Networking Solutions for Delivering Application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3252960" y="2722680"/>
            <a:ext cx="3122280" cy="4381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Infrastructure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3230640" y="2303640"/>
            <a:ext cx="3122640" cy="4381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Internet Application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Target Customers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pic>
        <p:nvPicPr>
          <p:cNvPr id="1611" name="attlogo" descr=""/>
          <p:cNvPicPr/>
          <p:nvPr/>
        </p:nvPicPr>
        <p:blipFill>
          <a:blip r:embed="rId1"/>
          <a:stretch/>
        </p:blipFill>
        <p:spPr>
          <a:xfrm>
            <a:off x="5491080" y="3924360"/>
            <a:ext cx="1343160" cy="745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12" name="cable%20and%20wirless" descr=""/>
          <p:cNvPicPr/>
          <p:nvPr/>
        </p:nvPicPr>
        <p:blipFill>
          <a:blip r:embed="rId2"/>
          <a:stretch/>
        </p:blipFill>
        <p:spPr>
          <a:xfrm>
            <a:off x="7655040" y="5029200"/>
            <a:ext cx="1242720" cy="7714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613" name=""/>
          <p:cNvGrpSpPr/>
          <p:nvPr/>
        </p:nvGrpSpPr>
        <p:grpSpPr>
          <a:xfrm>
            <a:off x="5686560" y="3168720"/>
            <a:ext cx="1817280" cy="426960"/>
            <a:chOff x="5686560" y="3168720"/>
            <a:chExt cx="1817280" cy="426960"/>
          </a:xfrm>
        </p:grpSpPr>
        <p:pic>
          <p:nvPicPr>
            <p:cNvPr id="1614" name="iasiaworkslogoa" descr=""/>
            <p:cNvPicPr/>
            <p:nvPr/>
          </p:nvPicPr>
          <p:blipFill>
            <a:blip r:embed="rId3"/>
            <a:stretch/>
          </p:blipFill>
          <p:spPr>
            <a:xfrm>
              <a:off x="5686560" y="3168720"/>
              <a:ext cx="918000" cy="426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615" name="iasiaworkslogob" descr=""/>
            <p:cNvPicPr/>
            <p:nvPr/>
          </p:nvPicPr>
          <p:blipFill>
            <a:blip r:embed="rId4"/>
            <a:stretch/>
          </p:blipFill>
          <p:spPr>
            <a:xfrm>
              <a:off x="6585840" y="3168720"/>
              <a:ext cx="918000" cy="42696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1616" name="start_logo" descr=""/>
          <p:cNvPicPr/>
          <p:nvPr/>
        </p:nvPicPr>
        <p:blipFill>
          <a:blip r:embed="rId5"/>
          <a:stretch/>
        </p:blipFill>
        <p:spPr>
          <a:xfrm>
            <a:off x="7161120" y="4365720"/>
            <a:ext cx="1625760" cy="496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17" name="logo" descr=""/>
          <p:cNvPicPr/>
          <p:nvPr/>
        </p:nvPicPr>
        <p:blipFill>
          <a:blip r:embed="rId6"/>
          <a:stretch/>
        </p:blipFill>
        <p:spPr>
          <a:xfrm>
            <a:off x="5489640" y="5106960"/>
            <a:ext cx="1714320" cy="49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18" name="sonera_logo" descr=""/>
          <p:cNvPicPr/>
          <p:nvPr/>
        </p:nvPicPr>
        <p:blipFill>
          <a:blip r:embed="rId7"/>
          <a:stretch/>
        </p:blipFill>
        <p:spPr>
          <a:xfrm>
            <a:off x="5810400" y="5840280"/>
            <a:ext cx="1085760" cy="650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19" name="telstra_logo" descr=""/>
          <p:cNvPicPr/>
          <p:nvPr/>
        </p:nvPicPr>
        <p:blipFill>
          <a:blip r:embed="rId8"/>
          <a:stretch/>
        </p:blipFill>
        <p:spPr>
          <a:xfrm>
            <a:off x="6961320" y="2438280"/>
            <a:ext cx="1474560" cy="507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20" name="gmast1" descr=""/>
          <p:cNvPicPr/>
          <p:nvPr/>
        </p:nvPicPr>
        <p:blipFill>
          <a:blip r:embed="rId9"/>
          <a:srcRect l="0" t="0" r="28564" b="0"/>
          <a:stretch/>
        </p:blipFill>
        <p:spPr>
          <a:xfrm>
            <a:off x="7250040" y="5945040"/>
            <a:ext cx="1497240" cy="56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21" name="logo_pt" descr=""/>
          <p:cNvPicPr/>
          <p:nvPr/>
        </p:nvPicPr>
        <p:blipFill>
          <a:blip r:embed="rId10"/>
          <a:stretch/>
        </p:blipFill>
        <p:spPr>
          <a:xfrm>
            <a:off x="8096400" y="3065400"/>
            <a:ext cx="560160" cy="56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22" name="logo" descr=""/>
          <p:cNvPicPr/>
          <p:nvPr/>
        </p:nvPicPr>
        <p:blipFill>
          <a:blip r:embed="rId11"/>
          <a:stretch/>
        </p:blipFill>
        <p:spPr>
          <a:xfrm>
            <a:off x="7182000" y="3713040"/>
            <a:ext cx="707760" cy="4795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623" name=""/>
          <p:cNvGrpSpPr/>
          <p:nvPr/>
        </p:nvGrpSpPr>
        <p:grpSpPr>
          <a:xfrm>
            <a:off x="5405400" y="1817640"/>
            <a:ext cx="2840040" cy="512640"/>
            <a:chOff x="5405400" y="1817640"/>
            <a:chExt cx="2840040" cy="512640"/>
          </a:xfrm>
        </p:grpSpPr>
        <p:sp>
          <p:nvSpPr>
            <p:cNvPr id="1624" name=""/>
            <p:cNvSpPr/>
            <p:nvPr/>
          </p:nvSpPr>
          <p:spPr>
            <a:xfrm>
              <a:off x="5405400" y="1817640"/>
              <a:ext cx="2840040" cy="512640"/>
            </a:xfrm>
            <a:prstGeom prst="flowChartTerminator">
              <a:avLst/>
            </a:prstGeom>
            <a:gradFill rotWithShape="0">
              <a:gsLst>
                <a:gs pos="0">
                  <a:srgbClr val="ffb241"/>
                </a:gs>
                <a:gs pos="100000">
                  <a:srgbClr val="fed498"/>
                </a:gs>
              </a:gsLst>
              <a:path path="rect">
                <a:fillToRect l="50000" t="50000" r="50000" b="50000"/>
              </a:path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5" name=""/>
            <p:cNvSpPr/>
            <p:nvPr/>
          </p:nvSpPr>
          <p:spPr>
            <a:xfrm>
              <a:off x="5613840" y="1854360"/>
              <a:ext cx="24742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Service Providers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1626" name="apple" descr=""/>
          <p:cNvPicPr/>
          <p:nvPr/>
        </p:nvPicPr>
        <p:blipFill>
          <a:blip r:embed="rId12"/>
          <a:srcRect l="4800" t="4892" r="5606" b="18224"/>
          <a:stretch/>
        </p:blipFill>
        <p:spPr>
          <a:xfrm>
            <a:off x="0" y="5599080"/>
            <a:ext cx="1177920" cy="606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27" name="daewoo" descr=""/>
          <p:cNvPicPr/>
          <p:nvPr/>
        </p:nvPicPr>
        <p:blipFill>
          <a:blip r:embed="rId13"/>
          <a:stretch/>
        </p:blipFill>
        <p:spPr>
          <a:xfrm>
            <a:off x="1644480" y="4560840"/>
            <a:ext cx="1611360" cy="320760"/>
          </a:xfrm>
          <a:prstGeom prst="rect">
            <a:avLst/>
          </a:prstGeom>
          <a:solidFill>
            <a:srgbClr val="3366ff"/>
          </a:solidFill>
          <a:ln w="0">
            <a:noFill/>
          </a:ln>
        </p:spPr>
      </p:pic>
      <p:pic>
        <p:nvPicPr>
          <p:cNvPr id="1628" name="Bankfirst" descr=""/>
          <p:cNvPicPr/>
          <p:nvPr/>
        </p:nvPicPr>
        <p:blipFill>
          <a:blip r:embed="rId14"/>
          <a:stretch/>
        </p:blipFill>
        <p:spPr>
          <a:xfrm>
            <a:off x="1208160" y="6170760"/>
            <a:ext cx="2068560" cy="474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29" name="dhl" descr=""/>
          <p:cNvPicPr/>
          <p:nvPr/>
        </p:nvPicPr>
        <p:blipFill>
          <a:blip r:embed="rId15"/>
          <a:stretch/>
        </p:blipFill>
        <p:spPr>
          <a:xfrm>
            <a:off x="1143000" y="5305320"/>
            <a:ext cx="1521000" cy="422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0" name=""/>
          <p:cNvSpPr/>
          <p:nvPr/>
        </p:nvSpPr>
        <p:spPr>
          <a:xfrm>
            <a:off x="237960" y="256212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31" name="ua_gnav_upslogo_a" descr=""/>
          <p:cNvPicPr/>
          <p:nvPr/>
        </p:nvPicPr>
        <p:blipFill>
          <a:blip r:embed="rId16"/>
          <a:stretch/>
        </p:blipFill>
        <p:spPr>
          <a:xfrm>
            <a:off x="169920" y="2575080"/>
            <a:ext cx="925560" cy="685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32" name="ual_logo_home" descr=""/>
          <p:cNvPicPr/>
          <p:nvPr/>
        </p:nvPicPr>
        <p:blipFill>
          <a:blip r:embed="rId17"/>
          <a:stretch/>
        </p:blipFill>
        <p:spPr>
          <a:xfrm>
            <a:off x="243000" y="4046400"/>
            <a:ext cx="1977840" cy="250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33" name="ccb_big" descr=""/>
          <p:cNvPicPr/>
          <p:nvPr/>
        </p:nvPicPr>
        <p:blipFill>
          <a:blip r:embed="rId18"/>
          <a:stretch/>
        </p:blipFill>
        <p:spPr>
          <a:xfrm>
            <a:off x="2673360" y="5254560"/>
            <a:ext cx="1189080" cy="765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34" name="main_logo_a" descr=""/>
          <p:cNvPicPr/>
          <p:nvPr/>
        </p:nvPicPr>
        <p:blipFill>
          <a:blip r:embed="rId19"/>
          <a:srcRect l="0" t="0" r="33269" b="0"/>
          <a:stretch/>
        </p:blipFill>
        <p:spPr>
          <a:xfrm>
            <a:off x="1844640" y="2714760"/>
            <a:ext cx="1930320" cy="30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35" name="foot" descr=""/>
          <p:cNvPicPr/>
          <p:nvPr/>
        </p:nvPicPr>
        <p:blipFill>
          <a:blip r:embed="rId20"/>
          <a:srcRect l="9009" t="26412" r="64052" b="0"/>
          <a:stretch/>
        </p:blipFill>
        <p:spPr>
          <a:xfrm>
            <a:off x="214200" y="4430880"/>
            <a:ext cx="1349640" cy="68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36" name="mastlogo" descr=""/>
          <p:cNvPicPr/>
          <p:nvPr/>
        </p:nvPicPr>
        <p:blipFill>
          <a:blip r:embed="rId21"/>
          <a:srcRect l="1297" t="0" r="82344" b="18753"/>
          <a:stretch/>
        </p:blipFill>
        <p:spPr>
          <a:xfrm>
            <a:off x="1886040" y="3178080"/>
            <a:ext cx="763560" cy="74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7" name=""/>
          <p:cNvSpPr/>
          <p:nvPr/>
        </p:nvSpPr>
        <p:spPr>
          <a:xfrm>
            <a:off x="741240" y="1817640"/>
            <a:ext cx="2840040" cy="512640"/>
          </a:xfrm>
          <a:prstGeom prst="flowChartTerminator">
            <a:avLst/>
          </a:prstGeom>
          <a:gradFill rotWithShape="0">
            <a:gsLst>
              <a:gs pos="0">
                <a:srgbClr val="ffb241"/>
              </a:gs>
              <a:gs pos="100000">
                <a:srgbClr val="fed498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8" name=""/>
          <p:cNvSpPr/>
          <p:nvPr/>
        </p:nvSpPr>
        <p:spPr>
          <a:xfrm>
            <a:off x="1344240" y="1854360"/>
            <a:ext cx="1568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Enterprise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"/>
          <p:cNvSpPr/>
          <p:nvPr/>
        </p:nvSpPr>
        <p:spPr>
          <a:xfrm>
            <a:off x="3335400" y="1724040"/>
            <a:ext cx="4435560" cy="12366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fefefe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Develop new revenue streams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Improve MNS efficiencies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 delivery to Eco-systems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0" name=""/>
          <p:cNvSpPr/>
          <p:nvPr/>
        </p:nvSpPr>
        <p:spPr>
          <a:xfrm>
            <a:off x="1700280" y="3429000"/>
            <a:ext cx="3047760" cy="149868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ffff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1" name=""/>
          <p:cNvSpPr/>
          <p:nvPr/>
        </p:nvSpPr>
        <p:spPr>
          <a:xfrm>
            <a:off x="1700280" y="1724040"/>
            <a:ext cx="1547640" cy="109548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f5fcfa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2" name=""/>
          <p:cNvSpPr/>
          <p:nvPr/>
        </p:nvSpPr>
        <p:spPr>
          <a:xfrm>
            <a:off x="1914480" y="1719360"/>
            <a:ext cx="3144960" cy="588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Needs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3" name=""/>
          <p:cNvSpPr/>
          <p:nvPr/>
        </p:nvSpPr>
        <p:spPr>
          <a:xfrm>
            <a:off x="1700280" y="3421080"/>
            <a:ext cx="2977920" cy="588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Cambira Solution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4" name=""/>
          <p:cNvSpPr/>
          <p:nvPr/>
        </p:nvSpPr>
        <p:spPr>
          <a:xfrm>
            <a:off x="4791240" y="3433680"/>
            <a:ext cx="3679560" cy="181296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42d8b3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28600" indent="-228600">
              <a:lnSpc>
                <a:spcPct val="100000"/>
              </a:lnSpc>
              <a:buClr>
                <a:srgbClr val="b29bf5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Delivery of Integrated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Application to Eco-systems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b29bf5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Scalability and Reliability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In Optical Domain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b29bf5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Leverage existing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infrastructure investments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5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Service Providers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646" name=""/>
          <p:cNvSpPr/>
          <p:nvPr/>
        </p:nvSpPr>
        <p:spPr>
          <a:xfrm>
            <a:off x="2162160" y="3890880"/>
            <a:ext cx="196164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EcoNet Network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&amp;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OAR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"/>
          <p:cNvSpPr/>
          <p:nvPr/>
        </p:nvSpPr>
        <p:spPr>
          <a:xfrm>
            <a:off x="0" y="1673280"/>
            <a:ext cx="9144000" cy="517032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8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Service Provider Example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649" name=""/>
          <p:cNvSpPr/>
          <p:nvPr/>
        </p:nvSpPr>
        <p:spPr>
          <a:xfrm>
            <a:off x="0" y="1681200"/>
            <a:ext cx="9144000" cy="517032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0" name=""/>
          <p:cNvSpPr/>
          <p:nvPr/>
        </p:nvSpPr>
        <p:spPr>
          <a:xfrm>
            <a:off x="920880" y="4378320"/>
            <a:ext cx="7538760" cy="2305080"/>
          </a:xfrm>
          <a:prstGeom prst="rect">
            <a:avLst/>
          </a:prstGeom>
          <a:gradFill rotWithShape="0">
            <a:gsLst>
              <a:gs pos="0">
                <a:srgbClr val="878787"/>
              </a:gs>
              <a:gs pos="100000">
                <a:srgbClr val="b2b2b2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1" name=""/>
          <p:cNvSpPr/>
          <p:nvPr/>
        </p:nvSpPr>
        <p:spPr>
          <a:xfrm>
            <a:off x="920880" y="3056040"/>
            <a:ext cx="7538760" cy="122076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29d3a9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Solution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2" name=""/>
          <p:cNvSpPr/>
          <p:nvPr/>
        </p:nvSpPr>
        <p:spPr>
          <a:xfrm>
            <a:off x="920880" y="1782720"/>
            <a:ext cx="7538760" cy="1173240"/>
          </a:xfrm>
          <a:prstGeom prst="rect">
            <a:avLst/>
          </a:prstGeom>
          <a:gradFill rotWithShape="0">
            <a:gsLst>
              <a:gs pos="0">
                <a:srgbClr val="9b9bc2"/>
              </a:gs>
              <a:gs pos="100000">
                <a:srgbClr val="ccccff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Challenge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3" name=""/>
          <p:cNvSpPr/>
          <p:nvPr/>
        </p:nvSpPr>
        <p:spPr>
          <a:xfrm>
            <a:off x="1179360" y="2244600"/>
            <a:ext cx="7107480" cy="5878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Differentiate service offering to maintain competitive advantage and create new revenue streams in Eco-systems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4" name=""/>
          <p:cNvSpPr/>
          <p:nvPr/>
        </p:nvSpPr>
        <p:spPr>
          <a:xfrm>
            <a:off x="1179360" y="3519360"/>
            <a:ext cx="7032600" cy="5878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Deploy EcoNet and OAR to delivery new application services in an optical domain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5" name=""/>
          <p:cNvSpPr/>
          <p:nvPr/>
        </p:nvSpPr>
        <p:spPr>
          <a:xfrm>
            <a:off x="1179360" y="5046840"/>
            <a:ext cx="7174080" cy="9205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90000"/>
              </a:lnSpc>
              <a:spcBef>
                <a:spcPts val="675"/>
              </a:spcBef>
              <a:buClr>
                <a:srgbClr val="b29bf5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Ability to offer end-to-end managed application service delivery over optics to Eco-systems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90000"/>
              </a:lnSpc>
              <a:spcBef>
                <a:spcPts val="675"/>
              </a:spcBef>
              <a:buClr>
                <a:srgbClr val="b29bf5"/>
              </a:buClr>
              <a:buSzPct val="90000"/>
              <a:buFont typeface="Monotype Sorts" charset="2"/>
              <a:buChar char="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Improve customer acquisition and retention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PlaceHolder 1"/>
          <p:cNvSpPr>
            <a:spLocks noGrp="1"/>
          </p:cNvSpPr>
          <p:nvPr>
            <p:ph type="title"/>
          </p:nvPr>
        </p:nvSpPr>
        <p:spPr>
          <a:xfrm>
            <a:off x="971280" y="302760"/>
            <a:ext cx="7391160" cy="702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808080"/>
            </a:outerShdw>
          </a:effectLst>
        </p:spPr>
        <p:txBody>
          <a:bodyPr lIns="45720" rIns="4572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Competition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657" name=""/>
          <p:cNvSpPr/>
          <p:nvPr/>
        </p:nvSpPr>
        <p:spPr>
          <a:xfrm>
            <a:off x="1889280" y="2093760"/>
            <a:ext cx="5497200" cy="3799080"/>
          </a:xfrm>
          <a:custGeom>
            <a:avLst/>
            <a:gdLst/>
            <a:ahLst/>
            <a:rect l="l" t="t" r="r" b="b"/>
            <a:pathLst>
              <a:path w="3840" h="2160">
                <a:moveTo>
                  <a:pt x="0" y="0"/>
                </a:moveTo>
                <a:lnTo>
                  <a:pt x="0" y="2160"/>
                </a:lnTo>
                <a:lnTo>
                  <a:pt x="3840" y="2160"/>
                </a:lnTo>
              </a:path>
            </a:pathLst>
          </a:custGeom>
          <a:noFill/>
          <a:ln w="31680">
            <a:solidFill>
              <a:srgbClr val="b2b2b2"/>
            </a:solidFill>
            <a:round/>
            <a:headEnd len="med" type="triangle" w="lg"/>
            <a:tailEnd len="med" type="triangle" w="lg"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8" name=""/>
          <p:cNvSpPr/>
          <p:nvPr/>
        </p:nvSpPr>
        <p:spPr>
          <a:xfrm>
            <a:off x="3424680" y="6437160"/>
            <a:ext cx="276876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 anchorCtr="1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 Delivery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9" name=""/>
          <p:cNvSpPr/>
          <p:nvPr/>
        </p:nvSpPr>
        <p:spPr>
          <a:xfrm>
            <a:off x="6540480" y="5987880"/>
            <a:ext cx="930600" cy="5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 anchorCtr="1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Optical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0" name=""/>
          <p:cNvSpPr/>
          <p:nvPr/>
        </p:nvSpPr>
        <p:spPr>
          <a:xfrm>
            <a:off x="1655280" y="5987880"/>
            <a:ext cx="1642320" cy="3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 anchorCtr="1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Non-networked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1" name=""/>
          <p:cNvSpPr/>
          <p:nvPr/>
        </p:nvSpPr>
        <p:spPr>
          <a:xfrm>
            <a:off x="477360" y="3830760"/>
            <a:ext cx="1426320" cy="5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 anchorCtr="1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2" name=""/>
          <p:cNvSpPr/>
          <p:nvPr/>
        </p:nvSpPr>
        <p:spPr>
          <a:xfrm>
            <a:off x="561960" y="2394000"/>
            <a:ext cx="1235520" cy="5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 anchorCtr="1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3" name=""/>
          <p:cNvSpPr/>
          <p:nvPr/>
        </p:nvSpPr>
        <p:spPr>
          <a:xfrm>
            <a:off x="717480" y="5559480"/>
            <a:ext cx="930600" cy="3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 anchorCtr="1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Protocol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4" name=""/>
          <p:cNvSpPr/>
          <p:nvPr/>
        </p:nvSpPr>
        <p:spPr>
          <a:xfrm>
            <a:off x="1165680" y="1701720"/>
            <a:ext cx="143064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 anchorCtr="1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Evolution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5" name=""/>
          <p:cNvSpPr/>
          <p:nvPr/>
        </p:nvSpPr>
        <p:spPr>
          <a:xfrm>
            <a:off x="4201920" y="5987880"/>
            <a:ext cx="1184760" cy="3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 anchorCtr="1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6" name=""/>
          <p:cNvSpPr/>
          <p:nvPr/>
        </p:nvSpPr>
        <p:spPr>
          <a:xfrm>
            <a:off x="2077920" y="3945960"/>
            <a:ext cx="777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Ariba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7" name=""/>
          <p:cNvSpPr/>
          <p:nvPr/>
        </p:nvSpPr>
        <p:spPr>
          <a:xfrm>
            <a:off x="1922400" y="4274280"/>
            <a:ext cx="1845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Commence One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8" name=""/>
          <p:cNvSpPr/>
          <p:nvPr/>
        </p:nvSpPr>
        <p:spPr>
          <a:xfrm>
            <a:off x="5967360" y="5285520"/>
            <a:ext cx="752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Cisco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69" name=""/>
          <p:cNvGrpSpPr/>
          <p:nvPr/>
        </p:nvGrpSpPr>
        <p:grpSpPr>
          <a:xfrm>
            <a:off x="5662440" y="3184200"/>
            <a:ext cx="3481200" cy="1659600"/>
            <a:chOff x="5662440" y="3184200"/>
            <a:chExt cx="3481200" cy="1659600"/>
          </a:xfrm>
        </p:grpSpPr>
        <p:sp>
          <p:nvSpPr>
            <p:cNvPr id="1670" name=""/>
            <p:cNvSpPr/>
            <p:nvPr/>
          </p:nvSpPr>
          <p:spPr>
            <a:xfrm flipV="1">
              <a:off x="5662440" y="3222360"/>
              <a:ext cx="3481200" cy="1500480"/>
            </a:xfrm>
            <a:custGeom>
              <a:avLst/>
              <a:gdLst>
                <a:gd name="textAreaLeft" fmla="*/ 765360 w 3481200"/>
                <a:gd name="textAreaRight" fmla="*/ 2715840 w 3481200"/>
                <a:gd name="textAreaTop" fmla="*/ 329760 h 1500480"/>
                <a:gd name="textAreaBottom" fmla="*/ 1170720 h 150048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b29bf5"/>
                </a:gs>
                <a:gs pos="100000">
                  <a:srgbClr val="fefef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1" name=""/>
            <p:cNvSpPr/>
            <p:nvPr/>
          </p:nvSpPr>
          <p:spPr>
            <a:xfrm>
              <a:off x="5825520" y="3184200"/>
              <a:ext cx="3057120" cy="165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2160" rIns="92160" tIns="46080" bIns="46080" anchor="ctr">
              <a:spAutoFit/>
            </a:bodyPr>
            <a:p>
              <a:pPr marL="166680" indent="-166680">
                <a:lnSpc>
                  <a:spcPct val="90000"/>
                </a:lnSpc>
                <a:spcAft>
                  <a:spcPts val="224"/>
                </a:spcAft>
                <a:buClr>
                  <a:srgbClr val="000000"/>
                </a:buClr>
                <a:buSzPct val="90000"/>
                <a:buFont typeface="Monotype Sorts" charset="2"/>
                <a:buChar char="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Optical Application delivery 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66680" indent="-166680">
                <a:lnSpc>
                  <a:spcPct val="90000"/>
                </a:lnSpc>
                <a:spcAft>
                  <a:spcPts val="224"/>
                </a:spcAft>
                <a:buClr>
                  <a:srgbClr val="000000"/>
                </a:buClr>
                <a:buSzPct val="90000"/>
                <a:buFont typeface="Monotype Sorts" charset="2"/>
                <a:buChar char="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Eco-system centric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66680" indent="-166680">
                <a:lnSpc>
                  <a:spcPct val="90000"/>
                </a:lnSpc>
                <a:spcAft>
                  <a:spcPts val="224"/>
                </a:spcAft>
                <a:buClr>
                  <a:srgbClr val="000000"/>
                </a:buClr>
                <a:buSzPct val="90000"/>
                <a:buFont typeface="Monotype Sorts" charset="2"/>
                <a:buChar char="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Scalable High Performance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66680" indent="-166680">
                <a:lnSpc>
                  <a:spcPct val="90000"/>
                </a:lnSpc>
                <a:spcAft>
                  <a:spcPts val="224"/>
                </a:spcAft>
                <a:buClr>
                  <a:srgbClr val="000000"/>
                </a:buClr>
                <a:buSzPct val="90000"/>
                <a:buFont typeface="Monotype Sorts" charset="2"/>
                <a:buChar char="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Application-Independent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1672" name="logo_notagline" descr=""/>
          <p:cNvPicPr/>
          <p:nvPr/>
        </p:nvPicPr>
        <p:blipFill>
          <a:blip r:embed="rId1"/>
          <a:stretch/>
        </p:blipFill>
        <p:spPr>
          <a:xfrm>
            <a:off x="6483240" y="2013120"/>
            <a:ext cx="1671840" cy="1199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73" name=""/>
          <p:cNvSpPr/>
          <p:nvPr/>
        </p:nvSpPr>
        <p:spPr>
          <a:xfrm>
            <a:off x="4325760" y="4365000"/>
            <a:ext cx="8539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Oracle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4" name=""/>
          <p:cNvSpPr/>
          <p:nvPr/>
        </p:nvSpPr>
        <p:spPr>
          <a:xfrm>
            <a:off x="4421160" y="4021920"/>
            <a:ext cx="638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5" name=""/>
          <p:cNvSpPr/>
          <p:nvPr/>
        </p:nvSpPr>
        <p:spPr>
          <a:xfrm>
            <a:off x="5995800" y="4968000"/>
            <a:ext cx="790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6" name=""/>
          <p:cNvSpPr/>
          <p:nvPr/>
        </p:nvSpPr>
        <p:spPr>
          <a:xfrm>
            <a:off x="4964040" y="4796640"/>
            <a:ext cx="587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IBM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7" name=""/>
          <p:cNvSpPr/>
          <p:nvPr/>
        </p:nvSpPr>
        <p:spPr>
          <a:xfrm>
            <a:off x="4878360" y="5112720"/>
            <a:ext cx="6634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8" name=""/>
          <p:cNvSpPr/>
          <p:nvPr/>
        </p:nvSpPr>
        <p:spPr>
          <a:xfrm>
            <a:off x="4960800" y="5393520"/>
            <a:ext cx="498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Cambira Patent Pending Technology</a:t>
            </a:r>
            <a:br>
              <a:rPr sz="3200"/>
            </a:b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(Active Networking)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grpSp>
        <p:nvGrpSpPr>
          <p:cNvPr id="1680" name=""/>
          <p:cNvGrpSpPr/>
          <p:nvPr/>
        </p:nvGrpSpPr>
        <p:grpSpPr>
          <a:xfrm>
            <a:off x="2217600" y="1688040"/>
            <a:ext cx="5221440" cy="4395600"/>
            <a:chOff x="2217600" y="1688040"/>
            <a:chExt cx="5221440" cy="4395600"/>
          </a:xfrm>
        </p:grpSpPr>
        <p:sp>
          <p:nvSpPr>
            <p:cNvPr id="1681" name=""/>
            <p:cNvSpPr/>
            <p:nvPr/>
          </p:nvSpPr>
          <p:spPr>
            <a:xfrm>
              <a:off x="2217600" y="3096000"/>
              <a:ext cx="2986200" cy="2987640"/>
            </a:xfrm>
            <a:prstGeom prst="ellipse">
              <a:avLst/>
            </a:prstGeom>
            <a:gradFill rotWithShape="0">
              <a:gsLst>
                <a:gs pos="0">
                  <a:srgbClr val="e7e7fe"/>
                </a:gs>
                <a:gs pos="100000">
                  <a:srgbClr val="cccc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2" name=""/>
            <p:cNvSpPr/>
            <p:nvPr/>
          </p:nvSpPr>
          <p:spPr>
            <a:xfrm>
              <a:off x="4452840" y="3096000"/>
              <a:ext cx="2986200" cy="2987640"/>
            </a:xfrm>
            <a:prstGeom prst="ellipse">
              <a:avLst/>
            </a:prstGeom>
            <a:gradFill rotWithShape="0">
              <a:gsLst>
                <a:gs pos="0">
                  <a:srgbClr val="dcdcdc"/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3" name=""/>
            <p:cNvSpPr/>
            <p:nvPr/>
          </p:nvSpPr>
          <p:spPr>
            <a:xfrm>
              <a:off x="3336840" y="1688040"/>
              <a:ext cx="2986200" cy="2987640"/>
            </a:xfrm>
            <a:prstGeom prst="ellipse">
              <a:avLst/>
            </a:prstGeom>
            <a:gradFill rotWithShape="0">
              <a:gsLst>
                <a:gs pos="0">
                  <a:srgbClr val="a8ecdb"/>
                </a:gs>
                <a:gs pos="100000">
                  <a:srgbClr val="00cc99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4" name=""/>
            <p:cNvSpPr/>
            <p:nvPr/>
          </p:nvSpPr>
          <p:spPr>
            <a:xfrm>
              <a:off x="3327480" y="3053160"/>
              <a:ext cx="1496880" cy="1568520"/>
            </a:xfrm>
            <a:custGeom>
              <a:avLst/>
              <a:gdLst/>
              <a:ahLst/>
              <a:rect l="l" t="t" r="r" b="b"/>
              <a:pathLst>
                <a:path w="928" h="972">
                  <a:moveTo>
                    <a:pt x="4" y="60"/>
                  </a:moveTo>
                  <a:cubicBezTo>
                    <a:pt x="4" y="60"/>
                    <a:pt x="0" y="164"/>
                    <a:pt x="44" y="332"/>
                  </a:cubicBezTo>
                  <a:cubicBezTo>
                    <a:pt x="88" y="500"/>
                    <a:pt x="144" y="580"/>
                    <a:pt x="272" y="728"/>
                  </a:cubicBezTo>
                  <a:cubicBezTo>
                    <a:pt x="400" y="876"/>
                    <a:pt x="684" y="972"/>
                    <a:pt x="688" y="972"/>
                  </a:cubicBezTo>
                  <a:cubicBezTo>
                    <a:pt x="688" y="968"/>
                    <a:pt x="704" y="748"/>
                    <a:pt x="744" y="644"/>
                  </a:cubicBezTo>
                  <a:cubicBezTo>
                    <a:pt x="784" y="540"/>
                    <a:pt x="912" y="336"/>
                    <a:pt x="928" y="348"/>
                  </a:cubicBezTo>
                  <a:cubicBezTo>
                    <a:pt x="884" y="276"/>
                    <a:pt x="696" y="120"/>
                    <a:pt x="464" y="60"/>
                  </a:cubicBezTo>
                  <a:cubicBezTo>
                    <a:pt x="232" y="0"/>
                    <a:pt x="102" y="59"/>
                    <a:pt x="4" y="60"/>
                  </a:cubicBezTo>
                  <a:close/>
                </a:path>
              </a:pathLst>
            </a:custGeom>
            <a:gradFill rotWithShape="0">
              <a:gsLst>
                <a:gs pos="0">
                  <a:srgbClr val="cacab9"/>
                </a:gs>
                <a:gs pos="100000">
                  <a:srgbClr val="666633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5" name=""/>
            <p:cNvSpPr/>
            <p:nvPr/>
          </p:nvSpPr>
          <p:spPr>
            <a:xfrm flipH="1">
              <a:off x="4823640" y="3046680"/>
              <a:ext cx="1498680" cy="1568520"/>
            </a:xfrm>
            <a:custGeom>
              <a:avLst/>
              <a:gdLst/>
              <a:ahLst/>
              <a:rect l="l" t="t" r="r" b="b"/>
              <a:pathLst>
                <a:path w="928" h="972">
                  <a:moveTo>
                    <a:pt x="4" y="60"/>
                  </a:moveTo>
                  <a:cubicBezTo>
                    <a:pt x="4" y="60"/>
                    <a:pt x="0" y="164"/>
                    <a:pt x="44" y="332"/>
                  </a:cubicBezTo>
                  <a:cubicBezTo>
                    <a:pt x="88" y="500"/>
                    <a:pt x="144" y="580"/>
                    <a:pt x="272" y="728"/>
                  </a:cubicBezTo>
                  <a:cubicBezTo>
                    <a:pt x="400" y="876"/>
                    <a:pt x="684" y="972"/>
                    <a:pt x="688" y="972"/>
                  </a:cubicBezTo>
                  <a:cubicBezTo>
                    <a:pt x="688" y="968"/>
                    <a:pt x="704" y="748"/>
                    <a:pt x="744" y="644"/>
                  </a:cubicBezTo>
                  <a:cubicBezTo>
                    <a:pt x="784" y="540"/>
                    <a:pt x="912" y="336"/>
                    <a:pt x="928" y="348"/>
                  </a:cubicBezTo>
                  <a:cubicBezTo>
                    <a:pt x="884" y="276"/>
                    <a:pt x="696" y="120"/>
                    <a:pt x="464" y="60"/>
                  </a:cubicBezTo>
                  <a:cubicBezTo>
                    <a:pt x="232" y="0"/>
                    <a:pt x="102" y="59"/>
                    <a:pt x="4" y="60"/>
                  </a:cubicBezTo>
                  <a:close/>
                </a:path>
              </a:pathLst>
            </a:custGeom>
            <a:gradFill rotWithShape="0">
              <a:gsLst>
                <a:gs pos="0">
                  <a:srgbClr val="dd7c5c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6" name=""/>
            <p:cNvSpPr/>
            <p:nvPr/>
          </p:nvSpPr>
          <p:spPr>
            <a:xfrm>
              <a:off x="4429080" y="4646520"/>
              <a:ext cx="800280" cy="930240"/>
            </a:xfrm>
            <a:custGeom>
              <a:avLst/>
              <a:gdLst/>
              <a:ahLst/>
              <a:rect l="l" t="t" r="r" b="b"/>
              <a:pathLst>
                <a:path w="495" h="576">
                  <a:moveTo>
                    <a:pt x="25" y="0"/>
                  </a:moveTo>
                  <a:cubicBezTo>
                    <a:pt x="0" y="44"/>
                    <a:pt x="45" y="190"/>
                    <a:pt x="81" y="284"/>
                  </a:cubicBezTo>
                  <a:cubicBezTo>
                    <a:pt x="113" y="380"/>
                    <a:pt x="217" y="572"/>
                    <a:pt x="241" y="564"/>
                  </a:cubicBezTo>
                  <a:cubicBezTo>
                    <a:pt x="269" y="576"/>
                    <a:pt x="376" y="382"/>
                    <a:pt x="413" y="288"/>
                  </a:cubicBezTo>
                  <a:cubicBezTo>
                    <a:pt x="452" y="191"/>
                    <a:pt x="495" y="45"/>
                    <a:pt x="465" y="0"/>
                  </a:cubicBezTo>
                  <a:lnTo>
                    <a:pt x="233" y="20"/>
                  </a:lnTo>
                  <a:lnTo>
                    <a:pt x="2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754600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7" name=""/>
            <p:cNvSpPr/>
            <p:nvPr/>
          </p:nvSpPr>
          <p:spPr>
            <a:xfrm>
              <a:off x="4427640" y="3627360"/>
              <a:ext cx="806400" cy="1038240"/>
            </a:xfrm>
            <a:custGeom>
              <a:avLst/>
              <a:gdLst/>
              <a:ahLst/>
              <a:rect l="l" t="t" r="r" b="b"/>
              <a:pathLst>
                <a:path w="499" h="644">
                  <a:moveTo>
                    <a:pt x="26" y="612"/>
                  </a:moveTo>
                  <a:cubicBezTo>
                    <a:pt x="0" y="553"/>
                    <a:pt x="46" y="392"/>
                    <a:pt x="82" y="292"/>
                  </a:cubicBezTo>
                  <a:cubicBezTo>
                    <a:pt x="114" y="196"/>
                    <a:pt x="218" y="4"/>
                    <a:pt x="242" y="12"/>
                  </a:cubicBezTo>
                  <a:cubicBezTo>
                    <a:pt x="270" y="0"/>
                    <a:pt x="377" y="194"/>
                    <a:pt x="414" y="288"/>
                  </a:cubicBezTo>
                  <a:cubicBezTo>
                    <a:pt x="453" y="385"/>
                    <a:pt x="499" y="569"/>
                    <a:pt x="470" y="628"/>
                  </a:cubicBezTo>
                  <a:lnTo>
                    <a:pt x="238" y="644"/>
                  </a:lnTo>
                  <a:lnTo>
                    <a:pt x="26" y="6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8" name=""/>
            <p:cNvSpPr/>
            <p:nvPr/>
          </p:nvSpPr>
          <p:spPr>
            <a:xfrm>
              <a:off x="4452840" y="3096000"/>
              <a:ext cx="2986200" cy="2987640"/>
            </a:xfrm>
            <a:prstGeom prst="ellipse">
              <a:avLst/>
            </a:prstGeom>
            <a:noFill/>
            <a:ln w="255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9" name=""/>
            <p:cNvSpPr/>
            <p:nvPr/>
          </p:nvSpPr>
          <p:spPr>
            <a:xfrm>
              <a:off x="3336840" y="1688040"/>
              <a:ext cx="2986200" cy="2987640"/>
            </a:xfrm>
            <a:prstGeom prst="ellipse">
              <a:avLst/>
            </a:prstGeom>
            <a:noFill/>
            <a:ln w="255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0" name=""/>
            <p:cNvSpPr/>
            <p:nvPr/>
          </p:nvSpPr>
          <p:spPr>
            <a:xfrm>
              <a:off x="2217600" y="3096000"/>
              <a:ext cx="2986200" cy="2987640"/>
            </a:xfrm>
            <a:prstGeom prst="ellipse">
              <a:avLst/>
            </a:prstGeom>
            <a:noFill/>
            <a:ln w="255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91" name=""/>
          <p:cNvSpPr/>
          <p:nvPr/>
        </p:nvSpPr>
        <p:spPr>
          <a:xfrm>
            <a:off x="2357280" y="4498920"/>
            <a:ext cx="2087640" cy="3988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Optics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2" name=""/>
          <p:cNvSpPr/>
          <p:nvPr/>
        </p:nvSpPr>
        <p:spPr>
          <a:xfrm>
            <a:off x="5237280" y="4637160"/>
            <a:ext cx="2035080" cy="3988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Routing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3" name=""/>
          <p:cNvSpPr/>
          <p:nvPr/>
        </p:nvSpPr>
        <p:spPr>
          <a:xfrm>
            <a:off x="3821040" y="2212920"/>
            <a:ext cx="2035080" cy="7038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Semantic Messaging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94" name="logo_notagline" descr=""/>
          <p:cNvPicPr/>
          <p:nvPr/>
        </p:nvPicPr>
        <p:blipFill>
          <a:blip r:embed="rId1"/>
          <a:stretch/>
        </p:blipFill>
        <p:spPr>
          <a:xfrm>
            <a:off x="4070520" y="3759120"/>
            <a:ext cx="1515960" cy="10810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d"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Milestone Timeline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696" name=""/>
          <p:cNvSpPr/>
          <p:nvPr/>
        </p:nvSpPr>
        <p:spPr>
          <a:xfrm>
            <a:off x="1500120" y="2610000"/>
            <a:ext cx="636444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7" name=""/>
          <p:cNvSpPr/>
          <p:nvPr/>
        </p:nvSpPr>
        <p:spPr>
          <a:xfrm>
            <a:off x="1504800" y="3786120"/>
            <a:ext cx="636444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8" name=""/>
          <p:cNvSpPr/>
          <p:nvPr/>
        </p:nvSpPr>
        <p:spPr>
          <a:xfrm>
            <a:off x="1560600" y="4987800"/>
            <a:ext cx="6364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9" name=""/>
          <p:cNvSpPr/>
          <p:nvPr/>
        </p:nvSpPr>
        <p:spPr>
          <a:xfrm>
            <a:off x="1800" y="2427120"/>
            <a:ext cx="891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Product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0" name=""/>
          <p:cNvSpPr/>
          <p:nvPr/>
        </p:nvSpPr>
        <p:spPr>
          <a:xfrm>
            <a:off x="1800" y="3621240"/>
            <a:ext cx="1298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Sales/Mkt’g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1" name=""/>
          <p:cNvSpPr/>
          <p:nvPr/>
        </p:nvSpPr>
        <p:spPr>
          <a:xfrm>
            <a:off x="2359080" y="59389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2" name=""/>
          <p:cNvSpPr/>
          <p:nvPr/>
        </p:nvSpPr>
        <p:spPr>
          <a:xfrm>
            <a:off x="2220840" y="2522520"/>
            <a:ext cx="138240" cy="220680"/>
          </a:xfrm>
          <a:prstGeom prst="flowChartExtract">
            <a:avLst/>
          </a:prstGeom>
          <a:solidFill>
            <a:srgbClr val="00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3" name=""/>
          <p:cNvSpPr/>
          <p:nvPr/>
        </p:nvSpPr>
        <p:spPr>
          <a:xfrm>
            <a:off x="1555200" y="2793960"/>
            <a:ext cx="161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EcoNet Enterprise 1.1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Channel Release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4" name=""/>
          <p:cNvSpPr/>
          <p:nvPr/>
        </p:nvSpPr>
        <p:spPr>
          <a:xfrm>
            <a:off x="2018160" y="225900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Q4/00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5" name=""/>
          <p:cNvSpPr/>
          <p:nvPr/>
        </p:nvSpPr>
        <p:spPr>
          <a:xfrm>
            <a:off x="4165560" y="2522520"/>
            <a:ext cx="138240" cy="220680"/>
          </a:xfrm>
          <a:prstGeom prst="flowChartExtract">
            <a:avLst/>
          </a:prstGeom>
          <a:solidFill>
            <a:srgbClr val="00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6" name=""/>
          <p:cNvSpPr/>
          <p:nvPr/>
        </p:nvSpPr>
        <p:spPr>
          <a:xfrm>
            <a:off x="7655040" y="2522520"/>
            <a:ext cx="137880" cy="220680"/>
          </a:xfrm>
          <a:prstGeom prst="flowChartExtract">
            <a:avLst/>
          </a:prstGeom>
          <a:solidFill>
            <a:srgbClr val="00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7" name=""/>
          <p:cNvSpPr/>
          <p:nvPr/>
        </p:nvSpPr>
        <p:spPr>
          <a:xfrm>
            <a:off x="6010200" y="2522520"/>
            <a:ext cx="138240" cy="220680"/>
          </a:xfrm>
          <a:prstGeom prst="flowChartExtract">
            <a:avLst/>
          </a:prstGeom>
          <a:solidFill>
            <a:srgbClr val="00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8" name=""/>
          <p:cNvSpPr/>
          <p:nvPr/>
        </p:nvSpPr>
        <p:spPr>
          <a:xfrm>
            <a:off x="5798160" y="225900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Q3/01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9" name=""/>
          <p:cNvSpPr/>
          <p:nvPr/>
        </p:nvSpPr>
        <p:spPr>
          <a:xfrm>
            <a:off x="5427000" y="2793960"/>
            <a:ext cx="1412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OAR System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Controlled Release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0" name=""/>
          <p:cNvSpPr/>
          <p:nvPr/>
        </p:nvSpPr>
        <p:spPr>
          <a:xfrm>
            <a:off x="3459600" y="2793960"/>
            <a:ext cx="1505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EcoNet Enterprise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General Availability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1" name=""/>
          <p:cNvSpPr/>
          <p:nvPr/>
        </p:nvSpPr>
        <p:spPr>
          <a:xfrm>
            <a:off x="3945600" y="225900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Q2/01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2" name=""/>
          <p:cNvSpPr/>
          <p:nvPr/>
        </p:nvSpPr>
        <p:spPr>
          <a:xfrm>
            <a:off x="1800" y="4613400"/>
            <a:ext cx="12279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Headcount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3" name=""/>
          <p:cNvSpPr/>
          <p:nvPr/>
        </p:nvSpPr>
        <p:spPr>
          <a:xfrm>
            <a:off x="2247840" y="3724200"/>
            <a:ext cx="138240" cy="220680"/>
          </a:xfrm>
          <a:prstGeom prst="flowChartExtract">
            <a:avLst/>
          </a:prstGeom>
          <a:solidFill>
            <a:srgbClr val="00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4" name=""/>
          <p:cNvSpPr/>
          <p:nvPr/>
        </p:nvSpPr>
        <p:spPr>
          <a:xfrm>
            <a:off x="4179960" y="3718080"/>
            <a:ext cx="137880" cy="220680"/>
          </a:xfrm>
          <a:prstGeom prst="flowChartExtract">
            <a:avLst/>
          </a:prstGeom>
          <a:solidFill>
            <a:srgbClr val="00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5" name=""/>
          <p:cNvSpPr/>
          <p:nvPr/>
        </p:nvSpPr>
        <p:spPr>
          <a:xfrm>
            <a:off x="7073640" y="2787480"/>
            <a:ext cx="1700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EcoNet &amp; OAR System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General Availability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6" name=""/>
          <p:cNvSpPr/>
          <p:nvPr/>
        </p:nvSpPr>
        <p:spPr>
          <a:xfrm>
            <a:off x="7437960" y="225252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Q1/02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7" name=""/>
          <p:cNvSpPr/>
          <p:nvPr/>
        </p:nvSpPr>
        <p:spPr>
          <a:xfrm>
            <a:off x="1706400" y="4068720"/>
            <a:ext cx="1341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Funnel Built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EcoNet Branding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8" name=""/>
          <p:cNvSpPr/>
          <p:nvPr/>
        </p:nvSpPr>
        <p:spPr>
          <a:xfrm>
            <a:off x="3651120" y="4049640"/>
            <a:ext cx="1427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EcoNet Product Launch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Alliance Sign Up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9" name=""/>
          <p:cNvSpPr/>
          <p:nvPr/>
        </p:nvSpPr>
        <p:spPr>
          <a:xfrm>
            <a:off x="6051600" y="3713040"/>
            <a:ext cx="138240" cy="220680"/>
          </a:xfrm>
          <a:prstGeom prst="flowChartExtract">
            <a:avLst/>
          </a:prstGeom>
          <a:solidFill>
            <a:srgbClr val="00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0" name=""/>
          <p:cNvSpPr/>
          <p:nvPr/>
        </p:nvSpPr>
        <p:spPr>
          <a:xfrm>
            <a:off x="7702560" y="3730680"/>
            <a:ext cx="138240" cy="220680"/>
          </a:xfrm>
          <a:prstGeom prst="flowChartExtract">
            <a:avLst/>
          </a:prstGeom>
          <a:solidFill>
            <a:srgbClr val="00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1" name=""/>
          <p:cNvSpPr/>
          <p:nvPr/>
        </p:nvSpPr>
        <p:spPr>
          <a:xfrm>
            <a:off x="7253280" y="4019400"/>
            <a:ext cx="1427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OAR Product Launch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Alliance expansion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2" name=""/>
          <p:cNvSpPr/>
          <p:nvPr/>
        </p:nvSpPr>
        <p:spPr>
          <a:xfrm>
            <a:off x="5600880" y="4060800"/>
            <a:ext cx="1403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OAR Branding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3" name=""/>
          <p:cNvSpPr/>
          <p:nvPr/>
        </p:nvSpPr>
        <p:spPr>
          <a:xfrm>
            <a:off x="2254320" y="4925880"/>
            <a:ext cx="137880" cy="220680"/>
          </a:xfrm>
          <a:prstGeom prst="flowChartExtract">
            <a:avLst/>
          </a:prstGeom>
          <a:solidFill>
            <a:srgbClr val="00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4" name=""/>
          <p:cNvSpPr/>
          <p:nvPr/>
        </p:nvSpPr>
        <p:spPr>
          <a:xfrm>
            <a:off x="4235400" y="4905360"/>
            <a:ext cx="138240" cy="220680"/>
          </a:xfrm>
          <a:prstGeom prst="flowChartExtract">
            <a:avLst/>
          </a:prstGeom>
          <a:solidFill>
            <a:srgbClr val="00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5" name=""/>
          <p:cNvSpPr/>
          <p:nvPr/>
        </p:nvSpPr>
        <p:spPr>
          <a:xfrm>
            <a:off x="6094440" y="4900680"/>
            <a:ext cx="138240" cy="220680"/>
          </a:xfrm>
          <a:prstGeom prst="flowChartExtract">
            <a:avLst/>
          </a:prstGeom>
          <a:solidFill>
            <a:srgbClr val="00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6" name=""/>
          <p:cNvSpPr/>
          <p:nvPr/>
        </p:nvSpPr>
        <p:spPr>
          <a:xfrm>
            <a:off x="7746840" y="4894200"/>
            <a:ext cx="138240" cy="220680"/>
          </a:xfrm>
          <a:prstGeom prst="flowChartExtract">
            <a:avLst/>
          </a:prstGeom>
          <a:solidFill>
            <a:srgbClr val="00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7" name=""/>
          <p:cNvSpPr/>
          <p:nvPr/>
        </p:nvSpPr>
        <p:spPr>
          <a:xfrm>
            <a:off x="1679400" y="5262480"/>
            <a:ext cx="6606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8" name=""/>
          <p:cNvSpPr/>
          <p:nvPr/>
        </p:nvSpPr>
        <p:spPr>
          <a:xfrm>
            <a:off x="2128680" y="5146560"/>
            <a:ext cx="435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9" name=""/>
          <p:cNvSpPr/>
          <p:nvPr/>
        </p:nvSpPr>
        <p:spPr>
          <a:xfrm>
            <a:off x="7608600" y="5178600"/>
            <a:ext cx="562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0" name=""/>
          <p:cNvSpPr/>
          <p:nvPr/>
        </p:nvSpPr>
        <p:spPr>
          <a:xfrm>
            <a:off x="5957640" y="5183280"/>
            <a:ext cx="562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154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1" name=""/>
          <p:cNvSpPr/>
          <p:nvPr/>
        </p:nvSpPr>
        <p:spPr>
          <a:xfrm>
            <a:off x="4086000" y="5202360"/>
            <a:ext cx="562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140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d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Leadership Strategy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grpSp>
        <p:nvGrpSpPr>
          <p:cNvPr id="1733" name=""/>
          <p:cNvGrpSpPr/>
          <p:nvPr/>
        </p:nvGrpSpPr>
        <p:grpSpPr>
          <a:xfrm>
            <a:off x="910800" y="1911240"/>
            <a:ext cx="7728480" cy="4603320"/>
            <a:chOff x="910800" y="1911240"/>
            <a:chExt cx="7728480" cy="4603320"/>
          </a:xfrm>
        </p:grpSpPr>
        <p:sp>
          <p:nvSpPr>
            <p:cNvPr id="1734" name=""/>
            <p:cNvSpPr/>
            <p:nvPr/>
          </p:nvSpPr>
          <p:spPr>
            <a:xfrm flipV="1" rot="10800000">
              <a:off x="2984400" y="3518280"/>
              <a:ext cx="836640" cy="742680"/>
            </a:xfrm>
            <a:custGeom>
              <a:avLst/>
              <a:gdLst/>
              <a:ahLst/>
              <a:rect l="l" t="t" r="r" b="b"/>
              <a:pathLst>
                <a:path w="4335" h="3850">
                  <a:moveTo>
                    <a:pt x="2970" y="3850"/>
                  </a:moveTo>
                  <a:lnTo>
                    <a:pt x="4335" y="1266"/>
                  </a:lnTo>
                  <a:lnTo>
                    <a:pt x="1698" y="0"/>
                  </a:lnTo>
                  <a:lnTo>
                    <a:pt x="1773" y="132"/>
                  </a:lnTo>
                  <a:lnTo>
                    <a:pt x="1846" y="266"/>
                  </a:lnTo>
                  <a:lnTo>
                    <a:pt x="1918" y="401"/>
                  </a:lnTo>
                  <a:lnTo>
                    <a:pt x="1987" y="537"/>
                  </a:lnTo>
                  <a:lnTo>
                    <a:pt x="2054" y="675"/>
                  </a:lnTo>
                  <a:lnTo>
                    <a:pt x="2121" y="815"/>
                  </a:lnTo>
                  <a:lnTo>
                    <a:pt x="2184" y="956"/>
                  </a:lnTo>
                  <a:lnTo>
                    <a:pt x="2246" y="1100"/>
                  </a:lnTo>
                  <a:lnTo>
                    <a:pt x="2176" y="1121"/>
                  </a:lnTo>
                  <a:lnTo>
                    <a:pt x="2107" y="1143"/>
                  </a:lnTo>
                  <a:lnTo>
                    <a:pt x="2037" y="1164"/>
                  </a:lnTo>
                  <a:lnTo>
                    <a:pt x="1968" y="1182"/>
                  </a:lnTo>
                  <a:lnTo>
                    <a:pt x="1898" y="1201"/>
                  </a:lnTo>
                  <a:lnTo>
                    <a:pt x="1829" y="1218"/>
                  </a:lnTo>
                  <a:lnTo>
                    <a:pt x="1758" y="1235"/>
                  </a:lnTo>
                  <a:lnTo>
                    <a:pt x="1688" y="1250"/>
                  </a:lnTo>
                  <a:lnTo>
                    <a:pt x="1618" y="1265"/>
                  </a:lnTo>
                  <a:lnTo>
                    <a:pt x="1548" y="1279"/>
                  </a:lnTo>
                  <a:lnTo>
                    <a:pt x="1478" y="1291"/>
                  </a:lnTo>
                  <a:lnTo>
                    <a:pt x="1407" y="1303"/>
                  </a:lnTo>
                  <a:lnTo>
                    <a:pt x="1337" y="1313"/>
                  </a:lnTo>
                  <a:lnTo>
                    <a:pt x="1267" y="1323"/>
                  </a:lnTo>
                  <a:lnTo>
                    <a:pt x="1196" y="1332"/>
                  </a:lnTo>
                  <a:lnTo>
                    <a:pt x="1126" y="1341"/>
                  </a:lnTo>
                  <a:lnTo>
                    <a:pt x="1055" y="1347"/>
                  </a:lnTo>
                  <a:lnTo>
                    <a:pt x="985" y="1354"/>
                  </a:lnTo>
                  <a:lnTo>
                    <a:pt x="914" y="1359"/>
                  </a:lnTo>
                  <a:lnTo>
                    <a:pt x="844" y="1363"/>
                  </a:lnTo>
                  <a:lnTo>
                    <a:pt x="773" y="1367"/>
                  </a:lnTo>
                  <a:lnTo>
                    <a:pt x="702" y="1370"/>
                  </a:lnTo>
                  <a:lnTo>
                    <a:pt x="633" y="1371"/>
                  </a:lnTo>
                  <a:lnTo>
                    <a:pt x="562" y="1372"/>
                  </a:lnTo>
                  <a:lnTo>
                    <a:pt x="492" y="1372"/>
                  </a:lnTo>
                  <a:lnTo>
                    <a:pt x="421" y="1371"/>
                  </a:lnTo>
                  <a:lnTo>
                    <a:pt x="350" y="1369"/>
                  </a:lnTo>
                  <a:lnTo>
                    <a:pt x="280" y="1366"/>
                  </a:lnTo>
                  <a:lnTo>
                    <a:pt x="210" y="1362"/>
                  </a:lnTo>
                  <a:lnTo>
                    <a:pt x="140" y="1358"/>
                  </a:lnTo>
                  <a:lnTo>
                    <a:pt x="69" y="1353"/>
                  </a:lnTo>
                  <a:lnTo>
                    <a:pt x="0" y="1346"/>
                  </a:lnTo>
                  <a:lnTo>
                    <a:pt x="37" y="1415"/>
                  </a:lnTo>
                  <a:lnTo>
                    <a:pt x="74" y="1486"/>
                  </a:lnTo>
                  <a:lnTo>
                    <a:pt x="109" y="1556"/>
                  </a:lnTo>
                  <a:lnTo>
                    <a:pt x="145" y="1627"/>
                  </a:lnTo>
                  <a:lnTo>
                    <a:pt x="180" y="1699"/>
                  </a:lnTo>
                  <a:lnTo>
                    <a:pt x="214" y="1772"/>
                  </a:lnTo>
                  <a:lnTo>
                    <a:pt x="247" y="1844"/>
                  </a:lnTo>
                  <a:lnTo>
                    <a:pt x="280" y="1918"/>
                  </a:lnTo>
                  <a:lnTo>
                    <a:pt x="311" y="1992"/>
                  </a:lnTo>
                  <a:lnTo>
                    <a:pt x="343" y="2067"/>
                  </a:lnTo>
                  <a:lnTo>
                    <a:pt x="373" y="2142"/>
                  </a:lnTo>
                  <a:lnTo>
                    <a:pt x="403" y="2218"/>
                  </a:lnTo>
                  <a:lnTo>
                    <a:pt x="431" y="2294"/>
                  </a:lnTo>
                  <a:lnTo>
                    <a:pt x="459" y="2371"/>
                  </a:lnTo>
                  <a:lnTo>
                    <a:pt x="486" y="2448"/>
                  </a:lnTo>
                  <a:lnTo>
                    <a:pt x="512" y="2526"/>
                  </a:lnTo>
                  <a:lnTo>
                    <a:pt x="538" y="2605"/>
                  </a:lnTo>
                  <a:lnTo>
                    <a:pt x="562" y="2684"/>
                  </a:lnTo>
                  <a:lnTo>
                    <a:pt x="586" y="2763"/>
                  </a:lnTo>
                  <a:lnTo>
                    <a:pt x="609" y="2842"/>
                  </a:lnTo>
                  <a:lnTo>
                    <a:pt x="631" y="2921"/>
                  </a:lnTo>
                  <a:lnTo>
                    <a:pt x="651" y="3000"/>
                  </a:lnTo>
                  <a:lnTo>
                    <a:pt x="671" y="3080"/>
                  </a:lnTo>
                  <a:lnTo>
                    <a:pt x="689" y="3159"/>
                  </a:lnTo>
                  <a:lnTo>
                    <a:pt x="707" y="3238"/>
                  </a:lnTo>
                  <a:lnTo>
                    <a:pt x="724" y="3316"/>
                  </a:lnTo>
                  <a:lnTo>
                    <a:pt x="739" y="3395"/>
                  </a:lnTo>
                  <a:lnTo>
                    <a:pt x="754" y="3475"/>
                  </a:lnTo>
                  <a:lnTo>
                    <a:pt x="769" y="3554"/>
                  </a:lnTo>
                  <a:lnTo>
                    <a:pt x="782" y="3632"/>
                  </a:lnTo>
                  <a:lnTo>
                    <a:pt x="794" y="3711"/>
                  </a:lnTo>
                  <a:lnTo>
                    <a:pt x="804" y="3789"/>
                  </a:lnTo>
                  <a:lnTo>
                    <a:pt x="857" y="3743"/>
                  </a:lnTo>
                  <a:lnTo>
                    <a:pt x="910" y="3696"/>
                  </a:lnTo>
                  <a:lnTo>
                    <a:pt x="964" y="3651"/>
                  </a:lnTo>
                  <a:lnTo>
                    <a:pt x="1018" y="3605"/>
                  </a:lnTo>
                  <a:lnTo>
                    <a:pt x="1073" y="3562"/>
                  </a:lnTo>
                  <a:lnTo>
                    <a:pt x="1128" y="3517"/>
                  </a:lnTo>
                  <a:lnTo>
                    <a:pt x="1185" y="3475"/>
                  </a:lnTo>
                  <a:lnTo>
                    <a:pt x="1241" y="3432"/>
                  </a:lnTo>
                  <a:lnTo>
                    <a:pt x="1297" y="3390"/>
                  </a:lnTo>
                  <a:lnTo>
                    <a:pt x="1355" y="3350"/>
                  </a:lnTo>
                  <a:lnTo>
                    <a:pt x="1414" y="3309"/>
                  </a:lnTo>
                  <a:lnTo>
                    <a:pt x="1472" y="3270"/>
                  </a:lnTo>
                  <a:lnTo>
                    <a:pt x="1531" y="3230"/>
                  </a:lnTo>
                  <a:lnTo>
                    <a:pt x="1591" y="3192"/>
                  </a:lnTo>
                  <a:lnTo>
                    <a:pt x="1651" y="3156"/>
                  </a:lnTo>
                  <a:lnTo>
                    <a:pt x="1712" y="3119"/>
                  </a:lnTo>
                  <a:lnTo>
                    <a:pt x="1773" y="3083"/>
                  </a:lnTo>
                  <a:lnTo>
                    <a:pt x="1835" y="3048"/>
                  </a:lnTo>
                  <a:lnTo>
                    <a:pt x="1898" y="3014"/>
                  </a:lnTo>
                  <a:lnTo>
                    <a:pt x="1961" y="2981"/>
                  </a:lnTo>
                  <a:lnTo>
                    <a:pt x="2024" y="2948"/>
                  </a:lnTo>
                  <a:lnTo>
                    <a:pt x="2088" y="2916"/>
                  </a:lnTo>
                  <a:lnTo>
                    <a:pt x="2152" y="2885"/>
                  </a:lnTo>
                  <a:lnTo>
                    <a:pt x="2217" y="2855"/>
                  </a:lnTo>
                  <a:lnTo>
                    <a:pt x="2282" y="2826"/>
                  </a:lnTo>
                  <a:lnTo>
                    <a:pt x="2349" y="2796"/>
                  </a:lnTo>
                  <a:lnTo>
                    <a:pt x="2415" y="2768"/>
                  </a:lnTo>
                  <a:lnTo>
                    <a:pt x="2482" y="2742"/>
                  </a:lnTo>
                  <a:lnTo>
                    <a:pt x="2550" y="2715"/>
                  </a:lnTo>
                  <a:lnTo>
                    <a:pt x="2618" y="2690"/>
                  </a:lnTo>
                  <a:lnTo>
                    <a:pt x="2686" y="2665"/>
                  </a:lnTo>
                  <a:lnTo>
                    <a:pt x="2755" y="2642"/>
                  </a:lnTo>
                  <a:lnTo>
                    <a:pt x="2791" y="2793"/>
                  </a:lnTo>
                  <a:lnTo>
                    <a:pt x="2823" y="2945"/>
                  </a:lnTo>
                  <a:lnTo>
                    <a:pt x="2840" y="3021"/>
                  </a:lnTo>
                  <a:lnTo>
                    <a:pt x="2854" y="3096"/>
                  </a:lnTo>
                  <a:lnTo>
                    <a:pt x="2869" y="3172"/>
                  </a:lnTo>
                  <a:lnTo>
                    <a:pt x="2882" y="3248"/>
                  </a:lnTo>
                  <a:lnTo>
                    <a:pt x="2895" y="3323"/>
                  </a:lnTo>
                  <a:lnTo>
                    <a:pt x="2908" y="3399"/>
                  </a:lnTo>
                  <a:lnTo>
                    <a:pt x="2920" y="3474"/>
                  </a:lnTo>
                  <a:lnTo>
                    <a:pt x="2931" y="3550"/>
                  </a:lnTo>
                  <a:lnTo>
                    <a:pt x="2942" y="3625"/>
                  </a:lnTo>
                  <a:lnTo>
                    <a:pt x="2951" y="3700"/>
                  </a:lnTo>
                  <a:lnTo>
                    <a:pt x="2961" y="3775"/>
                  </a:lnTo>
                  <a:lnTo>
                    <a:pt x="2970" y="3850"/>
                  </a:ln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17175e"/>
                </a:gs>
              </a:gsLst>
              <a:lin ang="8100000"/>
            </a:gradFill>
            <a:ln w="0">
              <a:noFill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5" name=""/>
            <p:cNvSpPr/>
            <p:nvPr/>
          </p:nvSpPr>
          <p:spPr>
            <a:xfrm>
              <a:off x="1212480" y="3420720"/>
              <a:ext cx="1519920" cy="91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720" rIns="45720" tIns="46800" bIns="46800" anchor="t" anchorCtr="1">
              <a:sp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Develop</a:t>
              </a:r>
              <a:br>
                <a:rPr sz="2000"/>
              </a:b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Distribution</a:t>
              </a:r>
              <a:br>
                <a:rPr sz="2000"/>
              </a:b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Channels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6" name=""/>
            <p:cNvSpPr/>
            <p:nvPr/>
          </p:nvSpPr>
          <p:spPr>
            <a:xfrm flipV="1" rot="10800000">
              <a:off x="3544560" y="4946400"/>
              <a:ext cx="749520" cy="792000"/>
            </a:xfrm>
            <a:custGeom>
              <a:avLst/>
              <a:gdLst/>
              <a:ahLst/>
              <a:rect l="l" t="t" r="r" b="b"/>
              <a:pathLst>
                <a:path w="3883" h="4100">
                  <a:moveTo>
                    <a:pt x="608" y="3596"/>
                  </a:moveTo>
                  <a:lnTo>
                    <a:pt x="3488" y="4100"/>
                  </a:lnTo>
                  <a:lnTo>
                    <a:pt x="3883" y="1203"/>
                  </a:lnTo>
                  <a:lnTo>
                    <a:pt x="3832" y="1259"/>
                  </a:lnTo>
                  <a:lnTo>
                    <a:pt x="3780" y="1314"/>
                  </a:lnTo>
                  <a:lnTo>
                    <a:pt x="3728" y="1370"/>
                  </a:lnTo>
                  <a:lnTo>
                    <a:pt x="3675" y="1425"/>
                  </a:lnTo>
                  <a:lnTo>
                    <a:pt x="3623" y="1479"/>
                  </a:lnTo>
                  <a:lnTo>
                    <a:pt x="3569" y="1535"/>
                  </a:lnTo>
                  <a:lnTo>
                    <a:pt x="3514" y="1589"/>
                  </a:lnTo>
                  <a:lnTo>
                    <a:pt x="3460" y="1642"/>
                  </a:lnTo>
                  <a:lnTo>
                    <a:pt x="3405" y="1696"/>
                  </a:lnTo>
                  <a:lnTo>
                    <a:pt x="3349" y="1750"/>
                  </a:lnTo>
                  <a:lnTo>
                    <a:pt x="3293" y="1802"/>
                  </a:lnTo>
                  <a:lnTo>
                    <a:pt x="3236" y="1855"/>
                  </a:lnTo>
                  <a:lnTo>
                    <a:pt x="3179" y="1907"/>
                  </a:lnTo>
                  <a:lnTo>
                    <a:pt x="3121" y="1959"/>
                  </a:lnTo>
                  <a:lnTo>
                    <a:pt x="3063" y="2010"/>
                  </a:lnTo>
                  <a:lnTo>
                    <a:pt x="3004" y="2061"/>
                  </a:lnTo>
                  <a:lnTo>
                    <a:pt x="2962" y="2003"/>
                  </a:lnTo>
                  <a:lnTo>
                    <a:pt x="2920" y="1943"/>
                  </a:lnTo>
                  <a:lnTo>
                    <a:pt x="2879" y="1883"/>
                  </a:lnTo>
                  <a:lnTo>
                    <a:pt x="2840" y="1822"/>
                  </a:lnTo>
                  <a:lnTo>
                    <a:pt x="2801" y="1762"/>
                  </a:lnTo>
                  <a:lnTo>
                    <a:pt x="2763" y="1701"/>
                  </a:lnTo>
                  <a:lnTo>
                    <a:pt x="2726" y="1639"/>
                  </a:lnTo>
                  <a:lnTo>
                    <a:pt x="2689" y="1577"/>
                  </a:lnTo>
                  <a:lnTo>
                    <a:pt x="2654" y="1515"/>
                  </a:lnTo>
                  <a:lnTo>
                    <a:pt x="2620" y="1452"/>
                  </a:lnTo>
                  <a:lnTo>
                    <a:pt x="2586" y="1389"/>
                  </a:lnTo>
                  <a:lnTo>
                    <a:pt x="2553" y="1326"/>
                  </a:lnTo>
                  <a:lnTo>
                    <a:pt x="2521" y="1262"/>
                  </a:lnTo>
                  <a:lnTo>
                    <a:pt x="2490" y="1199"/>
                  </a:lnTo>
                  <a:lnTo>
                    <a:pt x="2460" y="1134"/>
                  </a:lnTo>
                  <a:lnTo>
                    <a:pt x="2431" y="1070"/>
                  </a:lnTo>
                  <a:lnTo>
                    <a:pt x="2402" y="1005"/>
                  </a:lnTo>
                  <a:lnTo>
                    <a:pt x="2375" y="940"/>
                  </a:lnTo>
                  <a:lnTo>
                    <a:pt x="2348" y="875"/>
                  </a:lnTo>
                  <a:lnTo>
                    <a:pt x="2322" y="808"/>
                  </a:lnTo>
                  <a:lnTo>
                    <a:pt x="2297" y="743"/>
                  </a:lnTo>
                  <a:lnTo>
                    <a:pt x="2273" y="677"/>
                  </a:lnTo>
                  <a:lnTo>
                    <a:pt x="2250" y="610"/>
                  </a:lnTo>
                  <a:lnTo>
                    <a:pt x="2227" y="544"/>
                  </a:lnTo>
                  <a:lnTo>
                    <a:pt x="2206" y="476"/>
                  </a:lnTo>
                  <a:lnTo>
                    <a:pt x="2185" y="409"/>
                  </a:lnTo>
                  <a:lnTo>
                    <a:pt x="2166" y="342"/>
                  </a:lnTo>
                  <a:lnTo>
                    <a:pt x="2146" y="273"/>
                  </a:lnTo>
                  <a:lnTo>
                    <a:pt x="2129" y="206"/>
                  </a:lnTo>
                  <a:lnTo>
                    <a:pt x="2111" y="138"/>
                  </a:lnTo>
                  <a:lnTo>
                    <a:pt x="2095" y="69"/>
                  </a:lnTo>
                  <a:lnTo>
                    <a:pt x="2079" y="0"/>
                  </a:lnTo>
                  <a:lnTo>
                    <a:pt x="2024" y="57"/>
                  </a:lnTo>
                  <a:lnTo>
                    <a:pt x="1969" y="114"/>
                  </a:lnTo>
                  <a:lnTo>
                    <a:pt x="1914" y="170"/>
                  </a:lnTo>
                  <a:lnTo>
                    <a:pt x="1856" y="226"/>
                  </a:lnTo>
                  <a:lnTo>
                    <a:pt x="1799" y="281"/>
                  </a:lnTo>
                  <a:lnTo>
                    <a:pt x="1741" y="335"/>
                  </a:lnTo>
                  <a:lnTo>
                    <a:pt x="1681" y="389"/>
                  </a:lnTo>
                  <a:lnTo>
                    <a:pt x="1622" y="443"/>
                  </a:lnTo>
                  <a:lnTo>
                    <a:pt x="1561" y="496"/>
                  </a:lnTo>
                  <a:lnTo>
                    <a:pt x="1499" y="548"/>
                  </a:lnTo>
                  <a:lnTo>
                    <a:pt x="1437" y="600"/>
                  </a:lnTo>
                  <a:lnTo>
                    <a:pt x="1374" y="652"/>
                  </a:lnTo>
                  <a:lnTo>
                    <a:pt x="1310" y="702"/>
                  </a:lnTo>
                  <a:lnTo>
                    <a:pt x="1245" y="753"/>
                  </a:lnTo>
                  <a:lnTo>
                    <a:pt x="1179" y="802"/>
                  </a:lnTo>
                  <a:lnTo>
                    <a:pt x="1113" y="851"/>
                  </a:lnTo>
                  <a:lnTo>
                    <a:pt x="1046" y="900"/>
                  </a:lnTo>
                  <a:lnTo>
                    <a:pt x="979" y="947"/>
                  </a:lnTo>
                  <a:lnTo>
                    <a:pt x="910" y="994"/>
                  </a:lnTo>
                  <a:lnTo>
                    <a:pt x="842" y="1040"/>
                  </a:lnTo>
                  <a:lnTo>
                    <a:pt x="773" y="1085"/>
                  </a:lnTo>
                  <a:lnTo>
                    <a:pt x="705" y="1129"/>
                  </a:lnTo>
                  <a:lnTo>
                    <a:pt x="635" y="1172"/>
                  </a:lnTo>
                  <a:lnTo>
                    <a:pt x="566" y="1213"/>
                  </a:lnTo>
                  <a:lnTo>
                    <a:pt x="496" y="1255"/>
                  </a:lnTo>
                  <a:lnTo>
                    <a:pt x="426" y="1295"/>
                  </a:lnTo>
                  <a:lnTo>
                    <a:pt x="355" y="1334"/>
                  </a:lnTo>
                  <a:lnTo>
                    <a:pt x="285" y="1373"/>
                  </a:lnTo>
                  <a:lnTo>
                    <a:pt x="214" y="1410"/>
                  </a:lnTo>
                  <a:lnTo>
                    <a:pt x="143" y="1447"/>
                  </a:lnTo>
                  <a:lnTo>
                    <a:pt x="72" y="1483"/>
                  </a:lnTo>
                  <a:lnTo>
                    <a:pt x="0" y="1517"/>
                  </a:lnTo>
                  <a:lnTo>
                    <a:pt x="61" y="1552"/>
                  </a:lnTo>
                  <a:lnTo>
                    <a:pt x="122" y="1589"/>
                  </a:lnTo>
                  <a:lnTo>
                    <a:pt x="181" y="1626"/>
                  </a:lnTo>
                  <a:lnTo>
                    <a:pt x="241" y="1664"/>
                  </a:lnTo>
                  <a:lnTo>
                    <a:pt x="301" y="1702"/>
                  </a:lnTo>
                  <a:lnTo>
                    <a:pt x="360" y="1741"/>
                  </a:lnTo>
                  <a:lnTo>
                    <a:pt x="417" y="1781"/>
                  </a:lnTo>
                  <a:lnTo>
                    <a:pt x="475" y="1822"/>
                  </a:lnTo>
                  <a:lnTo>
                    <a:pt x="532" y="1864"/>
                  </a:lnTo>
                  <a:lnTo>
                    <a:pt x="589" y="1906"/>
                  </a:lnTo>
                  <a:lnTo>
                    <a:pt x="645" y="1948"/>
                  </a:lnTo>
                  <a:lnTo>
                    <a:pt x="701" y="1993"/>
                  </a:lnTo>
                  <a:lnTo>
                    <a:pt x="756" y="2036"/>
                  </a:lnTo>
                  <a:lnTo>
                    <a:pt x="810" y="2082"/>
                  </a:lnTo>
                  <a:lnTo>
                    <a:pt x="865" y="2127"/>
                  </a:lnTo>
                  <a:lnTo>
                    <a:pt x="918" y="2174"/>
                  </a:lnTo>
                  <a:lnTo>
                    <a:pt x="971" y="2222"/>
                  </a:lnTo>
                  <a:lnTo>
                    <a:pt x="1023" y="2270"/>
                  </a:lnTo>
                  <a:lnTo>
                    <a:pt x="1074" y="2318"/>
                  </a:lnTo>
                  <a:lnTo>
                    <a:pt x="1126" y="2368"/>
                  </a:lnTo>
                  <a:lnTo>
                    <a:pt x="1176" y="2418"/>
                  </a:lnTo>
                  <a:lnTo>
                    <a:pt x="1226" y="2469"/>
                  </a:lnTo>
                  <a:lnTo>
                    <a:pt x="1276" y="2521"/>
                  </a:lnTo>
                  <a:lnTo>
                    <a:pt x="1325" y="2574"/>
                  </a:lnTo>
                  <a:lnTo>
                    <a:pt x="1373" y="2627"/>
                  </a:lnTo>
                  <a:lnTo>
                    <a:pt x="1421" y="2681"/>
                  </a:lnTo>
                  <a:lnTo>
                    <a:pt x="1467" y="2735"/>
                  </a:lnTo>
                  <a:lnTo>
                    <a:pt x="1514" y="2791"/>
                  </a:lnTo>
                  <a:lnTo>
                    <a:pt x="1560" y="2847"/>
                  </a:lnTo>
                  <a:lnTo>
                    <a:pt x="1604" y="2904"/>
                  </a:lnTo>
                  <a:lnTo>
                    <a:pt x="1649" y="2961"/>
                  </a:lnTo>
                  <a:lnTo>
                    <a:pt x="1693" y="3020"/>
                  </a:lnTo>
                  <a:lnTo>
                    <a:pt x="1560" y="3100"/>
                  </a:lnTo>
                  <a:lnTo>
                    <a:pt x="1425" y="3178"/>
                  </a:lnTo>
                  <a:lnTo>
                    <a:pt x="1290" y="3254"/>
                  </a:lnTo>
                  <a:lnTo>
                    <a:pt x="1156" y="3327"/>
                  </a:lnTo>
                  <a:lnTo>
                    <a:pt x="1019" y="3397"/>
                  </a:lnTo>
                  <a:lnTo>
                    <a:pt x="883" y="3466"/>
                  </a:lnTo>
                  <a:lnTo>
                    <a:pt x="745" y="3532"/>
                  </a:lnTo>
                  <a:lnTo>
                    <a:pt x="608" y="3596"/>
                  </a:ln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17175e"/>
                </a:gs>
              </a:gsLst>
              <a:lin ang="13500000"/>
            </a:gradFill>
            <a:ln w="0">
              <a:noFill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7" name=""/>
            <p:cNvSpPr/>
            <p:nvPr/>
          </p:nvSpPr>
          <p:spPr>
            <a:xfrm>
              <a:off x="910800" y="5871960"/>
              <a:ext cx="368388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720" rIns="45720" tIns="46800" bIns="46800" anchor="t" anchorCtr="1">
              <a:sp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Establish Internet Application</a:t>
              </a:r>
              <a:br>
                <a:rPr sz="2000"/>
              </a:b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Infrastructure Leadership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8" name=""/>
            <p:cNvSpPr/>
            <p:nvPr/>
          </p:nvSpPr>
          <p:spPr>
            <a:xfrm flipV="1" rot="10800000">
              <a:off x="5030280" y="4946400"/>
              <a:ext cx="747720" cy="792000"/>
            </a:xfrm>
            <a:custGeom>
              <a:avLst/>
              <a:gdLst/>
              <a:ahLst/>
              <a:rect l="l" t="t" r="r" b="b"/>
              <a:pathLst>
                <a:path w="3874" h="4106">
                  <a:moveTo>
                    <a:pt x="0" y="1209"/>
                  </a:moveTo>
                  <a:lnTo>
                    <a:pt x="395" y="4106"/>
                  </a:lnTo>
                  <a:lnTo>
                    <a:pt x="3276" y="3601"/>
                  </a:lnTo>
                  <a:lnTo>
                    <a:pt x="3138" y="3537"/>
                  </a:lnTo>
                  <a:lnTo>
                    <a:pt x="3001" y="3472"/>
                  </a:lnTo>
                  <a:lnTo>
                    <a:pt x="2864" y="3404"/>
                  </a:lnTo>
                  <a:lnTo>
                    <a:pt x="2728" y="3332"/>
                  </a:lnTo>
                  <a:lnTo>
                    <a:pt x="2593" y="3259"/>
                  </a:lnTo>
                  <a:lnTo>
                    <a:pt x="2458" y="3184"/>
                  </a:lnTo>
                  <a:lnTo>
                    <a:pt x="2324" y="3106"/>
                  </a:lnTo>
                  <a:lnTo>
                    <a:pt x="2191" y="3026"/>
                  </a:lnTo>
                  <a:lnTo>
                    <a:pt x="2234" y="2967"/>
                  </a:lnTo>
                  <a:lnTo>
                    <a:pt x="2278" y="2910"/>
                  </a:lnTo>
                  <a:lnTo>
                    <a:pt x="2323" y="2852"/>
                  </a:lnTo>
                  <a:lnTo>
                    <a:pt x="2368" y="2797"/>
                  </a:lnTo>
                  <a:lnTo>
                    <a:pt x="2415" y="2740"/>
                  </a:lnTo>
                  <a:lnTo>
                    <a:pt x="2461" y="2686"/>
                  </a:lnTo>
                  <a:lnTo>
                    <a:pt x="2508" y="2632"/>
                  </a:lnTo>
                  <a:lnTo>
                    <a:pt x="2557" y="2579"/>
                  </a:lnTo>
                  <a:lnTo>
                    <a:pt x="2605" y="2527"/>
                  </a:lnTo>
                  <a:lnTo>
                    <a:pt x="2654" y="2474"/>
                  </a:lnTo>
                  <a:lnTo>
                    <a:pt x="2704" y="2423"/>
                  </a:lnTo>
                  <a:lnTo>
                    <a:pt x="2755" y="2372"/>
                  </a:lnTo>
                  <a:lnTo>
                    <a:pt x="2806" y="2323"/>
                  </a:lnTo>
                  <a:lnTo>
                    <a:pt x="2857" y="2274"/>
                  </a:lnTo>
                  <a:lnTo>
                    <a:pt x="2909" y="2226"/>
                  </a:lnTo>
                  <a:lnTo>
                    <a:pt x="2961" y="2178"/>
                  </a:lnTo>
                  <a:lnTo>
                    <a:pt x="3014" y="2131"/>
                  </a:lnTo>
                  <a:lnTo>
                    <a:pt x="3068" y="2086"/>
                  </a:lnTo>
                  <a:lnTo>
                    <a:pt x="3123" y="2040"/>
                  </a:lnTo>
                  <a:lnTo>
                    <a:pt x="3177" y="1996"/>
                  </a:lnTo>
                  <a:lnTo>
                    <a:pt x="3232" y="1952"/>
                  </a:lnTo>
                  <a:lnTo>
                    <a:pt x="3289" y="1909"/>
                  </a:lnTo>
                  <a:lnTo>
                    <a:pt x="3344" y="1867"/>
                  </a:lnTo>
                  <a:lnTo>
                    <a:pt x="3402" y="1824"/>
                  </a:lnTo>
                  <a:lnTo>
                    <a:pt x="3459" y="1784"/>
                  </a:lnTo>
                  <a:lnTo>
                    <a:pt x="3517" y="1744"/>
                  </a:lnTo>
                  <a:lnTo>
                    <a:pt x="3576" y="1705"/>
                  </a:lnTo>
                  <a:lnTo>
                    <a:pt x="3634" y="1666"/>
                  </a:lnTo>
                  <a:lnTo>
                    <a:pt x="3694" y="1628"/>
                  </a:lnTo>
                  <a:lnTo>
                    <a:pt x="3754" y="1591"/>
                  </a:lnTo>
                  <a:lnTo>
                    <a:pt x="3813" y="1554"/>
                  </a:lnTo>
                  <a:lnTo>
                    <a:pt x="3874" y="1518"/>
                  </a:lnTo>
                  <a:lnTo>
                    <a:pt x="3804" y="1483"/>
                  </a:lnTo>
                  <a:lnTo>
                    <a:pt x="3733" y="1449"/>
                  </a:lnTo>
                  <a:lnTo>
                    <a:pt x="3662" y="1412"/>
                  </a:lnTo>
                  <a:lnTo>
                    <a:pt x="3592" y="1375"/>
                  </a:lnTo>
                  <a:lnTo>
                    <a:pt x="3521" y="1337"/>
                  </a:lnTo>
                  <a:lnTo>
                    <a:pt x="3452" y="1298"/>
                  </a:lnTo>
                  <a:lnTo>
                    <a:pt x="3382" y="1258"/>
                  </a:lnTo>
                  <a:lnTo>
                    <a:pt x="3313" y="1217"/>
                  </a:lnTo>
                  <a:lnTo>
                    <a:pt x="3244" y="1175"/>
                  </a:lnTo>
                  <a:lnTo>
                    <a:pt x="3176" y="1133"/>
                  </a:lnTo>
                  <a:lnTo>
                    <a:pt x="3107" y="1089"/>
                  </a:lnTo>
                  <a:lnTo>
                    <a:pt x="3039" y="1045"/>
                  </a:lnTo>
                  <a:lnTo>
                    <a:pt x="2972" y="999"/>
                  </a:lnTo>
                  <a:lnTo>
                    <a:pt x="2903" y="953"/>
                  </a:lnTo>
                  <a:lnTo>
                    <a:pt x="2837" y="906"/>
                  </a:lnTo>
                  <a:lnTo>
                    <a:pt x="2770" y="857"/>
                  </a:lnTo>
                  <a:lnTo>
                    <a:pt x="2704" y="808"/>
                  </a:lnTo>
                  <a:lnTo>
                    <a:pt x="2637" y="758"/>
                  </a:lnTo>
                  <a:lnTo>
                    <a:pt x="2572" y="707"/>
                  </a:lnTo>
                  <a:lnTo>
                    <a:pt x="2508" y="656"/>
                  </a:lnTo>
                  <a:lnTo>
                    <a:pt x="2444" y="604"/>
                  </a:lnTo>
                  <a:lnTo>
                    <a:pt x="2381" y="552"/>
                  </a:lnTo>
                  <a:lnTo>
                    <a:pt x="2319" y="499"/>
                  </a:lnTo>
                  <a:lnTo>
                    <a:pt x="2258" y="446"/>
                  </a:lnTo>
                  <a:lnTo>
                    <a:pt x="2197" y="391"/>
                  </a:lnTo>
                  <a:lnTo>
                    <a:pt x="2138" y="337"/>
                  </a:lnTo>
                  <a:lnTo>
                    <a:pt x="2079" y="282"/>
                  </a:lnTo>
                  <a:lnTo>
                    <a:pt x="2021" y="226"/>
                  </a:lnTo>
                  <a:lnTo>
                    <a:pt x="1964" y="171"/>
                  </a:lnTo>
                  <a:lnTo>
                    <a:pt x="1907" y="113"/>
                  </a:lnTo>
                  <a:lnTo>
                    <a:pt x="1852" y="57"/>
                  </a:lnTo>
                  <a:lnTo>
                    <a:pt x="1797" y="0"/>
                  </a:lnTo>
                  <a:lnTo>
                    <a:pt x="1781" y="68"/>
                  </a:lnTo>
                  <a:lnTo>
                    <a:pt x="1765" y="136"/>
                  </a:lnTo>
                  <a:lnTo>
                    <a:pt x="1749" y="206"/>
                  </a:lnTo>
                  <a:lnTo>
                    <a:pt x="1730" y="273"/>
                  </a:lnTo>
                  <a:lnTo>
                    <a:pt x="1712" y="341"/>
                  </a:lnTo>
                  <a:lnTo>
                    <a:pt x="1692" y="409"/>
                  </a:lnTo>
                  <a:lnTo>
                    <a:pt x="1672" y="477"/>
                  </a:lnTo>
                  <a:lnTo>
                    <a:pt x="1650" y="544"/>
                  </a:lnTo>
                  <a:lnTo>
                    <a:pt x="1628" y="611"/>
                  </a:lnTo>
                  <a:lnTo>
                    <a:pt x="1606" y="678"/>
                  </a:lnTo>
                  <a:lnTo>
                    <a:pt x="1582" y="744"/>
                  </a:lnTo>
                  <a:lnTo>
                    <a:pt x="1557" y="810"/>
                  </a:lnTo>
                  <a:lnTo>
                    <a:pt x="1531" y="877"/>
                  </a:lnTo>
                  <a:lnTo>
                    <a:pt x="1505" y="943"/>
                  </a:lnTo>
                  <a:lnTo>
                    <a:pt x="1477" y="1008"/>
                  </a:lnTo>
                  <a:lnTo>
                    <a:pt x="1449" y="1073"/>
                  </a:lnTo>
                  <a:lnTo>
                    <a:pt x="1420" y="1137"/>
                  </a:lnTo>
                  <a:lnTo>
                    <a:pt x="1391" y="1202"/>
                  </a:lnTo>
                  <a:lnTo>
                    <a:pt x="1359" y="1266"/>
                  </a:lnTo>
                  <a:lnTo>
                    <a:pt x="1328" y="1330"/>
                  </a:lnTo>
                  <a:lnTo>
                    <a:pt x="1295" y="1393"/>
                  </a:lnTo>
                  <a:lnTo>
                    <a:pt x="1261" y="1456"/>
                  </a:lnTo>
                  <a:lnTo>
                    <a:pt x="1228" y="1519"/>
                  </a:lnTo>
                  <a:lnTo>
                    <a:pt x="1192" y="1582"/>
                  </a:lnTo>
                  <a:lnTo>
                    <a:pt x="1156" y="1644"/>
                  </a:lnTo>
                  <a:lnTo>
                    <a:pt x="1119" y="1706"/>
                  </a:lnTo>
                  <a:lnTo>
                    <a:pt x="1081" y="1767"/>
                  </a:lnTo>
                  <a:lnTo>
                    <a:pt x="1043" y="1828"/>
                  </a:lnTo>
                  <a:lnTo>
                    <a:pt x="1003" y="1888"/>
                  </a:lnTo>
                  <a:lnTo>
                    <a:pt x="963" y="1949"/>
                  </a:lnTo>
                  <a:lnTo>
                    <a:pt x="921" y="2009"/>
                  </a:lnTo>
                  <a:lnTo>
                    <a:pt x="879" y="2067"/>
                  </a:lnTo>
                  <a:lnTo>
                    <a:pt x="820" y="2016"/>
                  </a:lnTo>
                  <a:lnTo>
                    <a:pt x="762" y="1965"/>
                  </a:lnTo>
                  <a:lnTo>
                    <a:pt x="704" y="1913"/>
                  </a:lnTo>
                  <a:lnTo>
                    <a:pt x="647" y="1861"/>
                  </a:lnTo>
                  <a:lnTo>
                    <a:pt x="590" y="1809"/>
                  </a:lnTo>
                  <a:lnTo>
                    <a:pt x="534" y="1756"/>
                  </a:lnTo>
                  <a:lnTo>
                    <a:pt x="478" y="1703"/>
                  </a:lnTo>
                  <a:lnTo>
                    <a:pt x="423" y="1649"/>
                  </a:lnTo>
                  <a:lnTo>
                    <a:pt x="368" y="1595"/>
                  </a:lnTo>
                  <a:lnTo>
                    <a:pt x="314" y="1541"/>
                  </a:lnTo>
                  <a:lnTo>
                    <a:pt x="260" y="1487"/>
                  </a:lnTo>
                  <a:lnTo>
                    <a:pt x="207" y="1431"/>
                  </a:lnTo>
                  <a:lnTo>
                    <a:pt x="155" y="1377"/>
                  </a:lnTo>
                  <a:lnTo>
                    <a:pt x="103" y="1321"/>
                  </a:lnTo>
                  <a:lnTo>
                    <a:pt x="51" y="1265"/>
                  </a:lnTo>
                  <a:lnTo>
                    <a:pt x="0" y="1209"/>
                  </a:lnTo>
                  <a:close/>
                </a:path>
              </a:pathLst>
            </a:custGeom>
            <a:gradFill rotWithShape="0">
              <a:gsLst>
                <a:gs pos="0">
                  <a:srgbClr val="17175e"/>
                </a:gs>
                <a:gs pos="100000">
                  <a:srgbClr val="3333cc"/>
                </a:gs>
              </a:gsLst>
              <a:lin ang="8100000"/>
            </a:gradFill>
            <a:ln w="0">
              <a:noFill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9" name=""/>
            <p:cNvSpPr/>
            <p:nvPr/>
          </p:nvSpPr>
          <p:spPr>
            <a:xfrm>
              <a:off x="4514760" y="5871960"/>
              <a:ext cx="410688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46800" bIns="46800" anchor="t" anchorCtr="1">
              <a:sp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Develop OEM Relationships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to Broaden Reach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0" name=""/>
            <p:cNvSpPr/>
            <p:nvPr/>
          </p:nvSpPr>
          <p:spPr>
            <a:xfrm flipV="1" rot="10800000">
              <a:off x="5500080" y="3518280"/>
              <a:ext cx="838440" cy="742680"/>
            </a:xfrm>
            <a:custGeom>
              <a:avLst/>
              <a:gdLst/>
              <a:ahLst/>
              <a:rect l="l" t="t" r="r" b="b"/>
              <a:pathLst>
                <a:path w="4341" h="3850">
                  <a:moveTo>
                    <a:pt x="2637" y="0"/>
                  </a:moveTo>
                  <a:lnTo>
                    <a:pt x="0" y="1266"/>
                  </a:lnTo>
                  <a:lnTo>
                    <a:pt x="1365" y="3850"/>
                  </a:lnTo>
                  <a:lnTo>
                    <a:pt x="1375" y="3775"/>
                  </a:lnTo>
                  <a:lnTo>
                    <a:pt x="1384" y="3700"/>
                  </a:lnTo>
                  <a:lnTo>
                    <a:pt x="1393" y="3625"/>
                  </a:lnTo>
                  <a:lnTo>
                    <a:pt x="1404" y="3550"/>
                  </a:lnTo>
                  <a:lnTo>
                    <a:pt x="1416" y="3474"/>
                  </a:lnTo>
                  <a:lnTo>
                    <a:pt x="1428" y="3399"/>
                  </a:lnTo>
                  <a:lnTo>
                    <a:pt x="1440" y="3323"/>
                  </a:lnTo>
                  <a:lnTo>
                    <a:pt x="1453" y="3247"/>
                  </a:lnTo>
                  <a:lnTo>
                    <a:pt x="1467" y="3172"/>
                  </a:lnTo>
                  <a:lnTo>
                    <a:pt x="1481" y="3096"/>
                  </a:lnTo>
                  <a:lnTo>
                    <a:pt x="1497" y="3020"/>
                  </a:lnTo>
                  <a:lnTo>
                    <a:pt x="1512" y="2945"/>
                  </a:lnTo>
                  <a:lnTo>
                    <a:pt x="1528" y="2869"/>
                  </a:lnTo>
                  <a:lnTo>
                    <a:pt x="1544" y="2793"/>
                  </a:lnTo>
                  <a:lnTo>
                    <a:pt x="1562" y="2717"/>
                  </a:lnTo>
                  <a:lnTo>
                    <a:pt x="1580" y="2641"/>
                  </a:lnTo>
                  <a:lnTo>
                    <a:pt x="1649" y="2665"/>
                  </a:lnTo>
                  <a:lnTo>
                    <a:pt x="1718" y="2689"/>
                  </a:lnTo>
                  <a:lnTo>
                    <a:pt x="1785" y="2714"/>
                  </a:lnTo>
                  <a:lnTo>
                    <a:pt x="1853" y="2740"/>
                  </a:lnTo>
                  <a:lnTo>
                    <a:pt x="1920" y="2767"/>
                  </a:lnTo>
                  <a:lnTo>
                    <a:pt x="1986" y="2794"/>
                  </a:lnTo>
                  <a:lnTo>
                    <a:pt x="2053" y="2823"/>
                  </a:lnTo>
                  <a:lnTo>
                    <a:pt x="2118" y="2852"/>
                  </a:lnTo>
                  <a:lnTo>
                    <a:pt x="2183" y="2882"/>
                  </a:lnTo>
                  <a:lnTo>
                    <a:pt x="2247" y="2912"/>
                  </a:lnTo>
                  <a:lnTo>
                    <a:pt x="2311" y="2945"/>
                  </a:lnTo>
                  <a:lnTo>
                    <a:pt x="2375" y="2976"/>
                  </a:lnTo>
                  <a:lnTo>
                    <a:pt x="2438" y="3010"/>
                  </a:lnTo>
                  <a:lnTo>
                    <a:pt x="2500" y="3044"/>
                  </a:lnTo>
                  <a:lnTo>
                    <a:pt x="2562" y="3078"/>
                  </a:lnTo>
                  <a:lnTo>
                    <a:pt x="2624" y="3114"/>
                  </a:lnTo>
                  <a:lnTo>
                    <a:pt x="2685" y="3150"/>
                  </a:lnTo>
                  <a:lnTo>
                    <a:pt x="2744" y="3187"/>
                  </a:lnTo>
                  <a:lnTo>
                    <a:pt x="2804" y="3225"/>
                  </a:lnTo>
                  <a:lnTo>
                    <a:pt x="2864" y="3263"/>
                  </a:lnTo>
                  <a:lnTo>
                    <a:pt x="2922" y="3303"/>
                  </a:lnTo>
                  <a:lnTo>
                    <a:pt x="2981" y="3342"/>
                  </a:lnTo>
                  <a:lnTo>
                    <a:pt x="3039" y="3384"/>
                  </a:lnTo>
                  <a:lnTo>
                    <a:pt x="3095" y="3425"/>
                  </a:lnTo>
                  <a:lnTo>
                    <a:pt x="3152" y="3466"/>
                  </a:lnTo>
                  <a:lnTo>
                    <a:pt x="3208" y="3509"/>
                  </a:lnTo>
                  <a:lnTo>
                    <a:pt x="3263" y="3553"/>
                  </a:lnTo>
                  <a:lnTo>
                    <a:pt x="3319" y="3596"/>
                  </a:lnTo>
                  <a:lnTo>
                    <a:pt x="3373" y="3642"/>
                  </a:lnTo>
                  <a:lnTo>
                    <a:pt x="3426" y="3687"/>
                  </a:lnTo>
                  <a:lnTo>
                    <a:pt x="3480" y="3733"/>
                  </a:lnTo>
                  <a:lnTo>
                    <a:pt x="3533" y="3780"/>
                  </a:lnTo>
                  <a:lnTo>
                    <a:pt x="3544" y="3702"/>
                  </a:lnTo>
                  <a:lnTo>
                    <a:pt x="3556" y="3623"/>
                  </a:lnTo>
                  <a:lnTo>
                    <a:pt x="3569" y="3545"/>
                  </a:lnTo>
                  <a:lnTo>
                    <a:pt x="3583" y="3467"/>
                  </a:lnTo>
                  <a:lnTo>
                    <a:pt x="3597" y="3389"/>
                  </a:lnTo>
                  <a:lnTo>
                    <a:pt x="3613" y="3311"/>
                  </a:lnTo>
                  <a:lnTo>
                    <a:pt x="3629" y="3232"/>
                  </a:lnTo>
                  <a:lnTo>
                    <a:pt x="3647" y="3153"/>
                  </a:lnTo>
                  <a:lnTo>
                    <a:pt x="3665" y="3075"/>
                  </a:lnTo>
                  <a:lnTo>
                    <a:pt x="3685" y="2997"/>
                  </a:lnTo>
                  <a:lnTo>
                    <a:pt x="3705" y="2918"/>
                  </a:lnTo>
                  <a:lnTo>
                    <a:pt x="3727" y="2840"/>
                  </a:lnTo>
                  <a:lnTo>
                    <a:pt x="3749" y="2762"/>
                  </a:lnTo>
                  <a:lnTo>
                    <a:pt x="3773" y="2683"/>
                  </a:lnTo>
                  <a:lnTo>
                    <a:pt x="3797" y="2604"/>
                  </a:lnTo>
                  <a:lnTo>
                    <a:pt x="3823" y="2526"/>
                  </a:lnTo>
                  <a:lnTo>
                    <a:pt x="3849" y="2448"/>
                  </a:lnTo>
                  <a:lnTo>
                    <a:pt x="3876" y="2370"/>
                  </a:lnTo>
                  <a:lnTo>
                    <a:pt x="3904" y="2291"/>
                  </a:lnTo>
                  <a:lnTo>
                    <a:pt x="3933" y="2216"/>
                  </a:lnTo>
                  <a:lnTo>
                    <a:pt x="3963" y="2138"/>
                  </a:lnTo>
                  <a:lnTo>
                    <a:pt x="3993" y="2062"/>
                  </a:lnTo>
                  <a:lnTo>
                    <a:pt x="4025" y="1988"/>
                  </a:lnTo>
                  <a:lnTo>
                    <a:pt x="4057" y="1913"/>
                  </a:lnTo>
                  <a:lnTo>
                    <a:pt x="4090" y="1839"/>
                  </a:lnTo>
                  <a:lnTo>
                    <a:pt x="4124" y="1765"/>
                  </a:lnTo>
                  <a:lnTo>
                    <a:pt x="4157" y="1692"/>
                  </a:lnTo>
                  <a:lnTo>
                    <a:pt x="4193" y="1621"/>
                  </a:lnTo>
                  <a:lnTo>
                    <a:pt x="4229" y="1549"/>
                  </a:lnTo>
                  <a:lnTo>
                    <a:pt x="4265" y="1477"/>
                  </a:lnTo>
                  <a:lnTo>
                    <a:pt x="4303" y="1407"/>
                  </a:lnTo>
                  <a:lnTo>
                    <a:pt x="4341" y="1337"/>
                  </a:lnTo>
                  <a:lnTo>
                    <a:pt x="4270" y="1344"/>
                  </a:lnTo>
                  <a:lnTo>
                    <a:pt x="4200" y="1349"/>
                  </a:lnTo>
                  <a:lnTo>
                    <a:pt x="4129" y="1355"/>
                  </a:lnTo>
                  <a:lnTo>
                    <a:pt x="4059" y="1358"/>
                  </a:lnTo>
                  <a:lnTo>
                    <a:pt x="3989" y="1361"/>
                  </a:lnTo>
                  <a:lnTo>
                    <a:pt x="3918" y="1363"/>
                  </a:lnTo>
                  <a:lnTo>
                    <a:pt x="3848" y="1364"/>
                  </a:lnTo>
                  <a:lnTo>
                    <a:pt x="3777" y="1366"/>
                  </a:lnTo>
                  <a:lnTo>
                    <a:pt x="3707" y="1364"/>
                  </a:lnTo>
                  <a:lnTo>
                    <a:pt x="3636" y="1363"/>
                  </a:lnTo>
                  <a:lnTo>
                    <a:pt x="3565" y="1361"/>
                  </a:lnTo>
                  <a:lnTo>
                    <a:pt x="3494" y="1358"/>
                  </a:lnTo>
                  <a:lnTo>
                    <a:pt x="3423" y="1354"/>
                  </a:lnTo>
                  <a:lnTo>
                    <a:pt x="3352" y="1349"/>
                  </a:lnTo>
                  <a:lnTo>
                    <a:pt x="3282" y="1343"/>
                  </a:lnTo>
                  <a:lnTo>
                    <a:pt x="3211" y="1336"/>
                  </a:lnTo>
                  <a:lnTo>
                    <a:pt x="3141" y="1329"/>
                  </a:lnTo>
                  <a:lnTo>
                    <a:pt x="3070" y="1320"/>
                  </a:lnTo>
                  <a:lnTo>
                    <a:pt x="3000" y="1310"/>
                  </a:lnTo>
                  <a:lnTo>
                    <a:pt x="2930" y="1299"/>
                  </a:lnTo>
                  <a:lnTo>
                    <a:pt x="2859" y="1288"/>
                  </a:lnTo>
                  <a:lnTo>
                    <a:pt x="2789" y="1275"/>
                  </a:lnTo>
                  <a:lnTo>
                    <a:pt x="2718" y="1262"/>
                  </a:lnTo>
                  <a:lnTo>
                    <a:pt x="2648" y="1248"/>
                  </a:lnTo>
                  <a:lnTo>
                    <a:pt x="2578" y="1233"/>
                  </a:lnTo>
                  <a:lnTo>
                    <a:pt x="2508" y="1217"/>
                  </a:lnTo>
                  <a:lnTo>
                    <a:pt x="2438" y="1199"/>
                  </a:lnTo>
                  <a:lnTo>
                    <a:pt x="2367" y="1181"/>
                  </a:lnTo>
                  <a:lnTo>
                    <a:pt x="2298" y="1163"/>
                  </a:lnTo>
                  <a:lnTo>
                    <a:pt x="2228" y="1142"/>
                  </a:lnTo>
                  <a:lnTo>
                    <a:pt x="2159" y="1121"/>
                  </a:lnTo>
                  <a:lnTo>
                    <a:pt x="2089" y="1100"/>
                  </a:lnTo>
                  <a:lnTo>
                    <a:pt x="2151" y="956"/>
                  </a:lnTo>
                  <a:lnTo>
                    <a:pt x="2214" y="815"/>
                  </a:lnTo>
                  <a:lnTo>
                    <a:pt x="2281" y="675"/>
                  </a:lnTo>
                  <a:lnTo>
                    <a:pt x="2348" y="537"/>
                  </a:lnTo>
                  <a:lnTo>
                    <a:pt x="2417" y="401"/>
                  </a:lnTo>
                  <a:lnTo>
                    <a:pt x="2488" y="265"/>
                  </a:lnTo>
                  <a:lnTo>
                    <a:pt x="2562" y="131"/>
                  </a:lnTo>
                  <a:lnTo>
                    <a:pt x="2637" y="0"/>
                  </a:lnTo>
                  <a:close/>
                </a:path>
              </a:pathLst>
            </a:custGeom>
            <a:gradFill rotWithShape="0">
              <a:gsLst>
                <a:gs pos="0">
                  <a:srgbClr val="17175e"/>
                </a:gs>
                <a:gs pos="100000">
                  <a:srgbClr val="3333cc"/>
                </a:gs>
              </a:gsLst>
              <a:lin ang="13500000"/>
            </a:gradFill>
            <a:ln w="0">
              <a:noFill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1" name=""/>
            <p:cNvSpPr/>
            <p:nvPr/>
          </p:nvSpPr>
          <p:spPr>
            <a:xfrm>
              <a:off x="6397200" y="3319200"/>
              <a:ext cx="224208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720" rIns="45720" tIns="46800" bIns="46800" anchor="t" anchorCtr="1">
              <a:sp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Develop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Enterprise Market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2" name=""/>
            <p:cNvSpPr/>
            <p:nvPr/>
          </p:nvSpPr>
          <p:spPr>
            <a:xfrm flipV="1" rot="10800000">
              <a:off x="4268520" y="2550960"/>
              <a:ext cx="782640" cy="798480"/>
            </a:xfrm>
            <a:custGeom>
              <a:avLst/>
              <a:gdLst/>
              <a:ahLst/>
              <a:rect l="l" t="t" r="r" b="b"/>
              <a:pathLst>
                <a:path w="4057" h="4142">
                  <a:moveTo>
                    <a:pt x="4057" y="2106"/>
                  </a:moveTo>
                  <a:lnTo>
                    <a:pt x="2029" y="0"/>
                  </a:lnTo>
                  <a:lnTo>
                    <a:pt x="0" y="2106"/>
                  </a:lnTo>
                  <a:lnTo>
                    <a:pt x="74" y="2091"/>
                  </a:lnTo>
                  <a:lnTo>
                    <a:pt x="149" y="2077"/>
                  </a:lnTo>
                  <a:lnTo>
                    <a:pt x="224" y="2062"/>
                  </a:lnTo>
                  <a:lnTo>
                    <a:pt x="299" y="2048"/>
                  </a:lnTo>
                  <a:lnTo>
                    <a:pt x="374" y="2035"/>
                  </a:lnTo>
                  <a:lnTo>
                    <a:pt x="449" y="2023"/>
                  </a:lnTo>
                  <a:lnTo>
                    <a:pt x="525" y="2011"/>
                  </a:lnTo>
                  <a:lnTo>
                    <a:pt x="601" y="2001"/>
                  </a:lnTo>
                  <a:lnTo>
                    <a:pt x="677" y="1990"/>
                  </a:lnTo>
                  <a:lnTo>
                    <a:pt x="753" y="1980"/>
                  </a:lnTo>
                  <a:lnTo>
                    <a:pt x="830" y="1970"/>
                  </a:lnTo>
                  <a:lnTo>
                    <a:pt x="907" y="1962"/>
                  </a:lnTo>
                  <a:lnTo>
                    <a:pt x="984" y="1953"/>
                  </a:lnTo>
                  <a:lnTo>
                    <a:pt x="1061" y="1945"/>
                  </a:lnTo>
                  <a:lnTo>
                    <a:pt x="1139" y="1938"/>
                  </a:lnTo>
                  <a:lnTo>
                    <a:pt x="1216" y="1931"/>
                  </a:lnTo>
                  <a:lnTo>
                    <a:pt x="1216" y="2004"/>
                  </a:lnTo>
                  <a:lnTo>
                    <a:pt x="1214" y="2077"/>
                  </a:lnTo>
                  <a:lnTo>
                    <a:pt x="1211" y="2149"/>
                  </a:lnTo>
                  <a:lnTo>
                    <a:pt x="1208" y="2221"/>
                  </a:lnTo>
                  <a:lnTo>
                    <a:pt x="1204" y="2293"/>
                  </a:lnTo>
                  <a:lnTo>
                    <a:pt x="1198" y="2364"/>
                  </a:lnTo>
                  <a:lnTo>
                    <a:pt x="1192" y="2436"/>
                  </a:lnTo>
                  <a:lnTo>
                    <a:pt x="1184" y="2508"/>
                  </a:lnTo>
                  <a:lnTo>
                    <a:pt x="1177" y="2579"/>
                  </a:lnTo>
                  <a:lnTo>
                    <a:pt x="1168" y="2650"/>
                  </a:lnTo>
                  <a:lnTo>
                    <a:pt x="1157" y="2720"/>
                  </a:lnTo>
                  <a:lnTo>
                    <a:pt x="1146" y="2791"/>
                  </a:lnTo>
                  <a:lnTo>
                    <a:pt x="1134" y="2860"/>
                  </a:lnTo>
                  <a:lnTo>
                    <a:pt x="1122" y="2931"/>
                  </a:lnTo>
                  <a:lnTo>
                    <a:pt x="1108" y="3000"/>
                  </a:lnTo>
                  <a:lnTo>
                    <a:pt x="1094" y="3070"/>
                  </a:lnTo>
                  <a:lnTo>
                    <a:pt x="1079" y="3138"/>
                  </a:lnTo>
                  <a:lnTo>
                    <a:pt x="1063" y="3208"/>
                  </a:lnTo>
                  <a:lnTo>
                    <a:pt x="1045" y="3276"/>
                  </a:lnTo>
                  <a:lnTo>
                    <a:pt x="1028" y="3344"/>
                  </a:lnTo>
                  <a:lnTo>
                    <a:pt x="1008" y="3413"/>
                  </a:lnTo>
                  <a:lnTo>
                    <a:pt x="989" y="3480"/>
                  </a:lnTo>
                  <a:lnTo>
                    <a:pt x="968" y="3547"/>
                  </a:lnTo>
                  <a:lnTo>
                    <a:pt x="947" y="3615"/>
                  </a:lnTo>
                  <a:lnTo>
                    <a:pt x="925" y="3682"/>
                  </a:lnTo>
                  <a:lnTo>
                    <a:pt x="902" y="3748"/>
                  </a:lnTo>
                  <a:lnTo>
                    <a:pt x="878" y="3814"/>
                  </a:lnTo>
                  <a:lnTo>
                    <a:pt x="853" y="3881"/>
                  </a:lnTo>
                  <a:lnTo>
                    <a:pt x="828" y="3946"/>
                  </a:lnTo>
                  <a:lnTo>
                    <a:pt x="802" y="4011"/>
                  </a:lnTo>
                  <a:lnTo>
                    <a:pt x="775" y="4076"/>
                  </a:lnTo>
                  <a:lnTo>
                    <a:pt x="747" y="4141"/>
                  </a:lnTo>
                  <a:lnTo>
                    <a:pt x="824" y="4127"/>
                  </a:lnTo>
                  <a:lnTo>
                    <a:pt x="902" y="4114"/>
                  </a:lnTo>
                  <a:lnTo>
                    <a:pt x="980" y="4102"/>
                  </a:lnTo>
                  <a:lnTo>
                    <a:pt x="1059" y="4090"/>
                  </a:lnTo>
                  <a:lnTo>
                    <a:pt x="1137" y="4079"/>
                  </a:lnTo>
                  <a:lnTo>
                    <a:pt x="1218" y="4070"/>
                  </a:lnTo>
                  <a:lnTo>
                    <a:pt x="1297" y="4061"/>
                  </a:lnTo>
                  <a:lnTo>
                    <a:pt x="1377" y="4053"/>
                  </a:lnTo>
                  <a:lnTo>
                    <a:pt x="1458" y="4047"/>
                  </a:lnTo>
                  <a:lnTo>
                    <a:pt x="1538" y="4040"/>
                  </a:lnTo>
                  <a:lnTo>
                    <a:pt x="1619" y="4035"/>
                  </a:lnTo>
                  <a:lnTo>
                    <a:pt x="1700" y="4032"/>
                  </a:lnTo>
                  <a:lnTo>
                    <a:pt x="1781" y="4027"/>
                  </a:lnTo>
                  <a:lnTo>
                    <a:pt x="1864" y="4025"/>
                  </a:lnTo>
                  <a:lnTo>
                    <a:pt x="1945" y="4024"/>
                  </a:lnTo>
                  <a:lnTo>
                    <a:pt x="2028" y="4024"/>
                  </a:lnTo>
                  <a:lnTo>
                    <a:pt x="2112" y="4024"/>
                  </a:lnTo>
                  <a:lnTo>
                    <a:pt x="2194" y="4025"/>
                  </a:lnTo>
                  <a:lnTo>
                    <a:pt x="2277" y="4028"/>
                  </a:lnTo>
                  <a:lnTo>
                    <a:pt x="2358" y="4032"/>
                  </a:lnTo>
                  <a:lnTo>
                    <a:pt x="2441" y="4036"/>
                  </a:lnTo>
                  <a:lnTo>
                    <a:pt x="2522" y="4040"/>
                  </a:lnTo>
                  <a:lnTo>
                    <a:pt x="2604" y="4047"/>
                  </a:lnTo>
                  <a:lnTo>
                    <a:pt x="2684" y="4054"/>
                  </a:lnTo>
                  <a:lnTo>
                    <a:pt x="2765" y="4062"/>
                  </a:lnTo>
                  <a:lnTo>
                    <a:pt x="2846" y="4071"/>
                  </a:lnTo>
                  <a:lnTo>
                    <a:pt x="2925" y="4080"/>
                  </a:lnTo>
                  <a:lnTo>
                    <a:pt x="3005" y="4091"/>
                  </a:lnTo>
                  <a:lnTo>
                    <a:pt x="3085" y="4103"/>
                  </a:lnTo>
                  <a:lnTo>
                    <a:pt x="3163" y="4115"/>
                  </a:lnTo>
                  <a:lnTo>
                    <a:pt x="3242" y="4128"/>
                  </a:lnTo>
                  <a:lnTo>
                    <a:pt x="3320" y="4142"/>
                  </a:lnTo>
                  <a:lnTo>
                    <a:pt x="3292" y="4078"/>
                  </a:lnTo>
                  <a:lnTo>
                    <a:pt x="3264" y="4013"/>
                  </a:lnTo>
                  <a:lnTo>
                    <a:pt x="3238" y="3948"/>
                  </a:lnTo>
                  <a:lnTo>
                    <a:pt x="3212" y="3882"/>
                  </a:lnTo>
                  <a:lnTo>
                    <a:pt x="3187" y="3817"/>
                  </a:lnTo>
                  <a:lnTo>
                    <a:pt x="3163" y="3750"/>
                  </a:lnTo>
                  <a:lnTo>
                    <a:pt x="3139" y="3683"/>
                  </a:lnTo>
                  <a:lnTo>
                    <a:pt x="3117" y="3617"/>
                  </a:lnTo>
                  <a:lnTo>
                    <a:pt x="3096" y="3550"/>
                  </a:lnTo>
                  <a:lnTo>
                    <a:pt x="3074" y="3482"/>
                  </a:lnTo>
                  <a:lnTo>
                    <a:pt x="3054" y="3414"/>
                  </a:lnTo>
                  <a:lnTo>
                    <a:pt x="3035" y="3346"/>
                  </a:lnTo>
                  <a:lnTo>
                    <a:pt x="3017" y="3277"/>
                  </a:lnTo>
                  <a:lnTo>
                    <a:pt x="3000" y="3209"/>
                  </a:lnTo>
                  <a:lnTo>
                    <a:pt x="2983" y="3140"/>
                  </a:lnTo>
                  <a:lnTo>
                    <a:pt x="2967" y="3071"/>
                  </a:lnTo>
                  <a:lnTo>
                    <a:pt x="2952" y="3001"/>
                  </a:lnTo>
                  <a:lnTo>
                    <a:pt x="2939" y="2932"/>
                  </a:lnTo>
                  <a:lnTo>
                    <a:pt x="2926" y="2861"/>
                  </a:lnTo>
                  <a:lnTo>
                    <a:pt x="2914" y="2792"/>
                  </a:lnTo>
                  <a:lnTo>
                    <a:pt x="2902" y="2721"/>
                  </a:lnTo>
                  <a:lnTo>
                    <a:pt x="2892" y="2651"/>
                  </a:lnTo>
                  <a:lnTo>
                    <a:pt x="2883" y="2579"/>
                  </a:lnTo>
                  <a:lnTo>
                    <a:pt x="2875" y="2509"/>
                  </a:lnTo>
                  <a:lnTo>
                    <a:pt x="2867" y="2437"/>
                  </a:lnTo>
                  <a:lnTo>
                    <a:pt x="2861" y="2365"/>
                  </a:lnTo>
                  <a:lnTo>
                    <a:pt x="2854" y="2294"/>
                  </a:lnTo>
                  <a:lnTo>
                    <a:pt x="2850" y="2221"/>
                  </a:lnTo>
                  <a:lnTo>
                    <a:pt x="2847" y="2149"/>
                  </a:lnTo>
                  <a:lnTo>
                    <a:pt x="2844" y="2077"/>
                  </a:lnTo>
                  <a:lnTo>
                    <a:pt x="2841" y="2004"/>
                  </a:lnTo>
                  <a:lnTo>
                    <a:pt x="2841" y="1931"/>
                  </a:lnTo>
                  <a:lnTo>
                    <a:pt x="2919" y="1938"/>
                  </a:lnTo>
                  <a:lnTo>
                    <a:pt x="2996" y="1945"/>
                  </a:lnTo>
                  <a:lnTo>
                    <a:pt x="3073" y="1953"/>
                  </a:lnTo>
                  <a:lnTo>
                    <a:pt x="3150" y="1962"/>
                  </a:lnTo>
                  <a:lnTo>
                    <a:pt x="3227" y="1970"/>
                  </a:lnTo>
                  <a:lnTo>
                    <a:pt x="3304" y="1980"/>
                  </a:lnTo>
                  <a:lnTo>
                    <a:pt x="3380" y="1990"/>
                  </a:lnTo>
                  <a:lnTo>
                    <a:pt x="3456" y="2001"/>
                  </a:lnTo>
                  <a:lnTo>
                    <a:pt x="3532" y="2011"/>
                  </a:lnTo>
                  <a:lnTo>
                    <a:pt x="3608" y="2023"/>
                  </a:lnTo>
                  <a:lnTo>
                    <a:pt x="3683" y="2036"/>
                  </a:lnTo>
                  <a:lnTo>
                    <a:pt x="3758" y="2048"/>
                  </a:lnTo>
                  <a:lnTo>
                    <a:pt x="3908" y="2077"/>
                  </a:lnTo>
                  <a:lnTo>
                    <a:pt x="4057" y="2106"/>
                  </a:ln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17175e"/>
                </a:gs>
              </a:gsLst>
              <a:lin ang="5400000"/>
            </a:gradFill>
            <a:ln w="0">
              <a:noFill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3" name=""/>
            <p:cNvSpPr/>
            <p:nvPr/>
          </p:nvSpPr>
          <p:spPr>
            <a:xfrm>
              <a:off x="3610440" y="1911240"/>
              <a:ext cx="2270520" cy="91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720" rIns="45720" tIns="46800" bIns="46800" anchor="t" anchorCtr="1">
              <a:sp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Focus on Service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Provider Market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4" name=""/>
            <p:cNvSpPr/>
            <p:nvPr/>
          </p:nvSpPr>
          <p:spPr>
            <a:xfrm>
              <a:off x="3666960" y="3339720"/>
              <a:ext cx="1987560" cy="1987560"/>
            </a:xfrm>
            <a:prstGeom prst="ellipse">
              <a:avLst/>
            </a:prstGeom>
            <a:solidFill>
              <a:srgbClr val="ffffff"/>
            </a:solidFill>
            <a:ln w="50760">
              <a:solidFill>
                <a:srgbClr val="b29bf5"/>
              </a:solidFill>
              <a:miter/>
            </a:ln>
            <a:effectLst>
              <a:outerShdw dist="17819" dir="2700000" blurRad="0" rotWithShape="0">
                <a:srgbClr val="00cc99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1745" name="logo_notagline" descr=""/>
            <p:cNvPicPr/>
            <p:nvPr/>
          </p:nvPicPr>
          <p:blipFill>
            <a:blip r:embed="rId1"/>
            <a:stretch/>
          </p:blipFill>
          <p:spPr>
            <a:xfrm>
              <a:off x="3900240" y="3782880"/>
              <a:ext cx="1516320" cy="108108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transition>
    <p:wipe dir="d"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Management Team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grpSp>
        <p:nvGrpSpPr>
          <p:cNvPr id="1747" name=""/>
          <p:cNvGrpSpPr/>
          <p:nvPr/>
        </p:nvGrpSpPr>
        <p:grpSpPr>
          <a:xfrm>
            <a:off x="585720" y="2141640"/>
            <a:ext cx="7648560" cy="3584520"/>
            <a:chOff x="585720" y="2141640"/>
            <a:chExt cx="7648560" cy="3584520"/>
          </a:xfrm>
        </p:grpSpPr>
        <p:sp>
          <p:nvSpPr>
            <p:cNvPr id="1748" name=""/>
            <p:cNvSpPr/>
            <p:nvPr/>
          </p:nvSpPr>
          <p:spPr>
            <a:xfrm>
              <a:off x="585720" y="2141640"/>
              <a:ext cx="7648560" cy="357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46800" bIns="46800" anchor="t">
              <a:spAutoFit/>
            </a:bodyPr>
            <a:p>
              <a:pPr>
                <a:lnSpc>
                  <a:spcPct val="95000"/>
                </a:lnSpc>
                <a:spcBef>
                  <a:spcPts val="337"/>
                </a:spcBef>
                <a:spcAft>
                  <a:spcPts val="337"/>
                </a:spcAft>
                <a:tabLst>
                  <a:tab algn="l" pos="0"/>
                  <a:tab algn="l" pos="2171880"/>
                  <a:tab algn="l" pos="52578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95000"/>
                </a:lnSpc>
                <a:spcBef>
                  <a:spcPts val="337"/>
                </a:spcBef>
                <a:spcAft>
                  <a:spcPts val="337"/>
                </a:spcAft>
                <a:tabLst>
                  <a:tab algn="l" pos="0"/>
                  <a:tab algn="l" pos="2171880"/>
                  <a:tab algn="l" pos="52578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Pradeep Gupta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President &amp; CEO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ObjectStream, Sun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95000"/>
                </a:lnSpc>
                <a:spcBef>
                  <a:spcPts val="337"/>
                </a:spcBef>
                <a:spcAft>
                  <a:spcPts val="337"/>
                </a:spcAft>
                <a:tabLst>
                  <a:tab algn="l" pos="0"/>
                  <a:tab algn="l" pos="2171880"/>
                  <a:tab algn="l" pos="52578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95000"/>
                </a:lnSpc>
                <a:spcBef>
                  <a:spcPts val="337"/>
                </a:spcBef>
                <a:spcAft>
                  <a:spcPts val="337"/>
                </a:spcAft>
                <a:tabLst>
                  <a:tab algn="l" pos="0"/>
                  <a:tab algn="l" pos="2171880"/>
                  <a:tab algn="l" pos="52578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Bob Miller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CFO &amp; Secretary 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ObjectStream, Cerus</a:t>
              </a:r>
              <a:br>
                <a:rPr sz="1800"/>
              </a:b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95000"/>
                </a:lnSpc>
                <a:spcBef>
                  <a:spcPts val="337"/>
                </a:spcBef>
                <a:spcAft>
                  <a:spcPts val="337"/>
                </a:spcAft>
                <a:tabLst>
                  <a:tab algn="l" pos="0"/>
                  <a:tab algn="l" pos="2171880"/>
                  <a:tab algn="l" pos="52578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Peter Flowers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Co-Founder, 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ObjectStream, Nortel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 Engineering 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95000"/>
                </a:lnSpc>
                <a:spcBef>
                  <a:spcPts val="337"/>
                </a:spcBef>
                <a:spcAft>
                  <a:spcPts val="337"/>
                </a:spcAft>
                <a:tabLst>
                  <a:tab algn="l" pos="0"/>
                  <a:tab algn="l" pos="2171880"/>
                  <a:tab algn="l" pos="52578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95000"/>
                </a:lnSpc>
                <a:spcBef>
                  <a:spcPts val="337"/>
                </a:spcBef>
                <a:spcAft>
                  <a:spcPts val="337"/>
                </a:spcAft>
                <a:tabLst>
                  <a:tab algn="l" pos="0"/>
                  <a:tab algn="l" pos="2171880"/>
                  <a:tab algn="l" pos="52578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Neil Butani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 Business Development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PacBell</a:t>
              </a:r>
              <a:br>
                <a:rPr sz="1800"/>
              </a:b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95000"/>
                </a:lnSpc>
                <a:spcBef>
                  <a:spcPts val="337"/>
                </a:spcBef>
                <a:spcAft>
                  <a:spcPts val="337"/>
                </a:spcAft>
                <a:tabLst>
                  <a:tab algn="l" pos="0"/>
                  <a:tab algn="l" pos="2171880"/>
                  <a:tab algn="l" pos="52578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John Protzel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 Sales &amp; Marketing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Packeteer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9" name=""/>
            <p:cNvSpPr/>
            <p:nvPr/>
          </p:nvSpPr>
          <p:spPr>
            <a:xfrm>
              <a:off x="585720" y="5724720"/>
              <a:ext cx="7405920" cy="1440"/>
            </a:xfrm>
            <a:prstGeom prst="line">
              <a:avLst/>
            </a:prstGeom>
            <a:ln w="28440">
              <a:solidFill>
                <a:srgbClr val="6662b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0" name=""/>
            <p:cNvSpPr/>
            <p:nvPr/>
          </p:nvSpPr>
          <p:spPr>
            <a:xfrm>
              <a:off x="585720" y="2781360"/>
              <a:ext cx="7405920" cy="1800"/>
            </a:xfrm>
            <a:prstGeom prst="line">
              <a:avLst/>
            </a:prstGeom>
            <a:ln w="28440">
              <a:solidFill>
                <a:srgbClr val="6662b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1" name=""/>
            <p:cNvSpPr/>
            <p:nvPr/>
          </p:nvSpPr>
          <p:spPr>
            <a:xfrm>
              <a:off x="585720" y="5187960"/>
              <a:ext cx="7405920" cy="1800"/>
            </a:xfrm>
            <a:prstGeom prst="line">
              <a:avLst/>
            </a:prstGeom>
            <a:ln w="28440">
              <a:solidFill>
                <a:srgbClr val="6662b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2" name=""/>
            <p:cNvSpPr/>
            <p:nvPr/>
          </p:nvSpPr>
          <p:spPr>
            <a:xfrm>
              <a:off x="585720" y="4341960"/>
              <a:ext cx="7405920" cy="1440"/>
            </a:xfrm>
            <a:prstGeom prst="line">
              <a:avLst/>
            </a:prstGeom>
            <a:ln w="28440">
              <a:solidFill>
                <a:srgbClr val="6662b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3" name=""/>
            <p:cNvSpPr/>
            <p:nvPr/>
          </p:nvSpPr>
          <p:spPr>
            <a:xfrm>
              <a:off x="585720" y="3476880"/>
              <a:ext cx="7405920" cy="1440"/>
            </a:xfrm>
            <a:prstGeom prst="line">
              <a:avLst/>
            </a:prstGeom>
            <a:ln w="28440">
              <a:solidFill>
                <a:srgbClr val="6662b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p:transition>
    <p:wipe dir="d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The Business of Cambira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grpSp>
        <p:nvGrpSpPr>
          <p:cNvPr id="34" name=""/>
          <p:cNvGrpSpPr/>
          <p:nvPr/>
        </p:nvGrpSpPr>
        <p:grpSpPr>
          <a:xfrm>
            <a:off x="3301920" y="2954160"/>
            <a:ext cx="2140200" cy="2594160"/>
            <a:chOff x="3301920" y="2954160"/>
            <a:chExt cx="2140200" cy="2594160"/>
          </a:xfrm>
        </p:grpSpPr>
        <p:sp>
          <p:nvSpPr>
            <p:cNvPr id="35" name=""/>
            <p:cNvSpPr/>
            <p:nvPr/>
          </p:nvSpPr>
          <p:spPr>
            <a:xfrm>
              <a:off x="3371760" y="2954160"/>
              <a:ext cx="2000520" cy="1916280"/>
            </a:xfrm>
            <a:custGeom>
              <a:avLst/>
              <a:gdLst/>
              <a:ahLst/>
              <a:rect l="l" t="t" r="r" b="b"/>
              <a:pathLst>
                <a:path w="1260" h="1041">
                  <a:moveTo>
                    <a:pt x="1260" y="1041"/>
                  </a:moveTo>
                  <a:lnTo>
                    <a:pt x="825" y="15"/>
                  </a:lnTo>
                  <a:lnTo>
                    <a:pt x="420" y="0"/>
                  </a:lnTo>
                  <a:lnTo>
                    <a:pt x="0" y="1041"/>
                  </a:lnTo>
                  <a:lnTo>
                    <a:pt x="1260" y="1041"/>
                  </a:lnTo>
                  <a:close/>
                </a:path>
              </a:pathLst>
            </a:custGeom>
            <a:solidFill>
              <a:srgbClr val="99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3301920" y="4611600"/>
              <a:ext cx="2140200" cy="936720"/>
            </a:xfrm>
            <a:prstGeom prst="roundRect">
              <a:avLst>
                <a:gd name="adj" fmla="val 50000"/>
              </a:avLst>
            </a:prstGeom>
            <a:solidFill>
              <a:srgbClr val="3333cc"/>
            </a:solidFill>
            <a:ln w="0">
              <a:noFill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Optical Delivery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" name=""/>
          <p:cNvGrpSpPr/>
          <p:nvPr/>
        </p:nvGrpSpPr>
        <p:grpSpPr>
          <a:xfrm>
            <a:off x="5105160" y="2830680"/>
            <a:ext cx="2865600" cy="2717640"/>
            <a:chOff x="5105160" y="2830680"/>
            <a:chExt cx="2865600" cy="2717640"/>
          </a:xfrm>
        </p:grpSpPr>
        <p:sp>
          <p:nvSpPr>
            <p:cNvPr id="38" name=""/>
            <p:cNvSpPr/>
            <p:nvPr/>
          </p:nvSpPr>
          <p:spPr>
            <a:xfrm flipH="1">
              <a:off x="5104800" y="2830680"/>
              <a:ext cx="2762280" cy="2081160"/>
            </a:xfrm>
            <a:custGeom>
              <a:avLst/>
              <a:gdLst/>
              <a:ahLst/>
              <a:rect l="l" t="t" r="r" b="b"/>
              <a:pathLst>
                <a:path w="1740" h="1131">
                  <a:moveTo>
                    <a:pt x="0" y="1119"/>
                  </a:moveTo>
                  <a:lnTo>
                    <a:pt x="1125" y="0"/>
                  </a:lnTo>
                  <a:lnTo>
                    <a:pt x="1740" y="51"/>
                  </a:lnTo>
                  <a:lnTo>
                    <a:pt x="1260" y="1131"/>
                  </a:lnTo>
                  <a:lnTo>
                    <a:pt x="0" y="1119"/>
                  </a:lnTo>
                  <a:close/>
                </a:path>
              </a:pathLst>
            </a:custGeom>
            <a:solidFill>
              <a:srgbClr val="99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5830920" y="4611600"/>
              <a:ext cx="2139840" cy="936720"/>
            </a:xfrm>
            <a:prstGeom prst="roundRect">
              <a:avLst>
                <a:gd name="adj" fmla="val 50000"/>
              </a:avLst>
            </a:prstGeom>
            <a:solidFill>
              <a:srgbClr val="3333cc"/>
            </a:solidFill>
            <a:ln w="0">
              <a:noFill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Collaboration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" name=""/>
          <p:cNvGrpSpPr/>
          <p:nvPr/>
        </p:nvGrpSpPr>
        <p:grpSpPr>
          <a:xfrm>
            <a:off x="797040" y="2849400"/>
            <a:ext cx="2860560" cy="2698920"/>
            <a:chOff x="797040" y="2849400"/>
            <a:chExt cx="2860560" cy="2698920"/>
          </a:xfrm>
        </p:grpSpPr>
        <p:sp>
          <p:nvSpPr>
            <p:cNvPr id="41" name=""/>
            <p:cNvSpPr/>
            <p:nvPr/>
          </p:nvSpPr>
          <p:spPr>
            <a:xfrm>
              <a:off x="895320" y="2849400"/>
              <a:ext cx="2762280" cy="2081520"/>
            </a:xfrm>
            <a:custGeom>
              <a:avLst/>
              <a:gdLst/>
              <a:ahLst/>
              <a:rect l="l" t="t" r="r" b="b"/>
              <a:pathLst>
                <a:path w="1740" h="1131">
                  <a:moveTo>
                    <a:pt x="0" y="1119"/>
                  </a:moveTo>
                  <a:lnTo>
                    <a:pt x="1125" y="0"/>
                  </a:lnTo>
                  <a:lnTo>
                    <a:pt x="1740" y="51"/>
                  </a:lnTo>
                  <a:lnTo>
                    <a:pt x="1260" y="1131"/>
                  </a:lnTo>
                  <a:lnTo>
                    <a:pt x="0" y="1119"/>
                  </a:lnTo>
                  <a:close/>
                </a:path>
              </a:pathLst>
            </a:custGeom>
            <a:solidFill>
              <a:srgbClr val="99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797040" y="4611600"/>
              <a:ext cx="2139840" cy="936720"/>
            </a:xfrm>
            <a:prstGeom prst="roundRect">
              <a:avLst>
                <a:gd name="adj" fmla="val 50000"/>
              </a:avLst>
            </a:pr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Integration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3" name=""/>
          <p:cNvSpPr/>
          <p:nvPr/>
        </p:nvSpPr>
        <p:spPr>
          <a:xfrm>
            <a:off x="1798560" y="2306520"/>
            <a:ext cx="5095800" cy="127008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fe9c5b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53966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1979280" y="2687760"/>
            <a:ext cx="4796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Managed Application Services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Cambira’s Position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46" name=""/>
          <p:cNvSpPr/>
          <p:nvPr/>
        </p:nvSpPr>
        <p:spPr>
          <a:xfrm>
            <a:off x="4743360" y="2052720"/>
            <a:ext cx="4127760" cy="412740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b29bf5"/>
            </a:solidFill>
            <a:miter/>
          </a:ln>
          <a:effectLst>
            <a:outerShdw dist="17819" dir="2700000" blurRad="0" rotWithShape="0">
              <a:srgbClr val="00cc99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5813280" y="2408400"/>
            <a:ext cx="2030400" cy="459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212760" y="2062080"/>
            <a:ext cx="4127400" cy="412776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b29bf5"/>
            </a:solidFill>
            <a:miter/>
          </a:ln>
          <a:effectLst>
            <a:outerShdw dist="17819" dir="2700000" blurRad="0" rotWithShape="0">
              <a:srgbClr val="00cc99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rcRect l="0" t="0" r="0" b="30326"/>
          <a:stretch/>
        </p:blipFill>
        <p:spPr>
          <a:xfrm>
            <a:off x="284040" y="3570120"/>
            <a:ext cx="1791000" cy="292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" descr=""/>
          <p:cNvPicPr/>
          <p:nvPr/>
        </p:nvPicPr>
        <p:blipFill>
          <a:blip r:embed="rId2"/>
          <a:srcRect l="19841" t="0" r="42110" b="0"/>
          <a:stretch/>
        </p:blipFill>
        <p:spPr>
          <a:xfrm>
            <a:off x="820800" y="4213080"/>
            <a:ext cx="689040" cy="66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"/>
          <p:cNvSpPr/>
          <p:nvPr/>
        </p:nvSpPr>
        <p:spPr>
          <a:xfrm>
            <a:off x="6486480" y="54896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2" name="sec_people_logo" descr=""/>
          <p:cNvPicPr/>
          <p:nvPr/>
        </p:nvPicPr>
        <p:blipFill>
          <a:blip r:embed="rId3"/>
          <a:stretch/>
        </p:blipFill>
        <p:spPr>
          <a:xfrm>
            <a:off x="2093760" y="3097080"/>
            <a:ext cx="1749600" cy="971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" name="leftco1" descr=""/>
          <p:cNvPicPr/>
          <p:nvPr/>
        </p:nvPicPr>
        <p:blipFill>
          <a:blip r:embed="rId4"/>
          <a:stretch/>
        </p:blipFill>
        <p:spPr>
          <a:xfrm>
            <a:off x="1839960" y="4384800"/>
            <a:ext cx="1382760" cy="1199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"/>
          <p:cNvSpPr/>
          <p:nvPr/>
        </p:nvSpPr>
        <p:spPr>
          <a:xfrm>
            <a:off x="1130400" y="2408400"/>
            <a:ext cx="2270160" cy="459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5" name="logo_commerceone" descr=""/>
          <p:cNvPicPr/>
          <p:nvPr/>
        </p:nvPicPr>
        <p:blipFill>
          <a:blip r:embed="rId5"/>
          <a:stretch/>
        </p:blipFill>
        <p:spPr>
          <a:xfrm>
            <a:off x="6195960" y="3036960"/>
            <a:ext cx="2000160" cy="59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" name="home_logo2" descr=""/>
          <p:cNvPicPr/>
          <p:nvPr/>
        </p:nvPicPr>
        <p:blipFill>
          <a:blip r:embed="rId6"/>
          <a:stretch/>
        </p:blipFill>
        <p:spPr>
          <a:xfrm>
            <a:off x="5402160" y="5425920"/>
            <a:ext cx="1913040" cy="206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" name="home_logo" descr=""/>
          <p:cNvPicPr/>
          <p:nvPr/>
        </p:nvPicPr>
        <p:blipFill>
          <a:blip r:embed="rId7"/>
          <a:stretch/>
        </p:blipFill>
        <p:spPr>
          <a:xfrm>
            <a:off x="5405400" y="4957920"/>
            <a:ext cx="1913040" cy="48096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58" name=""/>
          <p:cNvGrpSpPr/>
          <p:nvPr/>
        </p:nvGrpSpPr>
        <p:grpSpPr>
          <a:xfrm>
            <a:off x="7091280" y="4102200"/>
            <a:ext cx="1515960" cy="969840"/>
            <a:chOff x="7091280" y="4102200"/>
            <a:chExt cx="1515960" cy="969840"/>
          </a:xfrm>
        </p:grpSpPr>
        <p:pic>
          <p:nvPicPr>
            <p:cNvPr id="59" name="logo_bot" descr=""/>
            <p:cNvPicPr/>
            <p:nvPr/>
          </p:nvPicPr>
          <p:blipFill>
            <a:blip r:embed="rId8"/>
            <a:stretch/>
          </p:blipFill>
          <p:spPr>
            <a:xfrm>
              <a:off x="7105320" y="4847400"/>
              <a:ext cx="1501920" cy="2246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0" name="logo_top" descr=""/>
            <p:cNvPicPr/>
            <p:nvPr/>
          </p:nvPicPr>
          <p:blipFill>
            <a:blip r:embed="rId9"/>
            <a:stretch/>
          </p:blipFill>
          <p:spPr>
            <a:xfrm>
              <a:off x="7091280" y="4102200"/>
              <a:ext cx="1501920" cy="74916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61" name="fm_logo" descr=""/>
          <p:cNvPicPr/>
          <p:nvPr/>
        </p:nvPicPr>
        <p:blipFill>
          <a:blip r:embed="rId10"/>
          <a:srcRect l="2637" t="0" r="63899" b="0"/>
          <a:stretch/>
        </p:blipFill>
        <p:spPr>
          <a:xfrm>
            <a:off x="5919840" y="3881520"/>
            <a:ext cx="2227320" cy="31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Cloud"/>
          <p:cNvSpPr/>
          <p:nvPr/>
        </p:nvSpPr>
        <p:spPr>
          <a:xfrm rot="492000">
            <a:off x="3235320" y="3346200"/>
            <a:ext cx="2743200" cy="2104920"/>
          </a:xfrm>
          <a:custGeom>
            <a:avLst/>
            <a:gdLst>
              <a:gd name="textAreaLeft" fmla="*/ 378000 w 2743200"/>
              <a:gd name="textAreaRight" fmla="*/ 2170080 w 2743200"/>
              <a:gd name="textAreaTop" fmla="*/ 317880 h 2104920"/>
              <a:gd name="textAreaBottom" fmla="*/ 1689480 h 2104920"/>
              <a:gd name="GluePoint1X" fmla="*/ 67 w 21597"/>
              <a:gd name="GluePoint1Y" fmla="*/ 10800 h 21597"/>
              <a:gd name="GluePoint2X" fmla="*/ 10800 w 21597"/>
              <a:gd name="GluePoint2Y" fmla="*/ 21577 h 21597"/>
              <a:gd name="GluePoint3X" fmla="*/ 21582 w 21597"/>
              <a:gd name="GluePoint3Y" fmla="*/ 10800 h 21597"/>
              <a:gd name="GluePoint4X" fmla="*/ 10800 w 21597"/>
              <a:gd name="GluePoint4Y" fmla="*/ 1235 h 21597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597" h="21597">
                <a:moveTo>
                  <a:pt x="1950" y="7181"/>
                </a:moveTo>
                <a:arcTo wR="2173" hR="2973" stAng="-5658579" swAng="-9151131"/>
                <a:lnTo>
                  <a:pt x="1063" y="12669"/>
                </a:lnTo>
                <a:arcTo wR="2180" hR="2959" stAng="-7692391" swAng="-8804134"/>
                <a:lnTo>
                  <a:pt x="2898" y="17649"/>
                </a:lnTo>
                <a:arcTo wR="3860" hR="5272" stAng="8517219" swAng="-4542661"/>
                <a:lnTo>
                  <a:pt x="8229" y="19550"/>
                </a:lnTo>
                <a:arcTo wR="3376" hR="4608" stAng="8257449" swAng="-6910353"/>
                <a:lnTo>
                  <a:pt x="14271" y="18350"/>
                </a:lnTo>
                <a:arcTo wR="2893" hR="3934" stAng="6879501" swAng="-6842000"/>
                <a:lnTo>
                  <a:pt x="18689" y="15036"/>
                </a:lnTo>
                <a:arcTo wR="3388" hR="4610" stAng="5040105" swAng="-7816140"/>
                <a:lnTo>
                  <a:pt x="20889" y="7662"/>
                </a:lnTo>
                <a:arcTo wR="2667" hR="3637" stAng="1819082" swAng="-6541615"/>
                <a:lnTo>
                  <a:pt x="19149" y="2713"/>
                </a:lnTo>
                <a:arcTo wR="2429" hR="3298" stAng="-824660" swAng="-7034504"/>
                <a:lnTo>
                  <a:pt x="14910" y="1170"/>
                </a:lnTo>
                <a:arcTo wR="2183" hR="2973" stAng="-2765094" swAng="-5983381"/>
                <a:lnTo>
                  <a:pt x="11229" y="1694"/>
                </a:lnTo>
                <a:arcTo wR="2667" hR="3634" stAng="-3249429" swAng="-5396714"/>
                <a:lnTo>
                  <a:pt x="6995" y="2602"/>
                </a:lnTo>
                <a:arcTo wR="3377" hR="4595" stAng="-4002417" swAng="-7426832"/>
                <a:close/>
              </a:path>
              <a:path fill="none" w="21597" h="21597">
                <a:moveTo>
                  <a:pt x="1075" y="12703"/>
                </a:moveTo>
                <a:arcTo wR="2173" hR="2973" stAng="6790290" swAng="-1585770"/>
              </a:path>
              <a:path fill="none" w="21597" h="21597">
                <a:moveTo>
                  <a:pt x="2909" y="17630"/>
                </a:moveTo>
                <a:arcTo wR="2180" hR="2959" stAng="5103476" swAng="-686848"/>
              </a:path>
              <a:path fill="none" w="21597" h="21597">
                <a:moveTo>
                  <a:pt x="7895" y="18680"/>
                </a:moveTo>
                <a:arcTo wR="3376" hR="4608" stAng="9102315" swAng="-844866"/>
              </a:path>
              <a:path fill="none" w="21597" h="21597">
                <a:moveTo>
                  <a:pt x="14267" y="18325"/>
                </a:moveTo>
                <a:arcTo wR="3376" hR="4608" stAng="1347097" swAng="-959901"/>
              </a:path>
              <a:path fill="none" w="21597" h="21597">
                <a:moveTo>
                  <a:pt x="18695" y="15045"/>
                </a:moveTo>
                <a:arcTo wR="2893" hR="3934" stAng="37501" swAng="-4255042"/>
              </a:path>
              <a:path fill="none" w="21597" h="21597">
                <a:moveTo>
                  <a:pt x="20165" y="8999"/>
                </a:moveTo>
                <a:arcTo wR="2667" hR="3637" stAng="3484172" swAng="-1665090"/>
              </a:path>
              <a:path fill="none" w="21597" h="21597">
                <a:moveTo>
                  <a:pt x="19187" y="3345"/>
                </a:moveTo>
                <a:arcTo wR="2429" hR="3298" stAng="66874" swAng="-891534"/>
              </a:path>
              <a:path fill="none" w="21597" h="21597">
                <a:moveTo>
                  <a:pt x="14906" y="1165"/>
                </a:moveTo>
                <a:arcTo wR="2429" hR="3298" stAng="-7859165" swAng="-1091722"/>
              </a:path>
              <a:path fill="none" w="21597" h="21597">
                <a:moveTo>
                  <a:pt x="11222" y="1646"/>
                </a:moveTo>
                <a:arcTo wR="2183" hR="2973" stAng="-8748475" swAng="-1061181"/>
              </a:path>
              <a:path fill="none" w="21597" h="21597">
                <a:moveTo>
                  <a:pt x="7645" y="3277"/>
                </a:moveTo>
                <a:arcTo wR="3377" hR="4595" stAng="-3263256" swAng="-739161"/>
              </a:path>
              <a:path fill="none" w="21597" h="21597">
                <a:moveTo>
                  <a:pt x="1943" y="7186"/>
                </a:moveTo>
                <a:arcTo wR="3377" hR="4595" stAng="10170751" swAng="-711490"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febb8e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3" name=""/>
          <p:cNvGrpSpPr/>
          <p:nvPr/>
        </p:nvGrpSpPr>
        <p:grpSpPr>
          <a:xfrm>
            <a:off x="4086360" y="3895560"/>
            <a:ext cx="1110960" cy="970200"/>
            <a:chOff x="4086360" y="3895560"/>
            <a:chExt cx="1110960" cy="970200"/>
          </a:xfrm>
        </p:grpSpPr>
        <p:pic>
          <p:nvPicPr>
            <p:cNvPr id="64" name="" descr=""/>
            <p:cNvPicPr/>
            <p:nvPr/>
          </p:nvPicPr>
          <p:blipFill>
            <a:blip r:embed="rId11"/>
            <a:stretch/>
          </p:blipFill>
          <p:spPr>
            <a:xfrm>
              <a:off x="4086360" y="3895560"/>
              <a:ext cx="1057680" cy="97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5" name=""/>
            <p:cNvSpPr/>
            <p:nvPr/>
          </p:nvSpPr>
          <p:spPr>
            <a:xfrm>
              <a:off x="4086360" y="4255560"/>
              <a:ext cx="1110960" cy="3074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ffffff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Cambira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6" name=""/>
          <p:cNvSpPr/>
          <p:nvPr/>
        </p:nvSpPr>
        <p:spPr>
          <a:xfrm>
            <a:off x="3760920" y="3510000"/>
            <a:ext cx="1823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181862"/>
                </a:solidFill>
                <a:effectLst/>
                <a:uFillTx/>
                <a:latin typeface="Times New Roman"/>
              </a:rPr>
              <a:t>Applications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3767760" y="4748040"/>
            <a:ext cx="1763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181862"/>
                </a:solidFill>
                <a:effectLst/>
                <a:uFillTx/>
                <a:latin typeface="Times New Roman"/>
              </a:rPr>
              <a:t>Over Optics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 flipH="1">
            <a:off x="2128320" y="1684440"/>
            <a:ext cx="4815000" cy="5173560"/>
          </a:xfrm>
          <a:prstGeom prst="line">
            <a:avLst/>
          </a:prstGeom>
          <a:ln w="76320">
            <a:solidFill>
              <a:srgbClr val="cc33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flipV="1">
            <a:off x="1306440" y="4691880"/>
            <a:ext cx="3429000" cy="1685880"/>
          </a:xfrm>
          <a:custGeom>
            <a:avLst/>
            <a:gdLst>
              <a:gd name="textAreaLeft" fmla="*/ 0 w 3429000"/>
              <a:gd name="textAreaRight" fmla="*/ 3429360 w 3429000"/>
              <a:gd name="textAreaTop" fmla="*/ -360 h 1685880"/>
              <a:gd name="textAreaBottom" fmla="*/ 1685880 h 16858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21600"/>
                </a:moveTo>
                <a:lnTo>
                  <a:pt x="0" y="12160"/>
                </a:lnTo>
                <a:arcTo wR="12427" hR="9260" stAng="10800000" swAng="5400000"/>
                <a:lnTo>
                  <a:pt x="15100" y="2900"/>
                </a:lnTo>
                <a:lnTo>
                  <a:pt x="15100" y="0"/>
                </a:lnTo>
                <a:lnTo>
                  <a:pt x="21600" y="6079"/>
                </a:lnTo>
                <a:lnTo>
                  <a:pt x="15100" y="12158"/>
                </a:lnTo>
                <a:lnTo>
                  <a:pt x="15100" y="9258"/>
                </a:lnTo>
                <a:lnTo>
                  <a:pt x="12427" y="9258"/>
                </a:lnTo>
                <a:arcTo wR="6069" hR="2902" stAng="16200000" swAng="-5400000"/>
                <a:lnTo>
                  <a:pt x="6358" y="21600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febb8e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Evolution of Internet Infrastructure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grpSp>
        <p:nvGrpSpPr>
          <p:cNvPr id="71" name=""/>
          <p:cNvGrpSpPr/>
          <p:nvPr/>
        </p:nvGrpSpPr>
        <p:grpSpPr>
          <a:xfrm>
            <a:off x="4541760" y="3618000"/>
            <a:ext cx="4262400" cy="3055680"/>
            <a:chOff x="4541760" y="3618000"/>
            <a:chExt cx="4262400" cy="3055680"/>
          </a:xfrm>
        </p:grpSpPr>
        <p:sp>
          <p:nvSpPr>
            <p:cNvPr id="72" name=""/>
            <p:cNvSpPr/>
            <p:nvPr/>
          </p:nvSpPr>
          <p:spPr>
            <a:xfrm>
              <a:off x="4975200" y="3716280"/>
              <a:ext cx="1303200" cy="1011240"/>
            </a:xfrm>
            <a:custGeom>
              <a:avLst/>
              <a:gdLst/>
              <a:ahLst/>
              <a:rect l="l" t="t" r="r" b="b"/>
              <a:pathLst>
                <a:path w="1715" h="1002">
                  <a:moveTo>
                    <a:pt x="1715" y="697"/>
                  </a:moveTo>
                  <a:lnTo>
                    <a:pt x="1677" y="710"/>
                  </a:lnTo>
                  <a:lnTo>
                    <a:pt x="1640" y="724"/>
                  </a:lnTo>
                  <a:lnTo>
                    <a:pt x="1606" y="739"/>
                  </a:lnTo>
                  <a:lnTo>
                    <a:pt x="1571" y="755"/>
                  </a:lnTo>
                  <a:lnTo>
                    <a:pt x="1537" y="771"/>
                  </a:lnTo>
                  <a:lnTo>
                    <a:pt x="1504" y="790"/>
                  </a:lnTo>
                  <a:lnTo>
                    <a:pt x="1473" y="808"/>
                  </a:lnTo>
                  <a:lnTo>
                    <a:pt x="1443" y="826"/>
                  </a:lnTo>
                  <a:lnTo>
                    <a:pt x="1413" y="846"/>
                  </a:lnTo>
                  <a:lnTo>
                    <a:pt x="1384" y="866"/>
                  </a:lnTo>
                  <a:lnTo>
                    <a:pt x="1357" y="888"/>
                  </a:lnTo>
                  <a:lnTo>
                    <a:pt x="1330" y="908"/>
                  </a:lnTo>
                  <a:lnTo>
                    <a:pt x="1305" y="931"/>
                  </a:lnTo>
                  <a:lnTo>
                    <a:pt x="1281" y="953"/>
                  </a:lnTo>
                  <a:lnTo>
                    <a:pt x="1257" y="976"/>
                  </a:lnTo>
                  <a:lnTo>
                    <a:pt x="1236" y="1002"/>
                  </a:lnTo>
                  <a:lnTo>
                    <a:pt x="0" y="497"/>
                  </a:lnTo>
                  <a:lnTo>
                    <a:pt x="60" y="456"/>
                  </a:lnTo>
                  <a:lnTo>
                    <a:pt x="121" y="416"/>
                  </a:lnTo>
                  <a:lnTo>
                    <a:pt x="187" y="378"/>
                  </a:lnTo>
                  <a:lnTo>
                    <a:pt x="254" y="339"/>
                  </a:lnTo>
                  <a:lnTo>
                    <a:pt x="323" y="303"/>
                  </a:lnTo>
                  <a:lnTo>
                    <a:pt x="394" y="269"/>
                  </a:lnTo>
                  <a:lnTo>
                    <a:pt x="468" y="236"/>
                  </a:lnTo>
                  <a:lnTo>
                    <a:pt x="544" y="203"/>
                  </a:lnTo>
                  <a:lnTo>
                    <a:pt x="620" y="172"/>
                  </a:lnTo>
                  <a:lnTo>
                    <a:pt x="700" y="143"/>
                  </a:lnTo>
                  <a:lnTo>
                    <a:pt x="782" y="116"/>
                  </a:lnTo>
                  <a:lnTo>
                    <a:pt x="865" y="89"/>
                  </a:lnTo>
                  <a:lnTo>
                    <a:pt x="951" y="64"/>
                  </a:lnTo>
                  <a:lnTo>
                    <a:pt x="1038" y="42"/>
                  </a:lnTo>
                  <a:lnTo>
                    <a:pt x="1127" y="20"/>
                  </a:lnTo>
                  <a:lnTo>
                    <a:pt x="1217" y="0"/>
                  </a:lnTo>
                  <a:lnTo>
                    <a:pt x="1715" y="697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6086520" y="3618000"/>
              <a:ext cx="1179360" cy="772920"/>
            </a:xfrm>
            <a:custGeom>
              <a:avLst/>
              <a:gdLst/>
              <a:ahLst/>
              <a:rect l="l" t="t" r="r" b="b"/>
              <a:pathLst>
                <a:path w="1554" h="768">
                  <a:moveTo>
                    <a:pt x="737" y="0"/>
                  </a:moveTo>
                  <a:lnTo>
                    <a:pt x="842" y="0"/>
                  </a:lnTo>
                  <a:lnTo>
                    <a:pt x="948" y="4"/>
                  </a:lnTo>
                  <a:lnTo>
                    <a:pt x="1053" y="9"/>
                  </a:lnTo>
                  <a:lnTo>
                    <a:pt x="1155" y="16"/>
                  </a:lnTo>
                  <a:lnTo>
                    <a:pt x="1258" y="25"/>
                  </a:lnTo>
                  <a:lnTo>
                    <a:pt x="1358" y="38"/>
                  </a:lnTo>
                  <a:lnTo>
                    <a:pt x="1458" y="51"/>
                  </a:lnTo>
                  <a:lnTo>
                    <a:pt x="1554" y="67"/>
                  </a:lnTo>
                  <a:lnTo>
                    <a:pt x="1162" y="768"/>
                  </a:lnTo>
                  <a:lnTo>
                    <a:pt x="1115" y="755"/>
                  </a:lnTo>
                  <a:lnTo>
                    <a:pt x="1066" y="744"/>
                  </a:lnTo>
                  <a:lnTo>
                    <a:pt x="1015" y="735"/>
                  </a:lnTo>
                  <a:lnTo>
                    <a:pt x="964" y="728"/>
                  </a:lnTo>
                  <a:lnTo>
                    <a:pt x="913" y="722"/>
                  </a:lnTo>
                  <a:lnTo>
                    <a:pt x="861" y="719"/>
                  </a:lnTo>
                  <a:lnTo>
                    <a:pt x="806" y="715"/>
                  </a:lnTo>
                  <a:lnTo>
                    <a:pt x="754" y="715"/>
                  </a:lnTo>
                  <a:lnTo>
                    <a:pt x="703" y="715"/>
                  </a:lnTo>
                  <a:lnTo>
                    <a:pt x="654" y="719"/>
                  </a:lnTo>
                  <a:lnTo>
                    <a:pt x="603" y="722"/>
                  </a:lnTo>
                  <a:lnTo>
                    <a:pt x="556" y="726"/>
                  </a:lnTo>
                  <a:lnTo>
                    <a:pt x="507" y="733"/>
                  </a:lnTo>
                  <a:lnTo>
                    <a:pt x="460" y="741"/>
                  </a:lnTo>
                  <a:lnTo>
                    <a:pt x="414" y="751"/>
                  </a:lnTo>
                  <a:lnTo>
                    <a:pt x="369" y="761"/>
                  </a:lnTo>
                  <a:lnTo>
                    <a:pt x="0" y="55"/>
                  </a:lnTo>
                  <a:lnTo>
                    <a:pt x="89" y="42"/>
                  </a:lnTo>
                  <a:lnTo>
                    <a:pt x="178" y="31"/>
                  </a:lnTo>
                  <a:lnTo>
                    <a:pt x="269" y="20"/>
                  </a:lnTo>
                  <a:lnTo>
                    <a:pt x="362" y="13"/>
                  </a:lnTo>
                  <a:lnTo>
                    <a:pt x="454" y="7"/>
                  </a:lnTo>
                  <a:lnTo>
                    <a:pt x="547" y="2"/>
                  </a:lnTo>
                  <a:lnTo>
                    <a:pt x="641" y="0"/>
                  </a:lnTo>
                  <a:lnTo>
                    <a:pt x="737" y="0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6156360" y="3668760"/>
              <a:ext cx="1042920" cy="654120"/>
            </a:xfrm>
            <a:custGeom>
              <a:avLst/>
              <a:gdLst/>
              <a:ahLst/>
              <a:rect l="l" t="t" r="r" b="b"/>
              <a:pathLst>
                <a:path w="1374" h="648">
                  <a:moveTo>
                    <a:pt x="651" y="0"/>
                  </a:moveTo>
                  <a:lnTo>
                    <a:pt x="744" y="0"/>
                  </a:lnTo>
                  <a:lnTo>
                    <a:pt x="837" y="4"/>
                  </a:lnTo>
                  <a:lnTo>
                    <a:pt x="929" y="7"/>
                  </a:lnTo>
                  <a:lnTo>
                    <a:pt x="1020" y="14"/>
                  </a:lnTo>
                  <a:lnTo>
                    <a:pt x="1111" y="22"/>
                  </a:lnTo>
                  <a:lnTo>
                    <a:pt x="1200" y="33"/>
                  </a:lnTo>
                  <a:lnTo>
                    <a:pt x="1287" y="43"/>
                  </a:lnTo>
                  <a:lnTo>
                    <a:pt x="1374" y="56"/>
                  </a:lnTo>
                  <a:lnTo>
                    <a:pt x="1027" y="648"/>
                  </a:lnTo>
                  <a:lnTo>
                    <a:pt x="984" y="637"/>
                  </a:lnTo>
                  <a:lnTo>
                    <a:pt x="942" y="628"/>
                  </a:lnTo>
                  <a:lnTo>
                    <a:pt x="896" y="621"/>
                  </a:lnTo>
                  <a:lnTo>
                    <a:pt x="851" y="615"/>
                  </a:lnTo>
                  <a:lnTo>
                    <a:pt x="806" y="610"/>
                  </a:lnTo>
                  <a:lnTo>
                    <a:pt x="760" y="606"/>
                  </a:lnTo>
                  <a:lnTo>
                    <a:pt x="713" y="604"/>
                  </a:lnTo>
                  <a:lnTo>
                    <a:pt x="664" y="602"/>
                  </a:lnTo>
                  <a:lnTo>
                    <a:pt x="621" y="604"/>
                  </a:lnTo>
                  <a:lnTo>
                    <a:pt x="577" y="606"/>
                  </a:lnTo>
                  <a:lnTo>
                    <a:pt x="534" y="608"/>
                  </a:lnTo>
                  <a:lnTo>
                    <a:pt x="490" y="613"/>
                  </a:lnTo>
                  <a:lnTo>
                    <a:pt x="448" y="619"/>
                  </a:lnTo>
                  <a:lnTo>
                    <a:pt x="407" y="626"/>
                  </a:lnTo>
                  <a:lnTo>
                    <a:pt x="365" y="633"/>
                  </a:lnTo>
                  <a:lnTo>
                    <a:pt x="325" y="642"/>
                  </a:lnTo>
                  <a:lnTo>
                    <a:pt x="0" y="45"/>
                  </a:lnTo>
                  <a:lnTo>
                    <a:pt x="78" y="34"/>
                  </a:lnTo>
                  <a:lnTo>
                    <a:pt x="158" y="25"/>
                  </a:lnTo>
                  <a:lnTo>
                    <a:pt x="238" y="18"/>
                  </a:lnTo>
                  <a:lnTo>
                    <a:pt x="319" y="11"/>
                  </a:lnTo>
                  <a:lnTo>
                    <a:pt x="401" y="5"/>
                  </a:lnTo>
                  <a:lnTo>
                    <a:pt x="483" y="2"/>
                  </a:lnTo>
                  <a:lnTo>
                    <a:pt x="566" y="0"/>
                  </a:lnTo>
                  <a:lnTo>
                    <a:pt x="651" y="0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5861160" y="4422600"/>
              <a:ext cx="1581120" cy="1400400"/>
            </a:xfrm>
            <a:custGeom>
              <a:avLst/>
              <a:gdLst/>
              <a:ahLst/>
              <a:rect l="l" t="t" r="r" b="b"/>
              <a:pathLst>
                <a:path w="1294" h="1307">
                  <a:moveTo>
                    <a:pt x="646" y="0"/>
                  </a:moveTo>
                  <a:lnTo>
                    <a:pt x="614" y="1"/>
                  </a:lnTo>
                  <a:lnTo>
                    <a:pt x="580" y="3"/>
                  </a:lnTo>
                  <a:lnTo>
                    <a:pt x="548" y="6"/>
                  </a:lnTo>
                  <a:lnTo>
                    <a:pt x="516" y="13"/>
                  </a:lnTo>
                  <a:lnTo>
                    <a:pt x="486" y="20"/>
                  </a:lnTo>
                  <a:lnTo>
                    <a:pt x="454" y="30"/>
                  </a:lnTo>
                  <a:lnTo>
                    <a:pt x="426" y="40"/>
                  </a:lnTo>
                  <a:lnTo>
                    <a:pt x="395" y="52"/>
                  </a:lnTo>
                  <a:lnTo>
                    <a:pt x="367" y="64"/>
                  </a:lnTo>
                  <a:lnTo>
                    <a:pt x="338" y="79"/>
                  </a:lnTo>
                  <a:lnTo>
                    <a:pt x="311" y="94"/>
                  </a:lnTo>
                  <a:lnTo>
                    <a:pt x="286" y="111"/>
                  </a:lnTo>
                  <a:lnTo>
                    <a:pt x="261" y="129"/>
                  </a:lnTo>
                  <a:lnTo>
                    <a:pt x="235" y="150"/>
                  </a:lnTo>
                  <a:lnTo>
                    <a:pt x="212" y="170"/>
                  </a:lnTo>
                  <a:lnTo>
                    <a:pt x="190" y="192"/>
                  </a:lnTo>
                  <a:lnTo>
                    <a:pt x="168" y="214"/>
                  </a:lnTo>
                  <a:lnTo>
                    <a:pt x="148" y="237"/>
                  </a:lnTo>
                  <a:lnTo>
                    <a:pt x="129" y="262"/>
                  </a:lnTo>
                  <a:lnTo>
                    <a:pt x="111" y="288"/>
                  </a:lnTo>
                  <a:lnTo>
                    <a:pt x="94" y="315"/>
                  </a:lnTo>
                  <a:lnTo>
                    <a:pt x="79" y="342"/>
                  </a:lnTo>
                  <a:lnTo>
                    <a:pt x="64" y="370"/>
                  </a:lnTo>
                  <a:lnTo>
                    <a:pt x="50" y="399"/>
                  </a:lnTo>
                  <a:lnTo>
                    <a:pt x="38" y="429"/>
                  </a:lnTo>
                  <a:lnTo>
                    <a:pt x="28" y="460"/>
                  </a:lnTo>
                  <a:lnTo>
                    <a:pt x="20" y="490"/>
                  </a:lnTo>
                  <a:lnTo>
                    <a:pt x="13" y="522"/>
                  </a:lnTo>
                  <a:lnTo>
                    <a:pt x="6" y="554"/>
                  </a:lnTo>
                  <a:lnTo>
                    <a:pt x="3" y="586"/>
                  </a:lnTo>
                  <a:lnTo>
                    <a:pt x="1" y="620"/>
                  </a:lnTo>
                  <a:lnTo>
                    <a:pt x="0" y="654"/>
                  </a:lnTo>
                  <a:lnTo>
                    <a:pt x="1" y="687"/>
                  </a:lnTo>
                  <a:lnTo>
                    <a:pt x="3" y="721"/>
                  </a:lnTo>
                  <a:lnTo>
                    <a:pt x="6" y="753"/>
                  </a:lnTo>
                  <a:lnTo>
                    <a:pt x="13" y="785"/>
                  </a:lnTo>
                  <a:lnTo>
                    <a:pt x="20" y="817"/>
                  </a:lnTo>
                  <a:lnTo>
                    <a:pt x="28" y="847"/>
                  </a:lnTo>
                  <a:lnTo>
                    <a:pt x="38" y="878"/>
                  </a:lnTo>
                  <a:lnTo>
                    <a:pt x="50" y="908"/>
                  </a:lnTo>
                  <a:lnTo>
                    <a:pt x="64" y="937"/>
                  </a:lnTo>
                  <a:lnTo>
                    <a:pt x="79" y="965"/>
                  </a:lnTo>
                  <a:lnTo>
                    <a:pt x="94" y="992"/>
                  </a:lnTo>
                  <a:lnTo>
                    <a:pt x="111" y="1019"/>
                  </a:lnTo>
                  <a:lnTo>
                    <a:pt x="129" y="1045"/>
                  </a:lnTo>
                  <a:lnTo>
                    <a:pt x="148" y="1070"/>
                  </a:lnTo>
                  <a:lnTo>
                    <a:pt x="168" y="1093"/>
                  </a:lnTo>
                  <a:lnTo>
                    <a:pt x="190" y="1115"/>
                  </a:lnTo>
                  <a:lnTo>
                    <a:pt x="212" y="1137"/>
                  </a:lnTo>
                  <a:lnTo>
                    <a:pt x="235" y="1157"/>
                  </a:lnTo>
                  <a:lnTo>
                    <a:pt x="261" y="1178"/>
                  </a:lnTo>
                  <a:lnTo>
                    <a:pt x="286" y="1196"/>
                  </a:lnTo>
                  <a:lnTo>
                    <a:pt x="311" y="1213"/>
                  </a:lnTo>
                  <a:lnTo>
                    <a:pt x="338" y="1228"/>
                  </a:lnTo>
                  <a:lnTo>
                    <a:pt x="367" y="1243"/>
                  </a:lnTo>
                  <a:lnTo>
                    <a:pt x="395" y="1255"/>
                  </a:lnTo>
                  <a:lnTo>
                    <a:pt x="426" y="1267"/>
                  </a:lnTo>
                  <a:lnTo>
                    <a:pt x="454" y="1279"/>
                  </a:lnTo>
                  <a:lnTo>
                    <a:pt x="486" y="1287"/>
                  </a:lnTo>
                  <a:lnTo>
                    <a:pt x="516" y="1294"/>
                  </a:lnTo>
                  <a:lnTo>
                    <a:pt x="548" y="1301"/>
                  </a:lnTo>
                  <a:lnTo>
                    <a:pt x="580" y="1304"/>
                  </a:lnTo>
                  <a:lnTo>
                    <a:pt x="614" y="1306"/>
                  </a:lnTo>
                  <a:lnTo>
                    <a:pt x="646" y="1307"/>
                  </a:lnTo>
                  <a:lnTo>
                    <a:pt x="680" y="1306"/>
                  </a:lnTo>
                  <a:lnTo>
                    <a:pt x="714" y="1304"/>
                  </a:lnTo>
                  <a:lnTo>
                    <a:pt x="746" y="1301"/>
                  </a:lnTo>
                  <a:lnTo>
                    <a:pt x="778" y="1294"/>
                  </a:lnTo>
                  <a:lnTo>
                    <a:pt x="808" y="1287"/>
                  </a:lnTo>
                  <a:lnTo>
                    <a:pt x="840" y="1279"/>
                  </a:lnTo>
                  <a:lnTo>
                    <a:pt x="868" y="1267"/>
                  </a:lnTo>
                  <a:lnTo>
                    <a:pt x="899" y="1255"/>
                  </a:lnTo>
                  <a:lnTo>
                    <a:pt x="927" y="1243"/>
                  </a:lnTo>
                  <a:lnTo>
                    <a:pt x="954" y="1228"/>
                  </a:lnTo>
                  <a:lnTo>
                    <a:pt x="983" y="1213"/>
                  </a:lnTo>
                  <a:lnTo>
                    <a:pt x="1008" y="1196"/>
                  </a:lnTo>
                  <a:lnTo>
                    <a:pt x="1033" y="1178"/>
                  </a:lnTo>
                  <a:lnTo>
                    <a:pt x="1059" y="1157"/>
                  </a:lnTo>
                  <a:lnTo>
                    <a:pt x="1082" y="1137"/>
                  </a:lnTo>
                  <a:lnTo>
                    <a:pt x="1104" y="1115"/>
                  </a:lnTo>
                  <a:lnTo>
                    <a:pt x="1126" y="1093"/>
                  </a:lnTo>
                  <a:lnTo>
                    <a:pt x="1146" y="1070"/>
                  </a:lnTo>
                  <a:lnTo>
                    <a:pt x="1165" y="1045"/>
                  </a:lnTo>
                  <a:lnTo>
                    <a:pt x="1183" y="1019"/>
                  </a:lnTo>
                  <a:lnTo>
                    <a:pt x="1200" y="992"/>
                  </a:lnTo>
                  <a:lnTo>
                    <a:pt x="1215" y="965"/>
                  </a:lnTo>
                  <a:lnTo>
                    <a:pt x="1230" y="937"/>
                  </a:lnTo>
                  <a:lnTo>
                    <a:pt x="1244" y="908"/>
                  </a:lnTo>
                  <a:lnTo>
                    <a:pt x="1256" y="878"/>
                  </a:lnTo>
                  <a:lnTo>
                    <a:pt x="1266" y="847"/>
                  </a:lnTo>
                  <a:lnTo>
                    <a:pt x="1274" y="817"/>
                  </a:lnTo>
                  <a:lnTo>
                    <a:pt x="1281" y="785"/>
                  </a:lnTo>
                  <a:lnTo>
                    <a:pt x="1288" y="753"/>
                  </a:lnTo>
                  <a:lnTo>
                    <a:pt x="1291" y="721"/>
                  </a:lnTo>
                  <a:lnTo>
                    <a:pt x="1293" y="687"/>
                  </a:lnTo>
                  <a:lnTo>
                    <a:pt x="1294" y="654"/>
                  </a:lnTo>
                  <a:lnTo>
                    <a:pt x="1293" y="620"/>
                  </a:lnTo>
                  <a:lnTo>
                    <a:pt x="1291" y="586"/>
                  </a:lnTo>
                  <a:lnTo>
                    <a:pt x="1288" y="554"/>
                  </a:lnTo>
                  <a:lnTo>
                    <a:pt x="1281" y="522"/>
                  </a:lnTo>
                  <a:lnTo>
                    <a:pt x="1274" y="490"/>
                  </a:lnTo>
                  <a:lnTo>
                    <a:pt x="1266" y="460"/>
                  </a:lnTo>
                  <a:lnTo>
                    <a:pt x="1256" y="429"/>
                  </a:lnTo>
                  <a:lnTo>
                    <a:pt x="1244" y="399"/>
                  </a:lnTo>
                  <a:lnTo>
                    <a:pt x="1230" y="370"/>
                  </a:lnTo>
                  <a:lnTo>
                    <a:pt x="1215" y="342"/>
                  </a:lnTo>
                  <a:lnTo>
                    <a:pt x="1200" y="315"/>
                  </a:lnTo>
                  <a:lnTo>
                    <a:pt x="1183" y="288"/>
                  </a:lnTo>
                  <a:lnTo>
                    <a:pt x="1165" y="262"/>
                  </a:lnTo>
                  <a:lnTo>
                    <a:pt x="1146" y="237"/>
                  </a:lnTo>
                  <a:lnTo>
                    <a:pt x="1126" y="214"/>
                  </a:lnTo>
                  <a:lnTo>
                    <a:pt x="1104" y="192"/>
                  </a:lnTo>
                  <a:lnTo>
                    <a:pt x="1082" y="170"/>
                  </a:lnTo>
                  <a:lnTo>
                    <a:pt x="1059" y="150"/>
                  </a:lnTo>
                  <a:lnTo>
                    <a:pt x="1033" y="129"/>
                  </a:lnTo>
                  <a:lnTo>
                    <a:pt x="1008" y="111"/>
                  </a:lnTo>
                  <a:lnTo>
                    <a:pt x="983" y="94"/>
                  </a:lnTo>
                  <a:lnTo>
                    <a:pt x="954" y="79"/>
                  </a:lnTo>
                  <a:lnTo>
                    <a:pt x="927" y="64"/>
                  </a:lnTo>
                  <a:lnTo>
                    <a:pt x="899" y="52"/>
                  </a:lnTo>
                  <a:lnTo>
                    <a:pt x="868" y="40"/>
                  </a:lnTo>
                  <a:lnTo>
                    <a:pt x="840" y="30"/>
                  </a:lnTo>
                  <a:lnTo>
                    <a:pt x="808" y="20"/>
                  </a:lnTo>
                  <a:lnTo>
                    <a:pt x="778" y="13"/>
                  </a:lnTo>
                  <a:lnTo>
                    <a:pt x="746" y="6"/>
                  </a:lnTo>
                  <a:lnTo>
                    <a:pt x="714" y="3"/>
                  </a:lnTo>
                  <a:lnTo>
                    <a:pt x="680" y="1"/>
                  </a:lnTo>
                  <a:lnTo>
                    <a:pt x="646" y="0"/>
                  </a:lnTo>
                  <a:close/>
                </a:path>
              </a:pathLst>
            </a:custGeom>
            <a:gradFill rotWithShape="0">
              <a:gsLst>
                <a:gs pos="0">
                  <a:srgbClr val="3adc93"/>
                </a:gs>
                <a:gs pos="100000">
                  <a:srgbClr val="207a5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5897520" y="4464000"/>
              <a:ext cx="1508040" cy="1317600"/>
            </a:xfrm>
            <a:custGeom>
              <a:avLst/>
              <a:gdLst/>
              <a:ahLst/>
              <a:rect l="l" t="t" r="r" b="b"/>
              <a:pathLst>
                <a:path w="1294" h="1307">
                  <a:moveTo>
                    <a:pt x="646" y="0"/>
                  </a:moveTo>
                  <a:lnTo>
                    <a:pt x="614" y="1"/>
                  </a:lnTo>
                  <a:lnTo>
                    <a:pt x="580" y="3"/>
                  </a:lnTo>
                  <a:lnTo>
                    <a:pt x="548" y="6"/>
                  </a:lnTo>
                  <a:lnTo>
                    <a:pt x="516" y="13"/>
                  </a:lnTo>
                  <a:lnTo>
                    <a:pt x="486" y="20"/>
                  </a:lnTo>
                  <a:lnTo>
                    <a:pt x="454" y="30"/>
                  </a:lnTo>
                  <a:lnTo>
                    <a:pt x="426" y="40"/>
                  </a:lnTo>
                  <a:lnTo>
                    <a:pt x="395" y="52"/>
                  </a:lnTo>
                  <a:lnTo>
                    <a:pt x="367" y="64"/>
                  </a:lnTo>
                  <a:lnTo>
                    <a:pt x="338" y="79"/>
                  </a:lnTo>
                  <a:lnTo>
                    <a:pt x="311" y="94"/>
                  </a:lnTo>
                  <a:lnTo>
                    <a:pt x="286" y="111"/>
                  </a:lnTo>
                  <a:lnTo>
                    <a:pt x="261" y="129"/>
                  </a:lnTo>
                  <a:lnTo>
                    <a:pt x="235" y="150"/>
                  </a:lnTo>
                  <a:lnTo>
                    <a:pt x="212" y="170"/>
                  </a:lnTo>
                  <a:lnTo>
                    <a:pt x="190" y="192"/>
                  </a:lnTo>
                  <a:lnTo>
                    <a:pt x="168" y="214"/>
                  </a:lnTo>
                  <a:lnTo>
                    <a:pt x="148" y="237"/>
                  </a:lnTo>
                  <a:lnTo>
                    <a:pt x="129" y="262"/>
                  </a:lnTo>
                  <a:lnTo>
                    <a:pt x="111" y="288"/>
                  </a:lnTo>
                  <a:lnTo>
                    <a:pt x="94" y="315"/>
                  </a:lnTo>
                  <a:lnTo>
                    <a:pt x="79" y="342"/>
                  </a:lnTo>
                  <a:lnTo>
                    <a:pt x="64" y="370"/>
                  </a:lnTo>
                  <a:lnTo>
                    <a:pt x="50" y="399"/>
                  </a:lnTo>
                  <a:lnTo>
                    <a:pt x="38" y="429"/>
                  </a:lnTo>
                  <a:lnTo>
                    <a:pt x="28" y="460"/>
                  </a:lnTo>
                  <a:lnTo>
                    <a:pt x="20" y="490"/>
                  </a:lnTo>
                  <a:lnTo>
                    <a:pt x="13" y="522"/>
                  </a:lnTo>
                  <a:lnTo>
                    <a:pt x="6" y="554"/>
                  </a:lnTo>
                  <a:lnTo>
                    <a:pt x="3" y="586"/>
                  </a:lnTo>
                  <a:lnTo>
                    <a:pt x="1" y="620"/>
                  </a:lnTo>
                  <a:lnTo>
                    <a:pt x="0" y="654"/>
                  </a:lnTo>
                  <a:lnTo>
                    <a:pt x="1" y="687"/>
                  </a:lnTo>
                  <a:lnTo>
                    <a:pt x="3" y="721"/>
                  </a:lnTo>
                  <a:lnTo>
                    <a:pt x="6" y="753"/>
                  </a:lnTo>
                  <a:lnTo>
                    <a:pt x="13" y="785"/>
                  </a:lnTo>
                  <a:lnTo>
                    <a:pt x="20" y="817"/>
                  </a:lnTo>
                  <a:lnTo>
                    <a:pt x="28" y="847"/>
                  </a:lnTo>
                  <a:lnTo>
                    <a:pt x="38" y="878"/>
                  </a:lnTo>
                  <a:lnTo>
                    <a:pt x="50" y="908"/>
                  </a:lnTo>
                  <a:lnTo>
                    <a:pt x="64" y="937"/>
                  </a:lnTo>
                  <a:lnTo>
                    <a:pt x="79" y="965"/>
                  </a:lnTo>
                  <a:lnTo>
                    <a:pt x="94" y="992"/>
                  </a:lnTo>
                  <a:lnTo>
                    <a:pt x="111" y="1019"/>
                  </a:lnTo>
                  <a:lnTo>
                    <a:pt x="129" y="1045"/>
                  </a:lnTo>
                  <a:lnTo>
                    <a:pt x="148" y="1070"/>
                  </a:lnTo>
                  <a:lnTo>
                    <a:pt x="168" y="1093"/>
                  </a:lnTo>
                  <a:lnTo>
                    <a:pt x="190" y="1115"/>
                  </a:lnTo>
                  <a:lnTo>
                    <a:pt x="212" y="1137"/>
                  </a:lnTo>
                  <a:lnTo>
                    <a:pt x="235" y="1157"/>
                  </a:lnTo>
                  <a:lnTo>
                    <a:pt x="261" y="1178"/>
                  </a:lnTo>
                  <a:lnTo>
                    <a:pt x="286" y="1196"/>
                  </a:lnTo>
                  <a:lnTo>
                    <a:pt x="311" y="1213"/>
                  </a:lnTo>
                  <a:lnTo>
                    <a:pt x="338" y="1228"/>
                  </a:lnTo>
                  <a:lnTo>
                    <a:pt x="367" y="1243"/>
                  </a:lnTo>
                  <a:lnTo>
                    <a:pt x="395" y="1255"/>
                  </a:lnTo>
                  <a:lnTo>
                    <a:pt x="426" y="1267"/>
                  </a:lnTo>
                  <a:lnTo>
                    <a:pt x="454" y="1279"/>
                  </a:lnTo>
                  <a:lnTo>
                    <a:pt x="486" y="1287"/>
                  </a:lnTo>
                  <a:lnTo>
                    <a:pt x="516" y="1294"/>
                  </a:lnTo>
                  <a:lnTo>
                    <a:pt x="548" y="1301"/>
                  </a:lnTo>
                  <a:lnTo>
                    <a:pt x="580" y="1304"/>
                  </a:lnTo>
                  <a:lnTo>
                    <a:pt x="614" y="1306"/>
                  </a:lnTo>
                  <a:lnTo>
                    <a:pt x="646" y="1307"/>
                  </a:lnTo>
                  <a:lnTo>
                    <a:pt x="680" y="1306"/>
                  </a:lnTo>
                  <a:lnTo>
                    <a:pt x="714" y="1304"/>
                  </a:lnTo>
                  <a:lnTo>
                    <a:pt x="746" y="1301"/>
                  </a:lnTo>
                  <a:lnTo>
                    <a:pt x="778" y="1294"/>
                  </a:lnTo>
                  <a:lnTo>
                    <a:pt x="808" y="1287"/>
                  </a:lnTo>
                  <a:lnTo>
                    <a:pt x="840" y="1279"/>
                  </a:lnTo>
                  <a:lnTo>
                    <a:pt x="868" y="1267"/>
                  </a:lnTo>
                  <a:lnTo>
                    <a:pt x="899" y="1255"/>
                  </a:lnTo>
                  <a:lnTo>
                    <a:pt x="927" y="1243"/>
                  </a:lnTo>
                  <a:lnTo>
                    <a:pt x="954" y="1228"/>
                  </a:lnTo>
                  <a:lnTo>
                    <a:pt x="983" y="1213"/>
                  </a:lnTo>
                  <a:lnTo>
                    <a:pt x="1008" y="1196"/>
                  </a:lnTo>
                  <a:lnTo>
                    <a:pt x="1033" y="1178"/>
                  </a:lnTo>
                  <a:lnTo>
                    <a:pt x="1059" y="1157"/>
                  </a:lnTo>
                  <a:lnTo>
                    <a:pt x="1082" y="1137"/>
                  </a:lnTo>
                  <a:lnTo>
                    <a:pt x="1104" y="1115"/>
                  </a:lnTo>
                  <a:lnTo>
                    <a:pt x="1126" y="1093"/>
                  </a:lnTo>
                  <a:lnTo>
                    <a:pt x="1146" y="1070"/>
                  </a:lnTo>
                  <a:lnTo>
                    <a:pt x="1165" y="1045"/>
                  </a:lnTo>
                  <a:lnTo>
                    <a:pt x="1183" y="1019"/>
                  </a:lnTo>
                  <a:lnTo>
                    <a:pt x="1200" y="992"/>
                  </a:lnTo>
                  <a:lnTo>
                    <a:pt x="1215" y="965"/>
                  </a:lnTo>
                  <a:lnTo>
                    <a:pt x="1230" y="937"/>
                  </a:lnTo>
                  <a:lnTo>
                    <a:pt x="1244" y="908"/>
                  </a:lnTo>
                  <a:lnTo>
                    <a:pt x="1256" y="878"/>
                  </a:lnTo>
                  <a:lnTo>
                    <a:pt x="1266" y="847"/>
                  </a:lnTo>
                  <a:lnTo>
                    <a:pt x="1274" y="817"/>
                  </a:lnTo>
                  <a:lnTo>
                    <a:pt x="1281" y="785"/>
                  </a:lnTo>
                  <a:lnTo>
                    <a:pt x="1288" y="753"/>
                  </a:lnTo>
                  <a:lnTo>
                    <a:pt x="1291" y="721"/>
                  </a:lnTo>
                  <a:lnTo>
                    <a:pt x="1293" y="687"/>
                  </a:lnTo>
                  <a:lnTo>
                    <a:pt x="1294" y="654"/>
                  </a:lnTo>
                  <a:lnTo>
                    <a:pt x="1293" y="620"/>
                  </a:lnTo>
                  <a:lnTo>
                    <a:pt x="1291" y="586"/>
                  </a:lnTo>
                  <a:lnTo>
                    <a:pt x="1288" y="554"/>
                  </a:lnTo>
                  <a:lnTo>
                    <a:pt x="1281" y="522"/>
                  </a:lnTo>
                  <a:lnTo>
                    <a:pt x="1274" y="490"/>
                  </a:lnTo>
                  <a:lnTo>
                    <a:pt x="1266" y="460"/>
                  </a:lnTo>
                  <a:lnTo>
                    <a:pt x="1256" y="429"/>
                  </a:lnTo>
                  <a:lnTo>
                    <a:pt x="1244" y="399"/>
                  </a:lnTo>
                  <a:lnTo>
                    <a:pt x="1230" y="370"/>
                  </a:lnTo>
                  <a:lnTo>
                    <a:pt x="1215" y="342"/>
                  </a:lnTo>
                  <a:lnTo>
                    <a:pt x="1200" y="315"/>
                  </a:lnTo>
                  <a:lnTo>
                    <a:pt x="1183" y="288"/>
                  </a:lnTo>
                  <a:lnTo>
                    <a:pt x="1165" y="262"/>
                  </a:lnTo>
                  <a:lnTo>
                    <a:pt x="1146" y="237"/>
                  </a:lnTo>
                  <a:lnTo>
                    <a:pt x="1126" y="214"/>
                  </a:lnTo>
                  <a:lnTo>
                    <a:pt x="1104" y="192"/>
                  </a:lnTo>
                  <a:lnTo>
                    <a:pt x="1082" y="170"/>
                  </a:lnTo>
                  <a:lnTo>
                    <a:pt x="1059" y="150"/>
                  </a:lnTo>
                  <a:lnTo>
                    <a:pt x="1033" y="129"/>
                  </a:lnTo>
                  <a:lnTo>
                    <a:pt x="1008" y="111"/>
                  </a:lnTo>
                  <a:lnTo>
                    <a:pt x="983" y="94"/>
                  </a:lnTo>
                  <a:lnTo>
                    <a:pt x="954" y="79"/>
                  </a:lnTo>
                  <a:lnTo>
                    <a:pt x="927" y="64"/>
                  </a:lnTo>
                  <a:lnTo>
                    <a:pt x="899" y="52"/>
                  </a:lnTo>
                  <a:lnTo>
                    <a:pt x="868" y="40"/>
                  </a:lnTo>
                  <a:lnTo>
                    <a:pt x="840" y="30"/>
                  </a:lnTo>
                  <a:lnTo>
                    <a:pt x="808" y="20"/>
                  </a:lnTo>
                  <a:lnTo>
                    <a:pt x="778" y="13"/>
                  </a:lnTo>
                  <a:lnTo>
                    <a:pt x="746" y="6"/>
                  </a:lnTo>
                  <a:lnTo>
                    <a:pt x="714" y="3"/>
                  </a:lnTo>
                  <a:lnTo>
                    <a:pt x="680" y="1"/>
                  </a:lnTo>
                  <a:lnTo>
                    <a:pt x="646" y="0"/>
                  </a:lnTo>
                  <a:close/>
                </a:path>
              </a:pathLst>
            </a:custGeom>
            <a:gradFill rotWithShape="0">
              <a:gsLst>
                <a:gs pos="0">
                  <a:srgbClr val="1ea86a"/>
                </a:gs>
                <a:gs pos="100000">
                  <a:srgbClr val="41b581"/>
                </a:gs>
              </a:gsLst>
              <a:lin ang="5400000"/>
            </a:gradFill>
            <a:ln w="9360">
              <a:solidFill>
                <a:srgbClr val="0ed69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5940360" y="4511520"/>
              <a:ext cx="708120" cy="619200"/>
            </a:xfrm>
            <a:custGeom>
              <a:avLst/>
              <a:gdLst/>
              <a:ahLst/>
              <a:rect l="l" t="t" r="r" b="b"/>
              <a:pathLst>
                <a:path w="657" h="677">
                  <a:moveTo>
                    <a:pt x="22" y="666"/>
                  </a:moveTo>
                  <a:lnTo>
                    <a:pt x="22" y="666"/>
                  </a:lnTo>
                  <a:lnTo>
                    <a:pt x="22" y="632"/>
                  </a:lnTo>
                  <a:lnTo>
                    <a:pt x="24" y="600"/>
                  </a:lnTo>
                  <a:lnTo>
                    <a:pt x="29" y="568"/>
                  </a:lnTo>
                  <a:lnTo>
                    <a:pt x="34" y="536"/>
                  </a:lnTo>
                  <a:lnTo>
                    <a:pt x="41" y="505"/>
                  </a:lnTo>
                  <a:lnTo>
                    <a:pt x="51" y="475"/>
                  </a:lnTo>
                  <a:lnTo>
                    <a:pt x="61" y="445"/>
                  </a:lnTo>
                  <a:lnTo>
                    <a:pt x="71" y="416"/>
                  </a:lnTo>
                  <a:lnTo>
                    <a:pt x="85" y="387"/>
                  </a:lnTo>
                  <a:lnTo>
                    <a:pt x="98" y="359"/>
                  </a:lnTo>
                  <a:lnTo>
                    <a:pt x="113" y="332"/>
                  </a:lnTo>
                  <a:lnTo>
                    <a:pt x="130" y="306"/>
                  </a:lnTo>
                  <a:lnTo>
                    <a:pt x="149" y="281"/>
                  </a:lnTo>
                  <a:lnTo>
                    <a:pt x="167" y="258"/>
                  </a:lnTo>
                  <a:lnTo>
                    <a:pt x="187" y="234"/>
                  </a:lnTo>
                  <a:lnTo>
                    <a:pt x="208" y="210"/>
                  </a:lnTo>
                  <a:lnTo>
                    <a:pt x="231" y="190"/>
                  </a:lnTo>
                  <a:lnTo>
                    <a:pt x="253" y="170"/>
                  </a:lnTo>
                  <a:lnTo>
                    <a:pt x="278" y="150"/>
                  </a:lnTo>
                  <a:lnTo>
                    <a:pt x="302" y="133"/>
                  </a:lnTo>
                  <a:lnTo>
                    <a:pt x="329" y="116"/>
                  </a:lnTo>
                  <a:lnTo>
                    <a:pt x="356" y="101"/>
                  </a:lnTo>
                  <a:lnTo>
                    <a:pt x="383" y="86"/>
                  </a:lnTo>
                  <a:lnTo>
                    <a:pt x="411" y="74"/>
                  </a:lnTo>
                  <a:lnTo>
                    <a:pt x="440" y="62"/>
                  </a:lnTo>
                  <a:lnTo>
                    <a:pt x="469" y="52"/>
                  </a:lnTo>
                  <a:lnTo>
                    <a:pt x="499" y="44"/>
                  </a:lnTo>
                  <a:lnTo>
                    <a:pt x="529" y="35"/>
                  </a:lnTo>
                  <a:lnTo>
                    <a:pt x="561" y="30"/>
                  </a:lnTo>
                  <a:lnTo>
                    <a:pt x="593" y="25"/>
                  </a:lnTo>
                  <a:lnTo>
                    <a:pt x="625" y="23"/>
                  </a:lnTo>
                  <a:lnTo>
                    <a:pt x="657" y="23"/>
                  </a:lnTo>
                  <a:lnTo>
                    <a:pt x="657" y="0"/>
                  </a:lnTo>
                  <a:lnTo>
                    <a:pt x="623" y="1"/>
                  </a:lnTo>
                  <a:lnTo>
                    <a:pt x="591" y="5"/>
                  </a:lnTo>
                  <a:lnTo>
                    <a:pt x="558" y="8"/>
                  </a:lnTo>
                  <a:lnTo>
                    <a:pt x="526" y="15"/>
                  </a:lnTo>
                  <a:lnTo>
                    <a:pt x="494" y="22"/>
                  </a:lnTo>
                  <a:lnTo>
                    <a:pt x="462" y="30"/>
                  </a:lnTo>
                  <a:lnTo>
                    <a:pt x="432" y="42"/>
                  </a:lnTo>
                  <a:lnTo>
                    <a:pt x="403" y="54"/>
                  </a:lnTo>
                  <a:lnTo>
                    <a:pt x="373" y="67"/>
                  </a:lnTo>
                  <a:lnTo>
                    <a:pt x="344" y="81"/>
                  </a:lnTo>
                  <a:lnTo>
                    <a:pt x="317" y="97"/>
                  </a:lnTo>
                  <a:lnTo>
                    <a:pt x="290" y="114"/>
                  </a:lnTo>
                  <a:lnTo>
                    <a:pt x="265" y="133"/>
                  </a:lnTo>
                  <a:lnTo>
                    <a:pt x="240" y="153"/>
                  </a:lnTo>
                  <a:lnTo>
                    <a:pt x="216" y="173"/>
                  </a:lnTo>
                  <a:lnTo>
                    <a:pt x="192" y="195"/>
                  </a:lnTo>
                  <a:lnTo>
                    <a:pt x="170" y="219"/>
                  </a:lnTo>
                  <a:lnTo>
                    <a:pt x="150" y="242"/>
                  </a:lnTo>
                  <a:lnTo>
                    <a:pt x="130" y="268"/>
                  </a:lnTo>
                  <a:lnTo>
                    <a:pt x="112" y="295"/>
                  </a:lnTo>
                  <a:lnTo>
                    <a:pt x="95" y="322"/>
                  </a:lnTo>
                  <a:lnTo>
                    <a:pt x="80" y="349"/>
                  </a:lnTo>
                  <a:lnTo>
                    <a:pt x="64" y="377"/>
                  </a:lnTo>
                  <a:lnTo>
                    <a:pt x="51" y="408"/>
                  </a:lnTo>
                  <a:lnTo>
                    <a:pt x="39" y="438"/>
                  </a:lnTo>
                  <a:lnTo>
                    <a:pt x="29" y="468"/>
                  </a:lnTo>
                  <a:lnTo>
                    <a:pt x="21" y="500"/>
                  </a:lnTo>
                  <a:lnTo>
                    <a:pt x="12" y="532"/>
                  </a:lnTo>
                  <a:lnTo>
                    <a:pt x="7" y="564"/>
                  </a:lnTo>
                  <a:lnTo>
                    <a:pt x="4" y="598"/>
                  </a:lnTo>
                  <a:lnTo>
                    <a:pt x="0" y="632"/>
                  </a:lnTo>
                  <a:lnTo>
                    <a:pt x="0" y="666"/>
                  </a:lnTo>
                  <a:lnTo>
                    <a:pt x="0" y="666"/>
                  </a:lnTo>
                  <a:lnTo>
                    <a:pt x="0" y="666"/>
                  </a:lnTo>
                  <a:lnTo>
                    <a:pt x="0" y="671"/>
                  </a:lnTo>
                  <a:lnTo>
                    <a:pt x="4" y="674"/>
                  </a:lnTo>
                  <a:lnTo>
                    <a:pt x="7" y="676"/>
                  </a:lnTo>
                  <a:lnTo>
                    <a:pt x="11" y="677"/>
                  </a:lnTo>
                  <a:lnTo>
                    <a:pt x="14" y="676"/>
                  </a:lnTo>
                  <a:lnTo>
                    <a:pt x="17" y="674"/>
                  </a:lnTo>
                  <a:lnTo>
                    <a:pt x="21" y="671"/>
                  </a:lnTo>
                  <a:lnTo>
                    <a:pt x="22" y="666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5940360" y="5119560"/>
              <a:ext cx="722520" cy="608040"/>
            </a:xfrm>
            <a:custGeom>
              <a:avLst/>
              <a:gdLst/>
              <a:ahLst/>
              <a:rect l="l" t="t" r="r" b="b"/>
              <a:pathLst>
                <a:path w="669" h="665">
                  <a:moveTo>
                    <a:pt x="657" y="642"/>
                  </a:moveTo>
                  <a:lnTo>
                    <a:pt x="657" y="642"/>
                  </a:lnTo>
                  <a:lnTo>
                    <a:pt x="625" y="642"/>
                  </a:lnTo>
                  <a:lnTo>
                    <a:pt x="593" y="640"/>
                  </a:lnTo>
                  <a:lnTo>
                    <a:pt x="561" y="635"/>
                  </a:lnTo>
                  <a:lnTo>
                    <a:pt x="529" y="630"/>
                  </a:lnTo>
                  <a:lnTo>
                    <a:pt x="499" y="621"/>
                  </a:lnTo>
                  <a:lnTo>
                    <a:pt x="469" y="613"/>
                  </a:lnTo>
                  <a:lnTo>
                    <a:pt x="440" y="603"/>
                  </a:lnTo>
                  <a:lnTo>
                    <a:pt x="411" y="591"/>
                  </a:lnTo>
                  <a:lnTo>
                    <a:pt x="383" y="579"/>
                  </a:lnTo>
                  <a:lnTo>
                    <a:pt x="356" y="564"/>
                  </a:lnTo>
                  <a:lnTo>
                    <a:pt x="329" y="549"/>
                  </a:lnTo>
                  <a:lnTo>
                    <a:pt x="302" y="532"/>
                  </a:lnTo>
                  <a:lnTo>
                    <a:pt x="278" y="515"/>
                  </a:lnTo>
                  <a:lnTo>
                    <a:pt x="253" y="495"/>
                  </a:lnTo>
                  <a:lnTo>
                    <a:pt x="231" y="475"/>
                  </a:lnTo>
                  <a:lnTo>
                    <a:pt x="208" y="455"/>
                  </a:lnTo>
                  <a:lnTo>
                    <a:pt x="187" y="431"/>
                  </a:lnTo>
                  <a:lnTo>
                    <a:pt x="167" y="407"/>
                  </a:lnTo>
                  <a:lnTo>
                    <a:pt x="149" y="384"/>
                  </a:lnTo>
                  <a:lnTo>
                    <a:pt x="130" y="359"/>
                  </a:lnTo>
                  <a:lnTo>
                    <a:pt x="113" y="333"/>
                  </a:lnTo>
                  <a:lnTo>
                    <a:pt x="98" y="306"/>
                  </a:lnTo>
                  <a:lnTo>
                    <a:pt x="85" y="278"/>
                  </a:lnTo>
                  <a:lnTo>
                    <a:pt x="71" y="249"/>
                  </a:lnTo>
                  <a:lnTo>
                    <a:pt x="61" y="220"/>
                  </a:lnTo>
                  <a:lnTo>
                    <a:pt x="51" y="190"/>
                  </a:lnTo>
                  <a:lnTo>
                    <a:pt x="41" y="160"/>
                  </a:lnTo>
                  <a:lnTo>
                    <a:pt x="34" y="129"/>
                  </a:lnTo>
                  <a:lnTo>
                    <a:pt x="29" y="97"/>
                  </a:lnTo>
                  <a:lnTo>
                    <a:pt x="24" y="65"/>
                  </a:lnTo>
                  <a:lnTo>
                    <a:pt x="22" y="3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4" y="67"/>
                  </a:lnTo>
                  <a:lnTo>
                    <a:pt x="7" y="101"/>
                  </a:lnTo>
                  <a:lnTo>
                    <a:pt x="12" y="133"/>
                  </a:lnTo>
                  <a:lnTo>
                    <a:pt x="21" y="165"/>
                  </a:lnTo>
                  <a:lnTo>
                    <a:pt x="29" y="197"/>
                  </a:lnTo>
                  <a:lnTo>
                    <a:pt x="39" y="227"/>
                  </a:lnTo>
                  <a:lnTo>
                    <a:pt x="51" y="257"/>
                  </a:lnTo>
                  <a:lnTo>
                    <a:pt x="64" y="288"/>
                  </a:lnTo>
                  <a:lnTo>
                    <a:pt x="80" y="316"/>
                  </a:lnTo>
                  <a:lnTo>
                    <a:pt x="95" y="343"/>
                  </a:lnTo>
                  <a:lnTo>
                    <a:pt x="112" y="370"/>
                  </a:lnTo>
                  <a:lnTo>
                    <a:pt x="130" y="397"/>
                  </a:lnTo>
                  <a:lnTo>
                    <a:pt x="150" y="423"/>
                  </a:lnTo>
                  <a:lnTo>
                    <a:pt x="170" y="446"/>
                  </a:lnTo>
                  <a:lnTo>
                    <a:pt x="192" y="470"/>
                  </a:lnTo>
                  <a:lnTo>
                    <a:pt x="216" y="492"/>
                  </a:lnTo>
                  <a:lnTo>
                    <a:pt x="240" y="512"/>
                  </a:lnTo>
                  <a:lnTo>
                    <a:pt x="265" y="532"/>
                  </a:lnTo>
                  <a:lnTo>
                    <a:pt x="290" y="551"/>
                  </a:lnTo>
                  <a:lnTo>
                    <a:pt x="317" y="568"/>
                  </a:lnTo>
                  <a:lnTo>
                    <a:pt x="344" y="584"/>
                  </a:lnTo>
                  <a:lnTo>
                    <a:pt x="373" y="598"/>
                  </a:lnTo>
                  <a:lnTo>
                    <a:pt x="403" y="611"/>
                  </a:lnTo>
                  <a:lnTo>
                    <a:pt x="432" y="623"/>
                  </a:lnTo>
                  <a:lnTo>
                    <a:pt x="462" y="635"/>
                  </a:lnTo>
                  <a:lnTo>
                    <a:pt x="494" y="643"/>
                  </a:lnTo>
                  <a:lnTo>
                    <a:pt x="526" y="650"/>
                  </a:lnTo>
                  <a:lnTo>
                    <a:pt x="558" y="657"/>
                  </a:lnTo>
                  <a:lnTo>
                    <a:pt x="591" y="660"/>
                  </a:lnTo>
                  <a:lnTo>
                    <a:pt x="623" y="664"/>
                  </a:lnTo>
                  <a:lnTo>
                    <a:pt x="657" y="665"/>
                  </a:lnTo>
                  <a:lnTo>
                    <a:pt x="657" y="665"/>
                  </a:lnTo>
                  <a:lnTo>
                    <a:pt x="657" y="665"/>
                  </a:lnTo>
                  <a:lnTo>
                    <a:pt x="662" y="664"/>
                  </a:lnTo>
                  <a:lnTo>
                    <a:pt x="666" y="660"/>
                  </a:lnTo>
                  <a:lnTo>
                    <a:pt x="667" y="657"/>
                  </a:lnTo>
                  <a:lnTo>
                    <a:pt x="669" y="653"/>
                  </a:lnTo>
                  <a:lnTo>
                    <a:pt x="667" y="650"/>
                  </a:lnTo>
                  <a:lnTo>
                    <a:pt x="666" y="647"/>
                  </a:lnTo>
                  <a:lnTo>
                    <a:pt x="662" y="643"/>
                  </a:lnTo>
                  <a:lnTo>
                    <a:pt x="657" y="642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6648480" y="5108400"/>
              <a:ext cx="712800" cy="619200"/>
            </a:xfrm>
            <a:custGeom>
              <a:avLst/>
              <a:gdLst/>
              <a:ahLst/>
              <a:rect l="l" t="t" r="r" b="b"/>
              <a:pathLst>
                <a:path w="659" h="676">
                  <a:moveTo>
                    <a:pt x="637" y="11"/>
                  </a:moveTo>
                  <a:lnTo>
                    <a:pt x="637" y="11"/>
                  </a:lnTo>
                  <a:lnTo>
                    <a:pt x="637" y="44"/>
                  </a:lnTo>
                  <a:lnTo>
                    <a:pt x="635" y="76"/>
                  </a:lnTo>
                  <a:lnTo>
                    <a:pt x="630" y="108"/>
                  </a:lnTo>
                  <a:lnTo>
                    <a:pt x="625" y="140"/>
                  </a:lnTo>
                  <a:lnTo>
                    <a:pt x="618" y="171"/>
                  </a:lnTo>
                  <a:lnTo>
                    <a:pt x="608" y="201"/>
                  </a:lnTo>
                  <a:lnTo>
                    <a:pt x="598" y="231"/>
                  </a:lnTo>
                  <a:lnTo>
                    <a:pt x="588" y="260"/>
                  </a:lnTo>
                  <a:lnTo>
                    <a:pt x="574" y="289"/>
                  </a:lnTo>
                  <a:lnTo>
                    <a:pt x="561" y="317"/>
                  </a:lnTo>
                  <a:lnTo>
                    <a:pt x="546" y="344"/>
                  </a:lnTo>
                  <a:lnTo>
                    <a:pt x="529" y="370"/>
                  </a:lnTo>
                  <a:lnTo>
                    <a:pt x="510" y="395"/>
                  </a:lnTo>
                  <a:lnTo>
                    <a:pt x="492" y="418"/>
                  </a:lnTo>
                  <a:lnTo>
                    <a:pt x="472" y="442"/>
                  </a:lnTo>
                  <a:lnTo>
                    <a:pt x="450" y="466"/>
                  </a:lnTo>
                  <a:lnTo>
                    <a:pt x="428" y="486"/>
                  </a:lnTo>
                  <a:lnTo>
                    <a:pt x="406" y="506"/>
                  </a:lnTo>
                  <a:lnTo>
                    <a:pt x="381" y="526"/>
                  </a:lnTo>
                  <a:lnTo>
                    <a:pt x="355" y="543"/>
                  </a:lnTo>
                  <a:lnTo>
                    <a:pt x="330" y="560"/>
                  </a:lnTo>
                  <a:lnTo>
                    <a:pt x="303" y="575"/>
                  </a:lnTo>
                  <a:lnTo>
                    <a:pt x="276" y="590"/>
                  </a:lnTo>
                  <a:lnTo>
                    <a:pt x="248" y="602"/>
                  </a:lnTo>
                  <a:lnTo>
                    <a:pt x="219" y="614"/>
                  </a:lnTo>
                  <a:lnTo>
                    <a:pt x="190" y="624"/>
                  </a:lnTo>
                  <a:lnTo>
                    <a:pt x="160" y="632"/>
                  </a:lnTo>
                  <a:lnTo>
                    <a:pt x="128" y="641"/>
                  </a:lnTo>
                  <a:lnTo>
                    <a:pt x="98" y="646"/>
                  </a:lnTo>
                  <a:lnTo>
                    <a:pt x="66" y="651"/>
                  </a:lnTo>
                  <a:lnTo>
                    <a:pt x="34" y="653"/>
                  </a:lnTo>
                  <a:lnTo>
                    <a:pt x="0" y="653"/>
                  </a:lnTo>
                  <a:lnTo>
                    <a:pt x="0" y="676"/>
                  </a:lnTo>
                  <a:lnTo>
                    <a:pt x="34" y="675"/>
                  </a:lnTo>
                  <a:lnTo>
                    <a:pt x="68" y="671"/>
                  </a:lnTo>
                  <a:lnTo>
                    <a:pt x="101" y="668"/>
                  </a:lnTo>
                  <a:lnTo>
                    <a:pt x="133" y="661"/>
                  </a:lnTo>
                  <a:lnTo>
                    <a:pt x="165" y="654"/>
                  </a:lnTo>
                  <a:lnTo>
                    <a:pt x="195" y="646"/>
                  </a:lnTo>
                  <a:lnTo>
                    <a:pt x="227" y="634"/>
                  </a:lnTo>
                  <a:lnTo>
                    <a:pt x="256" y="622"/>
                  </a:lnTo>
                  <a:lnTo>
                    <a:pt x="286" y="609"/>
                  </a:lnTo>
                  <a:lnTo>
                    <a:pt x="315" y="595"/>
                  </a:lnTo>
                  <a:lnTo>
                    <a:pt x="342" y="579"/>
                  </a:lnTo>
                  <a:lnTo>
                    <a:pt x="369" y="562"/>
                  </a:lnTo>
                  <a:lnTo>
                    <a:pt x="394" y="543"/>
                  </a:lnTo>
                  <a:lnTo>
                    <a:pt x="419" y="523"/>
                  </a:lnTo>
                  <a:lnTo>
                    <a:pt x="443" y="503"/>
                  </a:lnTo>
                  <a:lnTo>
                    <a:pt x="467" y="481"/>
                  </a:lnTo>
                  <a:lnTo>
                    <a:pt x="489" y="457"/>
                  </a:lnTo>
                  <a:lnTo>
                    <a:pt x="509" y="434"/>
                  </a:lnTo>
                  <a:lnTo>
                    <a:pt x="529" y="408"/>
                  </a:lnTo>
                  <a:lnTo>
                    <a:pt x="547" y="381"/>
                  </a:lnTo>
                  <a:lnTo>
                    <a:pt x="564" y="354"/>
                  </a:lnTo>
                  <a:lnTo>
                    <a:pt x="579" y="327"/>
                  </a:lnTo>
                  <a:lnTo>
                    <a:pt x="595" y="299"/>
                  </a:lnTo>
                  <a:lnTo>
                    <a:pt x="608" y="268"/>
                  </a:lnTo>
                  <a:lnTo>
                    <a:pt x="620" y="238"/>
                  </a:lnTo>
                  <a:lnTo>
                    <a:pt x="630" y="208"/>
                  </a:lnTo>
                  <a:lnTo>
                    <a:pt x="638" y="176"/>
                  </a:lnTo>
                  <a:lnTo>
                    <a:pt x="647" y="144"/>
                  </a:lnTo>
                  <a:lnTo>
                    <a:pt x="652" y="112"/>
                  </a:lnTo>
                  <a:lnTo>
                    <a:pt x="655" y="78"/>
                  </a:lnTo>
                  <a:lnTo>
                    <a:pt x="659" y="44"/>
                  </a:lnTo>
                  <a:lnTo>
                    <a:pt x="659" y="11"/>
                  </a:lnTo>
                  <a:lnTo>
                    <a:pt x="659" y="11"/>
                  </a:lnTo>
                  <a:lnTo>
                    <a:pt x="659" y="11"/>
                  </a:lnTo>
                  <a:lnTo>
                    <a:pt x="659" y="5"/>
                  </a:lnTo>
                  <a:lnTo>
                    <a:pt x="655" y="2"/>
                  </a:lnTo>
                  <a:lnTo>
                    <a:pt x="652" y="0"/>
                  </a:lnTo>
                  <a:lnTo>
                    <a:pt x="648" y="0"/>
                  </a:lnTo>
                  <a:lnTo>
                    <a:pt x="645" y="0"/>
                  </a:lnTo>
                  <a:lnTo>
                    <a:pt x="642" y="2"/>
                  </a:lnTo>
                  <a:lnTo>
                    <a:pt x="638" y="5"/>
                  </a:lnTo>
                  <a:lnTo>
                    <a:pt x="637" y="11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6638760" y="4511520"/>
              <a:ext cx="722520" cy="608040"/>
            </a:xfrm>
            <a:custGeom>
              <a:avLst/>
              <a:gdLst/>
              <a:ahLst/>
              <a:rect l="l" t="t" r="r" b="b"/>
              <a:pathLst>
                <a:path w="669" h="666">
                  <a:moveTo>
                    <a:pt x="10" y="23"/>
                  </a:moveTo>
                  <a:lnTo>
                    <a:pt x="10" y="23"/>
                  </a:lnTo>
                  <a:lnTo>
                    <a:pt x="44" y="23"/>
                  </a:lnTo>
                  <a:lnTo>
                    <a:pt x="76" y="25"/>
                  </a:lnTo>
                  <a:lnTo>
                    <a:pt x="108" y="30"/>
                  </a:lnTo>
                  <a:lnTo>
                    <a:pt x="138" y="35"/>
                  </a:lnTo>
                  <a:lnTo>
                    <a:pt x="170" y="44"/>
                  </a:lnTo>
                  <a:lnTo>
                    <a:pt x="200" y="52"/>
                  </a:lnTo>
                  <a:lnTo>
                    <a:pt x="229" y="62"/>
                  </a:lnTo>
                  <a:lnTo>
                    <a:pt x="258" y="74"/>
                  </a:lnTo>
                  <a:lnTo>
                    <a:pt x="286" y="86"/>
                  </a:lnTo>
                  <a:lnTo>
                    <a:pt x="313" y="101"/>
                  </a:lnTo>
                  <a:lnTo>
                    <a:pt x="340" y="116"/>
                  </a:lnTo>
                  <a:lnTo>
                    <a:pt x="365" y="133"/>
                  </a:lnTo>
                  <a:lnTo>
                    <a:pt x="391" y="150"/>
                  </a:lnTo>
                  <a:lnTo>
                    <a:pt x="416" y="170"/>
                  </a:lnTo>
                  <a:lnTo>
                    <a:pt x="438" y="190"/>
                  </a:lnTo>
                  <a:lnTo>
                    <a:pt x="460" y="210"/>
                  </a:lnTo>
                  <a:lnTo>
                    <a:pt x="482" y="234"/>
                  </a:lnTo>
                  <a:lnTo>
                    <a:pt x="502" y="258"/>
                  </a:lnTo>
                  <a:lnTo>
                    <a:pt x="520" y="281"/>
                  </a:lnTo>
                  <a:lnTo>
                    <a:pt x="539" y="306"/>
                  </a:lnTo>
                  <a:lnTo>
                    <a:pt x="556" y="332"/>
                  </a:lnTo>
                  <a:lnTo>
                    <a:pt x="571" y="359"/>
                  </a:lnTo>
                  <a:lnTo>
                    <a:pt x="584" y="387"/>
                  </a:lnTo>
                  <a:lnTo>
                    <a:pt x="598" y="416"/>
                  </a:lnTo>
                  <a:lnTo>
                    <a:pt x="608" y="445"/>
                  </a:lnTo>
                  <a:lnTo>
                    <a:pt x="618" y="475"/>
                  </a:lnTo>
                  <a:lnTo>
                    <a:pt x="628" y="505"/>
                  </a:lnTo>
                  <a:lnTo>
                    <a:pt x="635" y="536"/>
                  </a:lnTo>
                  <a:lnTo>
                    <a:pt x="640" y="568"/>
                  </a:lnTo>
                  <a:lnTo>
                    <a:pt x="645" y="600"/>
                  </a:lnTo>
                  <a:lnTo>
                    <a:pt x="647" y="632"/>
                  </a:lnTo>
                  <a:lnTo>
                    <a:pt x="647" y="666"/>
                  </a:lnTo>
                  <a:lnTo>
                    <a:pt x="669" y="666"/>
                  </a:lnTo>
                  <a:lnTo>
                    <a:pt x="669" y="632"/>
                  </a:lnTo>
                  <a:lnTo>
                    <a:pt x="665" y="598"/>
                  </a:lnTo>
                  <a:lnTo>
                    <a:pt x="662" y="564"/>
                  </a:lnTo>
                  <a:lnTo>
                    <a:pt x="657" y="532"/>
                  </a:lnTo>
                  <a:lnTo>
                    <a:pt x="648" y="500"/>
                  </a:lnTo>
                  <a:lnTo>
                    <a:pt x="640" y="468"/>
                  </a:lnTo>
                  <a:lnTo>
                    <a:pt x="630" y="438"/>
                  </a:lnTo>
                  <a:lnTo>
                    <a:pt x="618" y="408"/>
                  </a:lnTo>
                  <a:lnTo>
                    <a:pt x="605" y="377"/>
                  </a:lnTo>
                  <a:lnTo>
                    <a:pt x="589" y="349"/>
                  </a:lnTo>
                  <a:lnTo>
                    <a:pt x="574" y="322"/>
                  </a:lnTo>
                  <a:lnTo>
                    <a:pt x="557" y="295"/>
                  </a:lnTo>
                  <a:lnTo>
                    <a:pt x="539" y="268"/>
                  </a:lnTo>
                  <a:lnTo>
                    <a:pt x="519" y="242"/>
                  </a:lnTo>
                  <a:lnTo>
                    <a:pt x="499" y="219"/>
                  </a:lnTo>
                  <a:lnTo>
                    <a:pt x="477" y="195"/>
                  </a:lnTo>
                  <a:lnTo>
                    <a:pt x="453" y="173"/>
                  </a:lnTo>
                  <a:lnTo>
                    <a:pt x="429" y="153"/>
                  </a:lnTo>
                  <a:lnTo>
                    <a:pt x="404" y="133"/>
                  </a:lnTo>
                  <a:lnTo>
                    <a:pt x="379" y="114"/>
                  </a:lnTo>
                  <a:lnTo>
                    <a:pt x="352" y="97"/>
                  </a:lnTo>
                  <a:lnTo>
                    <a:pt x="325" y="81"/>
                  </a:lnTo>
                  <a:lnTo>
                    <a:pt x="296" y="67"/>
                  </a:lnTo>
                  <a:lnTo>
                    <a:pt x="266" y="54"/>
                  </a:lnTo>
                  <a:lnTo>
                    <a:pt x="237" y="42"/>
                  </a:lnTo>
                  <a:lnTo>
                    <a:pt x="205" y="30"/>
                  </a:lnTo>
                  <a:lnTo>
                    <a:pt x="175" y="22"/>
                  </a:lnTo>
                  <a:lnTo>
                    <a:pt x="143" y="15"/>
                  </a:lnTo>
                  <a:lnTo>
                    <a:pt x="111" y="8"/>
                  </a:lnTo>
                  <a:lnTo>
                    <a:pt x="78" y="5"/>
                  </a:lnTo>
                  <a:lnTo>
                    <a:pt x="44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7" y="22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6654960" y="4513320"/>
              <a:ext cx="598320" cy="617400"/>
            </a:xfrm>
            <a:custGeom>
              <a:avLst/>
              <a:gdLst/>
              <a:ahLst/>
              <a:rect l="l" t="t" r="r" b="b"/>
              <a:pathLst>
                <a:path w="555" h="676">
                  <a:moveTo>
                    <a:pt x="555" y="665"/>
                  </a:moveTo>
                  <a:lnTo>
                    <a:pt x="555" y="665"/>
                  </a:lnTo>
                  <a:lnTo>
                    <a:pt x="555" y="631"/>
                  </a:lnTo>
                  <a:lnTo>
                    <a:pt x="554" y="597"/>
                  </a:lnTo>
                  <a:lnTo>
                    <a:pt x="548" y="565"/>
                  </a:lnTo>
                  <a:lnTo>
                    <a:pt x="545" y="531"/>
                  </a:lnTo>
                  <a:lnTo>
                    <a:pt x="538" y="499"/>
                  </a:lnTo>
                  <a:lnTo>
                    <a:pt x="530" y="469"/>
                  </a:lnTo>
                  <a:lnTo>
                    <a:pt x="522" y="437"/>
                  </a:lnTo>
                  <a:lnTo>
                    <a:pt x="511" y="408"/>
                  </a:lnTo>
                  <a:lnTo>
                    <a:pt x="501" y="378"/>
                  </a:lnTo>
                  <a:lnTo>
                    <a:pt x="488" y="349"/>
                  </a:lnTo>
                  <a:lnTo>
                    <a:pt x="474" y="322"/>
                  </a:lnTo>
                  <a:lnTo>
                    <a:pt x="461" y="295"/>
                  </a:lnTo>
                  <a:lnTo>
                    <a:pt x="446" y="268"/>
                  </a:lnTo>
                  <a:lnTo>
                    <a:pt x="429" y="245"/>
                  </a:lnTo>
                  <a:lnTo>
                    <a:pt x="410" y="220"/>
                  </a:lnTo>
                  <a:lnTo>
                    <a:pt x="394" y="198"/>
                  </a:lnTo>
                  <a:lnTo>
                    <a:pt x="373" y="174"/>
                  </a:lnTo>
                  <a:lnTo>
                    <a:pt x="353" y="154"/>
                  </a:lnTo>
                  <a:lnTo>
                    <a:pt x="333" y="134"/>
                  </a:lnTo>
                  <a:lnTo>
                    <a:pt x="311" y="115"/>
                  </a:lnTo>
                  <a:lnTo>
                    <a:pt x="287" y="98"/>
                  </a:lnTo>
                  <a:lnTo>
                    <a:pt x="264" y="81"/>
                  </a:lnTo>
                  <a:lnTo>
                    <a:pt x="240" y="68"/>
                  </a:lnTo>
                  <a:lnTo>
                    <a:pt x="217" y="54"/>
                  </a:lnTo>
                  <a:lnTo>
                    <a:pt x="191" y="43"/>
                  </a:lnTo>
                  <a:lnTo>
                    <a:pt x="165" y="31"/>
                  </a:lnTo>
                  <a:lnTo>
                    <a:pt x="139" y="22"/>
                  </a:lnTo>
                  <a:lnTo>
                    <a:pt x="112" y="14"/>
                  </a:lnTo>
                  <a:lnTo>
                    <a:pt x="84" y="9"/>
                  </a:lnTo>
                  <a:lnTo>
                    <a:pt x="57" y="4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22"/>
                  </a:lnTo>
                  <a:lnTo>
                    <a:pt x="26" y="24"/>
                  </a:lnTo>
                  <a:lnTo>
                    <a:pt x="53" y="26"/>
                  </a:lnTo>
                  <a:lnTo>
                    <a:pt x="80" y="31"/>
                  </a:lnTo>
                  <a:lnTo>
                    <a:pt x="106" y="36"/>
                  </a:lnTo>
                  <a:lnTo>
                    <a:pt x="133" y="43"/>
                  </a:lnTo>
                  <a:lnTo>
                    <a:pt x="158" y="51"/>
                  </a:lnTo>
                  <a:lnTo>
                    <a:pt x="181" y="61"/>
                  </a:lnTo>
                  <a:lnTo>
                    <a:pt x="207" y="73"/>
                  </a:lnTo>
                  <a:lnTo>
                    <a:pt x="230" y="86"/>
                  </a:lnTo>
                  <a:lnTo>
                    <a:pt x="252" y="100"/>
                  </a:lnTo>
                  <a:lnTo>
                    <a:pt x="276" y="115"/>
                  </a:lnTo>
                  <a:lnTo>
                    <a:pt x="298" y="132"/>
                  </a:lnTo>
                  <a:lnTo>
                    <a:pt x="318" y="150"/>
                  </a:lnTo>
                  <a:lnTo>
                    <a:pt x="338" y="169"/>
                  </a:lnTo>
                  <a:lnTo>
                    <a:pt x="358" y="189"/>
                  </a:lnTo>
                  <a:lnTo>
                    <a:pt x="377" y="211"/>
                  </a:lnTo>
                  <a:lnTo>
                    <a:pt x="394" y="233"/>
                  </a:lnTo>
                  <a:lnTo>
                    <a:pt x="410" y="257"/>
                  </a:lnTo>
                  <a:lnTo>
                    <a:pt x="427" y="280"/>
                  </a:lnTo>
                  <a:lnTo>
                    <a:pt x="442" y="305"/>
                  </a:lnTo>
                  <a:lnTo>
                    <a:pt x="456" y="332"/>
                  </a:lnTo>
                  <a:lnTo>
                    <a:pt x="469" y="359"/>
                  </a:lnTo>
                  <a:lnTo>
                    <a:pt x="481" y="386"/>
                  </a:lnTo>
                  <a:lnTo>
                    <a:pt x="491" y="415"/>
                  </a:lnTo>
                  <a:lnTo>
                    <a:pt x="501" y="444"/>
                  </a:lnTo>
                  <a:lnTo>
                    <a:pt x="510" y="474"/>
                  </a:lnTo>
                  <a:lnTo>
                    <a:pt x="516" y="504"/>
                  </a:lnTo>
                  <a:lnTo>
                    <a:pt x="523" y="535"/>
                  </a:lnTo>
                  <a:lnTo>
                    <a:pt x="528" y="567"/>
                  </a:lnTo>
                  <a:lnTo>
                    <a:pt x="532" y="599"/>
                  </a:lnTo>
                  <a:lnTo>
                    <a:pt x="533" y="631"/>
                  </a:lnTo>
                  <a:lnTo>
                    <a:pt x="533" y="665"/>
                  </a:lnTo>
                  <a:lnTo>
                    <a:pt x="533" y="665"/>
                  </a:lnTo>
                  <a:lnTo>
                    <a:pt x="533" y="665"/>
                  </a:lnTo>
                  <a:lnTo>
                    <a:pt x="535" y="670"/>
                  </a:lnTo>
                  <a:lnTo>
                    <a:pt x="537" y="673"/>
                  </a:lnTo>
                  <a:lnTo>
                    <a:pt x="540" y="675"/>
                  </a:lnTo>
                  <a:lnTo>
                    <a:pt x="545" y="676"/>
                  </a:lnTo>
                  <a:lnTo>
                    <a:pt x="548" y="675"/>
                  </a:lnTo>
                  <a:lnTo>
                    <a:pt x="552" y="673"/>
                  </a:lnTo>
                  <a:lnTo>
                    <a:pt x="555" y="670"/>
                  </a:lnTo>
                  <a:lnTo>
                    <a:pt x="555" y="665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6642000" y="5119560"/>
              <a:ext cx="611280" cy="604800"/>
            </a:xfrm>
            <a:custGeom>
              <a:avLst/>
              <a:gdLst/>
              <a:ahLst/>
              <a:rect l="l" t="t" r="r" b="b"/>
              <a:pathLst>
                <a:path w="566" h="662">
                  <a:moveTo>
                    <a:pt x="11" y="662"/>
                  </a:moveTo>
                  <a:lnTo>
                    <a:pt x="11" y="662"/>
                  </a:lnTo>
                  <a:lnTo>
                    <a:pt x="39" y="662"/>
                  </a:lnTo>
                  <a:lnTo>
                    <a:pt x="68" y="659"/>
                  </a:lnTo>
                  <a:lnTo>
                    <a:pt x="95" y="655"/>
                  </a:lnTo>
                  <a:lnTo>
                    <a:pt x="123" y="648"/>
                  </a:lnTo>
                  <a:lnTo>
                    <a:pt x="150" y="642"/>
                  </a:lnTo>
                  <a:lnTo>
                    <a:pt x="176" y="632"/>
                  </a:lnTo>
                  <a:lnTo>
                    <a:pt x="202" y="621"/>
                  </a:lnTo>
                  <a:lnTo>
                    <a:pt x="228" y="610"/>
                  </a:lnTo>
                  <a:lnTo>
                    <a:pt x="251" y="596"/>
                  </a:lnTo>
                  <a:lnTo>
                    <a:pt x="275" y="581"/>
                  </a:lnTo>
                  <a:lnTo>
                    <a:pt x="298" y="566"/>
                  </a:lnTo>
                  <a:lnTo>
                    <a:pt x="322" y="549"/>
                  </a:lnTo>
                  <a:lnTo>
                    <a:pt x="344" y="530"/>
                  </a:lnTo>
                  <a:lnTo>
                    <a:pt x="364" y="510"/>
                  </a:lnTo>
                  <a:lnTo>
                    <a:pt x="384" y="488"/>
                  </a:lnTo>
                  <a:lnTo>
                    <a:pt x="405" y="466"/>
                  </a:lnTo>
                  <a:lnTo>
                    <a:pt x="421" y="444"/>
                  </a:lnTo>
                  <a:lnTo>
                    <a:pt x="440" y="419"/>
                  </a:lnTo>
                  <a:lnTo>
                    <a:pt x="457" y="394"/>
                  </a:lnTo>
                  <a:lnTo>
                    <a:pt x="472" y="369"/>
                  </a:lnTo>
                  <a:lnTo>
                    <a:pt x="485" y="342"/>
                  </a:lnTo>
                  <a:lnTo>
                    <a:pt x="499" y="315"/>
                  </a:lnTo>
                  <a:lnTo>
                    <a:pt x="512" y="286"/>
                  </a:lnTo>
                  <a:lnTo>
                    <a:pt x="522" y="256"/>
                  </a:lnTo>
                  <a:lnTo>
                    <a:pt x="533" y="225"/>
                  </a:lnTo>
                  <a:lnTo>
                    <a:pt x="541" y="195"/>
                  </a:lnTo>
                  <a:lnTo>
                    <a:pt x="549" y="165"/>
                  </a:lnTo>
                  <a:lnTo>
                    <a:pt x="556" y="133"/>
                  </a:lnTo>
                  <a:lnTo>
                    <a:pt x="559" y="101"/>
                  </a:lnTo>
                  <a:lnTo>
                    <a:pt x="565" y="67"/>
                  </a:lnTo>
                  <a:lnTo>
                    <a:pt x="566" y="33"/>
                  </a:lnTo>
                  <a:lnTo>
                    <a:pt x="566" y="0"/>
                  </a:lnTo>
                  <a:lnTo>
                    <a:pt x="544" y="0"/>
                  </a:lnTo>
                  <a:lnTo>
                    <a:pt x="544" y="33"/>
                  </a:lnTo>
                  <a:lnTo>
                    <a:pt x="543" y="65"/>
                  </a:lnTo>
                  <a:lnTo>
                    <a:pt x="539" y="97"/>
                  </a:lnTo>
                  <a:lnTo>
                    <a:pt x="534" y="129"/>
                  </a:lnTo>
                  <a:lnTo>
                    <a:pt x="527" y="160"/>
                  </a:lnTo>
                  <a:lnTo>
                    <a:pt x="521" y="190"/>
                  </a:lnTo>
                  <a:lnTo>
                    <a:pt x="512" y="220"/>
                  </a:lnTo>
                  <a:lnTo>
                    <a:pt x="502" y="249"/>
                  </a:lnTo>
                  <a:lnTo>
                    <a:pt x="492" y="278"/>
                  </a:lnTo>
                  <a:lnTo>
                    <a:pt x="480" y="305"/>
                  </a:lnTo>
                  <a:lnTo>
                    <a:pt x="467" y="332"/>
                  </a:lnTo>
                  <a:lnTo>
                    <a:pt x="453" y="359"/>
                  </a:lnTo>
                  <a:lnTo>
                    <a:pt x="438" y="384"/>
                  </a:lnTo>
                  <a:lnTo>
                    <a:pt x="421" y="407"/>
                  </a:lnTo>
                  <a:lnTo>
                    <a:pt x="405" y="431"/>
                  </a:lnTo>
                  <a:lnTo>
                    <a:pt x="388" y="453"/>
                  </a:lnTo>
                  <a:lnTo>
                    <a:pt x="369" y="475"/>
                  </a:lnTo>
                  <a:lnTo>
                    <a:pt x="349" y="495"/>
                  </a:lnTo>
                  <a:lnTo>
                    <a:pt x="329" y="514"/>
                  </a:lnTo>
                  <a:lnTo>
                    <a:pt x="309" y="530"/>
                  </a:lnTo>
                  <a:lnTo>
                    <a:pt x="287" y="547"/>
                  </a:lnTo>
                  <a:lnTo>
                    <a:pt x="263" y="562"/>
                  </a:lnTo>
                  <a:lnTo>
                    <a:pt x="241" y="578"/>
                  </a:lnTo>
                  <a:lnTo>
                    <a:pt x="218" y="589"/>
                  </a:lnTo>
                  <a:lnTo>
                    <a:pt x="192" y="601"/>
                  </a:lnTo>
                  <a:lnTo>
                    <a:pt x="169" y="611"/>
                  </a:lnTo>
                  <a:lnTo>
                    <a:pt x="144" y="620"/>
                  </a:lnTo>
                  <a:lnTo>
                    <a:pt x="117" y="628"/>
                  </a:lnTo>
                  <a:lnTo>
                    <a:pt x="91" y="633"/>
                  </a:lnTo>
                  <a:lnTo>
                    <a:pt x="64" y="637"/>
                  </a:lnTo>
                  <a:lnTo>
                    <a:pt x="37" y="640"/>
                  </a:lnTo>
                  <a:lnTo>
                    <a:pt x="11" y="640"/>
                  </a:lnTo>
                  <a:lnTo>
                    <a:pt x="11" y="640"/>
                  </a:lnTo>
                  <a:lnTo>
                    <a:pt x="11" y="640"/>
                  </a:lnTo>
                  <a:lnTo>
                    <a:pt x="5" y="642"/>
                  </a:lnTo>
                  <a:lnTo>
                    <a:pt x="2" y="643"/>
                  </a:lnTo>
                  <a:lnTo>
                    <a:pt x="0" y="647"/>
                  </a:lnTo>
                  <a:lnTo>
                    <a:pt x="0" y="652"/>
                  </a:lnTo>
                  <a:lnTo>
                    <a:pt x="0" y="655"/>
                  </a:lnTo>
                  <a:lnTo>
                    <a:pt x="2" y="659"/>
                  </a:lnTo>
                  <a:lnTo>
                    <a:pt x="5" y="662"/>
                  </a:lnTo>
                  <a:lnTo>
                    <a:pt x="11" y="662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6054840" y="5108400"/>
              <a:ext cx="600120" cy="615960"/>
            </a:xfrm>
            <a:custGeom>
              <a:avLst/>
              <a:gdLst/>
              <a:ahLst/>
              <a:rect l="l" t="t" r="r" b="b"/>
              <a:pathLst>
                <a:path w="556" h="673">
                  <a:moveTo>
                    <a:pt x="0" y="11"/>
                  </a:moveTo>
                  <a:lnTo>
                    <a:pt x="0" y="11"/>
                  </a:lnTo>
                  <a:lnTo>
                    <a:pt x="2" y="44"/>
                  </a:lnTo>
                  <a:lnTo>
                    <a:pt x="3" y="78"/>
                  </a:lnTo>
                  <a:lnTo>
                    <a:pt x="7" y="112"/>
                  </a:lnTo>
                  <a:lnTo>
                    <a:pt x="12" y="144"/>
                  </a:lnTo>
                  <a:lnTo>
                    <a:pt x="18" y="176"/>
                  </a:lnTo>
                  <a:lnTo>
                    <a:pt x="25" y="206"/>
                  </a:lnTo>
                  <a:lnTo>
                    <a:pt x="34" y="236"/>
                  </a:lnTo>
                  <a:lnTo>
                    <a:pt x="44" y="267"/>
                  </a:lnTo>
                  <a:lnTo>
                    <a:pt x="55" y="297"/>
                  </a:lnTo>
                  <a:lnTo>
                    <a:pt x="67" y="326"/>
                  </a:lnTo>
                  <a:lnTo>
                    <a:pt x="81" y="353"/>
                  </a:lnTo>
                  <a:lnTo>
                    <a:pt x="96" y="380"/>
                  </a:lnTo>
                  <a:lnTo>
                    <a:pt x="111" y="405"/>
                  </a:lnTo>
                  <a:lnTo>
                    <a:pt x="128" y="430"/>
                  </a:lnTo>
                  <a:lnTo>
                    <a:pt x="145" y="455"/>
                  </a:lnTo>
                  <a:lnTo>
                    <a:pt x="163" y="477"/>
                  </a:lnTo>
                  <a:lnTo>
                    <a:pt x="182" y="499"/>
                  </a:lnTo>
                  <a:lnTo>
                    <a:pt x="202" y="521"/>
                  </a:lnTo>
                  <a:lnTo>
                    <a:pt x="224" y="541"/>
                  </a:lnTo>
                  <a:lnTo>
                    <a:pt x="246" y="560"/>
                  </a:lnTo>
                  <a:lnTo>
                    <a:pt x="268" y="577"/>
                  </a:lnTo>
                  <a:lnTo>
                    <a:pt x="291" y="592"/>
                  </a:lnTo>
                  <a:lnTo>
                    <a:pt x="315" y="607"/>
                  </a:lnTo>
                  <a:lnTo>
                    <a:pt x="340" y="621"/>
                  </a:lnTo>
                  <a:lnTo>
                    <a:pt x="365" y="632"/>
                  </a:lnTo>
                  <a:lnTo>
                    <a:pt x="390" y="643"/>
                  </a:lnTo>
                  <a:lnTo>
                    <a:pt x="417" y="653"/>
                  </a:lnTo>
                  <a:lnTo>
                    <a:pt x="444" y="659"/>
                  </a:lnTo>
                  <a:lnTo>
                    <a:pt x="471" y="666"/>
                  </a:lnTo>
                  <a:lnTo>
                    <a:pt x="498" y="670"/>
                  </a:lnTo>
                  <a:lnTo>
                    <a:pt x="527" y="673"/>
                  </a:lnTo>
                  <a:lnTo>
                    <a:pt x="556" y="673"/>
                  </a:lnTo>
                  <a:lnTo>
                    <a:pt x="556" y="651"/>
                  </a:lnTo>
                  <a:lnTo>
                    <a:pt x="529" y="651"/>
                  </a:lnTo>
                  <a:lnTo>
                    <a:pt x="502" y="648"/>
                  </a:lnTo>
                  <a:lnTo>
                    <a:pt x="475" y="644"/>
                  </a:lnTo>
                  <a:lnTo>
                    <a:pt x="449" y="639"/>
                  </a:lnTo>
                  <a:lnTo>
                    <a:pt x="424" y="631"/>
                  </a:lnTo>
                  <a:lnTo>
                    <a:pt x="399" y="622"/>
                  </a:lnTo>
                  <a:lnTo>
                    <a:pt x="374" y="612"/>
                  </a:lnTo>
                  <a:lnTo>
                    <a:pt x="350" y="600"/>
                  </a:lnTo>
                  <a:lnTo>
                    <a:pt x="327" y="589"/>
                  </a:lnTo>
                  <a:lnTo>
                    <a:pt x="303" y="573"/>
                  </a:lnTo>
                  <a:lnTo>
                    <a:pt x="281" y="558"/>
                  </a:lnTo>
                  <a:lnTo>
                    <a:pt x="259" y="541"/>
                  </a:lnTo>
                  <a:lnTo>
                    <a:pt x="239" y="525"/>
                  </a:lnTo>
                  <a:lnTo>
                    <a:pt x="219" y="506"/>
                  </a:lnTo>
                  <a:lnTo>
                    <a:pt x="199" y="486"/>
                  </a:lnTo>
                  <a:lnTo>
                    <a:pt x="180" y="464"/>
                  </a:lnTo>
                  <a:lnTo>
                    <a:pt x="161" y="442"/>
                  </a:lnTo>
                  <a:lnTo>
                    <a:pt x="145" y="418"/>
                  </a:lnTo>
                  <a:lnTo>
                    <a:pt x="129" y="395"/>
                  </a:lnTo>
                  <a:lnTo>
                    <a:pt x="114" y="370"/>
                  </a:lnTo>
                  <a:lnTo>
                    <a:pt x="101" y="343"/>
                  </a:lnTo>
                  <a:lnTo>
                    <a:pt x="87" y="316"/>
                  </a:lnTo>
                  <a:lnTo>
                    <a:pt x="76" y="289"/>
                  </a:lnTo>
                  <a:lnTo>
                    <a:pt x="65" y="260"/>
                  </a:lnTo>
                  <a:lnTo>
                    <a:pt x="55" y="231"/>
                  </a:lnTo>
                  <a:lnTo>
                    <a:pt x="47" y="201"/>
                  </a:lnTo>
                  <a:lnTo>
                    <a:pt x="39" y="171"/>
                  </a:lnTo>
                  <a:lnTo>
                    <a:pt x="34" y="140"/>
                  </a:lnTo>
                  <a:lnTo>
                    <a:pt x="28" y="108"/>
                  </a:lnTo>
                  <a:lnTo>
                    <a:pt x="25" y="76"/>
                  </a:lnTo>
                  <a:lnTo>
                    <a:pt x="23" y="4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6054840" y="4513320"/>
              <a:ext cx="610920" cy="606240"/>
            </a:xfrm>
            <a:custGeom>
              <a:avLst/>
              <a:gdLst/>
              <a:ahLst/>
              <a:rect l="l" t="t" r="r" b="b"/>
              <a:pathLst>
                <a:path w="567" h="665">
                  <a:moveTo>
                    <a:pt x="556" y="0"/>
                  </a:moveTo>
                  <a:lnTo>
                    <a:pt x="556" y="0"/>
                  </a:lnTo>
                  <a:lnTo>
                    <a:pt x="527" y="2"/>
                  </a:lnTo>
                  <a:lnTo>
                    <a:pt x="498" y="4"/>
                  </a:lnTo>
                  <a:lnTo>
                    <a:pt x="471" y="9"/>
                  </a:lnTo>
                  <a:lnTo>
                    <a:pt x="444" y="14"/>
                  </a:lnTo>
                  <a:lnTo>
                    <a:pt x="417" y="22"/>
                  </a:lnTo>
                  <a:lnTo>
                    <a:pt x="390" y="31"/>
                  </a:lnTo>
                  <a:lnTo>
                    <a:pt x="365" y="43"/>
                  </a:lnTo>
                  <a:lnTo>
                    <a:pt x="340" y="54"/>
                  </a:lnTo>
                  <a:lnTo>
                    <a:pt x="315" y="68"/>
                  </a:lnTo>
                  <a:lnTo>
                    <a:pt x="291" y="81"/>
                  </a:lnTo>
                  <a:lnTo>
                    <a:pt x="268" y="98"/>
                  </a:lnTo>
                  <a:lnTo>
                    <a:pt x="246" y="115"/>
                  </a:lnTo>
                  <a:lnTo>
                    <a:pt x="224" y="134"/>
                  </a:lnTo>
                  <a:lnTo>
                    <a:pt x="202" y="154"/>
                  </a:lnTo>
                  <a:lnTo>
                    <a:pt x="182" y="174"/>
                  </a:lnTo>
                  <a:lnTo>
                    <a:pt x="163" y="198"/>
                  </a:lnTo>
                  <a:lnTo>
                    <a:pt x="145" y="220"/>
                  </a:lnTo>
                  <a:lnTo>
                    <a:pt x="128" y="245"/>
                  </a:lnTo>
                  <a:lnTo>
                    <a:pt x="111" y="268"/>
                  </a:lnTo>
                  <a:lnTo>
                    <a:pt x="96" y="295"/>
                  </a:lnTo>
                  <a:lnTo>
                    <a:pt x="81" y="322"/>
                  </a:lnTo>
                  <a:lnTo>
                    <a:pt x="67" y="349"/>
                  </a:lnTo>
                  <a:lnTo>
                    <a:pt x="55" y="378"/>
                  </a:lnTo>
                  <a:lnTo>
                    <a:pt x="44" y="408"/>
                  </a:lnTo>
                  <a:lnTo>
                    <a:pt x="34" y="437"/>
                  </a:lnTo>
                  <a:lnTo>
                    <a:pt x="25" y="469"/>
                  </a:lnTo>
                  <a:lnTo>
                    <a:pt x="18" y="499"/>
                  </a:lnTo>
                  <a:lnTo>
                    <a:pt x="12" y="531"/>
                  </a:lnTo>
                  <a:lnTo>
                    <a:pt x="7" y="565"/>
                  </a:lnTo>
                  <a:lnTo>
                    <a:pt x="3" y="597"/>
                  </a:lnTo>
                  <a:lnTo>
                    <a:pt x="2" y="631"/>
                  </a:lnTo>
                  <a:lnTo>
                    <a:pt x="0" y="665"/>
                  </a:lnTo>
                  <a:lnTo>
                    <a:pt x="22" y="665"/>
                  </a:lnTo>
                  <a:lnTo>
                    <a:pt x="23" y="631"/>
                  </a:lnTo>
                  <a:lnTo>
                    <a:pt x="25" y="599"/>
                  </a:lnTo>
                  <a:lnTo>
                    <a:pt x="28" y="567"/>
                  </a:lnTo>
                  <a:lnTo>
                    <a:pt x="34" y="535"/>
                  </a:lnTo>
                  <a:lnTo>
                    <a:pt x="39" y="504"/>
                  </a:lnTo>
                  <a:lnTo>
                    <a:pt x="47" y="474"/>
                  </a:lnTo>
                  <a:lnTo>
                    <a:pt x="55" y="444"/>
                  </a:lnTo>
                  <a:lnTo>
                    <a:pt x="65" y="415"/>
                  </a:lnTo>
                  <a:lnTo>
                    <a:pt x="76" y="386"/>
                  </a:lnTo>
                  <a:lnTo>
                    <a:pt x="87" y="359"/>
                  </a:lnTo>
                  <a:lnTo>
                    <a:pt x="101" y="332"/>
                  </a:lnTo>
                  <a:lnTo>
                    <a:pt x="114" y="305"/>
                  </a:lnTo>
                  <a:lnTo>
                    <a:pt x="129" y="280"/>
                  </a:lnTo>
                  <a:lnTo>
                    <a:pt x="145" y="257"/>
                  </a:lnTo>
                  <a:lnTo>
                    <a:pt x="161" y="233"/>
                  </a:lnTo>
                  <a:lnTo>
                    <a:pt x="180" y="211"/>
                  </a:lnTo>
                  <a:lnTo>
                    <a:pt x="199" y="189"/>
                  </a:lnTo>
                  <a:lnTo>
                    <a:pt x="219" y="169"/>
                  </a:lnTo>
                  <a:lnTo>
                    <a:pt x="239" y="150"/>
                  </a:lnTo>
                  <a:lnTo>
                    <a:pt x="259" y="132"/>
                  </a:lnTo>
                  <a:lnTo>
                    <a:pt x="281" y="115"/>
                  </a:lnTo>
                  <a:lnTo>
                    <a:pt x="303" y="100"/>
                  </a:lnTo>
                  <a:lnTo>
                    <a:pt x="327" y="86"/>
                  </a:lnTo>
                  <a:lnTo>
                    <a:pt x="350" y="73"/>
                  </a:lnTo>
                  <a:lnTo>
                    <a:pt x="374" y="61"/>
                  </a:lnTo>
                  <a:lnTo>
                    <a:pt x="399" y="51"/>
                  </a:lnTo>
                  <a:lnTo>
                    <a:pt x="424" y="43"/>
                  </a:lnTo>
                  <a:lnTo>
                    <a:pt x="449" y="36"/>
                  </a:lnTo>
                  <a:lnTo>
                    <a:pt x="475" y="31"/>
                  </a:lnTo>
                  <a:lnTo>
                    <a:pt x="502" y="26"/>
                  </a:lnTo>
                  <a:lnTo>
                    <a:pt x="529" y="24"/>
                  </a:lnTo>
                  <a:lnTo>
                    <a:pt x="556" y="22"/>
                  </a:lnTo>
                  <a:lnTo>
                    <a:pt x="556" y="22"/>
                  </a:lnTo>
                  <a:lnTo>
                    <a:pt x="556" y="22"/>
                  </a:lnTo>
                  <a:lnTo>
                    <a:pt x="561" y="22"/>
                  </a:lnTo>
                  <a:lnTo>
                    <a:pt x="564" y="19"/>
                  </a:lnTo>
                  <a:lnTo>
                    <a:pt x="566" y="16"/>
                  </a:lnTo>
                  <a:lnTo>
                    <a:pt x="567" y="12"/>
                  </a:lnTo>
                  <a:lnTo>
                    <a:pt x="566" y="7"/>
                  </a:lnTo>
                  <a:lnTo>
                    <a:pt x="564" y="4"/>
                  </a:lnTo>
                  <a:lnTo>
                    <a:pt x="561" y="2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6654960" y="4513320"/>
              <a:ext cx="360360" cy="617400"/>
            </a:xfrm>
            <a:custGeom>
              <a:avLst/>
              <a:gdLst/>
              <a:ahLst/>
              <a:rect l="l" t="t" r="r" b="b"/>
              <a:pathLst>
                <a:path w="335" h="675">
                  <a:moveTo>
                    <a:pt x="335" y="665"/>
                  </a:moveTo>
                  <a:lnTo>
                    <a:pt x="335" y="665"/>
                  </a:lnTo>
                  <a:lnTo>
                    <a:pt x="333" y="597"/>
                  </a:lnTo>
                  <a:lnTo>
                    <a:pt x="328" y="533"/>
                  </a:lnTo>
                  <a:lnTo>
                    <a:pt x="319" y="469"/>
                  </a:lnTo>
                  <a:lnTo>
                    <a:pt x="309" y="408"/>
                  </a:lnTo>
                  <a:lnTo>
                    <a:pt x="294" y="351"/>
                  </a:lnTo>
                  <a:lnTo>
                    <a:pt x="279" y="297"/>
                  </a:lnTo>
                  <a:lnTo>
                    <a:pt x="269" y="272"/>
                  </a:lnTo>
                  <a:lnTo>
                    <a:pt x="259" y="247"/>
                  </a:lnTo>
                  <a:lnTo>
                    <a:pt x="249" y="221"/>
                  </a:lnTo>
                  <a:lnTo>
                    <a:pt x="239" y="199"/>
                  </a:lnTo>
                  <a:lnTo>
                    <a:pt x="227" y="177"/>
                  </a:lnTo>
                  <a:lnTo>
                    <a:pt x="215" y="155"/>
                  </a:lnTo>
                  <a:lnTo>
                    <a:pt x="202" y="137"/>
                  </a:lnTo>
                  <a:lnTo>
                    <a:pt x="190" y="117"/>
                  </a:lnTo>
                  <a:lnTo>
                    <a:pt x="176" y="100"/>
                  </a:lnTo>
                  <a:lnTo>
                    <a:pt x="161" y="83"/>
                  </a:lnTo>
                  <a:lnTo>
                    <a:pt x="148" y="70"/>
                  </a:lnTo>
                  <a:lnTo>
                    <a:pt x="133" y="56"/>
                  </a:lnTo>
                  <a:lnTo>
                    <a:pt x="117" y="43"/>
                  </a:lnTo>
                  <a:lnTo>
                    <a:pt x="102" y="32"/>
                  </a:lnTo>
                  <a:lnTo>
                    <a:pt x="85" y="22"/>
                  </a:lnTo>
                  <a:lnTo>
                    <a:pt x="69" y="16"/>
                  </a:lnTo>
                  <a:lnTo>
                    <a:pt x="52" y="9"/>
                  </a:lnTo>
                  <a:lnTo>
                    <a:pt x="35" y="5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6" y="24"/>
                  </a:lnTo>
                  <a:lnTo>
                    <a:pt x="32" y="26"/>
                  </a:lnTo>
                  <a:lnTo>
                    <a:pt x="47" y="31"/>
                  </a:lnTo>
                  <a:lnTo>
                    <a:pt x="60" y="36"/>
                  </a:lnTo>
                  <a:lnTo>
                    <a:pt x="75" y="43"/>
                  </a:lnTo>
                  <a:lnTo>
                    <a:pt x="90" y="51"/>
                  </a:lnTo>
                  <a:lnTo>
                    <a:pt x="104" y="61"/>
                  </a:lnTo>
                  <a:lnTo>
                    <a:pt x="119" y="71"/>
                  </a:lnTo>
                  <a:lnTo>
                    <a:pt x="133" y="85"/>
                  </a:lnTo>
                  <a:lnTo>
                    <a:pt x="146" y="98"/>
                  </a:lnTo>
                  <a:lnTo>
                    <a:pt x="160" y="113"/>
                  </a:lnTo>
                  <a:lnTo>
                    <a:pt x="171" y="130"/>
                  </a:lnTo>
                  <a:lnTo>
                    <a:pt x="185" y="149"/>
                  </a:lnTo>
                  <a:lnTo>
                    <a:pt x="197" y="167"/>
                  </a:lnTo>
                  <a:lnTo>
                    <a:pt x="208" y="188"/>
                  </a:lnTo>
                  <a:lnTo>
                    <a:pt x="218" y="209"/>
                  </a:lnTo>
                  <a:lnTo>
                    <a:pt x="229" y="231"/>
                  </a:lnTo>
                  <a:lnTo>
                    <a:pt x="239" y="255"/>
                  </a:lnTo>
                  <a:lnTo>
                    <a:pt x="249" y="279"/>
                  </a:lnTo>
                  <a:lnTo>
                    <a:pt x="257" y="304"/>
                  </a:lnTo>
                  <a:lnTo>
                    <a:pt x="274" y="358"/>
                  </a:lnTo>
                  <a:lnTo>
                    <a:pt x="287" y="413"/>
                  </a:lnTo>
                  <a:lnTo>
                    <a:pt x="298" y="472"/>
                  </a:lnTo>
                  <a:lnTo>
                    <a:pt x="306" y="535"/>
                  </a:lnTo>
                  <a:lnTo>
                    <a:pt x="311" y="599"/>
                  </a:lnTo>
                  <a:lnTo>
                    <a:pt x="313" y="665"/>
                  </a:lnTo>
                  <a:lnTo>
                    <a:pt x="313" y="665"/>
                  </a:lnTo>
                  <a:lnTo>
                    <a:pt x="313" y="665"/>
                  </a:lnTo>
                  <a:lnTo>
                    <a:pt x="313" y="670"/>
                  </a:lnTo>
                  <a:lnTo>
                    <a:pt x="316" y="673"/>
                  </a:lnTo>
                  <a:lnTo>
                    <a:pt x="319" y="675"/>
                  </a:lnTo>
                  <a:lnTo>
                    <a:pt x="323" y="675"/>
                  </a:lnTo>
                  <a:lnTo>
                    <a:pt x="328" y="675"/>
                  </a:lnTo>
                  <a:lnTo>
                    <a:pt x="331" y="673"/>
                  </a:lnTo>
                  <a:lnTo>
                    <a:pt x="333" y="670"/>
                  </a:lnTo>
                  <a:lnTo>
                    <a:pt x="335" y="665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6642000" y="5119560"/>
              <a:ext cx="373320" cy="604800"/>
            </a:xfrm>
            <a:custGeom>
              <a:avLst/>
              <a:gdLst/>
              <a:ahLst/>
              <a:rect l="l" t="t" r="r" b="b"/>
              <a:pathLst>
                <a:path w="346" h="662">
                  <a:moveTo>
                    <a:pt x="11" y="662"/>
                  </a:moveTo>
                  <a:lnTo>
                    <a:pt x="11" y="662"/>
                  </a:lnTo>
                  <a:lnTo>
                    <a:pt x="29" y="662"/>
                  </a:lnTo>
                  <a:lnTo>
                    <a:pt x="46" y="659"/>
                  </a:lnTo>
                  <a:lnTo>
                    <a:pt x="63" y="653"/>
                  </a:lnTo>
                  <a:lnTo>
                    <a:pt x="80" y="648"/>
                  </a:lnTo>
                  <a:lnTo>
                    <a:pt x="96" y="640"/>
                  </a:lnTo>
                  <a:lnTo>
                    <a:pt x="113" y="632"/>
                  </a:lnTo>
                  <a:lnTo>
                    <a:pt x="128" y="620"/>
                  </a:lnTo>
                  <a:lnTo>
                    <a:pt x="144" y="608"/>
                  </a:lnTo>
                  <a:lnTo>
                    <a:pt x="159" y="594"/>
                  </a:lnTo>
                  <a:lnTo>
                    <a:pt x="172" y="579"/>
                  </a:lnTo>
                  <a:lnTo>
                    <a:pt x="187" y="562"/>
                  </a:lnTo>
                  <a:lnTo>
                    <a:pt x="201" y="546"/>
                  </a:lnTo>
                  <a:lnTo>
                    <a:pt x="213" y="527"/>
                  </a:lnTo>
                  <a:lnTo>
                    <a:pt x="226" y="507"/>
                  </a:lnTo>
                  <a:lnTo>
                    <a:pt x="238" y="487"/>
                  </a:lnTo>
                  <a:lnTo>
                    <a:pt x="250" y="465"/>
                  </a:lnTo>
                  <a:lnTo>
                    <a:pt x="260" y="441"/>
                  </a:lnTo>
                  <a:lnTo>
                    <a:pt x="270" y="417"/>
                  </a:lnTo>
                  <a:lnTo>
                    <a:pt x="280" y="392"/>
                  </a:lnTo>
                  <a:lnTo>
                    <a:pt x="290" y="365"/>
                  </a:lnTo>
                  <a:lnTo>
                    <a:pt x="305" y="311"/>
                  </a:lnTo>
                  <a:lnTo>
                    <a:pt x="320" y="254"/>
                  </a:lnTo>
                  <a:lnTo>
                    <a:pt x="330" y="193"/>
                  </a:lnTo>
                  <a:lnTo>
                    <a:pt x="339" y="131"/>
                  </a:lnTo>
                  <a:lnTo>
                    <a:pt x="344" y="65"/>
                  </a:lnTo>
                  <a:lnTo>
                    <a:pt x="346" y="0"/>
                  </a:lnTo>
                  <a:lnTo>
                    <a:pt x="324" y="0"/>
                  </a:lnTo>
                  <a:lnTo>
                    <a:pt x="322" y="65"/>
                  </a:lnTo>
                  <a:lnTo>
                    <a:pt x="317" y="129"/>
                  </a:lnTo>
                  <a:lnTo>
                    <a:pt x="309" y="190"/>
                  </a:lnTo>
                  <a:lnTo>
                    <a:pt x="298" y="249"/>
                  </a:lnTo>
                  <a:lnTo>
                    <a:pt x="285" y="306"/>
                  </a:lnTo>
                  <a:lnTo>
                    <a:pt x="268" y="359"/>
                  </a:lnTo>
                  <a:lnTo>
                    <a:pt x="260" y="384"/>
                  </a:lnTo>
                  <a:lnTo>
                    <a:pt x="250" y="409"/>
                  </a:lnTo>
                  <a:lnTo>
                    <a:pt x="240" y="433"/>
                  </a:lnTo>
                  <a:lnTo>
                    <a:pt x="229" y="455"/>
                  </a:lnTo>
                  <a:lnTo>
                    <a:pt x="219" y="476"/>
                  </a:lnTo>
                  <a:lnTo>
                    <a:pt x="208" y="495"/>
                  </a:lnTo>
                  <a:lnTo>
                    <a:pt x="196" y="515"/>
                  </a:lnTo>
                  <a:lnTo>
                    <a:pt x="182" y="532"/>
                  </a:lnTo>
                  <a:lnTo>
                    <a:pt x="171" y="549"/>
                  </a:lnTo>
                  <a:lnTo>
                    <a:pt x="157" y="564"/>
                  </a:lnTo>
                  <a:lnTo>
                    <a:pt x="144" y="579"/>
                  </a:lnTo>
                  <a:lnTo>
                    <a:pt x="130" y="591"/>
                  </a:lnTo>
                  <a:lnTo>
                    <a:pt x="115" y="603"/>
                  </a:lnTo>
                  <a:lnTo>
                    <a:pt x="101" y="613"/>
                  </a:lnTo>
                  <a:lnTo>
                    <a:pt x="86" y="621"/>
                  </a:lnTo>
                  <a:lnTo>
                    <a:pt x="71" y="628"/>
                  </a:lnTo>
                  <a:lnTo>
                    <a:pt x="58" y="633"/>
                  </a:lnTo>
                  <a:lnTo>
                    <a:pt x="43" y="637"/>
                  </a:lnTo>
                  <a:lnTo>
                    <a:pt x="27" y="640"/>
                  </a:lnTo>
                  <a:lnTo>
                    <a:pt x="11" y="640"/>
                  </a:lnTo>
                  <a:lnTo>
                    <a:pt x="11" y="640"/>
                  </a:lnTo>
                  <a:lnTo>
                    <a:pt x="11" y="640"/>
                  </a:lnTo>
                  <a:lnTo>
                    <a:pt x="7" y="642"/>
                  </a:lnTo>
                  <a:lnTo>
                    <a:pt x="4" y="643"/>
                  </a:lnTo>
                  <a:lnTo>
                    <a:pt x="0" y="647"/>
                  </a:lnTo>
                  <a:lnTo>
                    <a:pt x="0" y="652"/>
                  </a:lnTo>
                  <a:lnTo>
                    <a:pt x="0" y="655"/>
                  </a:lnTo>
                  <a:lnTo>
                    <a:pt x="4" y="659"/>
                  </a:lnTo>
                  <a:lnTo>
                    <a:pt x="7" y="662"/>
                  </a:lnTo>
                  <a:lnTo>
                    <a:pt x="11" y="662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6292800" y="5108400"/>
              <a:ext cx="362160" cy="615960"/>
            </a:xfrm>
            <a:custGeom>
              <a:avLst/>
              <a:gdLst/>
              <a:ahLst/>
              <a:rect l="l" t="t" r="r" b="b"/>
              <a:pathLst>
                <a:path w="334" h="674">
                  <a:moveTo>
                    <a:pt x="0" y="12"/>
                  </a:moveTo>
                  <a:lnTo>
                    <a:pt x="0" y="12"/>
                  </a:lnTo>
                  <a:lnTo>
                    <a:pt x="2" y="77"/>
                  </a:lnTo>
                  <a:lnTo>
                    <a:pt x="7" y="143"/>
                  </a:lnTo>
                  <a:lnTo>
                    <a:pt x="15" y="205"/>
                  </a:lnTo>
                  <a:lnTo>
                    <a:pt x="25" y="266"/>
                  </a:lnTo>
                  <a:lnTo>
                    <a:pt x="41" y="323"/>
                  </a:lnTo>
                  <a:lnTo>
                    <a:pt x="56" y="377"/>
                  </a:lnTo>
                  <a:lnTo>
                    <a:pt x="66" y="404"/>
                  </a:lnTo>
                  <a:lnTo>
                    <a:pt x="76" y="429"/>
                  </a:lnTo>
                  <a:lnTo>
                    <a:pt x="86" y="453"/>
                  </a:lnTo>
                  <a:lnTo>
                    <a:pt x="96" y="477"/>
                  </a:lnTo>
                  <a:lnTo>
                    <a:pt x="108" y="499"/>
                  </a:lnTo>
                  <a:lnTo>
                    <a:pt x="120" y="519"/>
                  </a:lnTo>
                  <a:lnTo>
                    <a:pt x="133" y="539"/>
                  </a:lnTo>
                  <a:lnTo>
                    <a:pt x="145" y="558"/>
                  </a:lnTo>
                  <a:lnTo>
                    <a:pt x="158" y="574"/>
                  </a:lnTo>
                  <a:lnTo>
                    <a:pt x="172" y="591"/>
                  </a:lnTo>
                  <a:lnTo>
                    <a:pt x="187" y="606"/>
                  </a:lnTo>
                  <a:lnTo>
                    <a:pt x="202" y="620"/>
                  </a:lnTo>
                  <a:lnTo>
                    <a:pt x="217" y="632"/>
                  </a:lnTo>
                  <a:lnTo>
                    <a:pt x="232" y="644"/>
                  </a:lnTo>
                  <a:lnTo>
                    <a:pt x="249" y="652"/>
                  </a:lnTo>
                  <a:lnTo>
                    <a:pt x="264" y="660"/>
                  </a:lnTo>
                  <a:lnTo>
                    <a:pt x="281" y="665"/>
                  </a:lnTo>
                  <a:lnTo>
                    <a:pt x="300" y="671"/>
                  </a:lnTo>
                  <a:lnTo>
                    <a:pt x="317" y="674"/>
                  </a:lnTo>
                  <a:lnTo>
                    <a:pt x="334" y="674"/>
                  </a:lnTo>
                  <a:lnTo>
                    <a:pt x="334" y="652"/>
                  </a:lnTo>
                  <a:lnTo>
                    <a:pt x="318" y="652"/>
                  </a:lnTo>
                  <a:lnTo>
                    <a:pt x="303" y="649"/>
                  </a:lnTo>
                  <a:lnTo>
                    <a:pt x="288" y="645"/>
                  </a:lnTo>
                  <a:lnTo>
                    <a:pt x="273" y="640"/>
                  </a:lnTo>
                  <a:lnTo>
                    <a:pt x="259" y="633"/>
                  </a:lnTo>
                  <a:lnTo>
                    <a:pt x="244" y="625"/>
                  </a:lnTo>
                  <a:lnTo>
                    <a:pt x="231" y="615"/>
                  </a:lnTo>
                  <a:lnTo>
                    <a:pt x="216" y="603"/>
                  </a:lnTo>
                  <a:lnTo>
                    <a:pt x="202" y="591"/>
                  </a:lnTo>
                  <a:lnTo>
                    <a:pt x="189" y="576"/>
                  </a:lnTo>
                  <a:lnTo>
                    <a:pt x="175" y="561"/>
                  </a:lnTo>
                  <a:lnTo>
                    <a:pt x="163" y="544"/>
                  </a:lnTo>
                  <a:lnTo>
                    <a:pt x="150" y="527"/>
                  </a:lnTo>
                  <a:lnTo>
                    <a:pt x="138" y="507"/>
                  </a:lnTo>
                  <a:lnTo>
                    <a:pt x="126" y="488"/>
                  </a:lnTo>
                  <a:lnTo>
                    <a:pt x="116" y="467"/>
                  </a:lnTo>
                  <a:lnTo>
                    <a:pt x="106" y="445"/>
                  </a:lnTo>
                  <a:lnTo>
                    <a:pt x="96" y="421"/>
                  </a:lnTo>
                  <a:lnTo>
                    <a:pt x="86" y="396"/>
                  </a:lnTo>
                  <a:lnTo>
                    <a:pt x="78" y="371"/>
                  </a:lnTo>
                  <a:lnTo>
                    <a:pt x="61" y="318"/>
                  </a:lnTo>
                  <a:lnTo>
                    <a:pt x="47" y="261"/>
                  </a:lnTo>
                  <a:lnTo>
                    <a:pt x="37" y="202"/>
                  </a:lnTo>
                  <a:lnTo>
                    <a:pt x="29" y="141"/>
                  </a:lnTo>
                  <a:lnTo>
                    <a:pt x="24" y="77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6"/>
                  </a:lnTo>
                  <a:lnTo>
                    <a:pt x="19" y="3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6292800" y="4513320"/>
              <a:ext cx="372960" cy="606240"/>
            </a:xfrm>
            <a:custGeom>
              <a:avLst/>
              <a:gdLst/>
              <a:ahLst/>
              <a:rect l="l" t="t" r="r" b="b"/>
              <a:pathLst>
                <a:path w="345" h="665">
                  <a:moveTo>
                    <a:pt x="334" y="0"/>
                  </a:moveTo>
                  <a:lnTo>
                    <a:pt x="334" y="0"/>
                  </a:lnTo>
                  <a:lnTo>
                    <a:pt x="317" y="2"/>
                  </a:lnTo>
                  <a:lnTo>
                    <a:pt x="300" y="5"/>
                  </a:lnTo>
                  <a:lnTo>
                    <a:pt x="281" y="9"/>
                  </a:lnTo>
                  <a:lnTo>
                    <a:pt x="264" y="16"/>
                  </a:lnTo>
                  <a:lnTo>
                    <a:pt x="249" y="22"/>
                  </a:lnTo>
                  <a:lnTo>
                    <a:pt x="232" y="32"/>
                  </a:lnTo>
                  <a:lnTo>
                    <a:pt x="217" y="43"/>
                  </a:lnTo>
                  <a:lnTo>
                    <a:pt x="202" y="56"/>
                  </a:lnTo>
                  <a:lnTo>
                    <a:pt x="187" y="70"/>
                  </a:lnTo>
                  <a:lnTo>
                    <a:pt x="172" y="83"/>
                  </a:lnTo>
                  <a:lnTo>
                    <a:pt x="158" y="100"/>
                  </a:lnTo>
                  <a:lnTo>
                    <a:pt x="145" y="117"/>
                  </a:lnTo>
                  <a:lnTo>
                    <a:pt x="133" y="137"/>
                  </a:lnTo>
                  <a:lnTo>
                    <a:pt x="120" y="155"/>
                  </a:lnTo>
                  <a:lnTo>
                    <a:pt x="108" y="177"/>
                  </a:lnTo>
                  <a:lnTo>
                    <a:pt x="96" y="199"/>
                  </a:lnTo>
                  <a:lnTo>
                    <a:pt x="86" y="221"/>
                  </a:lnTo>
                  <a:lnTo>
                    <a:pt x="76" y="247"/>
                  </a:lnTo>
                  <a:lnTo>
                    <a:pt x="66" y="272"/>
                  </a:lnTo>
                  <a:lnTo>
                    <a:pt x="56" y="297"/>
                  </a:lnTo>
                  <a:lnTo>
                    <a:pt x="41" y="351"/>
                  </a:lnTo>
                  <a:lnTo>
                    <a:pt x="25" y="408"/>
                  </a:lnTo>
                  <a:lnTo>
                    <a:pt x="15" y="469"/>
                  </a:lnTo>
                  <a:lnTo>
                    <a:pt x="7" y="533"/>
                  </a:lnTo>
                  <a:lnTo>
                    <a:pt x="2" y="597"/>
                  </a:lnTo>
                  <a:lnTo>
                    <a:pt x="0" y="665"/>
                  </a:lnTo>
                  <a:lnTo>
                    <a:pt x="22" y="665"/>
                  </a:lnTo>
                  <a:lnTo>
                    <a:pt x="24" y="599"/>
                  </a:lnTo>
                  <a:lnTo>
                    <a:pt x="29" y="535"/>
                  </a:lnTo>
                  <a:lnTo>
                    <a:pt x="37" y="472"/>
                  </a:lnTo>
                  <a:lnTo>
                    <a:pt x="47" y="413"/>
                  </a:lnTo>
                  <a:lnTo>
                    <a:pt x="61" y="358"/>
                  </a:lnTo>
                  <a:lnTo>
                    <a:pt x="78" y="304"/>
                  </a:lnTo>
                  <a:lnTo>
                    <a:pt x="86" y="279"/>
                  </a:lnTo>
                  <a:lnTo>
                    <a:pt x="96" y="255"/>
                  </a:lnTo>
                  <a:lnTo>
                    <a:pt x="106" y="231"/>
                  </a:lnTo>
                  <a:lnTo>
                    <a:pt x="116" y="209"/>
                  </a:lnTo>
                  <a:lnTo>
                    <a:pt x="126" y="188"/>
                  </a:lnTo>
                  <a:lnTo>
                    <a:pt x="138" y="167"/>
                  </a:lnTo>
                  <a:lnTo>
                    <a:pt x="150" y="149"/>
                  </a:lnTo>
                  <a:lnTo>
                    <a:pt x="163" y="130"/>
                  </a:lnTo>
                  <a:lnTo>
                    <a:pt x="175" y="113"/>
                  </a:lnTo>
                  <a:lnTo>
                    <a:pt x="189" y="98"/>
                  </a:lnTo>
                  <a:lnTo>
                    <a:pt x="202" y="85"/>
                  </a:lnTo>
                  <a:lnTo>
                    <a:pt x="216" y="71"/>
                  </a:lnTo>
                  <a:lnTo>
                    <a:pt x="231" y="61"/>
                  </a:lnTo>
                  <a:lnTo>
                    <a:pt x="244" y="51"/>
                  </a:lnTo>
                  <a:lnTo>
                    <a:pt x="259" y="43"/>
                  </a:lnTo>
                  <a:lnTo>
                    <a:pt x="273" y="36"/>
                  </a:lnTo>
                  <a:lnTo>
                    <a:pt x="288" y="31"/>
                  </a:lnTo>
                  <a:lnTo>
                    <a:pt x="303" y="26"/>
                  </a:lnTo>
                  <a:lnTo>
                    <a:pt x="318" y="24"/>
                  </a:lnTo>
                  <a:lnTo>
                    <a:pt x="334" y="22"/>
                  </a:lnTo>
                  <a:lnTo>
                    <a:pt x="334" y="22"/>
                  </a:lnTo>
                  <a:lnTo>
                    <a:pt x="334" y="22"/>
                  </a:lnTo>
                  <a:lnTo>
                    <a:pt x="339" y="22"/>
                  </a:lnTo>
                  <a:lnTo>
                    <a:pt x="342" y="19"/>
                  </a:lnTo>
                  <a:lnTo>
                    <a:pt x="344" y="16"/>
                  </a:lnTo>
                  <a:lnTo>
                    <a:pt x="345" y="12"/>
                  </a:lnTo>
                  <a:lnTo>
                    <a:pt x="344" y="9"/>
                  </a:lnTo>
                  <a:lnTo>
                    <a:pt x="342" y="4"/>
                  </a:lnTo>
                  <a:lnTo>
                    <a:pt x="339" y="2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6642000" y="5713560"/>
              <a:ext cx="25560" cy="10800"/>
            </a:xfrm>
            <a:custGeom>
              <a:avLst/>
              <a:gdLst/>
              <a:ahLst/>
              <a:rect l="l" t="t" r="r" b="b"/>
              <a:pathLst>
                <a:path w="24" h="12">
                  <a:moveTo>
                    <a:pt x="0" y="0"/>
                  </a:moveTo>
                  <a:lnTo>
                    <a:pt x="2" y="5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19" y="9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6642000" y="4525920"/>
              <a:ext cx="25560" cy="1187640"/>
            </a:xfrm>
            <a:custGeom>
              <a:avLst/>
              <a:gdLst/>
              <a:ahLst/>
              <a:rect l="l" t="t" r="r" b="b"/>
              <a:pathLst>
                <a:path w="24" h="1301">
                  <a:moveTo>
                    <a:pt x="0" y="0"/>
                  </a:moveTo>
                  <a:lnTo>
                    <a:pt x="0" y="177"/>
                  </a:lnTo>
                  <a:lnTo>
                    <a:pt x="0" y="329"/>
                  </a:lnTo>
                  <a:lnTo>
                    <a:pt x="0" y="458"/>
                  </a:lnTo>
                  <a:lnTo>
                    <a:pt x="0" y="570"/>
                  </a:lnTo>
                  <a:lnTo>
                    <a:pt x="0" y="662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0" y="868"/>
                  </a:lnTo>
                  <a:lnTo>
                    <a:pt x="0" y="918"/>
                  </a:lnTo>
                  <a:lnTo>
                    <a:pt x="0" y="966"/>
                  </a:lnTo>
                  <a:lnTo>
                    <a:pt x="0" y="1011"/>
                  </a:lnTo>
                  <a:lnTo>
                    <a:pt x="0" y="1057"/>
                  </a:lnTo>
                  <a:lnTo>
                    <a:pt x="0" y="1107"/>
                  </a:lnTo>
                  <a:lnTo>
                    <a:pt x="0" y="1163"/>
                  </a:lnTo>
                  <a:lnTo>
                    <a:pt x="0" y="1227"/>
                  </a:lnTo>
                  <a:lnTo>
                    <a:pt x="0" y="1301"/>
                  </a:lnTo>
                  <a:lnTo>
                    <a:pt x="24" y="1301"/>
                  </a:lnTo>
                  <a:lnTo>
                    <a:pt x="22" y="1227"/>
                  </a:lnTo>
                  <a:lnTo>
                    <a:pt x="22" y="1163"/>
                  </a:lnTo>
                  <a:lnTo>
                    <a:pt x="22" y="1107"/>
                  </a:lnTo>
                  <a:lnTo>
                    <a:pt x="22" y="1057"/>
                  </a:lnTo>
                  <a:lnTo>
                    <a:pt x="22" y="1011"/>
                  </a:lnTo>
                  <a:lnTo>
                    <a:pt x="22" y="966"/>
                  </a:lnTo>
                  <a:lnTo>
                    <a:pt x="22" y="918"/>
                  </a:lnTo>
                  <a:lnTo>
                    <a:pt x="22" y="868"/>
                  </a:lnTo>
                  <a:lnTo>
                    <a:pt x="22" y="809"/>
                  </a:lnTo>
                  <a:lnTo>
                    <a:pt x="22" y="742"/>
                  </a:lnTo>
                  <a:lnTo>
                    <a:pt x="22" y="662"/>
                  </a:lnTo>
                  <a:lnTo>
                    <a:pt x="22" y="570"/>
                  </a:lnTo>
                  <a:lnTo>
                    <a:pt x="22" y="458"/>
                  </a:lnTo>
                  <a:lnTo>
                    <a:pt x="22" y="329"/>
                  </a:lnTo>
                  <a:lnTo>
                    <a:pt x="22" y="17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6642000" y="4516560"/>
              <a:ext cx="23760" cy="9360"/>
            </a:xfrm>
            <a:custGeom>
              <a:avLst/>
              <a:gdLst/>
              <a:ahLst/>
              <a:rect l="l" t="t" r="r" b="b"/>
              <a:pathLst>
                <a:path w="22" h="10">
                  <a:moveTo>
                    <a:pt x="22" y="10"/>
                  </a:moveTo>
                  <a:lnTo>
                    <a:pt x="21" y="5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6253200" y="4616280"/>
              <a:ext cx="20520" cy="20880"/>
            </a:xfrm>
            <a:custGeom>
              <a:avLst/>
              <a:gdLst/>
              <a:ahLst/>
              <a:rect l="l" t="t" r="r" b="b"/>
              <a:pathLst>
                <a:path w="19" h="20">
                  <a:moveTo>
                    <a:pt x="14" y="20"/>
                  </a:moveTo>
                  <a:lnTo>
                    <a:pt x="17" y="15"/>
                  </a:lnTo>
                  <a:lnTo>
                    <a:pt x="19" y="12"/>
                  </a:lnTo>
                  <a:lnTo>
                    <a:pt x="17" y="8"/>
                  </a:lnTo>
                  <a:lnTo>
                    <a:pt x="15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6234120" y="4619520"/>
              <a:ext cx="833400" cy="114480"/>
            </a:xfrm>
            <a:custGeom>
              <a:avLst/>
              <a:gdLst/>
              <a:ahLst/>
              <a:rect l="l" t="t" r="r" b="b"/>
              <a:pathLst>
                <a:path w="772" h="125">
                  <a:moveTo>
                    <a:pt x="739" y="17"/>
                  </a:moveTo>
                  <a:lnTo>
                    <a:pt x="746" y="22"/>
                  </a:lnTo>
                  <a:lnTo>
                    <a:pt x="749" y="27"/>
                  </a:lnTo>
                  <a:lnTo>
                    <a:pt x="751" y="32"/>
                  </a:lnTo>
                  <a:lnTo>
                    <a:pt x="752" y="36"/>
                  </a:lnTo>
                  <a:lnTo>
                    <a:pt x="752" y="39"/>
                  </a:lnTo>
                  <a:lnTo>
                    <a:pt x="751" y="41"/>
                  </a:lnTo>
                  <a:lnTo>
                    <a:pt x="749" y="44"/>
                  </a:lnTo>
                  <a:lnTo>
                    <a:pt x="747" y="48"/>
                  </a:lnTo>
                  <a:lnTo>
                    <a:pt x="735" y="56"/>
                  </a:lnTo>
                  <a:lnTo>
                    <a:pt x="720" y="64"/>
                  </a:lnTo>
                  <a:lnTo>
                    <a:pt x="700" y="71"/>
                  </a:lnTo>
                  <a:lnTo>
                    <a:pt x="675" y="78"/>
                  </a:lnTo>
                  <a:lnTo>
                    <a:pt x="646" y="85"/>
                  </a:lnTo>
                  <a:lnTo>
                    <a:pt x="616" y="90"/>
                  </a:lnTo>
                  <a:lnTo>
                    <a:pt x="582" y="95"/>
                  </a:lnTo>
                  <a:lnTo>
                    <a:pt x="545" y="98"/>
                  </a:lnTo>
                  <a:lnTo>
                    <a:pt x="508" y="100"/>
                  </a:lnTo>
                  <a:lnTo>
                    <a:pt x="468" y="103"/>
                  </a:lnTo>
                  <a:lnTo>
                    <a:pt x="427" y="103"/>
                  </a:lnTo>
                  <a:lnTo>
                    <a:pt x="387" y="103"/>
                  </a:lnTo>
                  <a:lnTo>
                    <a:pt x="346" y="103"/>
                  </a:lnTo>
                  <a:lnTo>
                    <a:pt x="306" y="102"/>
                  </a:lnTo>
                  <a:lnTo>
                    <a:pt x="267" y="100"/>
                  </a:lnTo>
                  <a:lnTo>
                    <a:pt x="229" y="96"/>
                  </a:lnTo>
                  <a:lnTo>
                    <a:pt x="193" y="93"/>
                  </a:lnTo>
                  <a:lnTo>
                    <a:pt x="158" y="88"/>
                  </a:lnTo>
                  <a:lnTo>
                    <a:pt x="128" y="83"/>
                  </a:lnTo>
                  <a:lnTo>
                    <a:pt x="99" y="76"/>
                  </a:lnTo>
                  <a:lnTo>
                    <a:pt x="74" y="70"/>
                  </a:lnTo>
                  <a:lnTo>
                    <a:pt x="53" y="63"/>
                  </a:lnTo>
                  <a:lnTo>
                    <a:pt x="37" y="54"/>
                  </a:lnTo>
                  <a:lnTo>
                    <a:pt x="26" y="46"/>
                  </a:lnTo>
                  <a:lnTo>
                    <a:pt x="23" y="43"/>
                  </a:lnTo>
                  <a:lnTo>
                    <a:pt x="21" y="39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21" y="31"/>
                  </a:lnTo>
                  <a:lnTo>
                    <a:pt x="23" y="27"/>
                  </a:lnTo>
                  <a:lnTo>
                    <a:pt x="26" y="22"/>
                  </a:lnTo>
                  <a:lnTo>
                    <a:pt x="32" y="17"/>
                  </a:lnTo>
                  <a:lnTo>
                    <a:pt x="18" y="0"/>
                  </a:lnTo>
                  <a:lnTo>
                    <a:pt x="10" y="9"/>
                  </a:lnTo>
                  <a:lnTo>
                    <a:pt x="5" y="16"/>
                  </a:lnTo>
                  <a:lnTo>
                    <a:pt x="1" y="24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6" y="56"/>
                  </a:lnTo>
                  <a:lnTo>
                    <a:pt x="11" y="63"/>
                  </a:lnTo>
                  <a:lnTo>
                    <a:pt x="26" y="73"/>
                  </a:lnTo>
                  <a:lnTo>
                    <a:pt x="45" y="83"/>
                  </a:lnTo>
                  <a:lnTo>
                    <a:pt x="67" y="91"/>
                  </a:lnTo>
                  <a:lnTo>
                    <a:pt x="94" y="98"/>
                  </a:lnTo>
                  <a:lnTo>
                    <a:pt x="122" y="105"/>
                  </a:lnTo>
                  <a:lnTo>
                    <a:pt x="154" y="110"/>
                  </a:lnTo>
                  <a:lnTo>
                    <a:pt x="190" y="115"/>
                  </a:lnTo>
                  <a:lnTo>
                    <a:pt x="227" y="118"/>
                  </a:lnTo>
                  <a:lnTo>
                    <a:pt x="266" y="122"/>
                  </a:lnTo>
                  <a:lnTo>
                    <a:pt x="306" y="123"/>
                  </a:lnTo>
                  <a:lnTo>
                    <a:pt x="346" y="125"/>
                  </a:lnTo>
                  <a:lnTo>
                    <a:pt x="387" y="125"/>
                  </a:lnTo>
                  <a:lnTo>
                    <a:pt x="429" y="125"/>
                  </a:lnTo>
                  <a:lnTo>
                    <a:pt x="469" y="125"/>
                  </a:lnTo>
                  <a:lnTo>
                    <a:pt x="508" y="122"/>
                  </a:lnTo>
                  <a:lnTo>
                    <a:pt x="547" y="120"/>
                  </a:lnTo>
                  <a:lnTo>
                    <a:pt x="584" y="117"/>
                  </a:lnTo>
                  <a:lnTo>
                    <a:pt x="619" y="112"/>
                  </a:lnTo>
                  <a:lnTo>
                    <a:pt x="651" y="107"/>
                  </a:lnTo>
                  <a:lnTo>
                    <a:pt x="680" y="100"/>
                  </a:lnTo>
                  <a:lnTo>
                    <a:pt x="707" y="93"/>
                  </a:lnTo>
                  <a:lnTo>
                    <a:pt x="729" y="85"/>
                  </a:lnTo>
                  <a:lnTo>
                    <a:pt x="747" y="75"/>
                  </a:lnTo>
                  <a:lnTo>
                    <a:pt x="761" y="64"/>
                  </a:lnTo>
                  <a:lnTo>
                    <a:pt x="767" y="56"/>
                  </a:lnTo>
                  <a:lnTo>
                    <a:pt x="771" y="49"/>
                  </a:lnTo>
                  <a:lnTo>
                    <a:pt x="772" y="41"/>
                  </a:lnTo>
                  <a:lnTo>
                    <a:pt x="772" y="32"/>
                  </a:lnTo>
                  <a:lnTo>
                    <a:pt x="771" y="24"/>
                  </a:lnTo>
                  <a:lnTo>
                    <a:pt x="767" y="16"/>
                  </a:lnTo>
                  <a:lnTo>
                    <a:pt x="761" y="9"/>
                  </a:lnTo>
                  <a:lnTo>
                    <a:pt x="754" y="0"/>
                  </a:lnTo>
                  <a:lnTo>
                    <a:pt x="739" y="17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7027920" y="4616280"/>
              <a:ext cx="20520" cy="20880"/>
            </a:xfrm>
            <a:custGeom>
              <a:avLst/>
              <a:gdLst/>
              <a:ahLst/>
              <a:rect l="l" t="t" r="r" b="b"/>
              <a:pathLst>
                <a:path w="19" h="20">
                  <a:moveTo>
                    <a:pt x="19" y="3"/>
                  </a:moveTo>
                  <a:lnTo>
                    <a:pt x="16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4" y="2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6040440" y="4809960"/>
              <a:ext cx="23760" cy="11160"/>
            </a:xfrm>
            <a:custGeom>
              <a:avLst/>
              <a:gdLst/>
              <a:ahLst/>
              <a:rect l="l" t="t" r="r" b="b"/>
              <a:pathLst>
                <a:path w="22" h="12">
                  <a:moveTo>
                    <a:pt x="22" y="12"/>
                  </a:moveTo>
                  <a:lnTo>
                    <a:pt x="22" y="6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1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6040440" y="4818240"/>
              <a:ext cx="1220760" cy="176040"/>
            </a:xfrm>
            <a:custGeom>
              <a:avLst/>
              <a:gdLst/>
              <a:ahLst/>
              <a:rect l="l" t="t" r="r" b="b"/>
              <a:pathLst>
                <a:path w="1130" h="194">
                  <a:moveTo>
                    <a:pt x="1106" y="4"/>
                  </a:moveTo>
                  <a:lnTo>
                    <a:pt x="1108" y="14"/>
                  </a:lnTo>
                  <a:lnTo>
                    <a:pt x="1106" y="24"/>
                  </a:lnTo>
                  <a:lnTo>
                    <a:pt x="1105" y="34"/>
                  </a:lnTo>
                  <a:lnTo>
                    <a:pt x="1101" y="42"/>
                  </a:lnTo>
                  <a:lnTo>
                    <a:pt x="1096" y="52"/>
                  </a:lnTo>
                  <a:lnTo>
                    <a:pt x="1091" y="61"/>
                  </a:lnTo>
                  <a:lnTo>
                    <a:pt x="1083" y="69"/>
                  </a:lnTo>
                  <a:lnTo>
                    <a:pt x="1074" y="78"/>
                  </a:lnTo>
                  <a:lnTo>
                    <a:pt x="1064" y="86"/>
                  </a:lnTo>
                  <a:lnTo>
                    <a:pt x="1053" y="93"/>
                  </a:lnTo>
                  <a:lnTo>
                    <a:pt x="1039" y="101"/>
                  </a:lnTo>
                  <a:lnTo>
                    <a:pt x="1026" y="108"/>
                  </a:lnTo>
                  <a:lnTo>
                    <a:pt x="994" y="120"/>
                  </a:lnTo>
                  <a:lnTo>
                    <a:pt x="957" y="132"/>
                  </a:lnTo>
                  <a:lnTo>
                    <a:pt x="918" y="142"/>
                  </a:lnTo>
                  <a:lnTo>
                    <a:pt x="874" y="150"/>
                  </a:lnTo>
                  <a:lnTo>
                    <a:pt x="829" y="159"/>
                  </a:lnTo>
                  <a:lnTo>
                    <a:pt x="781" y="164"/>
                  </a:lnTo>
                  <a:lnTo>
                    <a:pt x="731" y="167"/>
                  </a:lnTo>
                  <a:lnTo>
                    <a:pt x="680" y="170"/>
                  </a:lnTo>
                  <a:lnTo>
                    <a:pt x="628" y="172"/>
                  </a:lnTo>
                  <a:lnTo>
                    <a:pt x="574" y="170"/>
                  </a:lnTo>
                  <a:lnTo>
                    <a:pt x="522" y="169"/>
                  </a:lnTo>
                  <a:lnTo>
                    <a:pt x="470" y="167"/>
                  </a:lnTo>
                  <a:lnTo>
                    <a:pt x="418" y="162"/>
                  </a:lnTo>
                  <a:lnTo>
                    <a:pt x="367" y="157"/>
                  </a:lnTo>
                  <a:lnTo>
                    <a:pt x="318" y="150"/>
                  </a:lnTo>
                  <a:lnTo>
                    <a:pt x="273" y="142"/>
                  </a:lnTo>
                  <a:lnTo>
                    <a:pt x="227" y="132"/>
                  </a:lnTo>
                  <a:lnTo>
                    <a:pt x="187" y="122"/>
                  </a:lnTo>
                  <a:lnTo>
                    <a:pt x="150" y="110"/>
                  </a:lnTo>
                  <a:lnTo>
                    <a:pt x="116" y="96"/>
                  </a:lnTo>
                  <a:lnTo>
                    <a:pt x="88" y="83"/>
                  </a:lnTo>
                  <a:lnTo>
                    <a:pt x="62" y="68"/>
                  </a:lnTo>
                  <a:lnTo>
                    <a:pt x="52" y="59"/>
                  </a:lnTo>
                  <a:lnTo>
                    <a:pt x="44" y="52"/>
                  </a:lnTo>
                  <a:lnTo>
                    <a:pt x="37" y="44"/>
                  </a:lnTo>
                  <a:lnTo>
                    <a:pt x="30" y="36"/>
                  </a:lnTo>
                  <a:lnTo>
                    <a:pt x="27" y="27"/>
                  </a:lnTo>
                  <a:lnTo>
                    <a:pt x="24" y="19"/>
                  </a:lnTo>
                  <a:lnTo>
                    <a:pt x="22" y="12"/>
                  </a:lnTo>
                  <a:lnTo>
                    <a:pt x="22" y="4"/>
                  </a:lnTo>
                  <a:lnTo>
                    <a:pt x="0" y="2"/>
                  </a:lnTo>
                  <a:lnTo>
                    <a:pt x="0" y="14"/>
                  </a:lnTo>
                  <a:lnTo>
                    <a:pt x="3" y="25"/>
                  </a:lnTo>
                  <a:lnTo>
                    <a:pt x="7" y="37"/>
                  </a:lnTo>
                  <a:lnTo>
                    <a:pt x="12" y="47"/>
                  </a:lnTo>
                  <a:lnTo>
                    <a:pt x="20" y="57"/>
                  </a:lnTo>
                  <a:lnTo>
                    <a:pt x="29" y="68"/>
                  </a:lnTo>
                  <a:lnTo>
                    <a:pt x="39" y="76"/>
                  </a:lnTo>
                  <a:lnTo>
                    <a:pt x="51" y="84"/>
                  </a:lnTo>
                  <a:lnTo>
                    <a:pt x="76" y="101"/>
                  </a:lnTo>
                  <a:lnTo>
                    <a:pt x="108" y="116"/>
                  </a:lnTo>
                  <a:lnTo>
                    <a:pt x="143" y="130"/>
                  </a:lnTo>
                  <a:lnTo>
                    <a:pt x="182" y="142"/>
                  </a:lnTo>
                  <a:lnTo>
                    <a:pt x="222" y="154"/>
                  </a:lnTo>
                  <a:lnTo>
                    <a:pt x="268" y="162"/>
                  </a:lnTo>
                  <a:lnTo>
                    <a:pt x="315" y="170"/>
                  </a:lnTo>
                  <a:lnTo>
                    <a:pt x="365" y="179"/>
                  </a:lnTo>
                  <a:lnTo>
                    <a:pt x="416" y="184"/>
                  </a:lnTo>
                  <a:lnTo>
                    <a:pt x="468" y="189"/>
                  </a:lnTo>
                  <a:lnTo>
                    <a:pt x="520" y="191"/>
                  </a:lnTo>
                  <a:lnTo>
                    <a:pt x="574" y="192"/>
                  </a:lnTo>
                  <a:lnTo>
                    <a:pt x="628" y="194"/>
                  </a:lnTo>
                  <a:lnTo>
                    <a:pt x="680" y="192"/>
                  </a:lnTo>
                  <a:lnTo>
                    <a:pt x="733" y="189"/>
                  </a:lnTo>
                  <a:lnTo>
                    <a:pt x="783" y="186"/>
                  </a:lnTo>
                  <a:lnTo>
                    <a:pt x="832" y="179"/>
                  </a:lnTo>
                  <a:lnTo>
                    <a:pt x="879" y="172"/>
                  </a:lnTo>
                  <a:lnTo>
                    <a:pt x="923" y="164"/>
                  </a:lnTo>
                  <a:lnTo>
                    <a:pt x="963" y="154"/>
                  </a:lnTo>
                  <a:lnTo>
                    <a:pt x="1000" y="142"/>
                  </a:lnTo>
                  <a:lnTo>
                    <a:pt x="1034" y="128"/>
                  </a:lnTo>
                  <a:lnTo>
                    <a:pt x="1049" y="120"/>
                  </a:lnTo>
                  <a:lnTo>
                    <a:pt x="1063" y="111"/>
                  </a:lnTo>
                  <a:lnTo>
                    <a:pt x="1076" y="103"/>
                  </a:lnTo>
                  <a:lnTo>
                    <a:pt x="1088" y="95"/>
                  </a:lnTo>
                  <a:lnTo>
                    <a:pt x="1098" y="84"/>
                  </a:lnTo>
                  <a:lnTo>
                    <a:pt x="1108" y="74"/>
                  </a:lnTo>
                  <a:lnTo>
                    <a:pt x="1115" y="64"/>
                  </a:lnTo>
                  <a:lnTo>
                    <a:pt x="1122" y="52"/>
                  </a:lnTo>
                  <a:lnTo>
                    <a:pt x="1127" y="41"/>
                  </a:lnTo>
                  <a:lnTo>
                    <a:pt x="1128" y="27"/>
                  </a:lnTo>
                  <a:lnTo>
                    <a:pt x="1130" y="14"/>
                  </a:lnTo>
                  <a:lnTo>
                    <a:pt x="1128" y="0"/>
                  </a:lnTo>
                  <a:lnTo>
                    <a:pt x="1106" y="4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7234200" y="4809960"/>
              <a:ext cx="23760" cy="11160"/>
            </a:xfrm>
            <a:custGeom>
              <a:avLst/>
              <a:gdLst/>
              <a:ahLst/>
              <a:rect l="l" t="t" r="r" b="b"/>
              <a:pathLst>
                <a:path w="22" h="12">
                  <a:moveTo>
                    <a:pt x="22" y="8"/>
                  </a:moveTo>
                  <a:lnTo>
                    <a:pt x="21" y="5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5952960" y="5010120"/>
              <a:ext cx="24120" cy="11160"/>
            </a:xfrm>
            <a:custGeom>
              <a:avLst/>
              <a:gdLst/>
              <a:ahLst/>
              <a:rect l="l" t="t" r="r" b="b"/>
              <a:pathLst>
                <a:path w="22" h="12">
                  <a:moveTo>
                    <a:pt x="22" y="12"/>
                  </a:moveTo>
                  <a:lnTo>
                    <a:pt x="22" y="8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952960" y="5018040"/>
              <a:ext cx="1395720" cy="276120"/>
            </a:xfrm>
            <a:custGeom>
              <a:avLst/>
              <a:gdLst/>
              <a:ahLst/>
              <a:rect l="l" t="t" r="r" b="b"/>
              <a:pathLst>
                <a:path w="1293" h="300">
                  <a:moveTo>
                    <a:pt x="1270" y="3"/>
                  </a:moveTo>
                  <a:lnTo>
                    <a:pt x="1272" y="20"/>
                  </a:lnTo>
                  <a:lnTo>
                    <a:pt x="1272" y="35"/>
                  </a:lnTo>
                  <a:lnTo>
                    <a:pt x="1270" y="51"/>
                  </a:lnTo>
                  <a:lnTo>
                    <a:pt x="1267" y="64"/>
                  </a:lnTo>
                  <a:lnTo>
                    <a:pt x="1261" y="77"/>
                  </a:lnTo>
                  <a:lnTo>
                    <a:pt x="1255" y="91"/>
                  </a:lnTo>
                  <a:lnTo>
                    <a:pt x="1246" y="104"/>
                  </a:lnTo>
                  <a:lnTo>
                    <a:pt x="1236" y="118"/>
                  </a:lnTo>
                  <a:lnTo>
                    <a:pt x="1224" y="130"/>
                  </a:lnTo>
                  <a:lnTo>
                    <a:pt x="1211" y="142"/>
                  </a:lnTo>
                  <a:lnTo>
                    <a:pt x="1196" y="153"/>
                  </a:lnTo>
                  <a:lnTo>
                    <a:pt x="1181" y="163"/>
                  </a:lnTo>
                  <a:lnTo>
                    <a:pt x="1162" y="175"/>
                  </a:lnTo>
                  <a:lnTo>
                    <a:pt x="1144" y="185"/>
                  </a:lnTo>
                  <a:lnTo>
                    <a:pt x="1123" y="194"/>
                  </a:lnTo>
                  <a:lnTo>
                    <a:pt x="1103" y="204"/>
                  </a:lnTo>
                  <a:lnTo>
                    <a:pt x="1056" y="221"/>
                  </a:lnTo>
                  <a:lnTo>
                    <a:pt x="1007" y="236"/>
                  </a:lnTo>
                  <a:lnTo>
                    <a:pt x="955" y="248"/>
                  </a:lnTo>
                  <a:lnTo>
                    <a:pt x="898" y="258"/>
                  </a:lnTo>
                  <a:lnTo>
                    <a:pt x="840" y="266"/>
                  </a:lnTo>
                  <a:lnTo>
                    <a:pt x="782" y="273"/>
                  </a:lnTo>
                  <a:lnTo>
                    <a:pt x="721" y="276"/>
                  </a:lnTo>
                  <a:lnTo>
                    <a:pt x="659" y="278"/>
                  </a:lnTo>
                  <a:lnTo>
                    <a:pt x="598" y="278"/>
                  </a:lnTo>
                  <a:lnTo>
                    <a:pt x="536" y="276"/>
                  </a:lnTo>
                  <a:lnTo>
                    <a:pt x="477" y="271"/>
                  </a:lnTo>
                  <a:lnTo>
                    <a:pt x="418" y="263"/>
                  </a:lnTo>
                  <a:lnTo>
                    <a:pt x="361" y="254"/>
                  </a:lnTo>
                  <a:lnTo>
                    <a:pt x="307" y="243"/>
                  </a:lnTo>
                  <a:lnTo>
                    <a:pt x="256" y="227"/>
                  </a:lnTo>
                  <a:lnTo>
                    <a:pt x="209" y="211"/>
                  </a:lnTo>
                  <a:lnTo>
                    <a:pt x="187" y="202"/>
                  </a:lnTo>
                  <a:lnTo>
                    <a:pt x="165" y="192"/>
                  </a:lnTo>
                  <a:lnTo>
                    <a:pt x="145" y="182"/>
                  </a:lnTo>
                  <a:lnTo>
                    <a:pt x="127" y="172"/>
                  </a:lnTo>
                  <a:lnTo>
                    <a:pt x="110" y="160"/>
                  </a:lnTo>
                  <a:lnTo>
                    <a:pt x="95" y="148"/>
                  </a:lnTo>
                  <a:lnTo>
                    <a:pt x="79" y="136"/>
                  </a:lnTo>
                  <a:lnTo>
                    <a:pt x="68" y="123"/>
                  </a:lnTo>
                  <a:lnTo>
                    <a:pt x="56" y="110"/>
                  </a:lnTo>
                  <a:lnTo>
                    <a:pt x="46" y="96"/>
                  </a:lnTo>
                  <a:lnTo>
                    <a:pt x="37" y="83"/>
                  </a:lnTo>
                  <a:lnTo>
                    <a:pt x="31" y="67"/>
                  </a:lnTo>
                  <a:lnTo>
                    <a:pt x="27" y="52"/>
                  </a:lnTo>
                  <a:lnTo>
                    <a:pt x="24" y="35"/>
                  </a:lnTo>
                  <a:lnTo>
                    <a:pt x="22" y="20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39"/>
                  </a:lnTo>
                  <a:lnTo>
                    <a:pt x="5" y="57"/>
                  </a:lnTo>
                  <a:lnTo>
                    <a:pt x="10" y="74"/>
                  </a:lnTo>
                  <a:lnTo>
                    <a:pt x="19" y="93"/>
                  </a:lnTo>
                  <a:lnTo>
                    <a:pt x="27" y="108"/>
                  </a:lnTo>
                  <a:lnTo>
                    <a:pt x="39" y="123"/>
                  </a:lnTo>
                  <a:lnTo>
                    <a:pt x="51" y="138"/>
                  </a:lnTo>
                  <a:lnTo>
                    <a:pt x="64" y="152"/>
                  </a:lnTo>
                  <a:lnTo>
                    <a:pt x="81" y="165"/>
                  </a:lnTo>
                  <a:lnTo>
                    <a:pt x="98" y="179"/>
                  </a:lnTo>
                  <a:lnTo>
                    <a:pt x="116" y="190"/>
                  </a:lnTo>
                  <a:lnTo>
                    <a:pt x="135" y="202"/>
                  </a:lnTo>
                  <a:lnTo>
                    <a:pt x="155" y="212"/>
                  </a:lnTo>
                  <a:lnTo>
                    <a:pt x="177" y="222"/>
                  </a:lnTo>
                  <a:lnTo>
                    <a:pt x="201" y="233"/>
                  </a:lnTo>
                  <a:lnTo>
                    <a:pt x="249" y="249"/>
                  </a:lnTo>
                  <a:lnTo>
                    <a:pt x="302" y="263"/>
                  </a:lnTo>
                  <a:lnTo>
                    <a:pt x="357" y="275"/>
                  </a:lnTo>
                  <a:lnTo>
                    <a:pt x="414" y="285"/>
                  </a:lnTo>
                  <a:lnTo>
                    <a:pt x="473" y="292"/>
                  </a:lnTo>
                  <a:lnTo>
                    <a:pt x="534" y="297"/>
                  </a:lnTo>
                  <a:lnTo>
                    <a:pt x="596" y="300"/>
                  </a:lnTo>
                  <a:lnTo>
                    <a:pt x="659" y="300"/>
                  </a:lnTo>
                  <a:lnTo>
                    <a:pt x="721" y="298"/>
                  </a:lnTo>
                  <a:lnTo>
                    <a:pt x="783" y="295"/>
                  </a:lnTo>
                  <a:lnTo>
                    <a:pt x="844" y="288"/>
                  </a:lnTo>
                  <a:lnTo>
                    <a:pt x="903" y="280"/>
                  </a:lnTo>
                  <a:lnTo>
                    <a:pt x="958" y="270"/>
                  </a:lnTo>
                  <a:lnTo>
                    <a:pt x="1012" y="256"/>
                  </a:lnTo>
                  <a:lnTo>
                    <a:pt x="1063" y="241"/>
                  </a:lnTo>
                  <a:lnTo>
                    <a:pt x="1110" y="224"/>
                  </a:lnTo>
                  <a:lnTo>
                    <a:pt x="1134" y="214"/>
                  </a:lnTo>
                  <a:lnTo>
                    <a:pt x="1154" y="204"/>
                  </a:lnTo>
                  <a:lnTo>
                    <a:pt x="1174" y="194"/>
                  </a:lnTo>
                  <a:lnTo>
                    <a:pt x="1192" y="182"/>
                  </a:lnTo>
                  <a:lnTo>
                    <a:pt x="1209" y="170"/>
                  </a:lnTo>
                  <a:lnTo>
                    <a:pt x="1224" y="158"/>
                  </a:lnTo>
                  <a:lnTo>
                    <a:pt x="1240" y="145"/>
                  </a:lnTo>
                  <a:lnTo>
                    <a:pt x="1253" y="131"/>
                  </a:lnTo>
                  <a:lnTo>
                    <a:pt x="1263" y="118"/>
                  </a:lnTo>
                  <a:lnTo>
                    <a:pt x="1273" y="103"/>
                  </a:lnTo>
                  <a:lnTo>
                    <a:pt x="1282" y="86"/>
                  </a:lnTo>
                  <a:lnTo>
                    <a:pt x="1287" y="71"/>
                  </a:lnTo>
                  <a:lnTo>
                    <a:pt x="1292" y="54"/>
                  </a:lnTo>
                  <a:lnTo>
                    <a:pt x="1293" y="35"/>
                  </a:lnTo>
                  <a:lnTo>
                    <a:pt x="1293" y="18"/>
                  </a:lnTo>
                  <a:lnTo>
                    <a:pt x="1290" y="0"/>
                  </a:lnTo>
                  <a:lnTo>
                    <a:pt x="1270" y="3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7324560" y="5013360"/>
              <a:ext cx="20880" cy="9360"/>
            </a:xfrm>
            <a:custGeom>
              <a:avLst/>
              <a:gdLst/>
              <a:ahLst/>
              <a:rect l="l" t="t" r="r" b="b"/>
              <a:pathLst>
                <a:path w="20" h="11">
                  <a:moveTo>
                    <a:pt x="20" y="8"/>
                  </a:moveTo>
                  <a:lnTo>
                    <a:pt x="18" y="3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6014880" y="5372280"/>
              <a:ext cx="17640" cy="18720"/>
            </a:xfrm>
            <a:custGeom>
              <a:avLst/>
              <a:gdLst/>
              <a:ahLst/>
              <a:rect l="l" t="t" r="r" b="b"/>
              <a:pathLst>
                <a:path w="18" h="20">
                  <a:moveTo>
                    <a:pt x="18" y="3"/>
                  </a:moveTo>
                  <a:lnTo>
                    <a:pt x="13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6016680" y="5375160"/>
              <a:ext cx="1265040" cy="212760"/>
            </a:xfrm>
            <a:custGeom>
              <a:avLst/>
              <a:gdLst/>
              <a:ahLst/>
              <a:rect l="l" t="t" r="r" b="b"/>
              <a:pathLst>
                <a:path w="1172" h="233">
                  <a:moveTo>
                    <a:pt x="1157" y="2"/>
                  </a:moveTo>
                  <a:lnTo>
                    <a:pt x="1133" y="26"/>
                  </a:lnTo>
                  <a:lnTo>
                    <a:pt x="1108" y="49"/>
                  </a:lnTo>
                  <a:lnTo>
                    <a:pt x="1081" y="71"/>
                  </a:lnTo>
                  <a:lnTo>
                    <a:pt x="1053" y="91"/>
                  </a:lnTo>
                  <a:lnTo>
                    <a:pt x="1022" y="110"/>
                  </a:lnTo>
                  <a:lnTo>
                    <a:pt x="990" y="127"/>
                  </a:lnTo>
                  <a:lnTo>
                    <a:pt x="958" y="144"/>
                  </a:lnTo>
                  <a:lnTo>
                    <a:pt x="923" y="157"/>
                  </a:lnTo>
                  <a:lnTo>
                    <a:pt x="888" y="169"/>
                  </a:lnTo>
                  <a:lnTo>
                    <a:pt x="852" y="181"/>
                  </a:lnTo>
                  <a:lnTo>
                    <a:pt x="813" y="189"/>
                  </a:lnTo>
                  <a:lnTo>
                    <a:pt x="776" y="197"/>
                  </a:lnTo>
                  <a:lnTo>
                    <a:pt x="736" y="203"/>
                  </a:lnTo>
                  <a:lnTo>
                    <a:pt x="697" y="208"/>
                  </a:lnTo>
                  <a:lnTo>
                    <a:pt x="657" y="209"/>
                  </a:lnTo>
                  <a:lnTo>
                    <a:pt x="616" y="211"/>
                  </a:lnTo>
                  <a:lnTo>
                    <a:pt x="576" y="211"/>
                  </a:lnTo>
                  <a:lnTo>
                    <a:pt x="536" y="208"/>
                  </a:lnTo>
                  <a:lnTo>
                    <a:pt x="494" y="204"/>
                  </a:lnTo>
                  <a:lnTo>
                    <a:pt x="453" y="199"/>
                  </a:lnTo>
                  <a:lnTo>
                    <a:pt x="413" y="192"/>
                  </a:lnTo>
                  <a:lnTo>
                    <a:pt x="372" y="182"/>
                  </a:lnTo>
                  <a:lnTo>
                    <a:pt x="334" y="172"/>
                  </a:lnTo>
                  <a:lnTo>
                    <a:pt x="293" y="160"/>
                  </a:lnTo>
                  <a:lnTo>
                    <a:pt x="256" y="145"/>
                  </a:lnTo>
                  <a:lnTo>
                    <a:pt x="217" y="130"/>
                  </a:lnTo>
                  <a:lnTo>
                    <a:pt x="180" y="113"/>
                  </a:lnTo>
                  <a:lnTo>
                    <a:pt x="145" y="95"/>
                  </a:lnTo>
                  <a:lnTo>
                    <a:pt x="111" y="73"/>
                  </a:lnTo>
                  <a:lnTo>
                    <a:pt x="78" y="51"/>
                  </a:lnTo>
                  <a:lnTo>
                    <a:pt x="46" y="27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32" y="44"/>
                  </a:lnTo>
                  <a:lnTo>
                    <a:pt x="64" y="68"/>
                  </a:lnTo>
                  <a:lnTo>
                    <a:pt x="99" y="91"/>
                  </a:lnTo>
                  <a:lnTo>
                    <a:pt x="135" y="113"/>
                  </a:lnTo>
                  <a:lnTo>
                    <a:pt x="172" y="132"/>
                  </a:lnTo>
                  <a:lnTo>
                    <a:pt x="209" y="150"/>
                  </a:lnTo>
                  <a:lnTo>
                    <a:pt x="248" y="167"/>
                  </a:lnTo>
                  <a:lnTo>
                    <a:pt x="286" y="181"/>
                  </a:lnTo>
                  <a:lnTo>
                    <a:pt x="327" y="192"/>
                  </a:lnTo>
                  <a:lnTo>
                    <a:pt x="367" y="204"/>
                  </a:lnTo>
                  <a:lnTo>
                    <a:pt x="409" y="213"/>
                  </a:lnTo>
                  <a:lnTo>
                    <a:pt x="450" y="221"/>
                  </a:lnTo>
                  <a:lnTo>
                    <a:pt x="492" y="226"/>
                  </a:lnTo>
                  <a:lnTo>
                    <a:pt x="534" y="230"/>
                  </a:lnTo>
                  <a:lnTo>
                    <a:pt x="574" y="233"/>
                  </a:lnTo>
                  <a:lnTo>
                    <a:pt x="616" y="233"/>
                  </a:lnTo>
                  <a:lnTo>
                    <a:pt x="659" y="231"/>
                  </a:lnTo>
                  <a:lnTo>
                    <a:pt x="699" y="230"/>
                  </a:lnTo>
                  <a:lnTo>
                    <a:pt x="739" y="224"/>
                  </a:lnTo>
                  <a:lnTo>
                    <a:pt x="780" y="218"/>
                  </a:lnTo>
                  <a:lnTo>
                    <a:pt x="819" y="211"/>
                  </a:lnTo>
                  <a:lnTo>
                    <a:pt x="857" y="201"/>
                  </a:lnTo>
                  <a:lnTo>
                    <a:pt x="894" y="191"/>
                  </a:lnTo>
                  <a:lnTo>
                    <a:pt x="931" y="177"/>
                  </a:lnTo>
                  <a:lnTo>
                    <a:pt x="967" y="164"/>
                  </a:lnTo>
                  <a:lnTo>
                    <a:pt x="1000" y="147"/>
                  </a:lnTo>
                  <a:lnTo>
                    <a:pt x="1034" y="128"/>
                  </a:lnTo>
                  <a:lnTo>
                    <a:pt x="1064" y="110"/>
                  </a:lnTo>
                  <a:lnTo>
                    <a:pt x="1095" y="90"/>
                  </a:lnTo>
                  <a:lnTo>
                    <a:pt x="1123" y="66"/>
                  </a:lnTo>
                  <a:lnTo>
                    <a:pt x="1149" y="42"/>
                  </a:lnTo>
                  <a:lnTo>
                    <a:pt x="1172" y="15"/>
                  </a:lnTo>
                  <a:lnTo>
                    <a:pt x="1157" y="2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7265880" y="5372280"/>
              <a:ext cx="19080" cy="17280"/>
            </a:xfrm>
            <a:custGeom>
              <a:avLst/>
              <a:gdLst/>
              <a:ahLst/>
              <a:rect l="l" t="t" r="r" b="b"/>
              <a:pathLst>
                <a:path w="19" h="18">
                  <a:moveTo>
                    <a:pt x="15" y="18"/>
                  </a:moveTo>
                  <a:lnTo>
                    <a:pt x="19" y="15"/>
                  </a:lnTo>
                  <a:lnTo>
                    <a:pt x="19" y="10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5864760" y="4886280"/>
              <a:ext cx="1586160" cy="5144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Today’s Model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Application-Centric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6715080" y="5746680"/>
              <a:ext cx="1074960" cy="924120"/>
            </a:xfrm>
            <a:custGeom>
              <a:avLst/>
              <a:gdLst/>
              <a:ahLst/>
              <a:rect l="l" t="t" r="r" b="b"/>
              <a:pathLst>
                <a:path w="1415" h="918">
                  <a:moveTo>
                    <a:pt x="1415" y="677"/>
                  </a:moveTo>
                  <a:lnTo>
                    <a:pt x="1341" y="702"/>
                  </a:lnTo>
                  <a:lnTo>
                    <a:pt x="1267" y="726"/>
                  </a:lnTo>
                  <a:lnTo>
                    <a:pt x="1190" y="749"/>
                  </a:lnTo>
                  <a:lnTo>
                    <a:pt x="1112" y="771"/>
                  </a:lnTo>
                  <a:lnTo>
                    <a:pt x="1032" y="791"/>
                  </a:lnTo>
                  <a:lnTo>
                    <a:pt x="951" y="809"/>
                  </a:lnTo>
                  <a:lnTo>
                    <a:pt x="869" y="827"/>
                  </a:lnTo>
                  <a:lnTo>
                    <a:pt x="786" y="844"/>
                  </a:lnTo>
                  <a:lnTo>
                    <a:pt x="702" y="858"/>
                  </a:lnTo>
                  <a:lnTo>
                    <a:pt x="617" y="871"/>
                  </a:lnTo>
                  <a:lnTo>
                    <a:pt x="530" y="884"/>
                  </a:lnTo>
                  <a:lnTo>
                    <a:pt x="443" y="893"/>
                  </a:lnTo>
                  <a:lnTo>
                    <a:pt x="354" y="902"/>
                  </a:lnTo>
                  <a:lnTo>
                    <a:pt x="265" y="909"/>
                  </a:lnTo>
                  <a:lnTo>
                    <a:pt x="174" y="914"/>
                  </a:lnTo>
                  <a:lnTo>
                    <a:pt x="82" y="918"/>
                  </a:lnTo>
                  <a:lnTo>
                    <a:pt x="0" y="169"/>
                  </a:lnTo>
                  <a:lnTo>
                    <a:pt x="44" y="167"/>
                  </a:lnTo>
                  <a:lnTo>
                    <a:pt x="87" y="163"/>
                  </a:lnTo>
                  <a:lnTo>
                    <a:pt x="131" y="158"/>
                  </a:lnTo>
                  <a:lnTo>
                    <a:pt x="174" y="152"/>
                  </a:lnTo>
                  <a:lnTo>
                    <a:pt x="216" y="145"/>
                  </a:lnTo>
                  <a:lnTo>
                    <a:pt x="258" y="136"/>
                  </a:lnTo>
                  <a:lnTo>
                    <a:pt x="299" y="127"/>
                  </a:lnTo>
                  <a:lnTo>
                    <a:pt x="339" y="118"/>
                  </a:lnTo>
                  <a:lnTo>
                    <a:pt x="379" y="105"/>
                  </a:lnTo>
                  <a:lnTo>
                    <a:pt x="419" y="92"/>
                  </a:lnTo>
                  <a:lnTo>
                    <a:pt x="457" y="80"/>
                  </a:lnTo>
                  <a:lnTo>
                    <a:pt x="494" y="65"/>
                  </a:lnTo>
                  <a:lnTo>
                    <a:pt x="530" y="51"/>
                  </a:lnTo>
                  <a:lnTo>
                    <a:pt x="566" y="34"/>
                  </a:lnTo>
                  <a:lnTo>
                    <a:pt x="601" y="18"/>
                  </a:lnTo>
                  <a:lnTo>
                    <a:pt x="633" y="0"/>
                  </a:lnTo>
                  <a:lnTo>
                    <a:pt x="1415" y="677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7269120" y="5338800"/>
              <a:ext cx="1370160" cy="993600"/>
            </a:xfrm>
            <a:custGeom>
              <a:avLst/>
              <a:gdLst/>
              <a:ahLst/>
              <a:rect l="l" t="t" r="r" b="b"/>
              <a:pathLst>
                <a:path w="1804" h="987">
                  <a:moveTo>
                    <a:pt x="1804" y="296"/>
                  </a:moveTo>
                  <a:lnTo>
                    <a:pt x="1770" y="347"/>
                  </a:lnTo>
                  <a:lnTo>
                    <a:pt x="1733" y="398"/>
                  </a:lnTo>
                  <a:lnTo>
                    <a:pt x="1694" y="447"/>
                  </a:lnTo>
                  <a:lnTo>
                    <a:pt x="1650" y="494"/>
                  </a:lnTo>
                  <a:lnTo>
                    <a:pt x="1605" y="541"/>
                  </a:lnTo>
                  <a:lnTo>
                    <a:pt x="1556" y="588"/>
                  </a:lnTo>
                  <a:lnTo>
                    <a:pt x="1505" y="633"/>
                  </a:lnTo>
                  <a:lnTo>
                    <a:pt x="1450" y="677"/>
                  </a:lnTo>
                  <a:lnTo>
                    <a:pt x="1394" y="721"/>
                  </a:lnTo>
                  <a:lnTo>
                    <a:pt x="1334" y="762"/>
                  </a:lnTo>
                  <a:lnTo>
                    <a:pt x="1271" y="802"/>
                  </a:lnTo>
                  <a:lnTo>
                    <a:pt x="1207" y="842"/>
                  </a:lnTo>
                  <a:lnTo>
                    <a:pt x="1140" y="880"/>
                  </a:lnTo>
                  <a:lnTo>
                    <a:pt x="1069" y="917"/>
                  </a:lnTo>
                  <a:lnTo>
                    <a:pt x="998" y="953"/>
                  </a:lnTo>
                  <a:lnTo>
                    <a:pt x="924" y="987"/>
                  </a:lnTo>
                  <a:lnTo>
                    <a:pt x="0" y="347"/>
                  </a:lnTo>
                  <a:lnTo>
                    <a:pt x="26" y="329"/>
                  </a:lnTo>
                  <a:lnTo>
                    <a:pt x="49" y="310"/>
                  </a:lnTo>
                  <a:lnTo>
                    <a:pt x="75" y="290"/>
                  </a:lnTo>
                  <a:lnTo>
                    <a:pt x="97" y="270"/>
                  </a:lnTo>
                  <a:lnTo>
                    <a:pt x="118" y="251"/>
                  </a:lnTo>
                  <a:lnTo>
                    <a:pt x="140" y="231"/>
                  </a:lnTo>
                  <a:lnTo>
                    <a:pt x="160" y="209"/>
                  </a:lnTo>
                  <a:lnTo>
                    <a:pt x="180" y="187"/>
                  </a:lnTo>
                  <a:lnTo>
                    <a:pt x="198" y="165"/>
                  </a:lnTo>
                  <a:lnTo>
                    <a:pt x="215" y="143"/>
                  </a:lnTo>
                  <a:lnTo>
                    <a:pt x="231" y="120"/>
                  </a:lnTo>
                  <a:lnTo>
                    <a:pt x="245" y="96"/>
                  </a:lnTo>
                  <a:lnTo>
                    <a:pt x="260" y="73"/>
                  </a:lnTo>
                  <a:lnTo>
                    <a:pt x="273" y="49"/>
                  </a:lnTo>
                  <a:lnTo>
                    <a:pt x="284" y="24"/>
                  </a:lnTo>
                  <a:lnTo>
                    <a:pt x="294" y="0"/>
                  </a:lnTo>
                  <a:lnTo>
                    <a:pt x="1804" y="296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7473960" y="4476600"/>
              <a:ext cx="1271520" cy="974880"/>
            </a:xfrm>
            <a:custGeom>
              <a:avLst/>
              <a:gdLst/>
              <a:ahLst/>
              <a:rect l="l" t="t" r="r" b="b"/>
              <a:pathLst>
                <a:path w="1673" h="966">
                  <a:moveTo>
                    <a:pt x="1388" y="0"/>
                  </a:moveTo>
                  <a:lnTo>
                    <a:pt x="1410" y="20"/>
                  </a:lnTo>
                  <a:lnTo>
                    <a:pt x="1433" y="40"/>
                  </a:lnTo>
                  <a:lnTo>
                    <a:pt x="1453" y="60"/>
                  </a:lnTo>
                  <a:lnTo>
                    <a:pt x="1473" y="84"/>
                  </a:lnTo>
                  <a:lnTo>
                    <a:pt x="1493" y="105"/>
                  </a:lnTo>
                  <a:lnTo>
                    <a:pt x="1511" y="131"/>
                  </a:lnTo>
                  <a:lnTo>
                    <a:pt x="1530" y="154"/>
                  </a:lnTo>
                  <a:lnTo>
                    <a:pt x="1546" y="182"/>
                  </a:lnTo>
                  <a:lnTo>
                    <a:pt x="1562" y="207"/>
                  </a:lnTo>
                  <a:lnTo>
                    <a:pt x="1577" y="234"/>
                  </a:lnTo>
                  <a:lnTo>
                    <a:pt x="1589" y="263"/>
                  </a:lnTo>
                  <a:lnTo>
                    <a:pt x="1602" y="292"/>
                  </a:lnTo>
                  <a:lnTo>
                    <a:pt x="1615" y="321"/>
                  </a:lnTo>
                  <a:lnTo>
                    <a:pt x="1626" y="352"/>
                  </a:lnTo>
                  <a:lnTo>
                    <a:pt x="1635" y="383"/>
                  </a:lnTo>
                  <a:lnTo>
                    <a:pt x="1644" y="414"/>
                  </a:lnTo>
                  <a:lnTo>
                    <a:pt x="1651" y="447"/>
                  </a:lnTo>
                  <a:lnTo>
                    <a:pt x="1657" y="479"/>
                  </a:lnTo>
                  <a:lnTo>
                    <a:pt x="1662" y="512"/>
                  </a:lnTo>
                  <a:lnTo>
                    <a:pt x="1667" y="545"/>
                  </a:lnTo>
                  <a:lnTo>
                    <a:pt x="1671" y="579"/>
                  </a:lnTo>
                  <a:lnTo>
                    <a:pt x="1673" y="613"/>
                  </a:lnTo>
                  <a:lnTo>
                    <a:pt x="1673" y="648"/>
                  </a:lnTo>
                  <a:lnTo>
                    <a:pt x="1673" y="682"/>
                  </a:lnTo>
                  <a:lnTo>
                    <a:pt x="1673" y="717"/>
                  </a:lnTo>
                  <a:lnTo>
                    <a:pt x="1671" y="751"/>
                  </a:lnTo>
                  <a:lnTo>
                    <a:pt x="1667" y="788"/>
                  </a:lnTo>
                  <a:lnTo>
                    <a:pt x="1662" y="822"/>
                  </a:lnTo>
                  <a:lnTo>
                    <a:pt x="1657" y="859"/>
                  </a:lnTo>
                  <a:lnTo>
                    <a:pt x="1649" y="893"/>
                  </a:lnTo>
                  <a:lnTo>
                    <a:pt x="1642" y="929"/>
                  </a:lnTo>
                  <a:lnTo>
                    <a:pt x="1633" y="966"/>
                  </a:lnTo>
                  <a:lnTo>
                    <a:pt x="49" y="773"/>
                  </a:lnTo>
                  <a:lnTo>
                    <a:pt x="56" y="742"/>
                  </a:lnTo>
                  <a:lnTo>
                    <a:pt x="60" y="710"/>
                  </a:lnTo>
                  <a:lnTo>
                    <a:pt x="63" y="679"/>
                  </a:lnTo>
                  <a:lnTo>
                    <a:pt x="63" y="646"/>
                  </a:lnTo>
                  <a:lnTo>
                    <a:pt x="63" y="612"/>
                  </a:lnTo>
                  <a:lnTo>
                    <a:pt x="60" y="577"/>
                  </a:lnTo>
                  <a:lnTo>
                    <a:pt x="52" y="541"/>
                  </a:lnTo>
                  <a:lnTo>
                    <a:pt x="45" y="503"/>
                  </a:lnTo>
                  <a:lnTo>
                    <a:pt x="36" y="466"/>
                  </a:lnTo>
                  <a:lnTo>
                    <a:pt x="25" y="432"/>
                  </a:lnTo>
                  <a:lnTo>
                    <a:pt x="13" y="398"/>
                  </a:lnTo>
                  <a:lnTo>
                    <a:pt x="0" y="368"/>
                  </a:lnTo>
                  <a:lnTo>
                    <a:pt x="1388" y="0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7059600" y="3738600"/>
              <a:ext cx="1330200" cy="1001520"/>
            </a:xfrm>
            <a:custGeom>
              <a:avLst/>
              <a:gdLst/>
              <a:ahLst/>
              <a:rect l="l" t="t" r="r" b="b"/>
              <a:pathLst>
                <a:path w="1751" h="993">
                  <a:moveTo>
                    <a:pt x="535" y="0"/>
                  </a:moveTo>
                  <a:lnTo>
                    <a:pt x="637" y="23"/>
                  </a:lnTo>
                  <a:lnTo>
                    <a:pt x="733" y="49"/>
                  </a:lnTo>
                  <a:lnTo>
                    <a:pt x="827" y="74"/>
                  </a:lnTo>
                  <a:lnTo>
                    <a:pt x="916" y="101"/>
                  </a:lnTo>
                  <a:lnTo>
                    <a:pt x="1001" y="129"/>
                  </a:lnTo>
                  <a:lnTo>
                    <a:pt x="1083" y="158"/>
                  </a:lnTo>
                  <a:lnTo>
                    <a:pt x="1163" y="187"/>
                  </a:lnTo>
                  <a:lnTo>
                    <a:pt x="1237" y="219"/>
                  </a:lnTo>
                  <a:lnTo>
                    <a:pt x="1310" y="254"/>
                  </a:lnTo>
                  <a:lnTo>
                    <a:pt x="1381" y="288"/>
                  </a:lnTo>
                  <a:lnTo>
                    <a:pt x="1448" y="327"/>
                  </a:lnTo>
                  <a:lnTo>
                    <a:pt x="1511" y="366"/>
                  </a:lnTo>
                  <a:lnTo>
                    <a:pt x="1575" y="410"/>
                  </a:lnTo>
                  <a:lnTo>
                    <a:pt x="1635" y="455"/>
                  </a:lnTo>
                  <a:lnTo>
                    <a:pt x="1694" y="503"/>
                  </a:lnTo>
                  <a:lnTo>
                    <a:pt x="1751" y="555"/>
                  </a:lnTo>
                  <a:lnTo>
                    <a:pt x="464" y="993"/>
                  </a:lnTo>
                  <a:lnTo>
                    <a:pt x="415" y="945"/>
                  </a:lnTo>
                  <a:lnTo>
                    <a:pt x="366" y="900"/>
                  </a:lnTo>
                  <a:lnTo>
                    <a:pt x="343" y="880"/>
                  </a:lnTo>
                  <a:lnTo>
                    <a:pt x="317" y="858"/>
                  </a:lnTo>
                  <a:lnTo>
                    <a:pt x="292" y="838"/>
                  </a:lnTo>
                  <a:lnTo>
                    <a:pt x="266" y="820"/>
                  </a:lnTo>
                  <a:lnTo>
                    <a:pt x="239" y="800"/>
                  </a:lnTo>
                  <a:lnTo>
                    <a:pt x="210" y="784"/>
                  </a:lnTo>
                  <a:lnTo>
                    <a:pt x="179" y="766"/>
                  </a:lnTo>
                  <a:lnTo>
                    <a:pt x="148" y="748"/>
                  </a:lnTo>
                  <a:lnTo>
                    <a:pt x="114" y="731"/>
                  </a:lnTo>
                  <a:lnTo>
                    <a:pt x="78" y="715"/>
                  </a:lnTo>
                  <a:lnTo>
                    <a:pt x="40" y="700"/>
                  </a:lnTo>
                  <a:lnTo>
                    <a:pt x="0" y="684"/>
                  </a:lnTo>
                  <a:lnTo>
                    <a:pt x="70" y="593"/>
                  </a:lnTo>
                  <a:lnTo>
                    <a:pt x="141" y="503"/>
                  </a:lnTo>
                  <a:lnTo>
                    <a:pt x="212" y="412"/>
                  </a:lnTo>
                  <a:lnTo>
                    <a:pt x="281" y="323"/>
                  </a:lnTo>
                  <a:lnTo>
                    <a:pt x="350" y="236"/>
                  </a:lnTo>
                  <a:lnTo>
                    <a:pt x="415" y="152"/>
                  </a:lnTo>
                  <a:lnTo>
                    <a:pt x="477" y="72"/>
                  </a:lnTo>
                  <a:lnTo>
                    <a:pt x="535" y="0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5545080" y="5751360"/>
              <a:ext cx="1065240" cy="922320"/>
            </a:xfrm>
            <a:custGeom>
              <a:avLst/>
              <a:gdLst/>
              <a:ahLst/>
              <a:rect l="l" t="t" r="r" b="b"/>
              <a:pathLst>
                <a:path w="1403" h="915">
                  <a:moveTo>
                    <a:pt x="768" y="0"/>
                  </a:moveTo>
                  <a:lnTo>
                    <a:pt x="801" y="18"/>
                  </a:lnTo>
                  <a:lnTo>
                    <a:pt x="837" y="35"/>
                  </a:lnTo>
                  <a:lnTo>
                    <a:pt x="871" y="49"/>
                  </a:lnTo>
                  <a:lnTo>
                    <a:pt x="908" y="66"/>
                  </a:lnTo>
                  <a:lnTo>
                    <a:pt x="946" y="78"/>
                  </a:lnTo>
                  <a:lnTo>
                    <a:pt x="984" y="91"/>
                  </a:lnTo>
                  <a:lnTo>
                    <a:pt x="1022" y="104"/>
                  </a:lnTo>
                  <a:lnTo>
                    <a:pt x="1062" y="115"/>
                  </a:lnTo>
                  <a:lnTo>
                    <a:pt x="1102" y="125"/>
                  </a:lnTo>
                  <a:lnTo>
                    <a:pt x="1144" y="135"/>
                  </a:lnTo>
                  <a:lnTo>
                    <a:pt x="1185" y="142"/>
                  </a:lnTo>
                  <a:lnTo>
                    <a:pt x="1227" y="149"/>
                  </a:lnTo>
                  <a:lnTo>
                    <a:pt x="1271" y="154"/>
                  </a:lnTo>
                  <a:lnTo>
                    <a:pt x="1314" y="158"/>
                  </a:lnTo>
                  <a:lnTo>
                    <a:pt x="1358" y="162"/>
                  </a:lnTo>
                  <a:lnTo>
                    <a:pt x="1403" y="165"/>
                  </a:lnTo>
                  <a:lnTo>
                    <a:pt x="1356" y="915"/>
                  </a:lnTo>
                  <a:lnTo>
                    <a:pt x="1263" y="913"/>
                  </a:lnTo>
                  <a:lnTo>
                    <a:pt x="1173" y="909"/>
                  </a:lnTo>
                  <a:lnTo>
                    <a:pt x="1082" y="904"/>
                  </a:lnTo>
                  <a:lnTo>
                    <a:pt x="991" y="895"/>
                  </a:lnTo>
                  <a:lnTo>
                    <a:pt x="902" y="888"/>
                  </a:lnTo>
                  <a:lnTo>
                    <a:pt x="813" y="877"/>
                  </a:lnTo>
                  <a:lnTo>
                    <a:pt x="728" y="864"/>
                  </a:lnTo>
                  <a:lnTo>
                    <a:pt x="641" y="851"/>
                  </a:lnTo>
                  <a:lnTo>
                    <a:pt x="557" y="835"/>
                  </a:lnTo>
                  <a:lnTo>
                    <a:pt x="474" y="819"/>
                  </a:lnTo>
                  <a:lnTo>
                    <a:pt x="390" y="801"/>
                  </a:lnTo>
                  <a:lnTo>
                    <a:pt x="311" y="782"/>
                  </a:lnTo>
                  <a:lnTo>
                    <a:pt x="231" y="761"/>
                  </a:lnTo>
                  <a:lnTo>
                    <a:pt x="153" y="739"/>
                  </a:lnTo>
                  <a:lnTo>
                    <a:pt x="75" y="715"/>
                  </a:lnTo>
                  <a:lnTo>
                    <a:pt x="0" y="692"/>
                  </a:lnTo>
                  <a:lnTo>
                    <a:pt x="768" y="0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4670280" y="5356080"/>
              <a:ext cx="1381320" cy="995400"/>
            </a:xfrm>
            <a:custGeom>
              <a:avLst/>
              <a:gdLst/>
              <a:ahLst/>
              <a:rect l="l" t="t" r="r" b="b"/>
              <a:pathLst>
                <a:path w="1818" h="986">
                  <a:moveTo>
                    <a:pt x="1526" y="0"/>
                  </a:moveTo>
                  <a:lnTo>
                    <a:pt x="1537" y="24"/>
                  </a:lnTo>
                  <a:lnTo>
                    <a:pt x="1548" y="47"/>
                  </a:lnTo>
                  <a:lnTo>
                    <a:pt x="1562" y="69"/>
                  </a:lnTo>
                  <a:lnTo>
                    <a:pt x="1575" y="93"/>
                  </a:lnTo>
                  <a:lnTo>
                    <a:pt x="1591" y="115"/>
                  </a:lnTo>
                  <a:lnTo>
                    <a:pt x="1608" y="136"/>
                  </a:lnTo>
                  <a:lnTo>
                    <a:pt x="1624" y="158"/>
                  </a:lnTo>
                  <a:lnTo>
                    <a:pt x="1642" y="180"/>
                  </a:lnTo>
                  <a:lnTo>
                    <a:pt x="1660" y="200"/>
                  </a:lnTo>
                  <a:lnTo>
                    <a:pt x="1680" y="220"/>
                  </a:lnTo>
                  <a:lnTo>
                    <a:pt x="1702" y="240"/>
                  </a:lnTo>
                  <a:lnTo>
                    <a:pt x="1724" y="260"/>
                  </a:lnTo>
                  <a:lnTo>
                    <a:pt x="1769" y="296"/>
                  </a:lnTo>
                  <a:lnTo>
                    <a:pt x="1818" y="332"/>
                  </a:lnTo>
                  <a:lnTo>
                    <a:pt x="894" y="986"/>
                  </a:lnTo>
                  <a:lnTo>
                    <a:pt x="820" y="953"/>
                  </a:lnTo>
                  <a:lnTo>
                    <a:pt x="747" y="919"/>
                  </a:lnTo>
                  <a:lnTo>
                    <a:pt x="679" y="882"/>
                  </a:lnTo>
                  <a:lnTo>
                    <a:pt x="611" y="846"/>
                  </a:lnTo>
                  <a:lnTo>
                    <a:pt x="546" y="808"/>
                  </a:lnTo>
                  <a:lnTo>
                    <a:pt x="483" y="768"/>
                  </a:lnTo>
                  <a:lnTo>
                    <a:pt x="423" y="728"/>
                  </a:lnTo>
                  <a:lnTo>
                    <a:pt x="365" y="686"/>
                  </a:lnTo>
                  <a:lnTo>
                    <a:pt x="308" y="643"/>
                  </a:lnTo>
                  <a:lnTo>
                    <a:pt x="256" y="599"/>
                  </a:lnTo>
                  <a:lnTo>
                    <a:pt x="207" y="554"/>
                  </a:lnTo>
                  <a:lnTo>
                    <a:pt x="160" y="508"/>
                  </a:lnTo>
                  <a:lnTo>
                    <a:pt x="116" y="461"/>
                  </a:lnTo>
                  <a:lnTo>
                    <a:pt x="74" y="414"/>
                  </a:lnTo>
                  <a:lnTo>
                    <a:pt x="36" y="365"/>
                  </a:lnTo>
                  <a:lnTo>
                    <a:pt x="0" y="314"/>
                  </a:lnTo>
                  <a:lnTo>
                    <a:pt x="1526" y="0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4541760" y="4398840"/>
              <a:ext cx="1320840" cy="1055880"/>
            </a:xfrm>
            <a:custGeom>
              <a:avLst/>
              <a:gdLst/>
              <a:ahLst/>
              <a:rect l="l" t="t" r="r" b="b"/>
              <a:pathLst>
                <a:path w="1740" h="1047">
                  <a:moveTo>
                    <a:pt x="1740" y="414"/>
                  </a:moveTo>
                  <a:lnTo>
                    <a:pt x="1719" y="450"/>
                  </a:lnTo>
                  <a:lnTo>
                    <a:pt x="1700" y="486"/>
                  </a:lnTo>
                  <a:lnTo>
                    <a:pt x="1684" y="525"/>
                  </a:lnTo>
                  <a:lnTo>
                    <a:pt x="1670" y="563"/>
                  </a:lnTo>
                  <a:lnTo>
                    <a:pt x="1660" y="603"/>
                  </a:lnTo>
                  <a:lnTo>
                    <a:pt x="1653" y="642"/>
                  </a:lnTo>
                  <a:lnTo>
                    <a:pt x="1648" y="682"/>
                  </a:lnTo>
                  <a:lnTo>
                    <a:pt x="1646" y="724"/>
                  </a:lnTo>
                  <a:lnTo>
                    <a:pt x="1648" y="757"/>
                  </a:lnTo>
                  <a:lnTo>
                    <a:pt x="1651" y="791"/>
                  </a:lnTo>
                  <a:lnTo>
                    <a:pt x="1655" y="824"/>
                  </a:lnTo>
                  <a:lnTo>
                    <a:pt x="1662" y="857"/>
                  </a:lnTo>
                  <a:lnTo>
                    <a:pt x="56" y="1047"/>
                  </a:lnTo>
                  <a:lnTo>
                    <a:pt x="44" y="1009"/>
                  </a:lnTo>
                  <a:lnTo>
                    <a:pt x="31" y="973"/>
                  </a:lnTo>
                  <a:lnTo>
                    <a:pt x="22" y="935"/>
                  </a:lnTo>
                  <a:lnTo>
                    <a:pt x="13" y="897"/>
                  </a:lnTo>
                  <a:lnTo>
                    <a:pt x="7" y="858"/>
                  </a:lnTo>
                  <a:lnTo>
                    <a:pt x="4" y="819"/>
                  </a:lnTo>
                  <a:lnTo>
                    <a:pt x="0" y="780"/>
                  </a:lnTo>
                  <a:lnTo>
                    <a:pt x="0" y="741"/>
                  </a:lnTo>
                  <a:lnTo>
                    <a:pt x="0" y="691"/>
                  </a:lnTo>
                  <a:lnTo>
                    <a:pt x="6" y="641"/>
                  </a:lnTo>
                  <a:lnTo>
                    <a:pt x="13" y="592"/>
                  </a:lnTo>
                  <a:lnTo>
                    <a:pt x="24" y="543"/>
                  </a:lnTo>
                  <a:lnTo>
                    <a:pt x="36" y="494"/>
                  </a:lnTo>
                  <a:lnTo>
                    <a:pt x="51" y="446"/>
                  </a:lnTo>
                  <a:lnTo>
                    <a:pt x="71" y="399"/>
                  </a:lnTo>
                  <a:lnTo>
                    <a:pt x="91" y="352"/>
                  </a:lnTo>
                  <a:lnTo>
                    <a:pt x="116" y="307"/>
                  </a:lnTo>
                  <a:lnTo>
                    <a:pt x="142" y="260"/>
                  </a:lnTo>
                  <a:lnTo>
                    <a:pt x="171" y="216"/>
                  </a:lnTo>
                  <a:lnTo>
                    <a:pt x="203" y="171"/>
                  </a:lnTo>
                  <a:lnTo>
                    <a:pt x="236" y="127"/>
                  </a:lnTo>
                  <a:lnTo>
                    <a:pt x="272" y="85"/>
                  </a:lnTo>
                  <a:lnTo>
                    <a:pt x="312" y="42"/>
                  </a:lnTo>
                  <a:lnTo>
                    <a:pt x="352" y="0"/>
                  </a:lnTo>
                  <a:lnTo>
                    <a:pt x="1740" y="414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6756480" y="5826240"/>
              <a:ext cx="942840" cy="785520"/>
            </a:xfrm>
            <a:custGeom>
              <a:avLst/>
              <a:gdLst/>
              <a:ahLst/>
              <a:rect l="l" t="t" r="r" b="b"/>
              <a:pathLst>
                <a:path w="1244" h="778">
                  <a:moveTo>
                    <a:pt x="1244" y="573"/>
                  </a:moveTo>
                  <a:lnTo>
                    <a:pt x="1183" y="595"/>
                  </a:lnTo>
                  <a:lnTo>
                    <a:pt x="1117" y="615"/>
                  </a:lnTo>
                  <a:lnTo>
                    <a:pt x="1052" y="635"/>
                  </a:lnTo>
                  <a:lnTo>
                    <a:pt x="985" y="653"/>
                  </a:lnTo>
                  <a:lnTo>
                    <a:pt x="916" y="669"/>
                  </a:lnTo>
                  <a:lnTo>
                    <a:pt x="847" y="686"/>
                  </a:lnTo>
                  <a:lnTo>
                    <a:pt x="774" y="700"/>
                  </a:lnTo>
                  <a:lnTo>
                    <a:pt x="704" y="715"/>
                  </a:lnTo>
                  <a:lnTo>
                    <a:pt x="629" y="726"/>
                  </a:lnTo>
                  <a:lnTo>
                    <a:pt x="555" y="738"/>
                  </a:lnTo>
                  <a:lnTo>
                    <a:pt x="480" y="747"/>
                  </a:lnTo>
                  <a:lnTo>
                    <a:pt x="404" y="756"/>
                  </a:lnTo>
                  <a:lnTo>
                    <a:pt x="328" y="764"/>
                  </a:lnTo>
                  <a:lnTo>
                    <a:pt x="252" y="769"/>
                  </a:lnTo>
                  <a:lnTo>
                    <a:pt x="176" y="775"/>
                  </a:lnTo>
                  <a:lnTo>
                    <a:pt x="98" y="778"/>
                  </a:lnTo>
                  <a:lnTo>
                    <a:pt x="0" y="143"/>
                  </a:lnTo>
                  <a:lnTo>
                    <a:pt x="38" y="141"/>
                  </a:lnTo>
                  <a:lnTo>
                    <a:pt x="76" y="138"/>
                  </a:lnTo>
                  <a:lnTo>
                    <a:pt x="114" y="132"/>
                  </a:lnTo>
                  <a:lnTo>
                    <a:pt x="154" y="128"/>
                  </a:lnTo>
                  <a:lnTo>
                    <a:pt x="192" y="121"/>
                  </a:lnTo>
                  <a:lnTo>
                    <a:pt x="230" y="114"/>
                  </a:lnTo>
                  <a:lnTo>
                    <a:pt x="268" y="107"/>
                  </a:lnTo>
                  <a:lnTo>
                    <a:pt x="306" y="98"/>
                  </a:lnTo>
                  <a:lnTo>
                    <a:pt x="343" y="89"/>
                  </a:lnTo>
                  <a:lnTo>
                    <a:pt x="379" y="78"/>
                  </a:lnTo>
                  <a:lnTo>
                    <a:pt x="415" y="67"/>
                  </a:lnTo>
                  <a:lnTo>
                    <a:pt x="450" y="54"/>
                  </a:lnTo>
                  <a:lnTo>
                    <a:pt x="482" y="41"/>
                  </a:lnTo>
                  <a:lnTo>
                    <a:pt x="515" y="29"/>
                  </a:lnTo>
                  <a:lnTo>
                    <a:pt x="546" y="14"/>
                  </a:lnTo>
                  <a:lnTo>
                    <a:pt x="573" y="0"/>
                  </a:lnTo>
                  <a:lnTo>
                    <a:pt x="1244" y="573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7345440" y="5405400"/>
              <a:ext cx="1208160" cy="855720"/>
            </a:xfrm>
            <a:custGeom>
              <a:avLst/>
              <a:gdLst/>
              <a:ahLst/>
              <a:rect l="l" t="t" r="r" b="b"/>
              <a:pathLst>
                <a:path w="1590" h="848">
                  <a:moveTo>
                    <a:pt x="1590" y="262"/>
                  </a:moveTo>
                  <a:lnTo>
                    <a:pt x="1561" y="303"/>
                  </a:lnTo>
                  <a:lnTo>
                    <a:pt x="1528" y="347"/>
                  </a:lnTo>
                  <a:lnTo>
                    <a:pt x="1494" y="389"/>
                  </a:lnTo>
                  <a:lnTo>
                    <a:pt x="1455" y="429"/>
                  </a:lnTo>
                  <a:lnTo>
                    <a:pt x="1415" y="468"/>
                  </a:lnTo>
                  <a:lnTo>
                    <a:pt x="1374" y="508"/>
                  </a:lnTo>
                  <a:lnTo>
                    <a:pt x="1328" y="546"/>
                  </a:lnTo>
                  <a:lnTo>
                    <a:pt x="1281" y="585"/>
                  </a:lnTo>
                  <a:lnTo>
                    <a:pt x="1230" y="621"/>
                  </a:lnTo>
                  <a:lnTo>
                    <a:pt x="1178" y="657"/>
                  </a:lnTo>
                  <a:lnTo>
                    <a:pt x="1123" y="692"/>
                  </a:lnTo>
                  <a:lnTo>
                    <a:pt x="1067" y="724"/>
                  </a:lnTo>
                  <a:lnTo>
                    <a:pt x="1007" y="757"/>
                  </a:lnTo>
                  <a:lnTo>
                    <a:pt x="947" y="788"/>
                  </a:lnTo>
                  <a:lnTo>
                    <a:pt x="884" y="819"/>
                  </a:lnTo>
                  <a:lnTo>
                    <a:pt x="818" y="848"/>
                  </a:lnTo>
                  <a:lnTo>
                    <a:pt x="0" y="285"/>
                  </a:lnTo>
                  <a:lnTo>
                    <a:pt x="44" y="254"/>
                  </a:lnTo>
                  <a:lnTo>
                    <a:pt x="82" y="222"/>
                  </a:lnTo>
                  <a:lnTo>
                    <a:pt x="100" y="205"/>
                  </a:lnTo>
                  <a:lnTo>
                    <a:pt x="118" y="189"/>
                  </a:lnTo>
                  <a:lnTo>
                    <a:pt x="133" y="173"/>
                  </a:lnTo>
                  <a:lnTo>
                    <a:pt x="149" y="154"/>
                  </a:lnTo>
                  <a:lnTo>
                    <a:pt x="176" y="118"/>
                  </a:lnTo>
                  <a:lnTo>
                    <a:pt x="200" y="80"/>
                  </a:lnTo>
                  <a:lnTo>
                    <a:pt x="221" y="40"/>
                  </a:lnTo>
                  <a:lnTo>
                    <a:pt x="240" y="0"/>
                  </a:lnTo>
                  <a:lnTo>
                    <a:pt x="1590" y="262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7532640" y="4541760"/>
              <a:ext cx="1163520" cy="854280"/>
            </a:xfrm>
            <a:custGeom>
              <a:avLst/>
              <a:gdLst/>
              <a:ahLst/>
              <a:rect l="l" t="t" r="r" b="b"/>
              <a:pathLst>
                <a:path w="1528" h="847">
                  <a:moveTo>
                    <a:pt x="1276" y="0"/>
                  </a:moveTo>
                  <a:lnTo>
                    <a:pt x="1297" y="18"/>
                  </a:lnTo>
                  <a:lnTo>
                    <a:pt x="1317" y="34"/>
                  </a:lnTo>
                  <a:lnTo>
                    <a:pt x="1335" y="54"/>
                  </a:lnTo>
                  <a:lnTo>
                    <a:pt x="1354" y="74"/>
                  </a:lnTo>
                  <a:lnTo>
                    <a:pt x="1372" y="94"/>
                  </a:lnTo>
                  <a:lnTo>
                    <a:pt x="1388" y="114"/>
                  </a:lnTo>
                  <a:lnTo>
                    <a:pt x="1404" y="136"/>
                  </a:lnTo>
                  <a:lnTo>
                    <a:pt x="1419" y="159"/>
                  </a:lnTo>
                  <a:lnTo>
                    <a:pt x="1432" y="183"/>
                  </a:lnTo>
                  <a:lnTo>
                    <a:pt x="1446" y="206"/>
                  </a:lnTo>
                  <a:lnTo>
                    <a:pt x="1457" y="230"/>
                  </a:lnTo>
                  <a:lnTo>
                    <a:pt x="1468" y="255"/>
                  </a:lnTo>
                  <a:lnTo>
                    <a:pt x="1479" y="281"/>
                  </a:lnTo>
                  <a:lnTo>
                    <a:pt x="1488" y="308"/>
                  </a:lnTo>
                  <a:lnTo>
                    <a:pt x="1497" y="334"/>
                  </a:lnTo>
                  <a:lnTo>
                    <a:pt x="1504" y="361"/>
                  </a:lnTo>
                  <a:lnTo>
                    <a:pt x="1510" y="390"/>
                  </a:lnTo>
                  <a:lnTo>
                    <a:pt x="1515" y="417"/>
                  </a:lnTo>
                  <a:lnTo>
                    <a:pt x="1521" y="446"/>
                  </a:lnTo>
                  <a:lnTo>
                    <a:pt x="1524" y="475"/>
                  </a:lnTo>
                  <a:lnTo>
                    <a:pt x="1526" y="504"/>
                  </a:lnTo>
                  <a:lnTo>
                    <a:pt x="1528" y="535"/>
                  </a:lnTo>
                  <a:lnTo>
                    <a:pt x="1528" y="564"/>
                  </a:lnTo>
                  <a:lnTo>
                    <a:pt x="1528" y="595"/>
                  </a:lnTo>
                  <a:lnTo>
                    <a:pt x="1526" y="626"/>
                  </a:lnTo>
                  <a:lnTo>
                    <a:pt x="1524" y="657"/>
                  </a:lnTo>
                  <a:lnTo>
                    <a:pt x="1521" y="687"/>
                  </a:lnTo>
                  <a:lnTo>
                    <a:pt x="1517" y="718"/>
                  </a:lnTo>
                  <a:lnTo>
                    <a:pt x="1511" y="751"/>
                  </a:lnTo>
                  <a:lnTo>
                    <a:pt x="1504" y="782"/>
                  </a:lnTo>
                  <a:lnTo>
                    <a:pt x="1497" y="814"/>
                  </a:lnTo>
                  <a:lnTo>
                    <a:pt x="1490" y="847"/>
                  </a:lnTo>
                  <a:lnTo>
                    <a:pt x="25" y="673"/>
                  </a:lnTo>
                  <a:lnTo>
                    <a:pt x="33" y="646"/>
                  </a:lnTo>
                  <a:lnTo>
                    <a:pt x="36" y="620"/>
                  </a:lnTo>
                  <a:lnTo>
                    <a:pt x="40" y="595"/>
                  </a:lnTo>
                  <a:lnTo>
                    <a:pt x="40" y="566"/>
                  </a:lnTo>
                  <a:lnTo>
                    <a:pt x="40" y="537"/>
                  </a:lnTo>
                  <a:lnTo>
                    <a:pt x="38" y="508"/>
                  </a:lnTo>
                  <a:lnTo>
                    <a:pt x="36" y="477"/>
                  </a:lnTo>
                  <a:lnTo>
                    <a:pt x="33" y="446"/>
                  </a:lnTo>
                  <a:lnTo>
                    <a:pt x="27" y="417"/>
                  </a:lnTo>
                  <a:lnTo>
                    <a:pt x="20" y="388"/>
                  </a:lnTo>
                  <a:lnTo>
                    <a:pt x="11" y="359"/>
                  </a:lnTo>
                  <a:lnTo>
                    <a:pt x="0" y="334"/>
                  </a:lnTo>
                  <a:lnTo>
                    <a:pt x="1276" y="0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7128000" y="3807000"/>
              <a:ext cx="1158840" cy="873000"/>
            </a:xfrm>
            <a:custGeom>
              <a:avLst/>
              <a:gdLst/>
              <a:ahLst/>
              <a:rect l="l" t="t" r="r" b="b"/>
              <a:pathLst>
                <a:path w="1525" h="866">
                  <a:moveTo>
                    <a:pt x="467" y="0"/>
                  </a:moveTo>
                  <a:lnTo>
                    <a:pt x="554" y="22"/>
                  </a:lnTo>
                  <a:lnTo>
                    <a:pt x="639" y="43"/>
                  </a:lnTo>
                  <a:lnTo>
                    <a:pt x="721" y="65"/>
                  </a:lnTo>
                  <a:lnTo>
                    <a:pt x="799" y="87"/>
                  </a:lnTo>
                  <a:lnTo>
                    <a:pt x="873" y="111"/>
                  </a:lnTo>
                  <a:lnTo>
                    <a:pt x="944" y="134"/>
                  </a:lnTo>
                  <a:lnTo>
                    <a:pt x="1013" y="160"/>
                  </a:lnTo>
                  <a:lnTo>
                    <a:pt x="1078" y="187"/>
                  </a:lnTo>
                  <a:lnTo>
                    <a:pt x="1142" y="216"/>
                  </a:lnTo>
                  <a:lnTo>
                    <a:pt x="1202" y="247"/>
                  </a:lnTo>
                  <a:lnTo>
                    <a:pt x="1260" y="277"/>
                  </a:lnTo>
                  <a:lnTo>
                    <a:pt x="1316" y="312"/>
                  </a:lnTo>
                  <a:lnTo>
                    <a:pt x="1370" y="348"/>
                  </a:lnTo>
                  <a:lnTo>
                    <a:pt x="1423" y="388"/>
                  </a:lnTo>
                  <a:lnTo>
                    <a:pt x="1474" y="430"/>
                  </a:lnTo>
                  <a:lnTo>
                    <a:pt x="1525" y="475"/>
                  </a:lnTo>
                  <a:lnTo>
                    <a:pt x="396" y="866"/>
                  </a:lnTo>
                  <a:lnTo>
                    <a:pt x="354" y="824"/>
                  </a:lnTo>
                  <a:lnTo>
                    <a:pt x="312" y="784"/>
                  </a:lnTo>
                  <a:lnTo>
                    <a:pt x="271" y="748"/>
                  </a:lnTo>
                  <a:lnTo>
                    <a:pt x="229" y="713"/>
                  </a:lnTo>
                  <a:lnTo>
                    <a:pt x="205" y="699"/>
                  </a:lnTo>
                  <a:lnTo>
                    <a:pt x="182" y="682"/>
                  </a:lnTo>
                  <a:lnTo>
                    <a:pt x="155" y="666"/>
                  </a:lnTo>
                  <a:lnTo>
                    <a:pt x="129" y="651"/>
                  </a:lnTo>
                  <a:lnTo>
                    <a:pt x="100" y="637"/>
                  </a:lnTo>
                  <a:lnTo>
                    <a:pt x="69" y="624"/>
                  </a:lnTo>
                  <a:lnTo>
                    <a:pt x="35" y="610"/>
                  </a:lnTo>
                  <a:lnTo>
                    <a:pt x="0" y="597"/>
                  </a:lnTo>
                  <a:lnTo>
                    <a:pt x="62" y="517"/>
                  </a:lnTo>
                  <a:lnTo>
                    <a:pt x="124" y="437"/>
                  </a:lnTo>
                  <a:lnTo>
                    <a:pt x="185" y="359"/>
                  </a:lnTo>
                  <a:lnTo>
                    <a:pt x="245" y="281"/>
                  </a:lnTo>
                  <a:lnTo>
                    <a:pt x="305" y="207"/>
                  </a:lnTo>
                  <a:lnTo>
                    <a:pt x="361" y="134"/>
                  </a:lnTo>
                  <a:lnTo>
                    <a:pt x="416" y="65"/>
                  </a:lnTo>
                  <a:lnTo>
                    <a:pt x="467" y="0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5618160" y="5815080"/>
              <a:ext cx="946080" cy="796680"/>
            </a:xfrm>
            <a:custGeom>
              <a:avLst/>
              <a:gdLst/>
              <a:ahLst/>
              <a:rect l="l" t="t" r="r" b="b"/>
              <a:pathLst>
                <a:path w="1247" h="789">
                  <a:moveTo>
                    <a:pt x="663" y="0"/>
                  </a:moveTo>
                  <a:lnTo>
                    <a:pt x="692" y="14"/>
                  </a:lnTo>
                  <a:lnTo>
                    <a:pt x="723" y="29"/>
                  </a:lnTo>
                  <a:lnTo>
                    <a:pt x="755" y="43"/>
                  </a:lnTo>
                  <a:lnTo>
                    <a:pt x="790" y="58"/>
                  </a:lnTo>
                  <a:lnTo>
                    <a:pt x="824" y="71"/>
                  </a:lnTo>
                  <a:lnTo>
                    <a:pt x="861" y="83"/>
                  </a:lnTo>
                  <a:lnTo>
                    <a:pt x="897" y="96"/>
                  </a:lnTo>
                  <a:lnTo>
                    <a:pt x="935" y="107"/>
                  </a:lnTo>
                  <a:lnTo>
                    <a:pt x="973" y="118"/>
                  </a:lnTo>
                  <a:lnTo>
                    <a:pt x="1011" y="127"/>
                  </a:lnTo>
                  <a:lnTo>
                    <a:pt x="1051" y="136"/>
                  </a:lnTo>
                  <a:lnTo>
                    <a:pt x="1089" y="143"/>
                  </a:lnTo>
                  <a:lnTo>
                    <a:pt x="1129" y="149"/>
                  </a:lnTo>
                  <a:lnTo>
                    <a:pt x="1169" y="154"/>
                  </a:lnTo>
                  <a:lnTo>
                    <a:pt x="1207" y="158"/>
                  </a:lnTo>
                  <a:lnTo>
                    <a:pt x="1247" y="159"/>
                  </a:lnTo>
                  <a:lnTo>
                    <a:pt x="1207" y="789"/>
                  </a:lnTo>
                  <a:lnTo>
                    <a:pt x="1126" y="787"/>
                  </a:lnTo>
                  <a:lnTo>
                    <a:pt x="1046" y="784"/>
                  </a:lnTo>
                  <a:lnTo>
                    <a:pt x="966" y="778"/>
                  </a:lnTo>
                  <a:lnTo>
                    <a:pt x="886" y="771"/>
                  </a:lnTo>
                  <a:lnTo>
                    <a:pt x="806" y="764"/>
                  </a:lnTo>
                  <a:lnTo>
                    <a:pt x="728" y="755"/>
                  </a:lnTo>
                  <a:lnTo>
                    <a:pt x="650" y="744"/>
                  </a:lnTo>
                  <a:lnTo>
                    <a:pt x="572" y="733"/>
                  </a:lnTo>
                  <a:lnTo>
                    <a:pt x="496" y="720"/>
                  </a:lnTo>
                  <a:lnTo>
                    <a:pt x="420" y="706"/>
                  </a:lnTo>
                  <a:lnTo>
                    <a:pt x="347" y="689"/>
                  </a:lnTo>
                  <a:lnTo>
                    <a:pt x="275" y="673"/>
                  </a:lnTo>
                  <a:lnTo>
                    <a:pt x="202" y="655"/>
                  </a:lnTo>
                  <a:lnTo>
                    <a:pt x="133" y="637"/>
                  </a:lnTo>
                  <a:lnTo>
                    <a:pt x="66" y="617"/>
                  </a:lnTo>
                  <a:lnTo>
                    <a:pt x="0" y="595"/>
                  </a:lnTo>
                  <a:lnTo>
                    <a:pt x="663" y="0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4762440" y="5425920"/>
              <a:ext cx="1211400" cy="846360"/>
            </a:xfrm>
            <a:custGeom>
              <a:avLst/>
              <a:gdLst/>
              <a:ahLst/>
              <a:rect l="l" t="t" r="r" b="b"/>
              <a:pathLst>
                <a:path w="1597" h="839">
                  <a:moveTo>
                    <a:pt x="1376" y="0"/>
                  </a:moveTo>
                  <a:lnTo>
                    <a:pt x="1396" y="38"/>
                  </a:lnTo>
                  <a:lnTo>
                    <a:pt x="1416" y="75"/>
                  </a:lnTo>
                  <a:lnTo>
                    <a:pt x="1438" y="109"/>
                  </a:lnTo>
                  <a:lnTo>
                    <a:pt x="1461" y="144"/>
                  </a:lnTo>
                  <a:lnTo>
                    <a:pt x="1474" y="162"/>
                  </a:lnTo>
                  <a:lnTo>
                    <a:pt x="1488" y="178"/>
                  </a:lnTo>
                  <a:lnTo>
                    <a:pt x="1503" y="193"/>
                  </a:lnTo>
                  <a:lnTo>
                    <a:pt x="1519" y="209"/>
                  </a:lnTo>
                  <a:lnTo>
                    <a:pt x="1537" y="223"/>
                  </a:lnTo>
                  <a:lnTo>
                    <a:pt x="1556" y="238"/>
                  </a:lnTo>
                  <a:lnTo>
                    <a:pt x="1576" y="252"/>
                  </a:lnTo>
                  <a:lnTo>
                    <a:pt x="1597" y="267"/>
                  </a:lnTo>
                  <a:lnTo>
                    <a:pt x="786" y="839"/>
                  </a:lnTo>
                  <a:lnTo>
                    <a:pt x="721" y="811"/>
                  </a:lnTo>
                  <a:lnTo>
                    <a:pt x="657" y="784"/>
                  </a:lnTo>
                  <a:lnTo>
                    <a:pt x="596" y="753"/>
                  </a:lnTo>
                  <a:lnTo>
                    <a:pt x="538" y="722"/>
                  </a:lnTo>
                  <a:lnTo>
                    <a:pt x="479" y="692"/>
                  </a:lnTo>
                  <a:lnTo>
                    <a:pt x="425" y="657"/>
                  </a:lnTo>
                  <a:lnTo>
                    <a:pt x="371" y="623"/>
                  </a:lnTo>
                  <a:lnTo>
                    <a:pt x="320" y="588"/>
                  </a:lnTo>
                  <a:lnTo>
                    <a:pt x="273" y="552"/>
                  </a:lnTo>
                  <a:lnTo>
                    <a:pt x="225" y="516"/>
                  </a:lnTo>
                  <a:lnTo>
                    <a:pt x="182" y="477"/>
                  </a:lnTo>
                  <a:lnTo>
                    <a:pt x="140" y="439"/>
                  </a:lnTo>
                  <a:lnTo>
                    <a:pt x="102" y="399"/>
                  </a:lnTo>
                  <a:lnTo>
                    <a:pt x="66" y="361"/>
                  </a:lnTo>
                  <a:lnTo>
                    <a:pt x="31" y="321"/>
                  </a:lnTo>
                  <a:lnTo>
                    <a:pt x="0" y="281"/>
                  </a:lnTo>
                  <a:lnTo>
                    <a:pt x="1376" y="0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4621320" y="4486320"/>
              <a:ext cx="1189080" cy="880920"/>
            </a:xfrm>
            <a:custGeom>
              <a:avLst/>
              <a:gdLst/>
              <a:ahLst/>
              <a:rect l="l" t="t" r="r" b="b"/>
              <a:pathLst>
                <a:path w="1566" h="873">
                  <a:moveTo>
                    <a:pt x="1566" y="376"/>
                  </a:moveTo>
                  <a:lnTo>
                    <a:pt x="1555" y="396"/>
                  </a:lnTo>
                  <a:lnTo>
                    <a:pt x="1544" y="416"/>
                  </a:lnTo>
                  <a:lnTo>
                    <a:pt x="1535" y="436"/>
                  </a:lnTo>
                  <a:lnTo>
                    <a:pt x="1527" y="456"/>
                  </a:lnTo>
                  <a:lnTo>
                    <a:pt x="1520" y="474"/>
                  </a:lnTo>
                  <a:lnTo>
                    <a:pt x="1515" y="494"/>
                  </a:lnTo>
                  <a:lnTo>
                    <a:pt x="1511" y="512"/>
                  </a:lnTo>
                  <a:lnTo>
                    <a:pt x="1508" y="532"/>
                  </a:lnTo>
                  <a:lnTo>
                    <a:pt x="1506" y="554"/>
                  </a:lnTo>
                  <a:lnTo>
                    <a:pt x="1504" y="574"/>
                  </a:lnTo>
                  <a:lnTo>
                    <a:pt x="1504" y="595"/>
                  </a:lnTo>
                  <a:lnTo>
                    <a:pt x="1504" y="619"/>
                  </a:lnTo>
                  <a:lnTo>
                    <a:pt x="1509" y="668"/>
                  </a:lnTo>
                  <a:lnTo>
                    <a:pt x="1517" y="722"/>
                  </a:lnTo>
                  <a:lnTo>
                    <a:pt x="47" y="873"/>
                  </a:lnTo>
                  <a:lnTo>
                    <a:pt x="36" y="842"/>
                  </a:lnTo>
                  <a:lnTo>
                    <a:pt x="25" y="811"/>
                  </a:lnTo>
                  <a:lnTo>
                    <a:pt x="18" y="781"/>
                  </a:lnTo>
                  <a:lnTo>
                    <a:pt x="10" y="750"/>
                  </a:lnTo>
                  <a:lnTo>
                    <a:pt x="7" y="721"/>
                  </a:lnTo>
                  <a:lnTo>
                    <a:pt x="3" y="690"/>
                  </a:lnTo>
                  <a:lnTo>
                    <a:pt x="0" y="661"/>
                  </a:lnTo>
                  <a:lnTo>
                    <a:pt x="0" y="632"/>
                  </a:lnTo>
                  <a:lnTo>
                    <a:pt x="0" y="603"/>
                  </a:lnTo>
                  <a:lnTo>
                    <a:pt x="1" y="574"/>
                  </a:lnTo>
                  <a:lnTo>
                    <a:pt x="5" y="545"/>
                  </a:lnTo>
                  <a:lnTo>
                    <a:pt x="9" y="516"/>
                  </a:lnTo>
                  <a:lnTo>
                    <a:pt x="14" y="487"/>
                  </a:lnTo>
                  <a:lnTo>
                    <a:pt x="21" y="459"/>
                  </a:lnTo>
                  <a:lnTo>
                    <a:pt x="29" y="430"/>
                  </a:lnTo>
                  <a:lnTo>
                    <a:pt x="38" y="403"/>
                  </a:lnTo>
                  <a:lnTo>
                    <a:pt x="47" y="376"/>
                  </a:lnTo>
                  <a:lnTo>
                    <a:pt x="58" y="349"/>
                  </a:lnTo>
                  <a:lnTo>
                    <a:pt x="70" y="323"/>
                  </a:lnTo>
                  <a:lnTo>
                    <a:pt x="83" y="296"/>
                  </a:lnTo>
                  <a:lnTo>
                    <a:pt x="98" y="271"/>
                  </a:lnTo>
                  <a:lnTo>
                    <a:pt x="112" y="243"/>
                  </a:lnTo>
                  <a:lnTo>
                    <a:pt x="128" y="218"/>
                  </a:lnTo>
                  <a:lnTo>
                    <a:pt x="145" y="193"/>
                  </a:lnTo>
                  <a:lnTo>
                    <a:pt x="181" y="144"/>
                  </a:lnTo>
                  <a:lnTo>
                    <a:pt x="221" y="95"/>
                  </a:lnTo>
                  <a:lnTo>
                    <a:pt x="264" y="47"/>
                  </a:lnTo>
                  <a:lnTo>
                    <a:pt x="310" y="0"/>
                  </a:lnTo>
                  <a:lnTo>
                    <a:pt x="1566" y="376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5086440" y="3790800"/>
              <a:ext cx="1119240" cy="871560"/>
            </a:xfrm>
            <a:custGeom>
              <a:avLst/>
              <a:gdLst/>
              <a:ahLst/>
              <a:rect l="l" t="t" r="r" b="b"/>
              <a:pathLst>
                <a:path w="1473" h="865">
                  <a:moveTo>
                    <a:pt x="1473" y="595"/>
                  </a:moveTo>
                  <a:lnTo>
                    <a:pt x="1441" y="608"/>
                  </a:lnTo>
                  <a:lnTo>
                    <a:pt x="1410" y="619"/>
                  </a:lnTo>
                  <a:lnTo>
                    <a:pt x="1381" y="633"/>
                  </a:lnTo>
                  <a:lnTo>
                    <a:pt x="1352" y="646"/>
                  </a:lnTo>
                  <a:lnTo>
                    <a:pt x="1323" y="660"/>
                  </a:lnTo>
                  <a:lnTo>
                    <a:pt x="1294" y="677"/>
                  </a:lnTo>
                  <a:lnTo>
                    <a:pt x="1266" y="693"/>
                  </a:lnTo>
                  <a:lnTo>
                    <a:pt x="1241" y="709"/>
                  </a:lnTo>
                  <a:lnTo>
                    <a:pt x="1216" y="727"/>
                  </a:lnTo>
                  <a:lnTo>
                    <a:pt x="1192" y="746"/>
                  </a:lnTo>
                  <a:lnTo>
                    <a:pt x="1168" y="764"/>
                  </a:lnTo>
                  <a:lnTo>
                    <a:pt x="1145" y="784"/>
                  </a:lnTo>
                  <a:lnTo>
                    <a:pt x="1123" y="804"/>
                  </a:lnTo>
                  <a:lnTo>
                    <a:pt x="1103" y="824"/>
                  </a:lnTo>
                  <a:lnTo>
                    <a:pt x="1083" y="844"/>
                  </a:lnTo>
                  <a:lnTo>
                    <a:pt x="1065" y="865"/>
                  </a:lnTo>
                  <a:lnTo>
                    <a:pt x="0" y="424"/>
                  </a:lnTo>
                  <a:lnTo>
                    <a:pt x="51" y="390"/>
                  </a:lnTo>
                  <a:lnTo>
                    <a:pt x="103" y="355"/>
                  </a:lnTo>
                  <a:lnTo>
                    <a:pt x="160" y="323"/>
                  </a:lnTo>
                  <a:lnTo>
                    <a:pt x="216" y="290"/>
                  </a:lnTo>
                  <a:lnTo>
                    <a:pt x="276" y="259"/>
                  </a:lnTo>
                  <a:lnTo>
                    <a:pt x="336" y="230"/>
                  </a:lnTo>
                  <a:lnTo>
                    <a:pt x="399" y="201"/>
                  </a:lnTo>
                  <a:lnTo>
                    <a:pt x="464" y="174"/>
                  </a:lnTo>
                  <a:lnTo>
                    <a:pt x="530" y="147"/>
                  </a:lnTo>
                  <a:lnTo>
                    <a:pt x="599" y="123"/>
                  </a:lnTo>
                  <a:lnTo>
                    <a:pt x="668" y="99"/>
                  </a:lnTo>
                  <a:lnTo>
                    <a:pt x="740" y="76"/>
                  </a:lnTo>
                  <a:lnTo>
                    <a:pt x="813" y="54"/>
                  </a:lnTo>
                  <a:lnTo>
                    <a:pt x="887" y="36"/>
                  </a:lnTo>
                  <a:lnTo>
                    <a:pt x="963" y="16"/>
                  </a:lnTo>
                  <a:lnTo>
                    <a:pt x="1040" y="0"/>
                  </a:lnTo>
                  <a:lnTo>
                    <a:pt x="1473" y="595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6299280" y="3727440"/>
              <a:ext cx="93492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Telecom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Services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7326360" y="4092480"/>
              <a:ext cx="738000" cy="2768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Billing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" name=""/>
            <p:cNvSpPr/>
            <p:nvPr/>
          </p:nvSpPr>
          <p:spPr>
            <a:xfrm>
              <a:off x="7594560" y="4929120"/>
              <a:ext cx="1209600" cy="2768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Procurement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5446800" y="4095720"/>
              <a:ext cx="655560" cy="2768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CRM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5937120" y="6126120"/>
              <a:ext cx="606600" cy="2768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ERP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" name=""/>
            <p:cNvSpPr/>
            <p:nvPr/>
          </p:nvSpPr>
          <p:spPr>
            <a:xfrm>
              <a:off x="7781760" y="5665680"/>
              <a:ext cx="419400" cy="2768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IT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6942240" y="6121440"/>
              <a:ext cx="517320" cy="2768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VPN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4797360" y="4732200"/>
              <a:ext cx="63972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Order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Entry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4991040" y="5692680"/>
              <a:ext cx="901800" cy="2768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Logistics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9" name=""/>
          <p:cNvGrpSpPr/>
          <p:nvPr/>
        </p:nvGrpSpPr>
        <p:grpSpPr>
          <a:xfrm>
            <a:off x="316080" y="1927080"/>
            <a:ext cx="4160160" cy="2960640"/>
            <a:chOff x="316080" y="1927080"/>
            <a:chExt cx="4160160" cy="2960640"/>
          </a:xfrm>
        </p:grpSpPr>
        <p:sp>
          <p:nvSpPr>
            <p:cNvPr id="130" name=""/>
            <p:cNvSpPr/>
            <p:nvPr/>
          </p:nvSpPr>
          <p:spPr>
            <a:xfrm>
              <a:off x="316080" y="2682720"/>
              <a:ext cx="1307520" cy="1023840"/>
            </a:xfrm>
            <a:custGeom>
              <a:avLst/>
              <a:gdLst/>
              <a:ahLst/>
              <a:rect l="l" t="t" r="r" b="b"/>
              <a:pathLst>
                <a:path w="1740" h="1047">
                  <a:moveTo>
                    <a:pt x="1740" y="414"/>
                  </a:moveTo>
                  <a:lnTo>
                    <a:pt x="1719" y="450"/>
                  </a:lnTo>
                  <a:lnTo>
                    <a:pt x="1700" y="486"/>
                  </a:lnTo>
                  <a:lnTo>
                    <a:pt x="1684" y="525"/>
                  </a:lnTo>
                  <a:lnTo>
                    <a:pt x="1670" y="563"/>
                  </a:lnTo>
                  <a:lnTo>
                    <a:pt x="1660" y="603"/>
                  </a:lnTo>
                  <a:lnTo>
                    <a:pt x="1653" y="642"/>
                  </a:lnTo>
                  <a:lnTo>
                    <a:pt x="1648" y="682"/>
                  </a:lnTo>
                  <a:lnTo>
                    <a:pt x="1646" y="724"/>
                  </a:lnTo>
                  <a:lnTo>
                    <a:pt x="1648" y="757"/>
                  </a:lnTo>
                  <a:lnTo>
                    <a:pt x="1651" y="791"/>
                  </a:lnTo>
                  <a:lnTo>
                    <a:pt x="1655" y="824"/>
                  </a:lnTo>
                  <a:lnTo>
                    <a:pt x="1662" y="857"/>
                  </a:lnTo>
                  <a:lnTo>
                    <a:pt x="56" y="1047"/>
                  </a:lnTo>
                  <a:lnTo>
                    <a:pt x="44" y="1009"/>
                  </a:lnTo>
                  <a:lnTo>
                    <a:pt x="31" y="973"/>
                  </a:lnTo>
                  <a:lnTo>
                    <a:pt x="22" y="935"/>
                  </a:lnTo>
                  <a:lnTo>
                    <a:pt x="13" y="897"/>
                  </a:lnTo>
                  <a:lnTo>
                    <a:pt x="7" y="858"/>
                  </a:lnTo>
                  <a:lnTo>
                    <a:pt x="4" y="819"/>
                  </a:lnTo>
                  <a:lnTo>
                    <a:pt x="0" y="780"/>
                  </a:lnTo>
                  <a:lnTo>
                    <a:pt x="0" y="741"/>
                  </a:lnTo>
                  <a:lnTo>
                    <a:pt x="0" y="691"/>
                  </a:lnTo>
                  <a:lnTo>
                    <a:pt x="6" y="641"/>
                  </a:lnTo>
                  <a:lnTo>
                    <a:pt x="13" y="592"/>
                  </a:lnTo>
                  <a:lnTo>
                    <a:pt x="24" y="543"/>
                  </a:lnTo>
                  <a:lnTo>
                    <a:pt x="36" y="494"/>
                  </a:lnTo>
                  <a:lnTo>
                    <a:pt x="51" y="446"/>
                  </a:lnTo>
                  <a:lnTo>
                    <a:pt x="71" y="399"/>
                  </a:lnTo>
                  <a:lnTo>
                    <a:pt x="91" y="352"/>
                  </a:lnTo>
                  <a:lnTo>
                    <a:pt x="116" y="307"/>
                  </a:lnTo>
                  <a:lnTo>
                    <a:pt x="142" y="260"/>
                  </a:lnTo>
                  <a:lnTo>
                    <a:pt x="171" y="216"/>
                  </a:lnTo>
                  <a:lnTo>
                    <a:pt x="203" y="171"/>
                  </a:lnTo>
                  <a:lnTo>
                    <a:pt x="236" y="127"/>
                  </a:lnTo>
                  <a:lnTo>
                    <a:pt x="272" y="85"/>
                  </a:lnTo>
                  <a:lnTo>
                    <a:pt x="312" y="42"/>
                  </a:lnTo>
                  <a:lnTo>
                    <a:pt x="352" y="0"/>
                  </a:lnTo>
                  <a:lnTo>
                    <a:pt x="1740" y="414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2466720" y="3989160"/>
              <a:ext cx="1063440" cy="895320"/>
            </a:xfrm>
            <a:custGeom>
              <a:avLst/>
              <a:gdLst/>
              <a:ahLst/>
              <a:rect l="l" t="t" r="r" b="b"/>
              <a:pathLst>
                <a:path w="1415" h="918">
                  <a:moveTo>
                    <a:pt x="1415" y="677"/>
                  </a:moveTo>
                  <a:lnTo>
                    <a:pt x="1341" y="702"/>
                  </a:lnTo>
                  <a:lnTo>
                    <a:pt x="1267" y="726"/>
                  </a:lnTo>
                  <a:lnTo>
                    <a:pt x="1190" y="749"/>
                  </a:lnTo>
                  <a:lnTo>
                    <a:pt x="1112" y="771"/>
                  </a:lnTo>
                  <a:lnTo>
                    <a:pt x="1032" y="791"/>
                  </a:lnTo>
                  <a:lnTo>
                    <a:pt x="951" y="809"/>
                  </a:lnTo>
                  <a:lnTo>
                    <a:pt x="869" y="827"/>
                  </a:lnTo>
                  <a:lnTo>
                    <a:pt x="786" y="844"/>
                  </a:lnTo>
                  <a:lnTo>
                    <a:pt x="702" y="858"/>
                  </a:lnTo>
                  <a:lnTo>
                    <a:pt x="617" y="871"/>
                  </a:lnTo>
                  <a:lnTo>
                    <a:pt x="530" y="884"/>
                  </a:lnTo>
                  <a:lnTo>
                    <a:pt x="443" y="893"/>
                  </a:lnTo>
                  <a:lnTo>
                    <a:pt x="354" y="902"/>
                  </a:lnTo>
                  <a:lnTo>
                    <a:pt x="265" y="909"/>
                  </a:lnTo>
                  <a:lnTo>
                    <a:pt x="174" y="914"/>
                  </a:lnTo>
                  <a:lnTo>
                    <a:pt x="82" y="918"/>
                  </a:lnTo>
                  <a:lnTo>
                    <a:pt x="0" y="169"/>
                  </a:lnTo>
                  <a:lnTo>
                    <a:pt x="44" y="167"/>
                  </a:lnTo>
                  <a:lnTo>
                    <a:pt x="87" y="163"/>
                  </a:lnTo>
                  <a:lnTo>
                    <a:pt x="131" y="158"/>
                  </a:lnTo>
                  <a:lnTo>
                    <a:pt x="174" y="152"/>
                  </a:lnTo>
                  <a:lnTo>
                    <a:pt x="216" y="145"/>
                  </a:lnTo>
                  <a:lnTo>
                    <a:pt x="258" y="136"/>
                  </a:lnTo>
                  <a:lnTo>
                    <a:pt x="299" y="127"/>
                  </a:lnTo>
                  <a:lnTo>
                    <a:pt x="339" y="118"/>
                  </a:lnTo>
                  <a:lnTo>
                    <a:pt x="379" y="105"/>
                  </a:lnTo>
                  <a:lnTo>
                    <a:pt x="419" y="92"/>
                  </a:lnTo>
                  <a:lnTo>
                    <a:pt x="457" y="80"/>
                  </a:lnTo>
                  <a:lnTo>
                    <a:pt x="494" y="65"/>
                  </a:lnTo>
                  <a:lnTo>
                    <a:pt x="530" y="51"/>
                  </a:lnTo>
                  <a:lnTo>
                    <a:pt x="566" y="34"/>
                  </a:lnTo>
                  <a:lnTo>
                    <a:pt x="601" y="18"/>
                  </a:lnTo>
                  <a:lnTo>
                    <a:pt x="633" y="0"/>
                  </a:lnTo>
                  <a:lnTo>
                    <a:pt x="1415" y="677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1307880" y="3995640"/>
              <a:ext cx="1055160" cy="892080"/>
            </a:xfrm>
            <a:custGeom>
              <a:avLst/>
              <a:gdLst/>
              <a:ahLst/>
              <a:rect l="l" t="t" r="r" b="b"/>
              <a:pathLst>
                <a:path w="1403" h="915">
                  <a:moveTo>
                    <a:pt x="768" y="0"/>
                  </a:moveTo>
                  <a:lnTo>
                    <a:pt x="801" y="18"/>
                  </a:lnTo>
                  <a:lnTo>
                    <a:pt x="837" y="35"/>
                  </a:lnTo>
                  <a:lnTo>
                    <a:pt x="871" y="49"/>
                  </a:lnTo>
                  <a:lnTo>
                    <a:pt x="908" y="66"/>
                  </a:lnTo>
                  <a:lnTo>
                    <a:pt x="946" y="78"/>
                  </a:lnTo>
                  <a:lnTo>
                    <a:pt x="984" y="91"/>
                  </a:lnTo>
                  <a:lnTo>
                    <a:pt x="1022" y="104"/>
                  </a:lnTo>
                  <a:lnTo>
                    <a:pt x="1062" y="115"/>
                  </a:lnTo>
                  <a:lnTo>
                    <a:pt x="1102" y="125"/>
                  </a:lnTo>
                  <a:lnTo>
                    <a:pt x="1144" y="135"/>
                  </a:lnTo>
                  <a:lnTo>
                    <a:pt x="1185" y="142"/>
                  </a:lnTo>
                  <a:lnTo>
                    <a:pt x="1227" y="149"/>
                  </a:lnTo>
                  <a:lnTo>
                    <a:pt x="1271" y="154"/>
                  </a:lnTo>
                  <a:lnTo>
                    <a:pt x="1314" y="158"/>
                  </a:lnTo>
                  <a:lnTo>
                    <a:pt x="1358" y="162"/>
                  </a:lnTo>
                  <a:lnTo>
                    <a:pt x="1403" y="165"/>
                  </a:lnTo>
                  <a:lnTo>
                    <a:pt x="1356" y="915"/>
                  </a:lnTo>
                  <a:lnTo>
                    <a:pt x="1263" y="913"/>
                  </a:lnTo>
                  <a:lnTo>
                    <a:pt x="1173" y="909"/>
                  </a:lnTo>
                  <a:lnTo>
                    <a:pt x="1082" y="904"/>
                  </a:lnTo>
                  <a:lnTo>
                    <a:pt x="991" y="895"/>
                  </a:lnTo>
                  <a:lnTo>
                    <a:pt x="902" y="888"/>
                  </a:lnTo>
                  <a:lnTo>
                    <a:pt x="813" y="877"/>
                  </a:lnTo>
                  <a:lnTo>
                    <a:pt x="728" y="864"/>
                  </a:lnTo>
                  <a:lnTo>
                    <a:pt x="641" y="851"/>
                  </a:lnTo>
                  <a:lnTo>
                    <a:pt x="557" y="835"/>
                  </a:lnTo>
                  <a:lnTo>
                    <a:pt x="474" y="819"/>
                  </a:lnTo>
                  <a:lnTo>
                    <a:pt x="390" y="801"/>
                  </a:lnTo>
                  <a:lnTo>
                    <a:pt x="311" y="782"/>
                  </a:lnTo>
                  <a:lnTo>
                    <a:pt x="231" y="761"/>
                  </a:lnTo>
                  <a:lnTo>
                    <a:pt x="153" y="739"/>
                  </a:lnTo>
                  <a:lnTo>
                    <a:pt x="75" y="715"/>
                  </a:lnTo>
                  <a:lnTo>
                    <a:pt x="0" y="692"/>
                  </a:lnTo>
                  <a:lnTo>
                    <a:pt x="768" y="0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1844280" y="1927080"/>
              <a:ext cx="1168200" cy="750960"/>
            </a:xfrm>
            <a:custGeom>
              <a:avLst/>
              <a:gdLst/>
              <a:ahLst/>
              <a:rect l="l" t="t" r="r" b="b"/>
              <a:pathLst>
                <a:path w="1554" h="768">
                  <a:moveTo>
                    <a:pt x="737" y="0"/>
                  </a:moveTo>
                  <a:lnTo>
                    <a:pt x="842" y="0"/>
                  </a:lnTo>
                  <a:lnTo>
                    <a:pt x="948" y="4"/>
                  </a:lnTo>
                  <a:lnTo>
                    <a:pt x="1053" y="9"/>
                  </a:lnTo>
                  <a:lnTo>
                    <a:pt x="1155" y="16"/>
                  </a:lnTo>
                  <a:lnTo>
                    <a:pt x="1258" y="25"/>
                  </a:lnTo>
                  <a:lnTo>
                    <a:pt x="1358" y="38"/>
                  </a:lnTo>
                  <a:lnTo>
                    <a:pt x="1458" y="51"/>
                  </a:lnTo>
                  <a:lnTo>
                    <a:pt x="1554" y="67"/>
                  </a:lnTo>
                  <a:lnTo>
                    <a:pt x="1162" y="768"/>
                  </a:lnTo>
                  <a:lnTo>
                    <a:pt x="1115" y="755"/>
                  </a:lnTo>
                  <a:lnTo>
                    <a:pt x="1066" y="744"/>
                  </a:lnTo>
                  <a:lnTo>
                    <a:pt x="1015" y="735"/>
                  </a:lnTo>
                  <a:lnTo>
                    <a:pt x="964" y="728"/>
                  </a:lnTo>
                  <a:lnTo>
                    <a:pt x="913" y="722"/>
                  </a:lnTo>
                  <a:lnTo>
                    <a:pt x="861" y="719"/>
                  </a:lnTo>
                  <a:lnTo>
                    <a:pt x="806" y="715"/>
                  </a:lnTo>
                  <a:lnTo>
                    <a:pt x="754" y="715"/>
                  </a:lnTo>
                  <a:lnTo>
                    <a:pt x="703" y="715"/>
                  </a:lnTo>
                  <a:lnTo>
                    <a:pt x="654" y="719"/>
                  </a:lnTo>
                  <a:lnTo>
                    <a:pt x="603" y="722"/>
                  </a:lnTo>
                  <a:lnTo>
                    <a:pt x="556" y="726"/>
                  </a:lnTo>
                  <a:lnTo>
                    <a:pt x="507" y="733"/>
                  </a:lnTo>
                  <a:lnTo>
                    <a:pt x="460" y="741"/>
                  </a:lnTo>
                  <a:lnTo>
                    <a:pt x="414" y="751"/>
                  </a:lnTo>
                  <a:lnTo>
                    <a:pt x="369" y="761"/>
                  </a:lnTo>
                  <a:lnTo>
                    <a:pt x="0" y="55"/>
                  </a:lnTo>
                  <a:lnTo>
                    <a:pt x="89" y="42"/>
                  </a:lnTo>
                  <a:lnTo>
                    <a:pt x="178" y="31"/>
                  </a:lnTo>
                  <a:lnTo>
                    <a:pt x="269" y="20"/>
                  </a:lnTo>
                  <a:lnTo>
                    <a:pt x="362" y="13"/>
                  </a:lnTo>
                  <a:lnTo>
                    <a:pt x="454" y="7"/>
                  </a:lnTo>
                  <a:lnTo>
                    <a:pt x="547" y="2"/>
                  </a:lnTo>
                  <a:lnTo>
                    <a:pt x="641" y="0"/>
                  </a:lnTo>
                  <a:lnTo>
                    <a:pt x="737" y="0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1622160" y="2706480"/>
              <a:ext cx="1561680" cy="1359000"/>
            </a:xfrm>
            <a:custGeom>
              <a:avLst/>
              <a:gdLst/>
              <a:ahLst/>
              <a:rect l="l" t="t" r="r" b="b"/>
              <a:pathLst>
                <a:path w="1294" h="1307">
                  <a:moveTo>
                    <a:pt x="646" y="0"/>
                  </a:moveTo>
                  <a:lnTo>
                    <a:pt x="614" y="1"/>
                  </a:lnTo>
                  <a:lnTo>
                    <a:pt x="580" y="3"/>
                  </a:lnTo>
                  <a:lnTo>
                    <a:pt x="548" y="6"/>
                  </a:lnTo>
                  <a:lnTo>
                    <a:pt x="516" y="13"/>
                  </a:lnTo>
                  <a:lnTo>
                    <a:pt x="486" y="20"/>
                  </a:lnTo>
                  <a:lnTo>
                    <a:pt x="454" y="30"/>
                  </a:lnTo>
                  <a:lnTo>
                    <a:pt x="426" y="40"/>
                  </a:lnTo>
                  <a:lnTo>
                    <a:pt x="395" y="52"/>
                  </a:lnTo>
                  <a:lnTo>
                    <a:pt x="367" y="64"/>
                  </a:lnTo>
                  <a:lnTo>
                    <a:pt x="338" y="79"/>
                  </a:lnTo>
                  <a:lnTo>
                    <a:pt x="311" y="94"/>
                  </a:lnTo>
                  <a:lnTo>
                    <a:pt x="286" y="111"/>
                  </a:lnTo>
                  <a:lnTo>
                    <a:pt x="261" y="129"/>
                  </a:lnTo>
                  <a:lnTo>
                    <a:pt x="235" y="150"/>
                  </a:lnTo>
                  <a:lnTo>
                    <a:pt x="212" y="170"/>
                  </a:lnTo>
                  <a:lnTo>
                    <a:pt x="190" y="192"/>
                  </a:lnTo>
                  <a:lnTo>
                    <a:pt x="168" y="214"/>
                  </a:lnTo>
                  <a:lnTo>
                    <a:pt x="148" y="237"/>
                  </a:lnTo>
                  <a:lnTo>
                    <a:pt x="129" y="262"/>
                  </a:lnTo>
                  <a:lnTo>
                    <a:pt x="111" y="288"/>
                  </a:lnTo>
                  <a:lnTo>
                    <a:pt x="94" y="315"/>
                  </a:lnTo>
                  <a:lnTo>
                    <a:pt x="79" y="342"/>
                  </a:lnTo>
                  <a:lnTo>
                    <a:pt x="64" y="370"/>
                  </a:lnTo>
                  <a:lnTo>
                    <a:pt x="50" y="399"/>
                  </a:lnTo>
                  <a:lnTo>
                    <a:pt x="38" y="429"/>
                  </a:lnTo>
                  <a:lnTo>
                    <a:pt x="28" y="460"/>
                  </a:lnTo>
                  <a:lnTo>
                    <a:pt x="20" y="490"/>
                  </a:lnTo>
                  <a:lnTo>
                    <a:pt x="13" y="522"/>
                  </a:lnTo>
                  <a:lnTo>
                    <a:pt x="6" y="554"/>
                  </a:lnTo>
                  <a:lnTo>
                    <a:pt x="3" y="586"/>
                  </a:lnTo>
                  <a:lnTo>
                    <a:pt x="1" y="620"/>
                  </a:lnTo>
                  <a:lnTo>
                    <a:pt x="0" y="654"/>
                  </a:lnTo>
                  <a:lnTo>
                    <a:pt x="1" y="687"/>
                  </a:lnTo>
                  <a:lnTo>
                    <a:pt x="3" y="721"/>
                  </a:lnTo>
                  <a:lnTo>
                    <a:pt x="6" y="753"/>
                  </a:lnTo>
                  <a:lnTo>
                    <a:pt x="13" y="785"/>
                  </a:lnTo>
                  <a:lnTo>
                    <a:pt x="20" y="817"/>
                  </a:lnTo>
                  <a:lnTo>
                    <a:pt x="28" y="847"/>
                  </a:lnTo>
                  <a:lnTo>
                    <a:pt x="38" y="878"/>
                  </a:lnTo>
                  <a:lnTo>
                    <a:pt x="50" y="908"/>
                  </a:lnTo>
                  <a:lnTo>
                    <a:pt x="64" y="937"/>
                  </a:lnTo>
                  <a:lnTo>
                    <a:pt x="79" y="965"/>
                  </a:lnTo>
                  <a:lnTo>
                    <a:pt x="94" y="992"/>
                  </a:lnTo>
                  <a:lnTo>
                    <a:pt x="111" y="1019"/>
                  </a:lnTo>
                  <a:lnTo>
                    <a:pt x="129" y="1045"/>
                  </a:lnTo>
                  <a:lnTo>
                    <a:pt x="148" y="1070"/>
                  </a:lnTo>
                  <a:lnTo>
                    <a:pt x="168" y="1093"/>
                  </a:lnTo>
                  <a:lnTo>
                    <a:pt x="190" y="1115"/>
                  </a:lnTo>
                  <a:lnTo>
                    <a:pt x="212" y="1137"/>
                  </a:lnTo>
                  <a:lnTo>
                    <a:pt x="235" y="1157"/>
                  </a:lnTo>
                  <a:lnTo>
                    <a:pt x="261" y="1178"/>
                  </a:lnTo>
                  <a:lnTo>
                    <a:pt x="286" y="1196"/>
                  </a:lnTo>
                  <a:lnTo>
                    <a:pt x="311" y="1213"/>
                  </a:lnTo>
                  <a:lnTo>
                    <a:pt x="338" y="1228"/>
                  </a:lnTo>
                  <a:lnTo>
                    <a:pt x="367" y="1243"/>
                  </a:lnTo>
                  <a:lnTo>
                    <a:pt x="395" y="1255"/>
                  </a:lnTo>
                  <a:lnTo>
                    <a:pt x="426" y="1267"/>
                  </a:lnTo>
                  <a:lnTo>
                    <a:pt x="454" y="1279"/>
                  </a:lnTo>
                  <a:lnTo>
                    <a:pt x="486" y="1287"/>
                  </a:lnTo>
                  <a:lnTo>
                    <a:pt x="516" y="1294"/>
                  </a:lnTo>
                  <a:lnTo>
                    <a:pt x="548" y="1301"/>
                  </a:lnTo>
                  <a:lnTo>
                    <a:pt x="580" y="1304"/>
                  </a:lnTo>
                  <a:lnTo>
                    <a:pt x="614" y="1306"/>
                  </a:lnTo>
                  <a:lnTo>
                    <a:pt x="646" y="1307"/>
                  </a:lnTo>
                  <a:lnTo>
                    <a:pt x="680" y="1306"/>
                  </a:lnTo>
                  <a:lnTo>
                    <a:pt x="714" y="1304"/>
                  </a:lnTo>
                  <a:lnTo>
                    <a:pt x="746" y="1301"/>
                  </a:lnTo>
                  <a:lnTo>
                    <a:pt x="778" y="1294"/>
                  </a:lnTo>
                  <a:lnTo>
                    <a:pt x="808" y="1287"/>
                  </a:lnTo>
                  <a:lnTo>
                    <a:pt x="840" y="1279"/>
                  </a:lnTo>
                  <a:lnTo>
                    <a:pt x="868" y="1267"/>
                  </a:lnTo>
                  <a:lnTo>
                    <a:pt x="899" y="1255"/>
                  </a:lnTo>
                  <a:lnTo>
                    <a:pt x="927" y="1243"/>
                  </a:lnTo>
                  <a:lnTo>
                    <a:pt x="954" y="1228"/>
                  </a:lnTo>
                  <a:lnTo>
                    <a:pt x="983" y="1213"/>
                  </a:lnTo>
                  <a:lnTo>
                    <a:pt x="1008" y="1196"/>
                  </a:lnTo>
                  <a:lnTo>
                    <a:pt x="1033" y="1178"/>
                  </a:lnTo>
                  <a:lnTo>
                    <a:pt x="1059" y="1157"/>
                  </a:lnTo>
                  <a:lnTo>
                    <a:pt x="1082" y="1137"/>
                  </a:lnTo>
                  <a:lnTo>
                    <a:pt x="1104" y="1115"/>
                  </a:lnTo>
                  <a:lnTo>
                    <a:pt x="1126" y="1093"/>
                  </a:lnTo>
                  <a:lnTo>
                    <a:pt x="1146" y="1070"/>
                  </a:lnTo>
                  <a:lnTo>
                    <a:pt x="1165" y="1045"/>
                  </a:lnTo>
                  <a:lnTo>
                    <a:pt x="1183" y="1019"/>
                  </a:lnTo>
                  <a:lnTo>
                    <a:pt x="1200" y="992"/>
                  </a:lnTo>
                  <a:lnTo>
                    <a:pt x="1215" y="965"/>
                  </a:lnTo>
                  <a:lnTo>
                    <a:pt x="1230" y="937"/>
                  </a:lnTo>
                  <a:lnTo>
                    <a:pt x="1244" y="908"/>
                  </a:lnTo>
                  <a:lnTo>
                    <a:pt x="1256" y="878"/>
                  </a:lnTo>
                  <a:lnTo>
                    <a:pt x="1266" y="847"/>
                  </a:lnTo>
                  <a:lnTo>
                    <a:pt x="1274" y="817"/>
                  </a:lnTo>
                  <a:lnTo>
                    <a:pt x="1281" y="785"/>
                  </a:lnTo>
                  <a:lnTo>
                    <a:pt x="1288" y="753"/>
                  </a:lnTo>
                  <a:lnTo>
                    <a:pt x="1291" y="721"/>
                  </a:lnTo>
                  <a:lnTo>
                    <a:pt x="1293" y="687"/>
                  </a:lnTo>
                  <a:lnTo>
                    <a:pt x="1294" y="654"/>
                  </a:lnTo>
                  <a:lnTo>
                    <a:pt x="1293" y="620"/>
                  </a:lnTo>
                  <a:lnTo>
                    <a:pt x="1291" y="586"/>
                  </a:lnTo>
                  <a:lnTo>
                    <a:pt x="1288" y="554"/>
                  </a:lnTo>
                  <a:lnTo>
                    <a:pt x="1281" y="522"/>
                  </a:lnTo>
                  <a:lnTo>
                    <a:pt x="1274" y="490"/>
                  </a:lnTo>
                  <a:lnTo>
                    <a:pt x="1266" y="460"/>
                  </a:lnTo>
                  <a:lnTo>
                    <a:pt x="1256" y="429"/>
                  </a:lnTo>
                  <a:lnTo>
                    <a:pt x="1244" y="399"/>
                  </a:lnTo>
                  <a:lnTo>
                    <a:pt x="1230" y="370"/>
                  </a:lnTo>
                  <a:lnTo>
                    <a:pt x="1215" y="342"/>
                  </a:lnTo>
                  <a:lnTo>
                    <a:pt x="1200" y="315"/>
                  </a:lnTo>
                  <a:lnTo>
                    <a:pt x="1183" y="288"/>
                  </a:lnTo>
                  <a:lnTo>
                    <a:pt x="1165" y="262"/>
                  </a:lnTo>
                  <a:lnTo>
                    <a:pt x="1146" y="237"/>
                  </a:lnTo>
                  <a:lnTo>
                    <a:pt x="1126" y="214"/>
                  </a:lnTo>
                  <a:lnTo>
                    <a:pt x="1104" y="192"/>
                  </a:lnTo>
                  <a:lnTo>
                    <a:pt x="1082" y="170"/>
                  </a:lnTo>
                  <a:lnTo>
                    <a:pt x="1059" y="150"/>
                  </a:lnTo>
                  <a:lnTo>
                    <a:pt x="1033" y="129"/>
                  </a:lnTo>
                  <a:lnTo>
                    <a:pt x="1008" y="111"/>
                  </a:lnTo>
                  <a:lnTo>
                    <a:pt x="983" y="94"/>
                  </a:lnTo>
                  <a:lnTo>
                    <a:pt x="954" y="79"/>
                  </a:lnTo>
                  <a:lnTo>
                    <a:pt x="927" y="64"/>
                  </a:lnTo>
                  <a:lnTo>
                    <a:pt x="899" y="52"/>
                  </a:lnTo>
                  <a:lnTo>
                    <a:pt x="868" y="40"/>
                  </a:lnTo>
                  <a:lnTo>
                    <a:pt x="840" y="30"/>
                  </a:lnTo>
                  <a:lnTo>
                    <a:pt x="808" y="20"/>
                  </a:lnTo>
                  <a:lnTo>
                    <a:pt x="778" y="13"/>
                  </a:lnTo>
                  <a:lnTo>
                    <a:pt x="746" y="6"/>
                  </a:lnTo>
                  <a:lnTo>
                    <a:pt x="714" y="3"/>
                  </a:lnTo>
                  <a:lnTo>
                    <a:pt x="680" y="1"/>
                  </a:lnTo>
                  <a:lnTo>
                    <a:pt x="646" y="0"/>
                  </a:lnTo>
                  <a:close/>
                </a:path>
              </a:pathLst>
            </a:custGeom>
            <a:gradFill rotWithShape="0">
              <a:gsLst>
                <a:gs pos="0">
                  <a:srgbClr val="3adc93"/>
                </a:gs>
                <a:gs pos="100000">
                  <a:srgbClr val="207a5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1657080" y="2747880"/>
              <a:ext cx="1491840" cy="1274760"/>
            </a:xfrm>
            <a:custGeom>
              <a:avLst/>
              <a:gdLst/>
              <a:ahLst/>
              <a:rect l="l" t="t" r="r" b="b"/>
              <a:pathLst>
                <a:path w="1294" h="1307">
                  <a:moveTo>
                    <a:pt x="646" y="0"/>
                  </a:moveTo>
                  <a:lnTo>
                    <a:pt x="614" y="1"/>
                  </a:lnTo>
                  <a:lnTo>
                    <a:pt x="580" y="3"/>
                  </a:lnTo>
                  <a:lnTo>
                    <a:pt x="548" y="6"/>
                  </a:lnTo>
                  <a:lnTo>
                    <a:pt x="516" y="13"/>
                  </a:lnTo>
                  <a:lnTo>
                    <a:pt x="486" y="20"/>
                  </a:lnTo>
                  <a:lnTo>
                    <a:pt x="454" y="30"/>
                  </a:lnTo>
                  <a:lnTo>
                    <a:pt x="426" y="40"/>
                  </a:lnTo>
                  <a:lnTo>
                    <a:pt x="395" y="52"/>
                  </a:lnTo>
                  <a:lnTo>
                    <a:pt x="367" y="64"/>
                  </a:lnTo>
                  <a:lnTo>
                    <a:pt x="338" y="79"/>
                  </a:lnTo>
                  <a:lnTo>
                    <a:pt x="311" y="94"/>
                  </a:lnTo>
                  <a:lnTo>
                    <a:pt x="286" y="111"/>
                  </a:lnTo>
                  <a:lnTo>
                    <a:pt x="261" y="129"/>
                  </a:lnTo>
                  <a:lnTo>
                    <a:pt x="235" y="150"/>
                  </a:lnTo>
                  <a:lnTo>
                    <a:pt x="212" y="170"/>
                  </a:lnTo>
                  <a:lnTo>
                    <a:pt x="190" y="192"/>
                  </a:lnTo>
                  <a:lnTo>
                    <a:pt x="168" y="214"/>
                  </a:lnTo>
                  <a:lnTo>
                    <a:pt x="148" y="237"/>
                  </a:lnTo>
                  <a:lnTo>
                    <a:pt x="129" y="262"/>
                  </a:lnTo>
                  <a:lnTo>
                    <a:pt x="111" y="288"/>
                  </a:lnTo>
                  <a:lnTo>
                    <a:pt x="94" y="315"/>
                  </a:lnTo>
                  <a:lnTo>
                    <a:pt x="79" y="342"/>
                  </a:lnTo>
                  <a:lnTo>
                    <a:pt x="64" y="370"/>
                  </a:lnTo>
                  <a:lnTo>
                    <a:pt x="50" y="399"/>
                  </a:lnTo>
                  <a:lnTo>
                    <a:pt x="38" y="429"/>
                  </a:lnTo>
                  <a:lnTo>
                    <a:pt x="28" y="460"/>
                  </a:lnTo>
                  <a:lnTo>
                    <a:pt x="20" y="490"/>
                  </a:lnTo>
                  <a:lnTo>
                    <a:pt x="13" y="522"/>
                  </a:lnTo>
                  <a:lnTo>
                    <a:pt x="6" y="554"/>
                  </a:lnTo>
                  <a:lnTo>
                    <a:pt x="3" y="586"/>
                  </a:lnTo>
                  <a:lnTo>
                    <a:pt x="1" y="620"/>
                  </a:lnTo>
                  <a:lnTo>
                    <a:pt x="0" y="654"/>
                  </a:lnTo>
                  <a:lnTo>
                    <a:pt x="1" y="687"/>
                  </a:lnTo>
                  <a:lnTo>
                    <a:pt x="3" y="721"/>
                  </a:lnTo>
                  <a:lnTo>
                    <a:pt x="6" y="753"/>
                  </a:lnTo>
                  <a:lnTo>
                    <a:pt x="13" y="785"/>
                  </a:lnTo>
                  <a:lnTo>
                    <a:pt x="20" y="817"/>
                  </a:lnTo>
                  <a:lnTo>
                    <a:pt x="28" y="847"/>
                  </a:lnTo>
                  <a:lnTo>
                    <a:pt x="38" y="878"/>
                  </a:lnTo>
                  <a:lnTo>
                    <a:pt x="50" y="908"/>
                  </a:lnTo>
                  <a:lnTo>
                    <a:pt x="64" y="937"/>
                  </a:lnTo>
                  <a:lnTo>
                    <a:pt x="79" y="965"/>
                  </a:lnTo>
                  <a:lnTo>
                    <a:pt x="94" y="992"/>
                  </a:lnTo>
                  <a:lnTo>
                    <a:pt x="111" y="1019"/>
                  </a:lnTo>
                  <a:lnTo>
                    <a:pt x="129" y="1045"/>
                  </a:lnTo>
                  <a:lnTo>
                    <a:pt x="148" y="1070"/>
                  </a:lnTo>
                  <a:lnTo>
                    <a:pt x="168" y="1093"/>
                  </a:lnTo>
                  <a:lnTo>
                    <a:pt x="190" y="1115"/>
                  </a:lnTo>
                  <a:lnTo>
                    <a:pt x="212" y="1137"/>
                  </a:lnTo>
                  <a:lnTo>
                    <a:pt x="235" y="1157"/>
                  </a:lnTo>
                  <a:lnTo>
                    <a:pt x="261" y="1178"/>
                  </a:lnTo>
                  <a:lnTo>
                    <a:pt x="286" y="1196"/>
                  </a:lnTo>
                  <a:lnTo>
                    <a:pt x="311" y="1213"/>
                  </a:lnTo>
                  <a:lnTo>
                    <a:pt x="338" y="1228"/>
                  </a:lnTo>
                  <a:lnTo>
                    <a:pt x="367" y="1243"/>
                  </a:lnTo>
                  <a:lnTo>
                    <a:pt x="395" y="1255"/>
                  </a:lnTo>
                  <a:lnTo>
                    <a:pt x="426" y="1267"/>
                  </a:lnTo>
                  <a:lnTo>
                    <a:pt x="454" y="1279"/>
                  </a:lnTo>
                  <a:lnTo>
                    <a:pt x="486" y="1287"/>
                  </a:lnTo>
                  <a:lnTo>
                    <a:pt x="516" y="1294"/>
                  </a:lnTo>
                  <a:lnTo>
                    <a:pt x="548" y="1301"/>
                  </a:lnTo>
                  <a:lnTo>
                    <a:pt x="580" y="1304"/>
                  </a:lnTo>
                  <a:lnTo>
                    <a:pt x="614" y="1306"/>
                  </a:lnTo>
                  <a:lnTo>
                    <a:pt x="646" y="1307"/>
                  </a:lnTo>
                  <a:lnTo>
                    <a:pt x="680" y="1306"/>
                  </a:lnTo>
                  <a:lnTo>
                    <a:pt x="714" y="1304"/>
                  </a:lnTo>
                  <a:lnTo>
                    <a:pt x="746" y="1301"/>
                  </a:lnTo>
                  <a:lnTo>
                    <a:pt x="778" y="1294"/>
                  </a:lnTo>
                  <a:lnTo>
                    <a:pt x="808" y="1287"/>
                  </a:lnTo>
                  <a:lnTo>
                    <a:pt x="840" y="1279"/>
                  </a:lnTo>
                  <a:lnTo>
                    <a:pt x="868" y="1267"/>
                  </a:lnTo>
                  <a:lnTo>
                    <a:pt x="899" y="1255"/>
                  </a:lnTo>
                  <a:lnTo>
                    <a:pt x="927" y="1243"/>
                  </a:lnTo>
                  <a:lnTo>
                    <a:pt x="954" y="1228"/>
                  </a:lnTo>
                  <a:lnTo>
                    <a:pt x="983" y="1213"/>
                  </a:lnTo>
                  <a:lnTo>
                    <a:pt x="1008" y="1196"/>
                  </a:lnTo>
                  <a:lnTo>
                    <a:pt x="1033" y="1178"/>
                  </a:lnTo>
                  <a:lnTo>
                    <a:pt x="1059" y="1157"/>
                  </a:lnTo>
                  <a:lnTo>
                    <a:pt x="1082" y="1137"/>
                  </a:lnTo>
                  <a:lnTo>
                    <a:pt x="1104" y="1115"/>
                  </a:lnTo>
                  <a:lnTo>
                    <a:pt x="1126" y="1093"/>
                  </a:lnTo>
                  <a:lnTo>
                    <a:pt x="1146" y="1070"/>
                  </a:lnTo>
                  <a:lnTo>
                    <a:pt x="1165" y="1045"/>
                  </a:lnTo>
                  <a:lnTo>
                    <a:pt x="1183" y="1019"/>
                  </a:lnTo>
                  <a:lnTo>
                    <a:pt x="1200" y="992"/>
                  </a:lnTo>
                  <a:lnTo>
                    <a:pt x="1215" y="965"/>
                  </a:lnTo>
                  <a:lnTo>
                    <a:pt x="1230" y="937"/>
                  </a:lnTo>
                  <a:lnTo>
                    <a:pt x="1244" y="908"/>
                  </a:lnTo>
                  <a:lnTo>
                    <a:pt x="1256" y="878"/>
                  </a:lnTo>
                  <a:lnTo>
                    <a:pt x="1266" y="847"/>
                  </a:lnTo>
                  <a:lnTo>
                    <a:pt x="1274" y="817"/>
                  </a:lnTo>
                  <a:lnTo>
                    <a:pt x="1281" y="785"/>
                  </a:lnTo>
                  <a:lnTo>
                    <a:pt x="1288" y="753"/>
                  </a:lnTo>
                  <a:lnTo>
                    <a:pt x="1291" y="721"/>
                  </a:lnTo>
                  <a:lnTo>
                    <a:pt x="1293" y="687"/>
                  </a:lnTo>
                  <a:lnTo>
                    <a:pt x="1294" y="654"/>
                  </a:lnTo>
                  <a:lnTo>
                    <a:pt x="1293" y="620"/>
                  </a:lnTo>
                  <a:lnTo>
                    <a:pt x="1291" y="586"/>
                  </a:lnTo>
                  <a:lnTo>
                    <a:pt x="1288" y="554"/>
                  </a:lnTo>
                  <a:lnTo>
                    <a:pt x="1281" y="522"/>
                  </a:lnTo>
                  <a:lnTo>
                    <a:pt x="1274" y="490"/>
                  </a:lnTo>
                  <a:lnTo>
                    <a:pt x="1266" y="460"/>
                  </a:lnTo>
                  <a:lnTo>
                    <a:pt x="1256" y="429"/>
                  </a:lnTo>
                  <a:lnTo>
                    <a:pt x="1244" y="399"/>
                  </a:lnTo>
                  <a:lnTo>
                    <a:pt x="1230" y="370"/>
                  </a:lnTo>
                  <a:lnTo>
                    <a:pt x="1215" y="342"/>
                  </a:lnTo>
                  <a:lnTo>
                    <a:pt x="1200" y="315"/>
                  </a:lnTo>
                  <a:lnTo>
                    <a:pt x="1183" y="288"/>
                  </a:lnTo>
                  <a:lnTo>
                    <a:pt x="1165" y="262"/>
                  </a:lnTo>
                  <a:lnTo>
                    <a:pt x="1146" y="237"/>
                  </a:lnTo>
                  <a:lnTo>
                    <a:pt x="1126" y="214"/>
                  </a:lnTo>
                  <a:lnTo>
                    <a:pt x="1104" y="192"/>
                  </a:lnTo>
                  <a:lnTo>
                    <a:pt x="1082" y="170"/>
                  </a:lnTo>
                  <a:lnTo>
                    <a:pt x="1059" y="150"/>
                  </a:lnTo>
                  <a:lnTo>
                    <a:pt x="1033" y="129"/>
                  </a:lnTo>
                  <a:lnTo>
                    <a:pt x="1008" y="111"/>
                  </a:lnTo>
                  <a:lnTo>
                    <a:pt x="983" y="94"/>
                  </a:lnTo>
                  <a:lnTo>
                    <a:pt x="954" y="79"/>
                  </a:lnTo>
                  <a:lnTo>
                    <a:pt x="927" y="64"/>
                  </a:lnTo>
                  <a:lnTo>
                    <a:pt x="899" y="52"/>
                  </a:lnTo>
                  <a:lnTo>
                    <a:pt x="868" y="40"/>
                  </a:lnTo>
                  <a:lnTo>
                    <a:pt x="840" y="30"/>
                  </a:lnTo>
                  <a:lnTo>
                    <a:pt x="808" y="20"/>
                  </a:lnTo>
                  <a:lnTo>
                    <a:pt x="778" y="13"/>
                  </a:lnTo>
                  <a:lnTo>
                    <a:pt x="746" y="6"/>
                  </a:lnTo>
                  <a:lnTo>
                    <a:pt x="714" y="3"/>
                  </a:lnTo>
                  <a:lnTo>
                    <a:pt x="680" y="1"/>
                  </a:lnTo>
                  <a:lnTo>
                    <a:pt x="646" y="0"/>
                  </a:lnTo>
                  <a:close/>
                </a:path>
              </a:pathLst>
            </a:custGeom>
            <a:gradFill rotWithShape="0">
              <a:gsLst>
                <a:gs pos="0">
                  <a:srgbClr val="1ea86a"/>
                </a:gs>
                <a:gs pos="100000">
                  <a:srgbClr val="41b581"/>
                </a:gs>
              </a:gsLst>
              <a:lin ang="5400000"/>
            </a:gradFill>
            <a:ln w="9360">
              <a:solidFill>
                <a:srgbClr val="0ed69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1699920" y="2793960"/>
              <a:ext cx="701280" cy="598320"/>
            </a:xfrm>
            <a:custGeom>
              <a:avLst/>
              <a:gdLst/>
              <a:ahLst/>
              <a:rect l="l" t="t" r="r" b="b"/>
              <a:pathLst>
                <a:path w="657" h="677">
                  <a:moveTo>
                    <a:pt x="22" y="666"/>
                  </a:moveTo>
                  <a:lnTo>
                    <a:pt x="22" y="666"/>
                  </a:lnTo>
                  <a:lnTo>
                    <a:pt x="22" y="632"/>
                  </a:lnTo>
                  <a:lnTo>
                    <a:pt x="24" y="600"/>
                  </a:lnTo>
                  <a:lnTo>
                    <a:pt x="29" y="568"/>
                  </a:lnTo>
                  <a:lnTo>
                    <a:pt x="34" y="536"/>
                  </a:lnTo>
                  <a:lnTo>
                    <a:pt x="41" y="505"/>
                  </a:lnTo>
                  <a:lnTo>
                    <a:pt x="51" y="475"/>
                  </a:lnTo>
                  <a:lnTo>
                    <a:pt x="61" y="445"/>
                  </a:lnTo>
                  <a:lnTo>
                    <a:pt x="71" y="416"/>
                  </a:lnTo>
                  <a:lnTo>
                    <a:pt x="85" y="387"/>
                  </a:lnTo>
                  <a:lnTo>
                    <a:pt x="98" y="359"/>
                  </a:lnTo>
                  <a:lnTo>
                    <a:pt x="113" y="332"/>
                  </a:lnTo>
                  <a:lnTo>
                    <a:pt x="130" y="306"/>
                  </a:lnTo>
                  <a:lnTo>
                    <a:pt x="149" y="281"/>
                  </a:lnTo>
                  <a:lnTo>
                    <a:pt x="167" y="258"/>
                  </a:lnTo>
                  <a:lnTo>
                    <a:pt x="187" y="234"/>
                  </a:lnTo>
                  <a:lnTo>
                    <a:pt x="208" y="210"/>
                  </a:lnTo>
                  <a:lnTo>
                    <a:pt x="231" y="190"/>
                  </a:lnTo>
                  <a:lnTo>
                    <a:pt x="253" y="170"/>
                  </a:lnTo>
                  <a:lnTo>
                    <a:pt x="278" y="150"/>
                  </a:lnTo>
                  <a:lnTo>
                    <a:pt x="302" y="133"/>
                  </a:lnTo>
                  <a:lnTo>
                    <a:pt x="329" y="116"/>
                  </a:lnTo>
                  <a:lnTo>
                    <a:pt x="356" y="101"/>
                  </a:lnTo>
                  <a:lnTo>
                    <a:pt x="383" y="86"/>
                  </a:lnTo>
                  <a:lnTo>
                    <a:pt x="411" y="74"/>
                  </a:lnTo>
                  <a:lnTo>
                    <a:pt x="440" y="62"/>
                  </a:lnTo>
                  <a:lnTo>
                    <a:pt x="469" y="52"/>
                  </a:lnTo>
                  <a:lnTo>
                    <a:pt x="499" y="44"/>
                  </a:lnTo>
                  <a:lnTo>
                    <a:pt x="529" y="35"/>
                  </a:lnTo>
                  <a:lnTo>
                    <a:pt x="561" y="30"/>
                  </a:lnTo>
                  <a:lnTo>
                    <a:pt x="593" y="25"/>
                  </a:lnTo>
                  <a:lnTo>
                    <a:pt x="625" y="23"/>
                  </a:lnTo>
                  <a:lnTo>
                    <a:pt x="657" y="23"/>
                  </a:lnTo>
                  <a:lnTo>
                    <a:pt x="657" y="0"/>
                  </a:lnTo>
                  <a:lnTo>
                    <a:pt x="623" y="1"/>
                  </a:lnTo>
                  <a:lnTo>
                    <a:pt x="591" y="5"/>
                  </a:lnTo>
                  <a:lnTo>
                    <a:pt x="558" y="8"/>
                  </a:lnTo>
                  <a:lnTo>
                    <a:pt x="526" y="15"/>
                  </a:lnTo>
                  <a:lnTo>
                    <a:pt x="494" y="22"/>
                  </a:lnTo>
                  <a:lnTo>
                    <a:pt x="462" y="30"/>
                  </a:lnTo>
                  <a:lnTo>
                    <a:pt x="432" y="42"/>
                  </a:lnTo>
                  <a:lnTo>
                    <a:pt x="403" y="54"/>
                  </a:lnTo>
                  <a:lnTo>
                    <a:pt x="373" y="67"/>
                  </a:lnTo>
                  <a:lnTo>
                    <a:pt x="344" y="81"/>
                  </a:lnTo>
                  <a:lnTo>
                    <a:pt x="317" y="97"/>
                  </a:lnTo>
                  <a:lnTo>
                    <a:pt x="290" y="114"/>
                  </a:lnTo>
                  <a:lnTo>
                    <a:pt x="265" y="133"/>
                  </a:lnTo>
                  <a:lnTo>
                    <a:pt x="240" y="153"/>
                  </a:lnTo>
                  <a:lnTo>
                    <a:pt x="216" y="173"/>
                  </a:lnTo>
                  <a:lnTo>
                    <a:pt x="192" y="195"/>
                  </a:lnTo>
                  <a:lnTo>
                    <a:pt x="170" y="219"/>
                  </a:lnTo>
                  <a:lnTo>
                    <a:pt x="150" y="242"/>
                  </a:lnTo>
                  <a:lnTo>
                    <a:pt x="130" y="268"/>
                  </a:lnTo>
                  <a:lnTo>
                    <a:pt x="112" y="295"/>
                  </a:lnTo>
                  <a:lnTo>
                    <a:pt x="95" y="322"/>
                  </a:lnTo>
                  <a:lnTo>
                    <a:pt x="80" y="349"/>
                  </a:lnTo>
                  <a:lnTo>
                    <a:pt x="64" y="377"/>
                  </a:lnTo>
                  <a:lnTo>
                    <a:pt x="51" y="408"/>
                  </a:lnTo>
                  <a:lnTo>
                    <a:pt x="39" y="438"/>
                  </a:lnTo>
                  <a:lnTo>
                    <a:pt x="29" y="468"/>
                  </a:lnTo>
                  <a:lnTo>
                    <a:pt x="21" y="500"/>
                  </a:lnTo>
                  <a:lnTo>
                    <a:pt x="12" y="532"/>
                  </a:lnTo>
                  <a:lnTo>
                    <a:pt x="7" y="564"/>
                  </a:lnTo>
                  <a:lnTo>
                    <a:pt x="4" y="598"/>
                  </a:lnTo>
                  <a:lnTo>
                    <a:pt x="0" y="632"/>
                  </a:lnTo>
                  <a:lnTo>
                    <a:pt x="0" y="666"/>
                  </a:lnTo>
                  <a:lnTo>
                    <a:pt x="0" y="666"/>
                  </a:lnTo>
                  <a:lnTo>
                    <a:pt x="0" y="666"/>
                  </a:lnTo>
                  <a:lnTo>
                    <a:pt x="0" y="671"/>
                  </a:lnTo>
                  <a:lnTo>
                    <a:pt x="4" y="674"/>
                  </a:lnTo>
                  <a:lnTo>
                    <a:pt x="7" y="676"/>
                  </a:lnTo>
                  <a:lnTo>
                    <a:pt x="11" y="677"/>
                  </a:lnTo>
                  <a:lnTo>
                    <a:pt x="14" y="676"/>
                  </a:lnTo>
                  <a:lnTo>
                    <a:pt x="17" y="674"/>
                  </a:lnTo>
                  <a:lnTo>
                    <a:pt x="21" y="671"/>
                  </a:lnTo>
                  <a:lnTo>
                    <a:pt x="22" y="666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1699920" y="3382920"/>
              <a:ext cx="715680" cy="587160"/>
            </a:xfrm>
            <a:custGeom>
              <a:avLst/>
              <a:gdLst/>
              <a:ahLst/>
              <a:rect l="l" t="t" r="r" b="b"/>
              <a:pathLst>
                <a:path w="669" h="665">
                  <a:moveTo>
                    <a:pt x="657" y="642"/>
                  </a:moveTo>
                  <a:lnTo>
                    <a:pt x="657" y="642"/>
                  </a:lnTo>
                  <a:lnTo>
                    <a:pt x="625" y="642"/>
                  </a:lnTo>
                  <a:lnTo>
                    <a:pt x="593" y="640"/>
                  </a:lnTo>
                  <a:lnTo>
                    <a:pt x="561" y="635"/>
                  </a:lnTo>
                  <a:lnTo>
                    <a:pt x="529" y="630"/>
                  </a:lnTo>
                  <a:lnTo>
                    <a:pt x="499" y="621"/>
                  </a:lnTo>
                  <a:lnTo>
                    <a:pt x="469" y="613"/>
                  </a:lnTo>
                  <a:lnTo>
                    <a:pt x="440" y="603"/>
                  </a:lnTo>
                  <a:lnTo>
                    <a:pt x="411" y="591"/>
                  </a:lnTo>
                  <a:lnTo>
                    <a:pt x="383" y="579"/>
                  </a:lnTo>
                  <a:lnTo>
                    <a:pt x="356" y="564"/>
                  </a:lnTo>
                  <a:lnTo>
                    <a:pt x="329" y="549"/>
                  </a:lnTo>
                  <a:lnTo>
                    <a:pt x="302" y="532"/>
                  </a:lnTo>
                  <a:lnTo>
                    <a:pt x="278" y="515"/>
                  </a:lnTo>
                  <a:lnTo>
                    <a:pt x="253" y="495"/>
                  </a:lnTo>
                  <a:lnTo>
                    <a:pt x="231" y="475"/>
                  </a:lnTo>
                  <a:lnTo>
                    <a:pt x="208" y="455"/>
                  </a:lnTo>
                  <a:lnTo>
                    <a:pt x="187" y="431"/>
                  </a:lnTo>
                  <a:lnTo>
                    <a:pt x="167" y="407"/>
                  </a:lnTo>
                  <a:lnTo>
                    <a:pt x="149" y="384"/>
                  </a:lnTo>
                  <a:lnTo>
                    <a:pt x="130" y="359"/>
                  </a:lnTo>
                  <a:lnTo>
                    <a:pt x="113" y="333"/>
                  </a:lnTo>
                  <a:lnTo>
                    <a:pt x="98" y="306"/>
                  </a:lnTo>
                  <a:lnTo>
                    <a:pt x="85" y="278"/>
                  </a:lnTo>
                  <a:lnTo>
                    <a:pt x="71" y="249"/>
                  </a:lnTo>
                  <a:lnTo>
                    <a:pt x="61" y="220"/>
                  </a:lnTo>
                  <a:lnTo>
                    <a:pt x="51" y="190"/>
                  </a:lnTo>
                  <a:lnTo>
                    <a:pt x="41" y="160"/>
                  </a:lnTo>
                  <a:lnTo>
                    <a:pt x="34" y="129"/>
                  </a:lnTo>
                  <a:lnTo>
                    <a:pt x="29" y="97"/>
                  </a:lnTo>
                  <a:lnTo>
                    <a:pt x="24" y="65"/>
                  </a:lnTo>
                  <a:lnTo>
                    <a:pt x="22" y="3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4" y="67"/>
                  </a:lnTo>
                  <a:lnTo>
                    <a:pt x="7" y="101"/>
                  </a:lnTo>
                  <a:lnTo>
                    <a:pt x="12" y="133"/>
                  </a:lnTo>
                  <a:lnTo>
                    <a:pt x="21" y="165"/>
                  </a:lnTo>
                  <a:lnTo>
                    <a:pt x="29" y="197"/>
                  </a:lnTo>
                  <a:lnTo>
                    <a:pt x="39" y="227"/>
                  </a:lnTo>
                  <a:lnTo>
                    <a:pt x="51" y="257"/>
                  </a:lnTo>
                  <a:lnTo>
                    <a:pt x="64" y="288"/>
                  </a:lnTo>
                  <a:lnTo>
                    <a:pt x="80" y="316"/>
                  </a:lnTo>
                  <a:lnTo>
                    <a:pt x="95" y="343"/>
                  </a:lnTo>
                  <a:lnTo>
                    <a:pt x="112" y="370"/>
                  </a:lnTo>
                  <a:lnTo>
                    <a:pt x="130" y="397"/>
                  </a:lnTo>
                  <a:lnTo>
                    <a:pt x="150" y="423"/>
                  </a:lnTo>
                  <a:lnTo>
                    <a:pt x="170" y="446"/>
                  </a:lnTo>
                  <a:lnTo>
                    <a:pt x="192" y="470"/>
                  </a:lnTo>
                  <a:lnTo>
                    <a:pt x="216" y="492"/>
                  </a:lnTo>
                  <a:lnTo>
                    <a:pt x="240" y="512"/>
                  </a:lnTo>
                  <a:lnTo>
                    <a:pt x="265" y="532"/>
                  </a:lnTo>
                  <a:lnTo>
                    <a:pt x="290" y="551"/>
                  </a:lnTo>
                  <a:lnTo>
                    <a:pt x="317" y="568"/>
                  </a:lnTo>
                  <a:lnTo>
                    <a:pt x="344" y="584"/>
                  </a:lnTo>
                  <a:lnTo>
                    <a:pt x="373" y="598"/>
                  </a:lnTo>
                  <a:lnTo>
                    <a:pt x="403" y="611"/>
                  </a:lnTo>
                  <a:lnTo>
                    <a:pt x="432" y="623"/>
                  </a:lnTo>
                  <a:lnTo>
                    <a:pt x="462" y="635"/>
                  </a:lnTo>
                  <a:lnTo>
                    <a:pt x="494" y="643"/>
                  </a:lnTo>
                  <a:lnTo>
                    <a:pt x="526" y="650"/>
                  </a:lnTo>
                  <a:lnTo>
                    <a:pt x="558" y="657"/>
                  </a:lnTo>
                  <a:lnTo>
                    <a:pt x="591" y="660"/>
                  </a:lnTo>
                  <a:lnTo>
                    <a:pt x="623" y="664"/>
                  </a:lnTo>
                  <a:lnTo>
                    <a:pt x="657" y="665"/>
                  </a:lnTo>
                  <a:lnTo>
                    <a:pt x="657" y="665"/>
                  </a:lnTo>
                  <a:lnTo>
                    <a:pt x="657" y="665"/>
                  </a:lnTo>
                  <a:lnTo>
                    <a:pt x="662" y="664"/>
                  </a:lnTo>
                  <a:lnTo>
                    <a:pt x="666" y="660"/>
                  </a:lnTo>
                  <a:lnTo>
                    <a:pt x="667" y="657"/>
                  </a:lnTo>
                  <a:lnTo>
                    <a:pt x="669" y="653"/>
                  </a:lnTo>
                  <a:lnTo>
                    <a:pt x="667" y="650"/>
                  </a:lnTo>
                  <a:lnTo>
                    <a:pt x="666" y="647"/>
                  </a:lnTo>
                  <a:lnTo>
                    <a:pt x="662" y="643"/>
                  </a:lnTo>
                  <a:lnTo>
                    <a:pt x="657" y="642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2401560" y="3371760"/>
              <a:ext cx="704520" cy="598320"/>
            </a:xfrm>
            <a:custGeom>
              <a:avLst/>
              <a:gdLst/>
              <a:ahLst/>
              <a:rect l="l" t="t" r="r" b="b"/>
              <a:pathLst>
                <a:path w="659" h="676">
                  <a:moveTo>
                    <a:pt x="637" y="11"/>
                  </a:moveTo>
                  <a:lnTo>
                    <a:pt x="637" y="11"/>
                  </a:lnTo>
                  <a:lnTo>
                    <a:pt x="637" y="44"/>
                  </a:lnTo>
                  <a:lnTo>
                    <a:pt x="635" y="76"/>
                  </a:lnTo>
                  <a:lnTo>
                    <a:pt x="630" y="108"/>
                  </a:lnTo>
                  <a:lnTo>
                    <a:pt x="625" y="140"/>
                  </a:lnTo>
                  <a:lnTo>
                    <a:pt x="618" y="171"/>
                  </a:lnTo>
                  <a:lnTo>
                    <a:pt x="608" y="201"/>
                  </a:lnTo>
                  <a:lnTo>
                    <a:pt x="598" y="231"/>
                  </a:lnTo>
                  <a:lnTo>
                    <a:pt x="588" y="260"/>
                  </a:lnTo>
                  <a:lnTo>
                    <a:pt x="574" y="289"/>
                  </a:lnTo>
                  <a:lnTo>
                    <a:pt x="561" y="317"/>
                  </a:lnTo>
                  <a:lnTo>
                    <a:pt x="546" y="344"/>
                  </a:lnTo>
                  <a:lnTo>
                    <a:pt x="529" y="370"/>
                  </a:lnTo>
                  <a:lnTo>
                    <a:pt x="510" y="395"/>
                  </a:lnTo>
                  <a:lnTo>
                    <a:pt x="492" y="418"/>
                  </a:lnTo>
                  <a:lnTo>
                    <a:pt x="472" y="442"/>
                  </a:lnTo>
                  <a:lnTo>
                    <a:pt x="450" y="466"/>
                  </a:lnTo>
                  <a:lnTo>
                    <a:pt x="428" y="486"/>
                  </a:lnTo>
                  <a:lnTo>
                    <a:pt x="406" y="506"/>
                  </a:lnTo>
                  <a:lnTo>
                    <a:pt x="381" y="526"/>
                  </a:lnTo>
                  <a:lnTo>
                    <a:pt x="355" y="543"/>
                  </a:lnTo>
                  <a:lnTo>
                    <a:pt x="330" y="560"/>
                  </a:lnTo>
                  <a:lnTo>
                    <a:pt x="303" y="575"/>
                  </a:lnTo>
                  <a:lnTo>
                    <a:pt x="276" y="590"/>
                  </a:lnTo>
                  <a:lnTo>
                    <a:pt x="248" y="602"/>
                  </a:lnTo>
                  <a:lnTo>
                    <a:pt x="219" y="614"/>
                  </a:lnTo>
                  <a:lnTo>
                    <a:pt x="190" y="624"/>
                  </a:lnTo>
                  <a:lnTo>
                    <a:pt x="160" y="632"/>
                  </a:lnTo>
                  <a:lnTo>
                    <a:pt x="128" y="641"/>
                  </a:lnTo>
                  <a:lnTo>
                    <a:pt x="98" y="646"/>
                  </a:lnTo>
                  <a:lnTo>
                    <a:pt x="66" y="651"/>
                  </a:lnTo>
                  <a:lnTo>
                    <a:pt x="34" y="653"/>
                  </a:lnTo>
                  <a:lnTo>
                    <a:pt x="0" y="653"/>
                  </a:lnTo>
                  <a:lnTo>
                    <a:pt x="0" y="676"/>
                  </a:lnTo>
                  <a:lnTo>
                    <a:pt x="34" y="675"/>
                  </a:lnTo>
                  <a:lnTo>
                    <a:pt x="68" y="671"/>
                  </a:lnTo>
                  <a:lnTo>
                    <a:pt x="101" y="668"/>
                  </a:lnTo>
                  <a:lnTo>
                    <a:pt x="133" y="661"/>
                  </a:lnTo>
                  <a:lnTo>
                    <a:pt x="165" y="654"/>
                  </a:lnTo>
                  <a:lnTo>
                    <a:pt x="195" y="646"/>
                  </a:lnTo>
                  <a:lnTo>
                    <a:pt x="227" y="634"/>
                  </a:lnTo>
                  <a:lnTo>
                    <a:pt x="256" y="622"/>
                  </a:lnTo>
                  <a:lnTo>
                    <a:pt x="286" y="609"/>
                  </a:lnTo>
                  <a:lnTo>
                    <a:pt x="315" y="595"/>
                  </a:lnTo>
                  <a:lnTo>
                    <a:pt x="342" y="579"/>
                  </a:lnTo>
                  <a:lnTo>
                    <a:pt x="369" y="562"/>
                  </a:lnTo>
                  <a:lnTo>
                    <a:pt x="394" y="543"/>
                  </a:lnTo>
                  <a:lnTo>
                    <a:pt x="419" y="523"/>
                  </a:lnTo>
                  <a:lnTo>
                    <a:pt x="443" y="503"/>
                  </a:lnTo>
                  <a:lnTo>
                    <a:pt x="467" y="481"/>
                  </a:lnTo>
                  <a:lnTo>
                    <a:pt x="489" y="457"/>
                  </a:lnTo>
                  <a:lnTo>
                    <a:pt x="509" y="434"/>
                  </a:lnTo>
                  <a:lnTo>
                    <a:pt x="529" y="408"/>
                  </a:lnTo>
                  <a:lnTo>
                    <a:pt x="547" y="381"/>
                  </a:lnTo>
                  <a:lnTo>
                    <a:pt x="564" y="354"/>
                  </a:lnTo>
                  <a:lnTo>
                    <a:pt x="579" y="327"/>
                  </a:lnTo>
                  <a:lnTo>
                    <a:pt x="595" y="299"/>
                  </a:lnTo>
                  <a:lnTo>
                    <a:pt x="608" y="268"/>
                  </a:lnTo>
                  <a:lnTo>
                    <a:pt x="620" y="238"/>
                  </a:lnTo>
                  <a:lnTo>
                    <a:pt x="630" y="208"/>
                  </a:lnTo>
                  <a:lnTo>
                    <a:pt x="638" y="176"/>
                  </a:lnTo>
                  <a:lnTo>
                    <a:pt x="647" y="144"/>
                  </a:lnTo>
                  <a:lnTo>
                    <a:pt x="652" y="112"/>
                  </a:lnTo>
                  <a:lnTo>
                    <a:pt x="655" y="78"/>
                  </a:lnTo>
                  <a:lnTo>
                    <a:pt x="659" y="44"/>
                  </a:lnTo>
                  <a:lnTo>
                    <a:pt x="659" y="11"/>
                  </a:lnTo>
                  <a:lnTo>
                    <a:pt x="659" y="11"/>
                  </a:lnTo>
                  <a:lnTo>
                    <a:pt x="659" y="11"/>
                  </a:lnTo>
                  <a:lnTo>
                    <a:pt x="659" y="5"/>
                  </a:lnTo>
                  <a:lnTo>
                    <a:pt x="655" y="2"/>
                  </a:lnTo>
                  <a:lnTo>
                    <a:pt x="652" y="0"/>
                  </a:lnTo>
                  <a:lnTo>
                    <a:pt x="648" y="0"/>
                  </a:lnTo>
                  <a:lnTo>
                    <a:pt x="645" y="0"/>
                  </a:lnTo>
                  <a:lnTo>
                    <a:pt x="642" y="2"/>
                  </a:lnTo>
                  <a:lnTo>
                    <a:pt x="638" y="5"/>
                  </a:lnTo>
                  <a:lnTo>
                    <a:pt x="637" y="11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2392200" y="2793960"/>
              <a:ext cx="713880" cy="588960"/>
            </a:xfrm>
            <a:custGeom>
              <a:avLst/>
              <a:gdLst/>
              <a:ahLst/>
              <a:rect l="l" t="t" r="r" b="b"/>
              <a:pathLst>
                <a:path w="669" h="666">
                  <a:moveTo>
                    <a:pt x="10" y="23"/>
                  </a:moveTo>
                  <a:lnTo>
                    <a:pt x="10" y="23"/>
                  </a:lnTo>
                  <a:lnTo>
                    <a:pt x="44" y="23"/>
                  </a:lnTo>
                  <a:lnTo>
                    <a:pt x="76" y="25"/>
                  </a:lnTo>
                  <a:lnTo>
                    <a:pt x="108" y="30"/>
                  </a:lnTo>
                  <a:lnTo>
                    <a:pt x="138" y="35"/>
                  </a:lnTo>
                  <a:lnTo>
                    <a:pt x="170" y="44"/>
                  </a:lnTo>
                  <a:lnTo>
                    <a:pt x="200" y="52"/>
                  </a:lnTo>
                  <a:lnTo>
                    <a:pt x="229" y="62"/>
                  </a:lnTo>
                  <a:lnTo>
                    <a:pt x="258" y="74"/>
                  </a:lnTo>
                  <a:lnTo>
                    <a:pt x="286" y="86"/>
                  </a:lnTo>
                  <a:lnTo>
                    <a:pt x="313" y="101"/>
                  </a:lnTo>
                  <a:lnTo>
                    <a:pt x="340" y="116"/>
                  </a:lnTo>
                  <a:lnTo>
                    <a:pt x="365" y="133"/>
                  </a:lnTo>
                  <a:lnTo>
                    <a:pt x="391" y="150"/>
                  </a:lnTo>
                  <a:lnTo>
                    <a:pt x="416" y="170"/>
                  </a:lnTo>
                  <a:lnTo>
                    <a:pt x="438" y="190"/>
                  </a:lnTo>
                  <a:lnTo>
                    <a:pt x="460" y="210"/>
                  </a:lnTo>
                  <a:lnTo>
                    <a:pt x="482" y="234"/>
                  </a:lnTo>
                  <a:lnTo>
                    <a:pt x="502" y="258"/>
                  </a:lnTo>
                  <a:lnTo>
                    <a:pt x="520" y="281"/>
                  </a:lnTo>
                  <a:lnTo>
                    <a:pt x="539" y="306"/>
                  </a:lnTo>
                  <a:lnTo>
                    <a:pt x="556" y="332"/>
                  </a:lnTo>
                  <a:lnTo>
                    <a:pt x="571" y="359"/>
                  </a:lnTo>
                  <a:lnTo>
                    <a:pt x="584" y="387"/>
                  </a:lnTo>
                  <a:lnTo>
                    <a:pt x="598" y="416"/>
                  </a:lnTo>
                  <a:lnTo>
                    <a:pt x="608" y="445"/>
                  </a:lnTo>
                  <a:lnTo>
                    <a:pt x="618" y="475"/>
                  </a:lnTo>
                  <a:lnTo>
                    <a:pt x="628" y="505"/>
                  </a:lnTo>
                  <a:lnTo>
                    <a:pt x="635" y="536"/>
                  </a:lnTo>
                  <a:lnTo>
                    <a:pt x="640" y="568"/>
                  </a:lnTo>
                  <a:lnTo>
                    <a:pt x="645" y="600"/>
                  </a:lnTo>
                  <a:lnTo>
                    <a:pt x="647" y="632"/>
                  </a:lnTo>
                  <a:lnTo>
                    <a:pt x="647" y="666"/>
                  </a:lnTo>
                  <a:lnTo>
                    <a:pt x="669" y="666"/>
                  </a:lnTo>
                  <a:lnTo>
                    <a:pt x="669" y="632"/>
                  </a:lnTo>
                  <a:lnTo>
                    <a:pt x="665" y="598"/>
                  </a:lnTo>
                  <a:lnTo>
                    <a:pt x="662" y="564"/>
                  </a:lnTo>
                  <a:lnTo>
                    <a:pt x="657" y="532"/>
                  </a:lnTo>
                  <a:lnTo>
                    <a:pt x="648" y="500"/>
                  </a:lnTo>
                  <a:lnTo>
                    <a:pt x="640" y="468"/>
                  </a:lnTo>
                  <a:lnTo>
                    <a:pt x="630" y="438"/>
                  </a:lnTo>
                  <a:lnTo>
                    <a:pt x="618" y="408"/>
                  </a:lnTo>
                  <a:lnTo>
                    <a:pt x="605" y="377"/>
                  </a:lnTo>
                  <a:lnTo>
                    <a:pt x="589" y="349"/>
                  </a:lnTo>
                  <a:lnTo>
                    <a:pt x="574" y="322"/>
                  </a:lnTo>
                  <a:lnTo>
                    <a:pt x="557" y="295"/>
                  </a:lnTo>
                  <a:lnTo>
                    <a:pt x="539" y="268"/>
                  </a:lnTo>
                  <a:lnTo>
                    <a:pt x="519" y="242"/>
                  </a:lnTo>
                  <a:lnTo>
                    <a:pt x="499" y="219"/>
                  </a:lnTo>
                  <a:lnTo>
                    <a:pt x="477" y="195"/>
                  </a:lnTo>
                  <a:lnTo>
                    <a:pt x="453" y="173"/>
                  </a:lnTo>
                  <a:lnTo>
                    <a:pt x="429" y="153"/>
                  </a:lnTo>
                  <a:lnTo>
                    <a:pt x="404" y="133"/>
                  </a:lnTo>
                  <a:lnTo>
                    <a:pt x="379" y="114"/>
                  </a:lnTo>
                  <a:lnTo>
                    <a:pt x="352" y="97"/>
                  </a:lnTo>
                  <a:lnTo>
                    <a:pt x="325" y="81"/>
                  </a:lnTo>
                  <a:lnTo>
                    <a:pt x="296" y="67"/>
                  </a:lnTo>
                  <a:lnTo>
                    <a:pt x="266" y="54"/>
                  </a:lnTo>
                  <a:lnTo>
                    <a:pt x="237" y="42"/>
                  </a:lnTo>
                  <a:lnTo>
                    <a:pt x="205" y="30"/>
                  </a:lnTo>
                  <a:lnTo>
                    <a:pt x="175" y="22"/>
                  </a:lnTo>
                  <a:lnTo>
                    <a:pt x="143" y="15"/>
                  </a:lnTo>
                  <a:lnTo>
                    <a:pt x="111" y="8"/>
                  </a:lnTo>
                  <a:lnTo>
                    <a:pt x="78" y="5"/>
                  </a:lnTo>
                  <a:lnTo>
                    <a:pt x="44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7" y="22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2406240" y="2795400"/>
              <a:ext cx="593640" cy="596880"/>
            </a:xfrm>
            <a:custGeom>
              <a:avLst/>
              <a:gdLst/>
              <a:ahLst/>
              <a:rect l="l" t="t" r="r" b="b"/>
              <a:pathLst>
                <a:path w="555" h="676">
                  <a:moveTo>
                    <a:pt x="555" y="665"/>
                  </a:moveTo>
                  <a:lnTo>
                    <a:pt x="555" y="665"/>
                  </a:lnTo>
                  <a:lnTo>
                    <a:pt x="555" y="631"/>
                  </a:lnTo>
                  <a:lnTo>
                    <a:pt x="554" y="597"/>
                  </a:lnTo>
                  <a:lnTo>
                    <a:pt x="548" y="565"/>
                  </a:lnTo>
                  <a:lnTo>
                    <a:pt x="545" y="531"/>
                  </a:lnTo>
                  <a:lnTo>
                    <a:pt x="538" y="499"/>
                  </a:lnTo>
                  <a:lnTo>
                    <a:pt x="530" y="469"/>
                  </a:lnTo>
                  <a:lnTo>
                    <a:pt x="522" y="437"/>
                  </a:lnTo>
                  <a:lnTo>
                    <a:pt x="511" y="408"/>
                  </a:lnTo>
                  <a:lnTo>
                    <a:pt x="501" y="378"/>
                  </a:lnTo>
                  <a:lnTo>
                    <a:pt x="488" y="349"/>
                  </a:lnTo>
                  <a:lnTo>
                    <a:pt x="474" y="322"/>
                  </a:lnTo>
                  <a:lnTo>
                    <a:pt x="461" y="295"/>
                  </a:lnTo>
                  <a:lnTo>
                    <a:pt x="446" y="268"/>
                  </a:lnTo>
                  <a:lnTo>
                    <a:pt x="429" y="245"/>
                  </a:lnTo>
                  <a:lnTo>
                    <a:pt x="410" y="220"/>
                  </a:lnTo>
                  <a:lnTo>
                    <a:pt x="394" y="198"/>
                  </a:lnTo>
                  <a:lnTo>
                    <a:pt x="373" y="174"/>
                  </a:lnTo>
                  <a:lnTo>
                    <a:pt x="353" y="154"/>
                  </a:lnTo>
                  <a:lnTo>
                    <a:pt x="333" y="134"/>
                  </a:lnTo>
                  <a:lnTo>
                    <a:pt x="311" y="115"/>
                  </a:lnTo>
                  <a:lnTo>
                    <a:pt x="287" y="98"/>
                  </a:lnTo>
                  <a:lnTo>
                    <a:pt x="264" y="81"/>
                  </a:lnTo>
                  <a:lnTo>
                    <a:pt x="240" y="68"/>
                  </a:lnTo>
                  <a:lnTo>
                    <a:pt x="217" y="54"/>
                  </a:lnTo>
                  <a:lnTo>
                    <a:pt x="191" y="43"/>
                  </a:lnTo>
                  <a:lnTo>
                    <a:pt x="165" y="31"/>
                  </a:lnTo>
                  <a:lnTo>
                    <a:pt x="139" y="22"/>
                  </a:lnTo>
                  <a:lnTo>
                    <a:pt x="112" y="14"/>
                  </a:lnTo>
                  <a:lnTo>
                    <a:pt x="84" y="9"/>
                  </a:lnTo>
                  <a:lnTo>
                    <a:pt x="57" y="4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22"/>
                  </a:lnTo>
                  <a:lnTo>
                    <a:pt x="26" y="24"/>
                  </a:lnTo>
                  <a:lnTo>
                    <a:pt x="53" y="26"/>
                  </a:lnTo>
                  <a:lnTo>
                    <a:pt x="80" y="31"/>
                  </a:lnTo>
                  <a:lnTo>
                    <a:pt x="106" y="36"/>
                  </a:lnTo>
                  <a:lnTo>
                    <a:pt x="133" y="43"/>
                  </a:lnTo>
                  <a:lnTo>
                    <a:pt x="158" y="51"/>
                  </a:lnTo>
                  <a:lnTo>
                    <a:pt x="181" y="61"/>
                  </a:lnTo>
                  <a:lnTo>
                    <a:pt x="207" y="73"/>
                  </a:lnTo>
                  <a:lnTo>
                    <a:pt x="230" y="86"/>
                  </a:lnTo>
                  <a:lnTo>
                    <a:pt x="252" y="100"/>
                  </a:lnTo>
                  <a:lnTo>
                    <a:pt x="276" y="115"/>
                  </a:lnTo>
                  <a:lnTo>
                    <a:pt x="298" y="132"/>
                  </a:lnTo>
                  <a:lnTo>
                    <a:pt x="318" y="150"/>
                  </a:lnTo>
                  <a:lnTo>
                    <a:pt x="338" y="169"/>
                  </a:lnTo>
                  <a:lnTo>
                    <a:pt x="358" y="189"/>
                  </a:lnTo>
                  <a:lnTo>
                    <a:pt x="377" y="211"/>
                  </a:lnTo>
                  <a:lnTo>
                    <a:pt x="394" y="233"/>
                  </a:lnTo>
                  <a:lnTo>
                    <a:pt x="410" y="257"/>
                  </a:lnTo>
                  <a:lnTo>
                    <a:pt x="427" y="280"/>
                  </a:lnTo>
                  <a:lnTo>
                    <a:pt x="442" y="305"/>
                  </a:lnTo>
                  <a:lnTo>
                    <a:pt x="456" y="332"/>
                  </a:lnTo>
                  <a:lnTo>
                    <a:pt x="469" y="359"/>
                  </a:lnTo>
                  <a:lnTo>
                    <a:pt x="481" y="386"/>
                  </a:lnTo>
                  <a:lnTo>
                    <a:pt x="491" y="415"/>
                  </a:lnTo>
                  <a:lnTo>
                    <a:pt x="501" y="444"/>
                  </a:lnTo>
                  <a:lnTo>
                    <a:pt x="510" y="474"/>
                  </a:lnTo>
                  <a:lnTo>
                    <a:pt x="516" y="504"/>
                  </a:lnTo>
                  <a:lnTo>
                    <a:pt x="523" y="535"/>
                  </a:lnTo>
                  <a:lnTo>
                    <a:pt x="528" y="567"/>
                  </a:lnTo>
                  <a:lnTo>
                    <a:pt x="532" y="599"/>
                  </a:lnTo>
                  <a:lnTo>
                    <a:pt x="533" y="631"/>
                  </a:lnTo>
                  <a:lnTo>
                    <a:pt x="533" y="665"/>
                  </a:lnTo>
                  <a:lnTo>
                    <a:pt x="533" y="665"/>
                  </a:lnTo>
                  <a:lnTo>
                    <a:pt x="533" y="665"/>
                  </a:lnTo>
                  <a:lnTo>
                    <a:pt x="535" y="670"/>
                  </a:lnTo>
                  <a:lnTo>
                    <a:pt x="537" y="673"/>
                  </a:lnTo>
                  <a:lnTo>
                    <a:pt x="540" y="675"/>
                  </a:lnTo>
                  <a:lnTo>
                    <a:pt x="545" y="676"/>
                  </a:lnTo>
                  <a:lnTo>
                    <a:pt x="548" y="675"/>
                  </a:lnTo>
                  <a:lnTo>
                    <a:pt x="552" y="673"/>
                  </a:lnTo>
                  <a:lnTo>
                    <a:pt x="555" y="670"/>
                  </a:lnTo>
                  <a:lnTo>
                    <a:pt x="555" y="665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2395440" y="3382920"/>
              <a:ext cx="604440" cy="585720"/>
            </a:xfrm>
            <a:custGeom>
              <a:avLst/>
              <a:gdLst/>
              <a:ahLst/>
              <a:rect l="l" t="t" r="r" b="b"/>
              <a:pathLst>
                <a:path w="566" h="662">
                  <a:moveTo>
                    <a:pt x="11" y="662"/>
                  </a:moveTo>
                  <a:lnTo>
                    <a:pt x="11" y="662"/>
                  </a:lnTo>
                  <a:lnTo>
                    <a:pt x="39" y="662"/>
                  </a:lnTo>
                  <a:lnTo>
                    <a:pt x="68" y="659"/>
                  </a:lnTo>
                  <a:lnTo>
                    <a:pt x="95" y="655"/>
                  </a:lnTo>
                  <a:lnTo>
                    <a:pt x="123" y="648"/>
                  </a:lnTo>
                  <a:lnTo>
                    <a:pt x="150" y="642"/>
                  </a:lnTo>
                  <a:lnTo>
                    <a:pt x="176" y="632"/>
                  </a:lnTo>
                  <a:lnTo>
                    <a:pt x="202" y="621"/>
                  </a:lnTo>
                  <a:lnTo>
                    <a:pt x="228" y="610"/>
                  </a:lnTo>
                  <a:lnTo>
                    <a:pt x="251" y="596"/>
                  </a:lnTo>
                  <a:lnTo>
                    <a:pt x="275" y="581"/>
                  </a:lnTo>
                  <a:lnTo>
                    <a:pt x="298" y="566"/>
                  </a:lnTo>
                  <a:lnTo>
                    <a:pt x="322" y="549"/>
                  </a:lnTo>
                  <a:lnTo>
                    <a:pt x="344" y="530"/>
                  </a:lnTo>
                  <a:lnTo>
                    <a:pt x="364" y="510"/>
                  </a:lnTo>
                  <a:lnTo>
                    <a:pt x="384" y="488"/>
                  </a:lnTo>
                  <a:lnTo>
                    <a:pt x="405" y="466"/>
                  </a:lnTo>
                  <a:lnTo>
                    <a:pt x="421" y="444"/>
                  </a:lnTo>
                  <a:lnTo>
                    <a:pt x="440" y="419"/>
                  </a:lnTo>
                  <a:lnTo>
                    <a:pt x="457" y="394"/>
                  </a:lnTo>
                  <a:lnTo>
                    <a:pt x="472" y="369"/>
                  </a:lnTo>
                  <a:lnTo>
                    <a:pt x="485" y="342"/>
                  </a:lnTo>
                  <a:lnTo>
                    <a:pt x="499" y="315"/>
                  </a:lnTo>
                  <a:lnTo>
                    <a:pt x="512" y="286"/>
                  </a:lnTo>
                  <a:lnTo>
                    <a:pt x="522" y="256"/>
                  </a:lnTo>
                  <a:lnTo>
                    <a:pt x="533" y="225"/>
                  </a:lnTo>
                  <a:lnTo>
                    <a:pt x="541" y="195"/>
                  </a:lnTo>
                  <a:lnTo>
                    <a:pt x="549" y="165"/>
                  </a:lnTo>
                  <a:lnTo>
                    <a:pt x="556" y="133"/>
                  </a:lnTo>
                  <a:lnTo>
                    <a:pt x="559" y="101"/>
                  </a:lnTo>
                  <a:lnTo>
                    <a:pt x="565" y="67"/>
                  </a:lnTo>
                  <a:lnTo>
                    <a:pt x="566" y="33"/>
                  </a:lnTo>
                  <a:lnTo>
                    <a:pt x="566" y="0"/>
                  </a:lnTo>
                  <a:lnTo>
                    <a:pt x="544" y="0"/>
                  </a:lnTo>
                  <a:lnTo>
                    <a:pt x="544" y="33"/>
                  </a:lnTo>
                  <a:lnTo>
                    <a:pt x="543" y="65"/>
                  </a:lnTo>
                  <a:lnTo>
                    <a:pt x="539" y="97"/>
                  </a:lnTo>
                  <a:lnTo>
                    <a:pt x="534" y="129"/>
                  </a:lnTo>
                  <a:lnTo>
                    <a:pt x="527" y="160"/>
                  </a:lnTo>
                  <a:lnTo>
                    <a:pt x="521" y="190"/>
                  </a:lnTo>
                  <a:lnTo>
                    <a:pt x="512" y="220"/>
                  </a:lnTo>
                  <a:lnTo>
                    <a:pt x="502" y="249"/>
                  </a:lnTo>
                  <a:lnTo>
                    <a:pt x="492" y="278"/>
                  </a:lnTo>
                  <a:lnTo>
                    <a:pt x="480" y="305"/>
                  </a:lnTo>
                  <a:lnTo>
                    <a:pt x="467" y="332"/>
                  </a:lnTo>
                  <a:lnTo>
                    <a:pt x="453" y="359"/>
                  </a:lnTo>
                  <a:lnTo>
                    <a:pt x="438" y="384"/>
                  </a:lnTo>
                  <a:lnTo>
                    <a:pt x="421" y="407"/>
                  </a:lnTo>
                  <a:lnTo>
                    <a:pt x="405" y="431"/>
                  </a:lnTo>
                  <a:lnTo>
                    <a:pt x="388" y="453"/>
                  </a:lnTo>
                  <a:lnTo>
                    <a:pt x="369" y="475"/>
                  </a:lnTo>
                  <a:lnTo>
                    <a:pt x="349" y="495"/>
                  </a:lnTo>
                  <a:lnTo>
                    <a:pt x="329" y="514"/>
                  </a:lnTo>
                  <a:lnTo>
                    <a:pt x="309" y="530"/>
                  </a:lnTo>
                  <a:lnTo>
                    <a:pt x="287" y="547"/>
                  </a:lnTo>
                  <a:lnTo>
                    <a:pt x="263" y="562"/>
                  </a:lnTo>
                  <a:lnTo>
                    <a:pt x="241" y="578"/>
                  </a:lnTo>
                  <a:lnTo>
                    <a:pt x="218" y="589"/>
                  </a:lnTo>
                  <a:lnTo>
                    <a:pt x="192" y="601"/>
                  </a:lnTo>
                  <a:lnTo>
                    <a:pt x="169" y="611"/>
                  </a:lnTo>
                  <a:lnTo>
                    <a:pt x="144" y="620"/>
                  </a:lnTo>
                  <a:lnTo>
                    <a:pt x="117" y="628"/>
                  </a:lnTo>
                  <a:lnTo>
                    <a:pt x="91" y="633"/>
                  </a:lnTo>
                  <a:lnTo>
                    <a:pt x="64" y="637"/>
                  </a:lnTo>
                  <a:lnTo>
                    <a:pt x="37" y="640"/>
                  </a:lnTo>
                  <a:lnTo>
                    <a:pt x="11" y="640"/>
                  </a:lnTo>
                  <a:lnTo>
                    <a:pt x="11" y="640"/>
                  </a:lnTo>
                  <a:lnTo>
                    <a:pt x="11" y="640"/>
                  </a:lnTo>
                  <a:lnTo>
                    <a:pt x="5" y="642"/>
                  </a:lnTo>
                  <a:lnTo>
                    <a:pt x="2" y="643"/>
                  </a:lnTo>
                  <a:lnTo>
                    <a:pt x="0" y="647"/>
                  </a:lnTo>
                  <a:lnTo>
                    <a:pt x="0" y="652"/>
                  </a:lnTo>
                  <a:lnTo>
                    <a:pt x="0" y="655"/>
                  </a:lnTo>
                  <a:lnTo>
                    <a:pt x="2" y="659"/>
                  </a:lnTo>
                  <a:lnTo>
                    <a:pt x="5" y="662"/>
                  </a:lnTo>
                  <a:lnTo>
                    <a:pt x="11" y="662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1812600" y="3371760"/>
              <a:ext cx="593280" cy="596880"/>
            </a:xfrm>
            <a:custGeom>
              <a:avLst/>
              <a:gdLst/>
              <a:ahLst/>
              <a:rect l="l" t="t" r="r" b="b"/>
              <a:pathLst>
                <a:path w="556" h="673">
                  <a:moveTo>
                    <a:pt x="0" y="11"/>
                  </a:moveTo>
                  <a:lnTo>
                    <a:pt x="0" y="11"/>
                  </a:lnTo>
                  <a:lnTo>
                    <a:pt x="2" y="44"/>
                  </a:lnTo>
                  <a:lnTo>
                    <a:pt x="3" y="78"/>
                  </a:lnTo>
                  <a:lnTo>
                    <a:pt x="7" y="112"/>
                  </a:lnTo>
                  <a:lnTo>
                    <a:pt x="12" y="144"/>
                  </a:lnTo>
                  <a:lnTo>
                    <a:pt x="18" y="176"/>
                  </a:lnTo>
                  <a:lnTo>
                    <a:pt x="25" y="206"/>
                  </a:lnTo>
                  <a:lnTo>
                    <a:pt x="34" y="236"/>
                  </a:lnTo>
                  <a:lnTo>
                    <a:pt x="44" y="267"/>
                  </a:lnTo>
                  <a:lnTo>
                    <a:pt x="55" y="297"/>
                  </a:lnTo>
                  <a:lnTo>
                    <a:pt x="67" y="326"/>
                  </a:lnTo>
                  <a:lnTo>
                    <a:pt x="81" y="353"/>
                  </a:lnTo>
                  <a:lnTo>
                    <a:pt x="96" y="380"/>
                  </a:lnTo>
                  <a:lnTo>
                    <a:pt x="111" y="405"/>
                  </a:lnTo>
                  <a:lnTo>
                    <a:pt x="128" y="430"/>
                  </a:lnTo>
                  <a:lnTo>
                    <a:pt x="145" y="455"/>
                  </a:lnTo>
                  <a:lnTo>
                    <a:pt x="163" y="477"/>
                  </a:lnTo>
                  <a:lnTo>
                    <a:pt x="182" y="499"/>
                  </a:lnTo>
                  <a:lnTo>
                    <a:pt x="202" y="521"/>
                  </a:lnTo>
                  <a:lnTo>
                    <a:pt x="224" y="541"/>
                  </a:lnTo>
                  <a:lnTo>
                    <a:pt x="246" y="560"/>
                  </a:lnTo>
                  <a:lnTo>
                    <a:pt x="268" y="577"/>
                  </a:lnTo>
                  <a:lnTo>
                    <a:pt x="291" y="592"/>
                  </a:lnTo>
                  <a:lnTo>
                    <a:pt x="315" y="607"/>
                  </a:lnTo>
                  <a:lnTo>
                    <a:pt x="340" y="621"/>
                  </a:lnTo>
                  <a:lnTo>
                    <a:pt x="365" y="632"/>
                  </a:lnTo>
                  <a:lnTo>
                    <a:pt x="390" y="643"/>
                  </a:lnTo>
                  <a:lnTo>
                    <a:pt x="417" y="653"/>
                  </a:lnTo>
                  <a:lnTo>
                    <a:pt x="444" y="659"/>
                  </a:lnTo>
                  <a:lnTo>
                    <a:pt x="471" y="666"/>
                  </a:lnTo>
                  <a:lnTo>
                    <a:pt x="498" y="670"/>
                  </a:lnTo>
                  <a:lnTo>
                    <a:pt x="527" y="673"/>
                  </a:lnTo>
                  <a:lnTo>
                    <a:pt x="556" y="673"/>
                  </a:lnTo>
                  <a:lnTo>
                    <a:pt x="556" y="651"/>
                  </a:lnTo>
                  <a:lnTo>
                    <a:pt x="529" y="651"/>
                  </a:lnTo>
                  <a:lnTo>
                    <a:pt x="502" y="648"/>
                  </a:lnTo>
                  <a:lnTo>
                    <a:pt x="475" y="644"/>
                  </a:lnTo>
                  <a:lnTo>
                    <a:pt x="449" y="639"/>
                  </a:lnTo>
                  <a:lnTo>
                    <a:pt x="424" y="631"/>
                  </a:lnTo>
                  <a:lnTo>
                    <a:pt x="399" y="622"/>
                  </a:lnTo>
                  <a:lnTo>
                    <a:pt x="374" y="612"/>
                  </a:lnTo>
                  <a:lnTo>
                    <a:pt x="350" y="600"/>
                  </a:lnTo>
                  <a:lnTo>
                    <a:pt x="327" y="589"/>
                  </a:lnTo>
                  <a:lnTo>
                    <a:pt x="303" y="573"/>
                  </a:lnTo>
                  <a:lnTo>
                    <a:pt x="281" y="558"/>
                  </a:lnTo>
                  <a:lnTo>
                    <a:pt x="259" y="541"/>
                  </a:lnTo>
                  <a:lnTo>
                    <a:pt x="239" y="525"/>
                  </a:lnTo>
                  <a:lnTo>
                    <a:pt x="219" y="506"/>
                  </a:lnTo>
                  <a:lnTo>
                    <a:pt x="199" y="486"/>
                  </a:lnTo>
                  <a:lnTo>
                    <a:pt x="180" y="464"/>
                  </a:lnTo>
                  <a:lnTo>
                    <a:pt x="161" y="442"/>
                  </a:lnTo>
                  <a:lnTo>
                    <a:pt x="145" y="418"/>
                  </a:lnTo>
                  <a:lnTo>
                    <a:pt x="129" y="395"/>
                  </a:lnTo>
                  <a:lnTo>
                    <a:pt x="114" y="370"/>
                  </a:lnTo>
                  <a:lnTo>
                    <a:pt x="101" y="343"/>
                  </a:lnTo>
                  <a:lnTo>
                    <a:pt x="87" y="316"/>
                  </a:lnTo>
                  <a:lnTo>
                    <a:pt x="76" y="289"/>
                  </a:lnTo>
                  <a:lnTo>
                    <a:pt x="65" y="260"/>
                  </a:lnTo>
                  <a:lnTo>
                    <a:pt x="55" y="231"/>
                  </a:lnTo>
                  <a:lnTo>
                    <a:pt x="47" y="201"/>
                  </a:lnTo>
                  <a:lnTo>
                    <a:pt x="39" y="171"/>
                  </a:lnTo>
                  <a:lnTo>
                    <a:pt x="34" y="140"/>
                  </a:lnTo>
                  <a:lnTo>
                    <a:pt x="28" y="108"/>
                  </a:lnTo>
                  <a:lnTo>
                    <a:pt x="25" y="76"/>
                  </a:lnTo>
                  <a:lnTo>
                    <a:pt x="23" y="4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1812600" y="2795400"/>
              <a:ext cx="606240" cy="587520"/>
            </a:xfrm>
            <a:custGeom>
              <a:avLst/>
              <a:gdLst/>
              <a:ahLst/>
              <a:rect l="l" t="t" r="r" b="b"/>
              <a:pathLst>
                <a:path w="567" h="665">
                  <a:moveTo>
                    <a:pt x="556" y="0"/>
                  </a:moveTo>
                  <a:lnTo>
                    <a:pt x="556" y="0"/>
                  </a:lnTo>
                  <a:lnTo>
                    <a:pt x="527" y="2"/>
                  </a:lnTo>
                  <a:lnTo>
                    <a:pt x="498" y="4"/>
                  </a:lnTo>
                  <a:lnTo>
                    <a:pt x="471" y="9"/>
                  </a:lnTo>
                  <a:lnTo>
                    <a:pt x="444" y="14"/>
                  </a:lnTo>
                  <a:lnTo>
                    <a:pt x="417" y="22"/>
                  </a:lnTo>
                  <a:lnTo>
                    <a:pt x="390" y="31"/>
                  </a:lnTo>
                  <a:lnTo>
                    <a:pt x="365" y="43"/>
                  </a:lnTo>
                  <a:lnTo>
                    <a:pt x="340" y="54"/>
                  </a:lnTo>
                  <a:lnTo>
                    <a:pt x="315" y="68"/>
                  </a:lnTo>
                  <a:lnTo>
                    <a:pt x="291" y="81"/>
                  </a:lnTo>
                  <a:lnTo>
                    <a:pt x="268" y="98"/>
                  </a:lnTo>
                  <a:lnTo>
                    <a:pt x="246" y="115"/>
                  </a:lnTo>
                  <a:lnTo>
                    <a:pt x="224" y="134"/>
                  </a:lnTo>
                  <a:lnTo>
                    <a:pt x="202" y="154"/>
                  </a:lnTo>
                  <a:lnTo>
                    <a:pt x="182" y="174"/>
                  </a:lnTo>
                  <a:lnTo>
                    <a:pt x="163" y="198"/>
                  </a:lnTo>
                  <a:lnTo>
                    <a:pt x="145" y="220"/>
                  </a:lnTo>
                  <a:lnTo>
                    <a:pt x="128" y="245"/>
                  </a:lnTo>
                  <a:lnTo>
                    <a:pt x="111" y="268"/>
                  </a:lnTo>
                  <a:lnTo>
                    <a:pt x="96" y="295"/>
                  </a:lnTo>
                  <a:lnTo>
                    <a:pt x="81" y="322"/>
                  </a:lnTo>
                  <a:lnTo>
                    <a:pt x="67" y="349"/>
                  </a:lnTo>
                  <a:lnTo>
                    <a:pt x="55" y="378"/>
                  </a:lnTo>
                  <a:lnTo>
                    <a:pt x="44" y="408"/>
                  </a:lnTo>
                  <a:lnTo>
                    <a:pt x="34" y="437"/>
                  </a:lnTo>
                  <a:lnTo>
                    <a:pt x="25" y="469"/>
                  </a:lnTo>
                  <a:lnTo>
                    <a:pt x="18" y="499"/>
                  </a:lnTo>
                  <a:lnTo>
                    <a:pt x="12" y="531"/>
                  </a:lnTo>
                  <a:lnTo>
                    <a:pt x="7" y="565"/>
                  </a:lnTo>
                  <a:lnTo>
                    <a:pt x="3" y="597"/>
                  </a:lnTo>
                  <a:lnTo>
                    <a:pt x="2" y="631"/>
                  </a:lnTo>
                  <a:lnTo>
                    <a:pt x="0" y="665"/>
                  </a:lnTo>
                  <a:lnTo>
                    <a:pt x="22" y="665"/>
                  </a:lnTo>
                  <a:lnTo>
                    <a:pt x="23" y="631"/>
                  </a:lnTo>
                  <a:lnTo>
                    <a:pt x="25" y="599"/>
                  </a:lnTo>
                  <a:lnTo>
                    <a:pt x="28" y="567"/>
                  </a:lnTo>
                  <a:lnTo>
                    <a:pt x="34" y="535"/>
                  </a:lnTo>
                  <a:lnTo>
                    <a:pt x="39" y="504"/>
                  </a:lnTo>
                  <a:lnTo>
                    <a:pt x="47" y="474"/>
                  </a:lnTo>
                  <a:lnTo>
                    <a:pt x="55" y="444"/>
                  </a:lnTo>
                  <a:lnTo>
                    <a:pt x="65" y="415"/>
                  </a:lnTo>
                  <a:lnTo>
                    <a:pt x="76" y="386"/>
                  </a:lnTo>
                  <a:lnTo>
                    <a:pt x="87" y="359"/>
                  </a:lnTo>
                  <a:lnTo>
                    <a:pt x="101" y="332"/>
                  </a:lnTo>
                  <a:lnTo>
                    <a:pt x="114" y="305"/>
                  </a:lnTo>
                  <a:lnTo>
                    <a:pt x="129" y="280"/>
                  </a:lnTo>
                  <a:lnTo>
                    <a:pt x="145" y="257"/>
                  </a:lnTo>
                  <a:lnTo>
                    <a:pt x="161" y="233"/>
                  </a:lnTo>
                  <a:lnTo>
                    <a:pt x="180" y="211"/>
                  </a:lnTo>
                  <a:lnTo>
                    <a:pt x="199" y="189"/>
                  </a:lnTo>
                  <a:lnTo>
                    <a:pt x="219" y="169"/>
                  </a:lnTo>
                  <a:lnTo>
                    <a:pt x="239" y="150"/>
                  </a:lnTo>
                  <a:lnTo>
                    <a:pt x="259" y="132"/>
                  </a:lnTo>
                  <a:lnTo>
                    <a:pt x="281" y="115"/>
                  </a:lnTo>
                  <a:lnTo>
                    <a:pt x="303" y="100"/>
                  </a:lnTo>
                  <a:lnTo>
                    <a:pt x="327" y="86"/>
                  </a:lnTo>
                  <a:lnTo>
                    <a:pt x="350" y="73"/>
                  </a:lnTo>
                  <a:lnTo>
                    <a:pt x="374" y="61"/>
                  </a:lnTo>
                  <a:lnTo>
                    <a:pt x="399" y="51"/>
                  </a:lnTo>
                  <a:lnTo>
                    <a:pt x="424" y="43"/>
                  </a:lnTo>
                  <a:lnTo>
                    <a:pt x="449" y="36"/>
                  </a:lnTo>
                  <a:lnTo>
                    <a:pt x="475" y="31"/>
                  </a:lnTo>
                  <a:lnTo>
                    <a:pt x="502" y="26"/>
                  </a:lnTo>
                  <a:lnTo>
                    <a:pt x="529" y="24"/>
                  </a:lnTo>
                  <a:lnTo>
                    <a:pt x="556" y="22"/>
                  </a:lnTo>
                  <a:lnTo>
                    <a:pt x="556" y="22"/>
                  </a:lnTo>
                  <a:lnTo>
                    <a:pt x="556" y="22"/>
                  </a:lnTo>
                  <a:lnTo>
                    <a:pt x="561" y="22"/>
                  </a:lnTo>
                  <a:lnTo>
                    <a:pt x="564" y="19"/>
                  </a:lnTo>
                  <a:lnTo>
                    <a:pt x="566" y="16"/>
                  </a:lnTo>
                  <a:lnTo>
                    <a:pt x="567" y="12"/>
                  </a:lnTo>
                  <a:lnTo>
                    <a:pt x="566" y="7"/>
                  </a:lnTo>
                  <a:lnTo>
                    <a:pt x="564" y="4"/>
                  </a:lnTo>
                  <a:lnTo>
                    <a:pt x="561" y="2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2406240" y="2795400"/>
              <a:ext cx="358560" cy="596880"/>
            </a:xfrm>
            <a:custGeom>
              <a:avLst/>
              <a:gdLst/>
              <a:ahLst/>
              <a:rect l="l" t="t" r="r" b="b"/>
              <a:pathLst>
                <a:path w="335" h="675">
                  <a:moveTo>
                    <a:pt x="335" y="665"/>
                  </a:moveTo>
                  <a:lnTo>
                    <a:pt x="335" y="665"/>
                  </a:lnTo>
                  <a:lnTo>
                    <a:pt x="333" y="597"/>
                  </a:lnTo>
                  <a:lnTo>
                    <a:pt x="328" y="533"/>
                  </a:lnTo>
                  <a:lnTo>
                    <a:pt x="319" y="469"/>
                  </a:lnTo>
                  <a:lnTo>
                    <a:pt x="309" y="408"/>
                  </a:lnTo>
                  <a:lnTo>
                    <a:pt x="294" y="351"/>
                  </a:lnTo>
                  <a:lnTo>
                    <a:pt x="279" y="297"/>
                  </a:lnTo>
                  <a:lnTo>
                    <a:pt x="269" y="272"/>
                  </a:lnTo>
                  <a:lnTo>
                    <a:pt x="259" y="247"/>
                  </a:lnTo>
                  <a:lnTo>
                    <a:pt x="249" y="221"/>
                  </a:lnTo>
                  <a:lnTo>
                    <a:pt x="239" y="199"/>
                  </a:lnTo>
                  <a:lnTo>
                    <a:pt x="227" y="177"/>
                  </a:lnTo>
                  <a:lnTo>
                    <a:pt x="215" y="155"/>
                  </a:lnTo>
                  <a:lnTo>
                    <a:pt x="202" y="137"/>
                  </a:lnTo>
                  <a:lnTo>
                    <a:pt x="190" y="117"/>
                  </a:lnTo>
                  <a:lnTo>
                    <a:pt x="176" y="100"/>
                  </a:lnTo>
                  <a:lnTo>
                    <a:pt x="161" y="83"/>
                  </a:lnTo>
                  <a:lnTo>
                    <a:pt x="148" y="70"/>
                  </a:lnTo>
                  <a:lnTo>
                    <a:pt x="133" y="56"/>
                  </a:lnTo>
                  <a:lnTo>
                    <a:pt x="117" y="43"/>
                  </a:lnTo>
                  <a:lnTo>
                    <a:pt x="102" y="32"/>
                  </a:lnTo>
                  <a:lnTo>
                    <a:pt x="85" y="22"/>
                  </a:lnTo>
                  <a:lnTo>
                    <a:pt x="69" y="16"/>
                  </a:lnTo>
                  <a:lnTo>
                    <a:pt x="52" y="9"/>
                  </a:lnTo>
                  <a:lnTo>
                    <a:pt x="35" y="5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6" y="24"/>
                  </a:lnTo>
                  <a:lnTo>
                    <a:pt x="32" y="26"/>
                  </a:lnTo>
                  <a:lnTo>
                    <a:pt x="47" y="31"/>
                  </a:lnTo>
                  <a:lnTo>
                    <a:pt x="60" y="36"/>
                  </a:lnTo>
                  <a:lnTo>
                    <a:pt x="75" y="43"/>
                  </a:lnTo>
                  <a:lnTo>
                    <a:pt x="90" y="51"/>
                  </a:lnTo>
                  <a:lnTo>
                    <a:pt x="104" y="61"/>
                  </a:lnTo>
                  <a:lnTo>
                    <a:pt x="119" y="71"/>
                  </a:lnTo>
                  <a:lnTo>
                    <a:pt x="133" y="85"/>
                  </a:lnTo>
                  <a:lnTo>
                    <a:pt x="146" y="98"/>
                  </a:lnTo>
                  <a:lnTo>
                    <a:pt x="160" y="113"/>
                  </a:lnTo>
                  <a:lnTo>
                    <a:pt x="171" y="130"/>
                  </a:lnTo>
                  <a:lnTo>
                    <a:pt x="185" y="149"/>
                  </a:lnTo>
                  <a:lnTo>
                    <a:pt x="197" y="167"/>
                  </a:lnTo>
                  <a:lnTo>
                    <a:pt x="208" y="188"/>
                  </a:lnTo>
                  <a:lnTo>
                    <a:pt x="218" y="209"/>
                  </a:lnTo>
                  <a:lnTo>
                    <a:pt x="229" y="231"/>
                  </a:lnTo>
                  <a:lnTo>
                    <a:pt x="239" y="255"/>
                  </a:lnTo>
                  <a:lnTo>
                    <a:pt x="249" y="279"/>
                  </a:lnTo>
                  <a:lnTo>
                    <a:pt x="257" y="304"/>
                  </a:lnTo>
                  <a:lnTo>
                    <a:pt x="274" y="358"/>
                  </a:lnTo>
                  <a:lnTo>
                    <a:pt x="287" y="413"/>
                  </a:lnTo>
                  <a:lnTo>
                    <a:pt x="298" y="472"/>
                  </a:lnTo>
                  <a:lnTo>
                    <a:pt x="306" y="535"/>
                  </a:lnTo>
                  <a:lnTo>
                    <a:pt x="311" y="599"/>
                  </a:lnTo>
                  <a:lnTo>
                    <a:pt x="313" y="665"/>
                  </a:lnTo>
                  <a:lnTo>
                    <a:pt x="313" y="665"/>
                  </a:lnTo>
                  <a:lnTo>
                    <a:pt x="313" y="665"/>
                  </a:lnTo>
                  <a:lnTo>
                    <a:pt x="313" y="670"/>
                  </a:lnTo>
                  <a:lnTo>
                    <a:pt x="316" y="673"/>
                  </a:lnTo>
                  <a:lnTo>
                    <a:pt x="319" y="675"/>
                  </a:lnTo>
                  <a:lnTo>
                    <a:pt x="323" y="675"/>
                  </a:lnTo>
                  <a:lnTo>
                    <a:pt x="328" y="675"/>
                  </a:lnTo>
                  <a:lnTo>
                    <a:pt x="331" y="673"/>
                  </a:lnTo>
                  <a:lnTo>
                    <a:pt x="333" y="670"/>
                  </a:lnTo>
                  <a:lnTo>
                    <a:pt x="335" y="665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2395440" y="3382920"/>
              <a:ext cx="369360" cy="585720"/>
            </a:xfrm>
            <a:custGeom>
              <a:avLst/>
              <a:gdLst/>
              <a:ahLst/>
              <a:rect l="l" t="t" r="r" b="b"/>
              <a:pathLst>
                <a:path w="346" h="662">
                  <a:moveTo>
                    <a:pt x="11" y="662"/>
                  </a:moveTo>
                  <a:lnTo>
                    <a:pt x="11" y="662"/>
                  </a:lnTo>
                  <a:lnTo>
                    <a:pt x="29" y="662"/>
                  </a:lnTo>
                  <a:lnTo>
                    <a:pt x="46" y="659"/>
                  </a:lnTo>
                  <a:lnTo>
                    <a:pt x="63" y="653"/>
                  </a:lnTo>
                  <a:lnTo>
                    <a:pt x="80" y="648"/>
                  </a:lnTo>
                  <a:lnTo>
                    <a:pt x="96" y="640"/>
                  </a:lnTo>
                  <a:lnTo>
                    <a:pt x="113" y="632"/>
                  </a:lnTo>
                  <a:lnTo>
                    <a:pt x="128" y="620"/>
                  </a:lnTo>
                  <a:lnTo>
                    <a:pt x="144" y="608"/>
                  </a:lnTo>
                  <a:lnTo>
                    <a:pt x="159" y="594"/>
                  </a:lnTo>
                  <a:lnTo>
                    <a:pt x="172" y="579"/>
                  </a:lnTo>
                  <a:lnTo>
                    <a:pt x="187" y="562"/>
                  </a:lnTo>
                  <a:lnTo>
                    <a:pt x="201" y="546"/>
                  </a:lnTo>
                  <a:lnTo>
                    <a:pt x="213" y="527"/>
                  </a:lnTo>
                  <a:lnTo>
                    <a:pt x="226" y="507"/>
                  </a:lnTo>
                  <a:lnTo>
                    <a:pt x="238" y="487"/>
                  </a:lnTo>
                  <a:lnTo>
                    <a:pt x="250" y="465"/>
                  </a:lnTo>
                  <a:lnTo>
                    <a:pt x="260" y="441"/>
                  </a:lnTo>
                  <a:lnTo>
                    <a:pt x="270" y="417"/>
                  </a:lnTo>
                  <a:lnTo>
                    <a:pt x="280" y="392"/>
                  </a:lnTo>
                  <a:lnTo>
                    <a:pt x="290" y="365"/>
                  </a:lnTo>
                  <a:lnTo>
                    <a:pt x="305" y="311"/>
                  </a:lnTo>
                  <a:lnTo>
                    <a:pt x="320" y="254"/>
                  </a:lnTo>
                  <a:lnTo>
                    <a:pt x="330" y="193"/>
                  </a:lnTo>
                  <a:lnTo>
                    <a:pt x="339" y="131"/>
                  </a:lnTo>
                  <a:lnTo>
                    <a:pt x="344" y="65"/>
                  </a:lnTo>
                  <a:lnTo>
                    <a:pt x="346" y="0"/>
                  </a:lnTo>
                  <a:lnTo>
                    <a:pt x="324" y="0"/>
                  </a:lnTo>
                  <a:lnTo>
                    <a:pt x="322" y="65"/>
                  </a:lnTo>
                  <a:lnTo>
                    <a:pt x="317" y="129"/>
                  </a:lnTo>
                  <a:lnTo>
                    <a:pt x="309" y="190"/>
                  </a:lnTo>
                  <a:lnTo>
                    <a:pt x="298" y="249"/>
                  </a:lnTo>
                  <a:lnTo>
                    <a:pt x="285" y="306"/>
                  </a:lnTo>
                  <a:lnTo>
                    <a:pt x="268" y="359"/>
                  </a:lnTo>
                  <a:lnTo>
                    <a:pt x="260" y="384"/>
                  </a:lnTo>
                  <a:lnTo>
                    <a:pt x="250" y="409"/>
                  </a:lnTo>
                  <a:lnTo>
                    <a:pt x="240" y="433"/>
                  </a:lnTo>
                  <a:lnTo>
                    <a:pt x="229" y="455"/>
                  </a:lnTo>
                  <a:lnTo>
                    <a:pt x="219" y="476"/>
                  </a:lnTo>
                  <a:lnTo>
                    <a:pt x="208" y="495"/>
                  </a:lnTo>
                  <a:lnTo>
                    <a:pt x="196" y="515"/>
                  </a:lnTo>
                  <a:lnTo>
                    <a:pt x="182" y="532"/>
                  </a:lnTo>
                  <a:lnTo>
                    <a:pt x="171" y="549"/>
                  </a:lnTo>
                  <a:lnTo>
                    <a:pt x="157" y="564"/>
                  </a:lnTo>
                  <a:lnTo>
                    <a:pt x="144" y="579"/>
                  </a:lnTo>
                  <a:lnTo>
                    <a:pt x="130" y="591"/>
                  </a:lnTo>
                  <a:lnTo>
                    <a:pt x="115" y="603"/>
                  </a:lnTo>
                  <a:lnTo>
                    <a:pt x="101" y="613"/>
                  </a:lnTo>
                  <a:lnTo>
                    <a:pt x="86" y="621"/>
                  </a:lnTo>
                  <a:lnTo>
                    <a:pt x="71" y="628"/>
                  </a:lnTo>
                  <a:lnTo>
                    <a:pt x="58" y="633"/>
                  </a:lnTo>
                  <a:lnTo>
                    <a:pt x="43" y="637"/>
                  </a:lnTo>
                  <a:lnTo>
                    <a:pt x="27" y="640"/>
                  </a:lnTo>
                  <a:lnTo>
                    <a:pt x="11" y="640"/>
                  </a:lnTo>
                  <a:lnTo>
                    <a:pt x="11" y="640"/>
                  </a:lnTo>
                  <a:lnTo>
                    <a:pt x="11" y="640"/>
                  </a:lnTo>
                  <a:lnTo>
                    <a:pt x="7" y="642"/>
                  </a:lnTo>
                  <a:lnTo>
                    <a:pt x="4" y="643"/>
                  </a:lnTo>
                  <a:lnTo>
                    <a:pt x="0" y="647"/>
                  </a:lnTo>
                  <a:lnTo>
                    <a:pt x="0" y="652"/>
                  </a:lnTo>
                  <a:lnTo>
                    <a:pt x="0" y="655"/>
                  </a:lnTo>
                  <a:lnTo>
                    <a:pt x="4" y="659"/>
                  </a:lnTo>
                  <a:lnTo>
                    <a:pt x="7" y="662"/>
                  </a:lnTo>
                  <a:lnTo>
                    <a:pt x="11" y="662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2049120" y="3371760"/>
              <a:ext cx="356760" cy="596880"/>
            </a:xfrm>
            <a:custGeom>
              <a:avLst/>
              <a:gdLst/>
              <a:ahLst/>
              <a:rect l="l" t="t" r="r" b="b"/>
              <a:pathLst>
                <a:path w="334" h="674">
                  <a:moveTo>
                    <a:pt x="0" y="12"/>
                  </a:moveTo>
                  <a:lnTo>
                    <a:pt x="0" y="12"/>
                  </a:lnTo>
                  <a:lnTo>
                    <a:pt x="2" y="77"/>
                  </a:lnTo>
                  <a:lnTo>
                    <a:pt x="7" y="143"/>
                  </a:lnTo>
                  <a:lnTo>
                    <a:pt x="15" y="205"/>
                  </a:lnTo>
                  <a:lnTo>
                    <a:pt x="25" y="266"/>
                  </a:lnTo>
                  <a:lnTo>
                    <a:pt x="41" y="323"/>
                  </a:lnTo>
                  <a:lnTo>
                    <a:pt x="56" y="377"/>
                  </a:lnTo>
                  <a:lnTo>
                    <a:pt x="66" y="404"/>
                  </a:lnTo>
                  <a:lnTo>
                    <a:pt x="76" y="429"/>
                  </a:lnTo>
                  <a:lnTo>
                    <a:pt x="86" y="453"/>
                  </a:lnTo>
                  <a:lnTo>
                    <a:pt x="96" y="477"/>
                  </a:lnTo>
                  <a:lnTo>
                    <a:pt x="108" y="499"/>
                  </a:lnTo>
                  <a:lnTo>
                    <a:pt x="120" y="519"/>
                  </a:lnTo>
                  <a:lnTo>
                    <a:pt x="133" y="539"/>
                  </a:lnTo>
                  <a:lnTo>
                    <a:pt x="145" y="558"/>
                  </a:lnTo>
                  <a:lnTo>
                    <a:pt x="158" y="574"/>
                  </a:lnTo>
                  <a:lnTo>
                    <a:pt x="172" y="591"/>
                  </a:lnTo>
                  <a:lnTo>
                    <a:pt x="187" y="606"/>
                  </a:lnTo>
                  <a:lnTo>
                    <a:pt x="202" y="620"/>
                  </a:lnTo>
                  <a:lnTo>
                    <a:pt x="217" y="632"/>
                  </a:lnTo>
                  <a:lnTo>
                    <a:pt x="232" y="644"/>
                  </a:lnTo>
                  <a:lnTo>
                    <a:pt x="249" y="652"/>
                  </a:lnTo>
                  <a:lnTo>
                    <a:pt x="264" y="660"/>
                  </a:lnTo>
                  <a:lnTo>
                    <a:pt x="281" y="665"/>
                  </a:lnTo>
                  <a:lnTo>
                    <a:pt x="300" y="671"/>
                  </a:lnTo>
                  <a:lnTo>
                    <a:pt x="317" y="674"/>
                  </a:lnTo>
                  <a:lnTo>
                    <a:pt x="334" y="674"/>
                  </a:lnTo>
                  <a:lnTo>
                    <a:pt x="334" y="652"/>
                  </a:lnTo>
                  <a:lnTo>
                    <a:pt x="318" y="652"/>
                  </a:lnTo>
                  <a:lnTo>
                    <a:pt x="303" y="649"/>
                  </a:lnTo>
                  <a:lnTo>
                    <a:pt x="288" y="645"/>
                  </a:lnTo>
                  <a:lnTo>
                    <a:pt x="273" y="640"/>
                  </a:lnTo>
                  <a:lnTo>
                    <a:pt x="259" y="633"/>
                  </a:lnTo>
                  <a:lnTo>
                    <a:pt x="244" y="625"/>
                  </a:lnTo>
                  <a:lnTo>
                    <a:pt x="231" y="615"/>
                  </a:lnTo>
                  <a:lnTo>
                    <a:pt x="216" y="603"/>
                  </a:lnTo>
                  <a:lnTo>
                    <a:pt x="202" y="591"/>
                  </a:lnTo>
                  <a:lnTo>
                    <a:pt x="189" y="576"/>
                  </a:lnTo>
                  <a:lnTo>
                    <a:pt x="175" y="561"/>
                  </a:lnTo>
                  <a:lnTo>
                    <a:pt x="163" y="544"/>
                  </a:lnTo>
                  <a:lnTo>
                    <a:pt x="150" y="527"/>
                  </a:lnTo>
                  <a:lnTo>
                    <a:pt x="138" y="507"/>
                  </a:lnTo>
                  <a:lnTo>
                    <a:pt x="126" y="488"/>
                  </a:lnTo>
                  <a:lnTo>
                    <a:pt x="116" y="467"/>
                  </a:lnTo>
                  <a:lnTo>
                    <a:pt x="106" y="445"/>
                  </a:lnTo>
                  <a:lnTo>
                    <a:pt x="96" y="421"/>
                  </a:lnTo>
                  <a:lnTo>
                    <a:pt x="86" y="396"/>
                  </a:lnTo>
                  <a:lnTo>
                    <a:pt x="78" y="371"/>
                  </a:lnTo>
                  <a:lnTo>
                    <a:pt x="61" y="318"/>
                  </a:lnTo>
                  <a:lnTo>
                    <a:pt x="47" y="261"/>
                  </a:lnTo>
                  <a:lnTo>
                    <a:pt x="37" y="202"/>
                  </a:lnTo>
                  <a:lnTo>
                    <a:pt x="29" y="141"/>
                  </a:lnTo>
                  <a:lnTo>
                    <a:pt x="24" y="77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6"/>
                  </a:lnTo>
                  <a:lnTo>
                    <a:pt x="19" y="3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2049120" y="2795400"/>
              <a:ext cx="369720" cy="587520"/>
            </a:xfrm>
            <a:custGeom>
              <a:avLst/>
              <a:gdLst/>
              <a:ahLst/>
              <a:rect l="l" t="t" r="r" b="b"/>
              <a:pathLst>
                <a:path w="345" h="665">
                  <a:moveTo>
                    <a:pt x="334" y="0"/>
                  </a:moveTo>
                  <a:lnTo>
                    <a:pt x="334" y="0"/>
                  </a:lnTo>
                  <a:lnTo>
                    <a:pt x="317" y="2"/>
                  </a:lnTo>
                  <a:lnTo>
                    <a:pt x="300" y="5"/>
                  </a:lnTo>
                  <a:lnTo>
                    <a:pt x="281" y="9"/>
                  </a:lnTo>
                  <a:lnTo>
                    <a:pt x="264" y="16"/>
                  </a:lnTo>
                  <a:lnTo>
                    <a:pt x="249" y="22"/>
                  </a:lnTo>
                  <a:lnTo>
                    <a:pt x="232" y="32"/>
                  </a:lnTo>
                  <a:lnTo>
                    <a:pt x="217" y="43"/>
                  </a:lnTo>
                  <a:lnTo>
                    <a:pt x="202" y="56"/>
                  </a:lnTo>
                  <a:lnTo>
                    <a:pt x="187" y="70"/>
                  </a:lnTo>
                  <a:lnTo>
                    <a:pt x="172" y="83"/>
                  </a:lnTo>
                  <a:lnTo>
                    <a:pt x="158" y="100"/>
                  </a:lnTo>
                  <a:lnTo>
                    <a:pt x="145" y="117"/>
                  </a:lnTo>
                  <a:lnTo>
                    <a:pt x="133" y="137"/>
                  </a:lnTo>
                  <a:lnTo>
                    <a:pt x="120" y="155"/>
                  </a:lnTo>
                  <a:lnTo>
                    <a:pt x="108" y="177"/>
                  </a:lnTo>
                  <a:lnTo>
                    <a:pt x="96" y="199"/>
                  </a:lnTo>
                  <a:lnTo>
                    <a:pt x="86" y="221"/>
                  </a:lnTo>
                  <a:lnTo>
                    <a:pt x="76" y="247"/>
                  </a:lnTo>
                  <a:lnTo>
                    <a:pt x="66" y="272"/>
                  </a:lnTo>
                  <a:lnTo>
                    <a:pt x="56" y="297"/>
                  </a:lnTo>
                  <a:lnTo>
                    <a:pt x="41" y="351"/>
                  </a:lnTo>
                  <a:lnTo>
                    <a:pt x="25" y="408"/>
                  </a:lnTo>
                  <a:lnTo>
                    <a:pt x="15" y="469"/>
                  </a:lnTo>
                  <a:lnTo>
                    <a:pt x="7" y="533"/>
                  </a:lnTo>
                  <a:lnTo>
                    <a:pt x="2" y="597"/>
                  </a:lnTo>
                  <a:lnTo>
                    <a:pt x="0" y="665"/>
                  </a:lnTo>
                  <a:lnTo>
                    <a:pt x="22" y="665"/>
                  </a:lnTo>
                  <a:lnTo>
                    <a:pt x="24" y="599"/>
                  </a:lnTo>
                  <a:lnTo>
                    <a:pt x="29" y="535"/>
                  </a:lnTo>
                  <a:lnTo>
                    <a:pt x="37" y="472"/>
                  </a:lnTo>
                  <a:lnTo>
                    <a:pt x="47" y="413"/>
                  </a:lnTo>
                  <a:lnTo>
                    <a:pt x="61" y="358"/>
                  </a:lnTo>
                  <a:lnTo>
                    <a:pt x="78" y="304"/>
                  </a:lnTo>
                  <a:lnTo>
                    <a:pt x="86" y="279"/>
                  </a:lnTo>
                  <a:lnTo>
                    <a:pt x="96" y="255"/>
                  </a:lnTo>
                  <a:lnTo>
                    <a:pt x="106" y="231"/>
                  </a:lnTo>
                  <a:lnTo>
                    <a:pt x="116" y="209"/>
                  </a:lnTo>
                  <a:lnTo>
                    <a:pt x="126" y="188"/>
                  </a:lnTo>
                  <a:lnTo>
                    <a:pt x="138" y="167"/>
                  </a:lnTo>
                  <a:lnTo>
                    <a:pt x="150" y="149"/>
                  </a:lnTo>
                  <a:lnTo>
                    <a:pt x="163" y="130"/>
                  </a:lnTo>
                  <a:lnTo>
                    <a:pt x="175" y="113"/>
                  </a:lnTo>
                  <a:lnTo>
                    <a:pt x="189" y="98"/>
                  </a:lnTo>
                  <a:lnTo>
                    <a:pt x="202" y="85"/>
                  </a:lnTo>
                  <a:lnTo>
                    <a:pt x="216" y="71"/>
                  </a:lnTo>
                  <a:lnTo>
                    <a:pt x="231" y="61"/>
                  </a:lnTo>
                  <a:lnTo>
                    <a:pt x="244" y="51"/>
                  </a:lnTo>
                  <a:lnTo>
                    <a:pt x="259" y="43"/>
                  </a:lnTo>
                  <a:lnTo>
                    <a:pt x="273" y="36"/>
                  </a:lnTo>
                  <a:lnTo>
                    <a:pt x="288" y="31"/>
                  </a:lnTo>
                  <a:lnTo>
                    <a:pt x="303" y="26"/>
                  </a:lnTo>
                  <a:lnTo>
                    <a:pt x="318" y="24"/>
                  </a:lnTo>
                  <a:lnTo>
                    <a:pt x="334" y="22"/>
                  </a:lnTo>
                  <a:lnTo>
                    <a:pt x="334" y="22"/>
                  </a:lnTo>
                  <a:lnTo>
                    <a:pt x="334" y="22"/>
                  </a:lnTo>
                  <a:lnTo>
                    <a:pt x="339" y="22"/>
                  </a:lnTo>
                  <a:lnTo>
                    <a:pt x="342" y="19"/>
                  </a:lnTo>
                  <a:lnTo>
                    <a:pt x="344" y="16"/>
                  </a:lnTo>
                  <a:lnTo>
                    <a:pt x="345" y="12"/>
                  </a:lnTo>
                  <a:lnTo>
                    <a:pt x="344" y="9"/>
                  </a:lnTo>
                  <a:lnTo>
                    <a:pt x="342" y="4"/>
                  </a:lnTo>
                  <a:lnTo>
                    <a:pt x="339" y="2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2395440" y="3959280"/>
              <a:ext cx="24840" cy="9360"/>
            </a:xfrm>
            <a:custGeom>
              <a:avLst/>
              <a:gdLst/>
              <a:ahLst/>
              <a:rect l="l" t="t" r="r" b="b"/>
              <a:pathLst>
                <a:path w="24" h="12">
                  <a:moveTo>
                    <a:pt x="0" y="0"/>
                  </a:moveTo>
                  <a:lnTo>
                    <a:pt x="2" y="5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19" y="9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2395440" y="2806560"/>
              <a:ext cx="24840" cy="1152720"/>
            </a:xfrm>
            <a:custGeom>
              <a:avLst/>
              <a:gdLst/>
              <a:ahLst/>
              <a:rect l="l" t="t" r="r" b="b"/>
              <a:pathLst>
                <a:path w="24" h="1301">
                  <a:moveTo>
                    <a:pt x="0" y="0"/>
                  </a:moveTo>
                  <a:lnTo>
                    <a:pt x="0" y="177"/>
                  </a:lnTo>
                  <a:lnTo>
                    <a:pt x="0" y="329"/>
                  </a:lnTo>
                  <a:lnTo>
                    <a:pt x="0" y="458"/>
                  </a:lnTo>
                  <a:lnTo>
                    <a:pt x="0" y="570"/>
                  </a:lnTo>
                  <a:lnTo>
                    <a:pt x="0" y="662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0" y="868"/>
                  </a:lnTo>
                  <a:lnTo>
                    <a:pt x="0" y="918"/>
                  </a:lnTo>
                  <a:lnTo>
                    <a:pt x="0" y="966"/>
                  </a:lnTo>
                  <a:lnTo>
                    <a:pt x="0" y="1011"/>
                  </a:lnTo>
                  <a:lnTo>
                    <a:pt x="0" y="1057"/>
                  </a:lnTo>
                  <a:lnTo>
                    <a:pt x="0" y="1107"/>
                  </a:lnTo>
                  <a:lnTo>
                    <a:pt x="0" y="1163"/>
                  </a:lnTo>
                  <a:lnTo>
                    <a:pt x="0" y="1227"/>
                  </a:lnTo>
                  <a:lnTo>
                    <a:pt x="0" y="1301"/>
                  </a:lnTo>
                  <a:lnTo>
                    <a:pt x="24" y="1301"/>
                  </a:lnTo>
                  <a:lnTo>
                    <a:pt x="22" y="1227"/>
                  </a:lnTo>
                  <a:lnTo>
                    <a:pt x="22" y="1163"/>
                  </a:lnTo>
                  <a:lnTo>
                    <a:pt x="22" y="1107"/>
                  </a:lnTo>
                  <a:lnTo>
                    <a:pt x="22" y="1057"/>
                  </a:lnTo>
                  <a:lnTo>
                    <a:pt x="22" y="1011"/>
                  </a:lnTo>
                  <a:lnTo>
                    <a:pt x="22" y="966"/>
                  </a:lnTo>
                  <a:lnTo>
                    <a:pt x="22" y="918"/>
                  </a:lnTo>
                  <a:lnTo>
                    <a:pt x="22" y="868"/>
                  </a:lnTo>
                  <a:lnTo>
                    <a:pt x="22" y="809"/>
                  </a:lnTo>
                  <a:lnTo>
                    <a:pt x="22" y="742"/>
                  </a:lnTo>
                  <a:lnTo>
                    <a:pt x="22" y="662"/>
                  </a:lnTo>
                  <a:lnTo>
                    <a:pt x="22" y="570"/>
                  </a:lnTo>
                  <a:lnTo>
                    <a:pt x="22" y="458"/>
                  </a:lnTo>
                  <a:lnTo>
                    <a:pt x="22" y="329"/>
                  </a:lnTo>
                  <a:lnTo>
                    <a:pt x="22" y="17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2395440" y="2798640"/>
              <a:ext cx="23400" cy="7920"/>
            </a:xfrm>
            <a:custGeom>
              <a:avLst/>
              <a:gdLst/>
              <a:ahLst/>
              <a:rect l="l" t="t" r="r" b="b"/>
              <a:pathLst>
                <a:path w="22" h="10">
                  <a:moveTo>
                    <a:pt x="22" y="10"/>
                  </a:moveTo>
                  <a:lnTo>
                    <a:pt x="21" y="5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2009520" y="2895480"/>
              <a:ext cx="21960" cy="19080"/>
            </a:xfrm>
            <a:custGeom>
              <a:avLst/>
              <a:gdLst/>
              <a:ahLst/>
              <a:rect l="l" t="t" r="r" b="b"/>
              <a:pathLst>
                <a:path w="19" h="20">
                  <a:moveTo>
                    <a:pt x="14" y="20"/>
                  </a:moveTo>
                  <a:lnTo>
                    <a:pt x="17" y="15"/>
                  </a:lnTo>
                  <a:lnTo>
                    <a:pt x="19" y="12"/>
                  </a:lnTo>
                  <a:lnTo>
                    <a:pt x="17" y="8"/>
                  </a:lnTo>
                  <a:lnTo>
                    <a:pt x="15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1990440" y="2896920"/>
              <a:ext cx="825120" cy="113040"/>
            </a:xfrm>
            <a:custGeom>
              <a:avLst/>
              <a:gdLst/>
              <a:ahLst/>
              <a:rect l="l" t="t" r="r" b="b"/>
              <a:pathLst>
                <a:path w="772" h="125">
                  <a:moveTo>
                    <a:pt x="739" y="17"/>
                  </a:moveTo>
                  <a:lnTo>
                    <a:pt x="746" y="22"/>
                  </a:lnTo>
                  <a:lnTo>
                    <a:pt x="749" y="27"/>
                  </a:lnTo>
                  <a:lnTo>
                    <a:pt x="751" y="32"/>
                  </a:lnTo>
                  <a:lnTo>
                    <a:pt x="752" y="36"/>
                  </a:lnTo>
                  <a:lnTo>
                    <a:pt x="752" y="39"/>
                  </a:lnTo>
                  <a:lnTo>
                    <a:pt x="751" y="41"/>
                  </a:lnTo>
                  <a:lnTo>
                    <a:pt x="749" y="44"/>
                  </a:lnTo>
                  <a:lnTo>
                    <a:pt x="747" y="48"/>
                  </a:lnTo>
                  <a:lnTo>
                    <a:pt x="735" y="56"/>
                  </a:lnTo>
                  <a:lnTo>
                    <a:pt x="720" y="64"/>
                  </a:lnTo>
                  <a:lnTo>
                    <a:pt x="700" y="71"/>
                  </a:lnTo>
                  <a:lnTo>
                    <a:pt x="675" y="78"/>
                  </a:lnTo>
                  <a:lnTo>
                    <a:pt x="646" y="85"/>
                  </a:lnTo>
                  <a:lnTo>
                    <a:pt x="616" y="90"/>
                  </a:lnTo>
                  <a:lnTo>
                    <a:pt x="582" y="95"/>
                  </a:lnTo>
                  <a:lnTo>
                    <a:pt x="545" y="98"/>
                  </a:lnTo>
                  <a:lnTo>
                    <a:pt x="508" y="100"/>
                  </a:lnTo>
                  <a:lnTo>
                    <a:pt x="468" y="103"/>
                  </a:lnTo>
                  <a:lnTo>
                    <a:pt x="427" y="103"/>
                  </a:lnTo>
                  <a:lnTo>
                    <a:pt x="387" y="103"/>
                  </a:lnTo>
                  <a:lnTo>
                    <a:pt x="346" y="103"/>
                  </a:lnTo>
                  <a:lnTo>
                    <a:pt x="306" y="102"/>
                  </a:lnTo>
                  <a:lnTo>
                    <a:pt x="267" y="100"/>
                  </a:lnTo>
                  <a:lnTo>
                    <a:pt x="229" y="96"/>
                  </a:lnTo>
                  <a:lnTo>
                    <a:pt x="193" y="93"/>
                  </a:lnTo>
                  <a:lnTo>
                    <a:pt x="158" y="88"/>
                  </a:lnTo>
                  <a:lnTo>
                    <a:pt x="128" y="83"/>
                  </a:lnTo>
                  <a:lnTo>
                    <a:pt x="99" y="76"/>
                  </a:lnTo>
                  <a:lnTo>
                    <a:pt x="74" y="70"/>
                  </a:lnTo>
                  <a:lnTo>
                    <a:pt x="53" y="63"/>
                  </a:lnTo>
                  <a:lnTo>
                    <a:pt x="37" y="54"/>
                  </a:lnTo>
                  <a:lnTo>
                    <a:pt x="26" y="46"/>
                  </a:lnTo>
                  <a:lnTo>
                    <a:pt x="23" y="43"/>
                  </a:lnTo>
                  <a:lnTo>
                    <a:pt x="21" y="39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21" y="31"/>
                  </a:lnTo>
                  <a:lnTo>
                    <a:pt x="23" y="27"/>
                  </a:lnTo>
                  <a:lnTo>
                    <a:pt x="26" y="22"/>
                  </a:lnTo>
                  <a:lnTo>
                    <a:pt x="32" y="17"/>
                  </a:lnTo>
                  <a:lnTo>
                    <a:pt x="18" y="0"/>
                  </a:lnTo>
                  <a:lnTo>
                    <a:pt x="10" y="9"/>
                  </a:lnTo>
                  <a:lnTo>
                    <a:pt x="5" y="16"/>
                  </a:lnTo>
                  <a:lnTo>
                    <a:pt x="1" y="24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6" y="56"/>
                  </a:lnTo>
                  <a:lnTo>
                    <a:pt x="11" y="63"/>
                  </a:lnTo>
                  <a:lnTo>
                    <a:pt x="26" y="73"/>
                  </a:lnTo>
                  <a:lnTo>
                    <a:pt x="45" y="83"/>
                  </a:lnTo>
                  <a:lnTo>
                    <a:pt x="67" y="91"/>
                  </a:lnTo>
                  <a:lnTo>
                    <a:pt x="94" y="98"/>
                  </a:lnTo>
                  <a:lnTo>
                    <a:pt x="122" y="105"/>
                  </a:lnTo>
                  <a:lnTo>
                    <a:pt x="154" y="110"/>
                  </a:lnTo>
                  <a:lnTo>
                    <a:pt x="190" y="115"/>
                  </a:lnTo>
                  <a:lnTo>
                    <a:pt x="227" y="118"/>
                  </a:lnTo>
                  <a:lnTo>
                    <a:pt x="266" y="122"/>
                  </a:lnTo>
                  <a:lnTo>
                    <a:pt x="306" y="123"/>
                  </a:lnTo>
                  <a:lnTo>
                    <a:pt x="346" y="125"/>
                  </a:lnTo>
                  <a:lnTo>
                    <a:pt x="387" y="125"/>
                  </a:lnTo>
                  <a:lnTo>
                    <a:pt x="429" y="125"/>
                  </a:lnTo>
                  <a:lnTo>
                    <a:pt x="469" y="125"/>
                  </a:lnTo>
                  <a:lnTo>
                    <a:pt x="508" y="122"/>
                  </a:lnTo>
                  <a:lnTo>
                    <a:pt x="547" y="120"/>
                  </a:lnTo>
                  <a:lnTo>
                    <a:pt x="584" y="117"/>
                  </a:lnTo>
                  <a:lnTo>
                    <a:pt x="619" y="112"/>
                  </a:lnTo>
                  <a:lnTo>
                    <a:pt x="651" y="107"/>
                  </a:lnTo>
                  <a:lnTo>
                    <a:pt x="680" y="100"/>
                  </a:lnTo>
                  <a:lnTo>
                    <a:pt x="707" y="93"/>
                  </a:lnTo>
                  <a:lnTo>
                    <a:pt x="729" y="85"/>
                  </a:lnTo>
                  <a:lnTo>
                    <a:pt x="747" y="75"/>
                  </a:lnTo>
                  <a:lnTo>
                    <a:pt x="761" y="64"/>
                  </a:lnTo>
                  <a:lnTo>
                    <a:pt x="767" y="56"/>
                  </a:lnTo>
                  <a:lnTo>
                    <a:pt x="771" y="49"/>
                  </a:lnTo>
                  <a:lnTo>
                    <a:pt x="772" y="41"/>
                  </a:lnTo>
                  <a:lnTo>
                    <a:pt x="772" y="32"/>
                  </a:lnTo>
                  <a:lnTo>
                    <a:pt x="771" y="24"/>
                  </a:lnTo>
                  <a:lnTo>
                    <a:pt x="767" y="16"/>
                  </a:lnTo>
                  <a:lnTo>
                    <a:pt x="761" y="9"/>
                  </a:lnTo>
                  <a:lnTo>
                    <a:pt x="754" y="0"/>
                  </a:lnTo>
                  <a:lnTo>
                    <a:pt x="739" y="17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2774520" y="2895480"/>
              <a:ext cx="20520" cy="19080"/>
            </a:xfrm>
            <a:custGeom>
              <a:avLst/>
              <a:gdLst/>
              <a:ahLst/>
              <a:rect l="l" t="t" r="r" b="b"/>
              <a:pathLst>
                <a:path w="19" h="20">
                  <a:moveTo>
                    <a:pt x="19" y="3"/>
                  </a:moveTo>
                  <a:lnTo>
                    <a:pt x="16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4" y="2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1800000" y="3082680"/>
              <a:ext cx="23400" cy="9720"/>
            </a:xfrm>
            <a:custGeom>
              <a:avLst/>
              <a:gdLst/>
              <a:ahLst/>
              <a:rect l="l" t="t" r="r" b="b"/>
              <a:pathLst>
                <a:path w="22" h="12">
                  <a:moveTo>
                    <a:pt x="22" y="12"/>
                  </a:moveTo>
                  <a:lnTo>
                    <a:pt x="22" y="6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1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1800000" y="3090600"/>
              <a:ext cx="1206000" cy="171720"/>
            </a:xfrm>
            <a:custGeom>
              <a:avLst/>
              <a:gdLst/>
              <a:ahLst/>
              <a:rect l="l" t="t" r="r" b="b"/>
              <a:pathLst>
                <a:path w="1130" h="194">
                  <a:moveTo>
                    <a:pt x="1106" y="4"/>
                  </a:moveTo>
                  <a:lnTo>
                    <a:pt x="1108" y="14"/>
                  </a:lnTo>
                  <a:lnTo>
                    <a:pt x="1106" y="24"/>
                  </a:lnTo>
                  <a:lnTo>
                    <a:pt x="1105" y="34"/>
                  </a:lnTo>
                  <a:lnTo>
                    <a:pt x="1101" y="42"/>
                  </a:lnTo>
                  <a:lnTo>
                    <a:pt x="1096" y="52"/>
                  </a:lnTo>
                  <a:lnTo>
                    <a:pt x="1091" y="61"/>
                  </a:lnTo>
                  <a:lnTo>
                    <a:pt x="1083" y="69"/>
                  </a:lnTo>
                  <a:lnTo>
                    <a:pt x="1074" y="78"/>
                  </a:lnTo>
                  <a:lnTo>
                    <a:pt x="1064" y="86"/>
                  </a:lnTo>
                  <a:lnTo>
                    <a:pt x="1053" y="93"/>
                  </a:lnTo>
                  <a:lnTo>
                    <a:pt x="1039" y="101"/>
                  </a:lnTo>
                  <a:lnTo>
                    <a:pt x="1026" y="108"/>
                  </a:lnTo>
                  <a:lnTo>
                    <a:pt x="994" y="120"/>
                  </a:lnTo>
                  <a:lnTo>
                    <a:pt x="957" y="132"/>
                  </a:lnTo>
                  <a:lnTo>
                    <a:pt x="918" y="142"/>
                  </a:lnTo>
                  <a:lnTo>
                    <a:pt x="874" y="150"/>
                  </a:lnTo>
                  <a:lnTo>
                    <a:pt x="829" y="159"/>
                  </a:lnTo>
                  <a:lnTo>
                    <a:pt x="781" y="164"/>
                  </a:lnTo>
                  <a:lnTo>
                    <a:pt x="731" y="167"/>
                  </a:lnTo>
                  <a:lnTo>
                    <a:pt x="680" y="170"/>
                  </a:lnTo>
                  <a:lnTo>
                    <a:pt x="628" y="172"/>
                  </a:lnTo>
                  <a:lnTo>
                    <a:pt x="574" y="170"/>
                  </a:lnTo>
                  <a:lnTo>
                    <a:pt x="522" y="169"/>
                  </a:lnTo>
                  <a:lnTo>
                    <a:pt x="470" y="167"/>
                  </a:lnTo>
                  <a:lnTo>
                    <a:pt x="418" y="162"/>
                  </a:lnTo>
                  <a:lnTo>
                    <a:pt x="367" y="157"/>
                  </a:lnTo>
                  <a:lnTo>
                    <a:pt x="318" y="150"/>
                  </a:lnTo>
                  <a:lnTo>
                    <a:pt x="273" y="142"/>
                  </a:lnTo>
                  <a:lnTo>
                    <a:pt x="227" y="132"/>
                  </a:lnTo>
                  <a:lnTo>
                    <a:pt x="187" y="122"/>
                  </a:lnTo>
                  <a:lnTo>
                    <a:pt x="150" y="110"/>
                  </a:lnTo>
                  <a:lnTo>
                    <a:pt x="116" y="96"/>
                  </a:lnTo>
                  <a:lnTo>
                    <a:pt x="88" y="83"/>
                  </a:lnTo>
                  <a:lnTo>
                    <a:pt x="62" y="68"/>
                  </a:lnTo>
                  <a:lnTo>
                    <a:pt x="52" y="59"/>
                  </a:lnTo>
                  <a:lnTo>
                    <a:pt x="44" y="52"/>
                  </a:lnTo>
                  <a:lnTo>
                    <a:pt x="37" y="44"/>
                  </a:lnTo>
                  <a:lnTo>
                    <a:pt x="30" y="36"/>
                  </a:lnTo>
                  <a:lnTo>
                    <a:pt x="27" y="27"/>
                  </a:lnTo>
                  <a:lnTo>
                    <a:pt x="24" y="19"/>
                  </a:lnTo>
                  <a:lnTo>
                    <a:pt x="22" y="12"/>
                  </a:lnTo>
                  <a:lnTo>
                    <a:pt x="22" y="4"/>
                  </a:lnTo>
                  <a:lnTo>
                    <a:pt x="0" y="2"/>
                  </a:lnTo>
                  <a:lnTo>
                    <a:pt x="0" y="14"/>
                  </a:lnTo>
                  <a:lnTo>
                    <a:pt x="3" y="25"/>
                  </a:lnTo>
                  <a:lnTo>
                    <a:pt x="7" y="37"/>
                  </a:lnTo>
                  <a:lnTo>
                    <a:pt x="12" y="47"/>
                  </a:lnTo>
                  <a:lnTo>
                    <a:pt x="20" y="57"/>
                  </a:lnTo>
                  <a:lnTo>
                    <a:pt x="29" y="68"/>
                  </a:lnTo>
                  <a:lnTo>
                    <a:pt x="39" y="76"/>
                  </a:lnTo>
                  <a:lnTo>
                    <a:pt x="51" y="84"/>
                  </a:lnTo>
                  <a:lnTo>
                    <a:pt x="76" y="101"/>
                  </a:lnTo>
                  <a:lnTo>
                    <a:pt x="108" y="116"/>
                  </a:lnTo>
                  <a:lnTo>
                    <a:pt x="143" y="130"/>
                  </a:lnTo>
                  <a:lnTo>
                    <a:pt x="182" y="142"/>
                  </a:lnTo>
                  <a:lnTo>
                    <a:pt x="222" y="154"/>
                  </a:lnTo>
                  <a:lnTo>
                    <a:pt x="268" y="162"/>
                  </a:lnTo>
                  <a:lnTo>
                    <a:pt x="315" y="170"/>
                  </a:lnTo>
                  <a:lnTo>
                    <a:pt x="365" y="179"/>
                  </a:lnTo>
                  <a:lnTo>
                    <a:pt x="416" y="184"/>
                  </a:lnTo>
                  <a:lnTo>
                    <a:pt x="468" y="189"/>
                  </a:lnTo>
                  <a:lnTo>
                    <a:pt x="520" y="191"/>
                  </a:lnTo>
                  <a:lnTo>
                    <a:pt x="574" y="192"/>
                  </a:lnTo>
                  <a:lnTo>
                    <a:pt x="628" y="194"/>
                  </a:lnTo>
                  <a:lnTo>
                    <a:pt x="680" y="192"/>
                  </a:lnTo>
                  <a:lnTo>
                    <a:pt x="733" y="189"/>
                  </a:lnTo>
                  <a:lnTo>
                    <a:pt x="783" y="186"/>
                  </a:lnTo>
                  <a:lnTo>
                    <a:pt x="832" y="179"/>
                  </a:lnTo>
                  <a:lnTo>
                    <a:pt x="879" y="172"/>
                  </a:lnTo>
                  <a:lnTo>
                    <a:pt x="923" y="164"/>
                  </a:lnTo>
                  <a:lnTo>
                    <a:pt x="963" y="154"/>
                  </a:lnTo>
                  <a:lnTo>
                    <a:pt x="1000" y="142"/>
                  </a:lnTo>
                  <a:lnTo>
                    <a:pt x="1034" y="128"/>
                  </a:lnTo>
                  <a:lnTo>
                    <a:pt x="1049" y="120"/>
                  </a:lnTo>
                  <a:lnTo>
                    <a:pt x="1063" y="111"/>
                  </a:lnTo>
                  <a:lnTo>
                    <a:pt x="1076" y="103"/>
                  </a:lnTo>
                  <a:lnTo>
                    <a:pt x="1088" y="95"/>
                  </a:lnTo>
                  <a:lnTo>
                    <a:pt x="1098" y="84"/>
                  </a:lnTo>
                  <a:lnTo>
                    <a:pt x="1108" y="74"/>
                  </a:lnTo>
                  <a:lnTo>
                    <a:pt x="1115" y="64"/>
                  </a:lnTo>
                  <a:lnTo>
                    <a:pt x="1122" y="52"/>
                  </a:lnTo>
                  <a:lnTo>
                    <a:pt x="1127" y="41"/>
                  </a:lnTo>
                  <a:lnTo>
                    <a:pt x="1128" y="27"/>
                  </a:lnTo>
                  <a:lnTo>
                    <a:pt x="1130" y="14"/>
                  </a:lnTo>
                  <a:lnTo>
                    <a:pt x="1128" y="0"/>
                  </a:lnTo>
                  <a:lnTo>
                    <a:pt x="1106" y="4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2981160" y="3082680"/>
              <a:ext cx="23400" cy="9720"/>
            </a:xfrm>
            <a:custGeom>
              <a:avLst/>
              <a:gdLst/>
              <a:ahLst/>
              <a:rect l="l" t="t" r="r" b="b"/>
              <a:pathLst>
                <a:path w="22" h="12">
                  <a:moveTo>
                    <a:pt x="22" y="8"/>
                  </a:moveTo>
                  <a:lnTo>
                    <a:pt x="21" y="5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1712520" y="3276360"/>
              <a:ext cx="23760" cy="11160"/>
            </a:xfrm>
            <a:custGeom>
              <a:avLst/>
              <a:gdLst/>
              <a:ahLst/>
              <a:rect l="l" t="t" r="r" b="b"/>
              <a:pathLst>
                <a:path w="22" h="12">
                  <a:moveTo>
                    <a:pt x="22" y="12"/>
                  </a:moveTo>
                  <a:lnTo>
                    <a:pt x="22" y="8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1712520" y="3284280"/>
              <a:ext cx="1382400" cy="266760"/>
            </a:xfrm>
            <a:custGeom>
              <a:avLst/>
              <a:gdLst/>
              <a:ahLst/>
              <a:rect l="l" t="t" r="r" b="b"/>
              <a:pathLst>
                <a:path w="1293" h="300">
                  <a:moveTo>
                    <a:pt x="1270" y="3"/>
                  </a:moveTo>
                  <a:lnTo>
                    <a:pt x="1272" y="20"/>
                  </a:lnTo>
                  <a:lnTo>
                    <a:pt x="1272" y="35"/>
                  </a:lnTo>
                  <a:lnTo>
                    <a:pt x="1270" y="51"/>
                  </a:lnTo>
                  <a:lnTo>
                    <a:pt x="1267" y="64"/>
                  </a:lnTo>
                  <a:lnTo>
                    <a:pt x="1261" y="77"/>
                  </a:lnTo>
                  <a:lnTo>
                    <a:pt x="1255" y="91"/>
                  </a:lnTo>
                  <a:lnTo>
                    <a:pt x="1246" y="104"/>
                  </a:lnTo>
                  <a:lnTo>
                    <a:pt x="1236" y="118"/>
                  </a:lnTo>
                  <a:lnTo>
                    <a:pt x="1224" y="130"/>
                  </a:lnTo>
                  <a:lnTo>
                    <a:pt x="1211" y="142"/>
                  </a:lnTo>
                  <a:lnTo>
                    <a:pt x="1196" y="153"/>
                  </a:lnTo>
                  <a:lnTo>
                    <a:pt x="1181" y="163"/>
                  </a:lnTo>
                  <a:lnTo>
                    <a:pt x="1162" y="175"/>
                  </a:lnTo>
                  <a:lnTo>
                    <a:pt x="1144" y="185"/>
                  </a:lnTo>
                  <a:lnTo>
                    <a:pt x="1123" y="194"/>
                  </a:lnTo>
                  <a:lnTo>
                    <a:pt x="1103" y="204"/>
                  </a:lnTo>
                  <a:lnTo>
                    <a:pt x="1056" y="221"/>
                  </a:lnTo>
                  <a:lnTo>
                    <a:pt x="1007" y="236"/>
                  </a:lnTo>
                  <a:lnTo>
                    <a:pt x="955" y="248"/>
                  </a:lnTo>
                  <a:lnTo>
                    <a:pt x="898" y="258"/>
                  </a:lnTo>
                  <a:lnTo>
                    <a:pt x="840" y="266"/>
                  </a:lnTo>
                  <a:lnTo>
                    <a:pt x="782" y="273"/>
                  </a:lnTo>
                  <a:lnTo>
                    <a:pt x="721" y="276"/>
                  </a:lnTo>
                  <a:lnTo>
                    <a:pt x="659" y="278"/>
                  </a:lnTo>
                  <a:lnTo>
                    <a:pt x="598" y="278"/>
                  </a:lnTo>
                  <a:lnTo>
                    <a:pt x="536" y="276"/>
                  </a:lnTo>
                  <a:lnTo>
                    <a:pt x="477" y="271"/>
                  </a:lnTo>
                  <a:lnTo>
                    <a:pt x="418" y="263"/>
                  </a:lnTo>
                  <a:lnTo>
                    <a:pt x="361" y="254"/>
                  </a:lnTo>
                  <a:lnTo>
                    <a:pt x="307" y="243"/>
                  </a:lnTo>
                  <a:lnTo>
                    <a:pt x="256" y="227"/>
                  </a:lnTo>
                  <a:lnTo>
                    <a:pt x="209" y="211"/>
                  </a:lnTo>
                  <a:lnTo>
                    <a:pt x="187" y="202"/>
                  </a:lnTo>
                  <a:lnTo>
                    <a:pt x="165" y="192"/>
                  </a:lnTo>
                  <a:lnTo>
                    <a:pt x="145" y="182"/>
                  </a:lnTo>
                  <a:lnTo>
                    <a:pt x="127" y="172"/>
                  </a:lnTo>
                  <a:lnTo>
                    <a:pt x="110" y="160"/>
                  </a:lnTo>
                  <a:lnTo>
                    <a:pt x="95" y="148"/>
                  </a:lnTo>
                  <a:lnTo>
                    <a:pt x="79" y="136"/>
                  </a:lnTo>
                  <a:lnTo>
                    <a:pt x="68" y="123"/>
                  </a:lnTo>
                  <a:lnTo>
                    <a:pt x="56" y="110"/>
                  </a:lnTo>
                  <a:lnTo>
                    <a:pt x="46" y="96"/>
                  </a:lnTo>
                  <a:lnTo>
                    <a:pt x="37" y="83"/>
                  </a:lnTo>
                  <a:lnTo>
                    <a:pt x="31" y="67"/>
                  </a:lnTo>
                  <a:lnTo>
                    <a:pt x="27" y="52"/>
                  </a:lnTo>
                  <a:lnTo>
                    <a:pt x="24" y="35"/>
                  </a:lnTo>
                  <a:lnTo>
                    <a:pt x="22" y="20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39"/>
                  </a:lnTo>
                  <a:lnTo>
                    <a:pt x="5" y="57"/>
                  </a:lnTo>
                  <a:lnTo>
                    <a:pt x="10" y="74"/>
                  </a:lnTo>
                  <a:lnTo>
                    <a:pt x="19" y="93"/>
                  </a:lnTo>
                  <a:lnTo>
                    <a:pt x="27" y="108"/>
                  </a:lnTo>
                  <a:lnTo>
                    <a:pt x="39" y="123"/>
                  </a:lnTo>
                  <a:lnTo>
                    <a:pt x="51" y="138"/>
                  </a:lnTo>
                  <a:lnTo>
                    <a:pt x="64" y="152"/>
                  </a:lnTo>
                  <a:lnTo>
                    <a:pt x="81" y="165"/>
                  </a:lnTo>
                  <a:lnTo>
                    <a:pt x="98" y="179"/>
                  </a:lnTo>
                  <a:lnTo>
                    <a:pt x="116" y="190"/>
                  </a:lnTo>
                  <a:lnTo>
                    <a:pt x="135" y="202"/>
                  </a:lnTo>
                  <a:lnTo>
                    <a:pt x="155" y="212"/>
                  </a:lnTo>
                  <a:lnTo>
                    <a:pt x="177" y="222"/>
                  </a:lnTo>
                  <a:lnTo>
                    <a:pt x="201" y="233"/>
                  </a:lnTo>
                  <a:lnTo>
                    <a:pt x="249" y="249"/>
                  </a:lnTo>
                  <a:lnTo>
                    <a:pt x="302" y="263"/>
                  </a:lnTo>
                  <a:lnTo>
                    <a:pt x="357" y="275"/>
                  </a:lnTo>
                  <a:lnTo>
                    <a:pt x="414" y="285"/>
                  </a:lnTo>
                  <a:lnTo>
                    <a:pt x="473" y="292"/>
                  </a:lnTo>
                  <a:lnTo>
                    <a:pt x="534" y="297"/>
                  </a:lnTo>
                  <a:lnTo>
                    <a:pt x="596" y="300"/>
                  </a:lnTo>
                  <a:lnTo>
                    <a:pt x="659" y="300"/>
                  </a:lnTo>
                  <a:lnTo>
                    <a:pt x="721" y="298"/>
                  </a:lnTo>
                  <a:lnTo>
                    <a:pt x="783" y="295"/>
                  </a:lnTo>
                  <a:lnTo>
                    <a:pt x="844" y="288"/>
                  </a:lnTo>
                  <a:lnTo>
                    <a:pt x="903" y="280"/>
                  </a:lnTo>
                  <a:lnTo>
                    <a:pt x="958" y="270"/>
                  </a:lnTo>
                  <a:lnTo>
                    <a:pt x="1012" y="256"/>
                  </a:lnTo>
                  <a:lnTo>
                    <a:pt x="1063" y="241"/>
                  </a:lnTo>
                  <a:lnTo>
                    <a:pt x="1110" y="224"/>
                  </a:lnTo>
                  <a:lnTo>
                    <a:pt x="1134" y="214"/>
                  </a:lnTo>
                  <a:lnTo>
                    <a:pt x="1154" y="204"/>
                  </a:lnTo>
                  <a:lnTo>
                    <a:pt x="1174" y="194"/>
                  </a:lnTo>
                  <a:lnTo>
                    <a:pt x="1192" y="182"/>
                  </a:lnTo>
                  <a:lnTo>
                    <a:pt x="1209" y="170"/>
                  </a:lnTo>
                  <a:lnTo>
                    <a:pt x="1224" y="158"/>
                  </a:lnTo>
                  <a:lnTo>
                    <a:pt x="1240" y="145"/>
                  </a:lnTo>
                  <a:lnTo>
                    <a:pt x="1253" y="131"/>
                  </a:lnTo>
                  <a:lnTo>
                    <a:pt x="1263" y="118"/>
                  </a:lnTo>
                  <a:lnTo>
                    <a:pt x="1273" y="103"/>
                  </a:lnTo>
                  <a:lnTo>
                    <a:pt x="1282" y="86"/>
                  </a:lnTo>
                  <a:lnTo>
                    <a:pt x="1287" y="71"/>
                  </a:lnTo>
                  <a:lnTo>
                    <a:pt x="1292" y="54"/>
                  </a:lnTo>
                  <a:lnTo>
                    <a:pt x="1293" y="35"/>
                  </a:lnTo>
                  <a:lnTo>
                    <a:pt x="1293" y="18"/>
                  </a:lnTo>
                  <a:lnTo>
                    <a:pt x="1290" y="0"/>
                  </a:lnTo>
                  <a:lnTo>
                    <a:pt x="1270" y="3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3070080" y="3278160"/>
              <a:ext cx="20160" cy="9360"/>
            </a:xfrm>
            <a:custGeom>
              <a:avLst/>
              <a:gdLst/>
              <a:ahLst/>
              <a:rect l="l" t="t" r="r" b="b"/>
              <a:pathLst>
                <a:path w="20" h="11">
                  <a:moveTo>
                    <a:pt x="20" y="8"/>
                  </a:moveTo>
                  <a:lnTo>
                    <a:pt x="18" y="3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1774440" y="3627360"/>
              <a:ext cx="17280" cy="17280"/>
            </a:xfrm>
            <a:custGeom>
              <a:avLst/>
              <a:gdLst/>
              <a:ahLst/>
              <a:rect l="l" t="t" r="r" b="b"/>
              <a:pathLst>
                <a:path w="18" h="20">
                  <a:moveTo>
                    <a:pt x="18" y="3"/>
                  </a:moveTo>
                  <a:lnTo>
                    <a:pt x="13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1776240" y="3628800"/>
              <a:ext cx="1252080" cy="208080"/>
            </a:xfrm>
            <a:custGeom>
              <a:avLst/>
              <a:gdLst/>
              <a:ahLst/>
              <a:rect l="l" t="t" r="r" b="b"/>
              <a:pathLst>
                <a:path w="1172" h="233">
                  <a:moveTo>
                    <a:pt x="1157" y="2"/>
                  </a:moveTo>
                  <a:lnTo>
                    <a:pt x="1133" y="26"/>
                  </a:lnTo>
                  <a:lnTo>
                    <a:pt x="1108" y="49"/>
                  </a:lnTo>
                  <a:lnTo>
                    <a:pt x="1081" y="71"/>
                  </a:lnTo>
                  <a:lnTo>
                    <a:pt x="1053" y="91"/>
                  </a:lnTo>
                  <a:lnTo>
                    <a:pt x="1022" y="110"/>
                  </a:lnTo>
                  <a:lnTo>
                    <a:pt x="990" y="127"/>
                  </a:lnTo>
                  <a:lnTo>
                    <a:pt x="958" y="144"/>
                  </a:lnTo>
                  <a:lnTo>
                    <a:pt x="923" y="157"/>
                  </a:lnTo>
                  <a:lnTo>
                    <a:pt x="888" y="169"/>
                  </a:lnTo>
                  <a:lnTo>
                    <a:pt x="852" y="181"/>
                  </a:lnTo>
                  <a:lnTo>
                    <a:pt x="813" y="189"/>
                  </a:lnTo>
                  <a:lnTo>
                    <a:pt x="776" y="197"/>
                  </a:lnTo>
                  <a:lnTo>
                    <a:pt x="736" y="203"/>
                  </a:lnTo>
                  <a:lnTo>
                    <a:pt x="697" y="208"/>
                  </a:lnTo>
                  <a:lnTo>
                    <a:pt x="657" y="209"/>
                  </a:lnTo>
                  <a:lnTo>
                    <a:pt x="616" y="211"/>
                  </a:lnTo>
                  <a:lnTo>
                    <a:pt x="576" y="211"/>
                  </a:lnTo>
                  <a:lnTo>
                    <a:pt x="536" y="208"/>
                  </a:lnTo>
                  <a:lnTo>
                    <a:pt x="494" y="204"/>
                  </a:lnTo>
                  <a:lnTo>
                    <a:pt x="453" y="199"/>
                  </a:lnTo>
                  <a:lnTo>
                    <a:pt x="413" y="192"/>
                  </a:lnTo>
                  <a:lnTo>
                    <a:pt x="372" y="182"/>
                  </a:lnTo>
                  <a:lnTo>
                    <a:pt x="334" y="172"/>
                  </a:lnTo>
                  <a:lnTo>
                    <a:pt x="293" y="160"/>
                  </a:lnTo>
                  <a:lnTo>
                    <a:pt x="256" y="145"/>
                  </a:lnTo>
                  <a:lnTo>
                    <a:pt x="217" y="130"/>
                  </a:lnTo>
                  <a:lnTo>
                    <a:pt x="180" y="113"/>
                  </a:lnTo>
                  <a:lnTo>
                    <a:pt x="145" y="95"/>
                  </a:lnTo>
                  <a:lnTo>
                    <a:pt x="111" y="73"/>
                  </a:lnTo>
                  <a:lnTo>
                    <a:pt x="78" y="51"/>
                  </a:lnTo>
                  <a:lnTo>
                    <a:pt x="46" y="27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32" y="44"/>
                  </a:lnTo>
                  <a:lnTo>
                    <a:pt x="64" y="68"/>
                  </a:lnTo>
                  <a:lnTo>
                    <a:pt x="99" y="91"/>
                  </a:lnTo>
                  <a:lnTo>
                    <a:pt x="135" y="113"/>
                  </a:lnTo>
                  <a:lnTo>
                    <a:pt x="172" y="132"/>
                  </a:lnTo>
                  <a:lnTo>
                    <a:pt x="209" y="150"/>
                  </a:lnTo>
                  <a:lnTo>
                    <a:pt x="248" y="167"/>
                  </a:lnTo>
                  <a:lnTo>
                    <a:pt x="286" y="181"/>
                  </a:lnTo>
                  <a:lnTo>
                    <a:pt x="327" y="192"/>
                  </a:lnTo>
                  <a:lnTo>
                    <a:pt x="367" y="204"/>
                  </a:lnTo>
                  <a:lnTo>
                    <a:pt x="409" y="213"/>
                  </a:lnTo>
                  <a:lnTo>
                    <a:pt x="450" y="221"/>
                  </a:lnTo>
                  <a:lnTo>
                    <a:pt x="492" y="226"/>
                  </a:lnTo>
                  <a:lnTo>
                    <a:pt x="534" y="230"/>
                  </a:lnTo>
                  <a:lnTo>
                    <a:pt x="574" y="233"/>
                  </a:lnTo>
                  <a:lnTo>
                    <a:pt x="616" y="233"/>
                  </a:lnTo>
                  <a:lnTo>
                    <a:pt x="659" y="231"/>
                  </a:lnTo>
                  <a:lnTo>
                    <a:pt x="699" y="230"/>
                  </a:lnTo>
                  <a:lnTo>
                    <a:pt x="739" y="224"/>
                  </a:lnTo>
                  <a:lnTo>
                    <a:pt x="780" y="218"/>
                  </a:lnTo>
                  <a:lnTo>
                    <a:pt x="819" y="211"/>
                  </a:lnTo>
                  <a:lnTo>
                    <a:pt x="857" y="201"/>
                  </a:lnTo>
                  <a:lnTo>
                    <a:pt x="894" y="191"/>
                  </a:lnTo>
                  <a:lnTo>
                    <a:pt x="931" y="177"/>
                  </a:lnTo>
                  <a:lnTo>
                    <a:pt x="967" y="164"/>
                  </a:lnTo>
                  <a:lnTo>
                    <a:pt x="1000" y="147"/>
                  </a:lnTo>
                  <a:lnTo>
                    <a:pt x="1034" y="128"/>
                  </a:lnTo>
                  <a:lnTo>
                    <a:pt x="1064" y="110"/>
                  </a:lnTo>
                  <a:lnTo>
                    <a:pt x="1095" y="90"/>
                  </a:lnTo>
                  <a:lnTo>
                    <a:pt x="1123" y="66"/>
                  </a:lnTo>
                  <a:lnTo>
                    <a:pt x="1149" y="42"/>
                  </a:lnTo>
                  <a:lnTo>
                    <a:pt x="1172" y="15"/>
                  </a:lnTo>
                  <a:lnTo>
                    <a:pt x="1157" y="2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3012840" y="3627360"/>
              <a:ext cx="18720" cy="15840"/>
            </a:xfrm>
            <a:custGeom>
              <a:avLst/>
              <a:gdLst/>
              <a:ahLst/>
              <a:rect l="l" t="t" r="r" b="b"/>
              <a:pathLst>
                <a:path w="19" h="18">
                  <a:moveTo>
                    <a:pt x="15" y="18"/>
                  </a:moveTo>
                  <a:lnTo>
                    <a:pt x="19" y="15"/>
                  </a:lnTo>
                  <a:lnTo>
                    <a:pt x="19" y="10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20c4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1645920" y="3157560"/>
              <a:ext cx="1518840" cy="5144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Yesterday’s Model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Pipe-Centric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3014280" y="3593880"/>
              <a:ext cx="1357200" cy="965160"/>
            </a:xfrm>
            <a:custGeom>
              <a:avLst/>
              <a:gdLst/>
              <a:ahLst/>
              <a:rect l="l" t="t" r="r" b="b"/>
              <a:pathLst>
                <a:path w="1804" h="987">
                  <a:moveTo>
                    <a:pt x="1804" y="296"/>
                  </a:moveTo>
                  <a:lnTo>
                    <a:pt x="1770" y="347"/>
                  </a:lnTo>
                  <a:lnTo>
                    <a:pt x="1733" y="398"/>
                  </a:lnTo>
                  <a:lnTo>
                    <a:pt x="1694" y="447"/>
                  </a:lnTo>
                  <a:lnTo>
                    <a:pt x="1650" y="494"/>
                  </a:lnTo>
                  <a:lnTo>
                    <a:pt x="1605" y="541"/>
                  </a:lnTo>
                  <a:lnTo>
                    <a:pt x="1556" y="588"/>
                  </a:lnTo>
                  <a:lnTo>
                    <a:pt x="1505" y="633"/>
                  </a:lnTo>
                  <a:lnTo>
                    <a:pt x="1450" y="677"/>
                  </a:lnTo>
                  <a:lnTo>
                    <a:pt x="1394" y="721"/>
                  </a:lnTo>
                  <a:lnTo>
                    <a:pt x="1334" y="762"/>
                  </a:lnTo>
                  <a:lnTo>
                    <a:pt x="1271" y="802"/>
                  </a:lnTo>
                  <a:lnTo>
                    <a:pt x="1207" y="842"/>
                  </a:lnTo>
                  <a:lnTo>
                    <a:pt x="1140" y="880"/>
                  </a:lnTo>
                  <a:lnTo>
                    <a:pt x="1069" y="917"/>
                  </a:lnTo>
                  <a:lnTo>
                    <a:pt x="998" y="953"/>
                  </a:lnTo>
                  <a:lnTo>
                    <a:pt x="924" y="987"/>
                  </a:lnTo>
                  <a:lnTo>
                    <a:pt x="0" y="347"/>
                  </a:lnTo>
                  <a:lnTo>
                    <a:pt x="26" y="329"/>
                  </a:lnTo>
                  <a:lnTo>
                    <a:pt x="49" y="310"/>
                  </a:lnTo>
                  <a:lnTo>
                    <a:pt x="75" y="290"/>
                  </a:lnTo>
                  <a:lnTo>
                    <a:pt x="97" y="270"/>
                  </a:lnTo>
                  <a:lnTo>
                    <a:pt x="118" y="251"/>
                  </a:lnTo>
                  <a:lnTo>
                    <a:pt x="140" y="231"/>
                  </a:lnTo>
                  <a:lnTo>
                    <a:pt x="160" y="209"/>
                  </a:lnTo>
                  <a:lnTo>
                    <a:pt x="180" y="187"/>
                  </a:lnTo>
                  <a:lnTo>
                    <a:pt x="198" y="165"/>
                  </a:lnTo>
                  <a:lnTo>
                    <a:pt x="215" y="143"/>
                  </a:lnTo>
                  <a:lnTo>
                    <a:pt x="231" y="120"/>
                  </a:lnTo>
                  <a:lnTo>
                    <a:pt x="245" y="96"/>
                  </a:lnTo>
                  <a:lnTo>
                    <a:pt x="260" y="73"/>
                  </a:lnTo>
                  <a:lnTo>
                    <a:pt x="273" y="49"/>
                  </a:lnTo>
                  <a:lnTo>
                    <a:pt x="284" y="24"/>
                  </a:lnTo>
                  <a:lnTo>
                    <a:pt x="294" y="0"/>
                  </a:lnTo>
                  <a:lnTo>
                    <a:pt x="1804" y="296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3217680" y="2760480"/>
              <a:ext cx="1258560" cy="944640"/>
            </a:xfrm>
            <a:custGeom>
              <a:avLst/>
              <a:gdLst/>
              <a:ahLst/>
              <a:rect l="l" t="t" r="r" b="b"/>
              <a:pathLst>
                <a:path w="1673" h="966">
                  <a:moveTo>
                    <a:pt x="1388" y="0"/>
                  </a:moveTo>
                  <a:lnTo>
                    <a:pt x="1410" y="20"/>
                  </a:lnTo>
                  <a:lnTo>
                    <a:pt x="1433" y="40"/>
                  </a:lnTo>
                  <a:lnTo>
                    <a:pt x="1453" y="60"/>
                  </a:lnTo>
                  <a:lnTo>
                    <a:pt x="1473" y="84"/>
                  </a:lnTo>
                  <a:lnTo>
                    <a:pt x="1493" y="105"/>
                  </a:lnTo>
                  <a:lnTo>
                    <a:pt x="1511" y="131"/>
                  </a:lnTo>
                  <a:lnTo>
                    <a:pt x="1530" y="154"/>
                  </a:lnTo>
                  <a:lnTo>
                    <a:pt x="1546" y="182"/>
                  </a:lnTo>
                  <a:lnTo>
                    <a:pt x="1562" y="207"/>
                  </a:lnTo>
                  <a:lnTo>
                    <a:pt x="1577" y="234"/>
                  </a:lnTo>
                  <a:lnTo>
                    <a:pt x="1589" y="263"/>
                  </a:lnTo>
                  <a:lnTo>
                    <a:pt x="1602" y="292"/>
                  </a:lnTo>
                  <a:lnTo>
                    <a:pt x="1615" y="321"/>
                  </a:lnTo>
                  <a:lnTo>
                    <a:pt x="1626" y="352"/>
                  </a:lnTo>
                  <a:lnTo>
                    <a:pt x="1635" y="383"/>
                  </a:lnTo>
                  <a:lnTo>
                    <a:pt x="1644" y="414"/>
                  </a:lnTo>
                  <a:lnTo>
                    <a:pt x="1651" y="447"/>
                  </a:lnTo>
                  <a:lnTo>
                    <a:pt x="1657" y="479"/>
                  </a:lnTo>
                  <a:lnTo>
                    <a:pt x="1662" y="512"/>
                  </a:lnTo>
                  <a:lnTo>
                    <a:pt x="1667" y="545"/>
                  </a:lnTo>
                  <a:lnTo>
                    <a:pt x="1671" y="579"/>
                  </a:lnTo>
                  <a:lnTo>
                    <a:pt x="1673" y="613"/>
                  </a:lnTo>
                  <a:lnTo>
                    <a:pt x="1673" y="648"/>
                  </a:lnTo>
                  <a:lnTo>
                    <a:pt x="1673" y="682"/>
                  </a:lnTo>
                  <a:lnTo>
                    <a:pt x="1673" y="717"/>
                  </a:lnTo>
                  <a:lnTo>
                    <a:pt x="1671" y="751"/>
                  </a:lnTo>
                  <a:lnTo>
                    <a:pt x="1667" y="788"/>
                  </a:lnTo>
                  <a:lnTo>
                    <a:pt x="1662" y="822"/>
                  </a:lnTo>
                  <a:lnTo>
                    <a:pt x="1657" y="859"/>
                  </a:lnTo>
                  <a:lnTo>
                    <a:pt x="1649" y="893"/>
                  </a:lnTo>
                  <a:lnTo>
                    <a:pt x="1642" y="929"/>
                  </a:lnTo>
                  <a:lnTo>
                    <a:pt x="1633" y="966"/>
                  </a:lnTo>
                  <a:lnTo>
                    <a:pt x="49" y="773"/>
                  </a:lnTo>
                  <a:lnTo>
                    <a:pt x="56" y="742"/>
                  </a:lnTo>
                  <a:lnTo>
                    <a:pt x="60" y="710"/>
                  </a:lnTo>
                  <a:lnTo>
                    <a:pt x="63" y="679"/>
                  </a:lnTo>
                  <a:lnTo>
                    <a:pt x="63" y="646"/>
                  </a:lnTo>
                  <a:lnTo>
                    <a:pt x="63" y="612"/>
                  </a:lnTo>
                  <a:lnTo>
                    <a:pt x="60" y="577"/>
                  </a:lnTo>
                  <a:lnTo>
                    <a:pt x="52" y="541"/>
                  </a:lnTo>
                  <a:lnTo>
                    <a:pt x="45" y="503"/>
                  </a:lnTo>
                  <a:lnTo>
                    <a:pt x="36" y="466"/>
                  </a:lnTo>
                  <a:lnTo>
                    <a:pt x="25" y="432"/>
                  </a:lnTo>
                  <a:lnTo>
                    <a:pt x="13" y="398"/>
                  </a:lnTo>
                  <a:lnTo>
                    <a:pt x="0" y="368"/>
                  </a:lnTo>
                  <a:lnTo>
                    <a:pt x="1388" y="0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2808000" y="2043000"/>
              <a:ext cx="1315800" cy="971640"/>
            </a:xfrm>
            <a:custGeom>
              <a:avLst/>
              <a:gdLst/>
              <a:ahLst/>
              <a:rect l="l" t="t" r="r" b="b"/>
              <a:pathLst>
                <a:path w="1751" h="993">
                  <a:moveTo>
                    <a:pt x="535" y="0"/>
                  </a:moveTo>
                  <a:lnTo>
                    <a:pt x="637" y="23"/>
                  </a:lnTo>
                  <a:lnTo>
                    <a:pt x="733" y="49"/>
                  </a:lnTo>
                  <a:lnTo>
                    <a:pt x="827" y="74"/>
                  </a:lnTo>
                  <a:lnTo>
                    <a:pt x="916" y="101"/>
                  </a:lnTo>
                  <a:lnTo>
                    <a:pt x="1001" y="129"/>
                  </a:lnTo>
                  <a:lnTo>
                    <a:pt x="1083" y="158"/>
                  </a:lnTo>
                  <a:lnTo>
                    <a:pt x="1163" y="187"/>
                  </a:lnTo>
                  <a:lnTo>
                    <a:pt x="1237" y="219"/>
                  </a:lnTo>
                  <a:lnTo>
                    <a:pt x="1310" y="254"/>
                  </a:lnTo>
                  <a:lnTo>
                    <a:pt x="1381" y="288"/>
                  </a:lnTo>
                  <a:lnTo>
                    <a:pt x="1448" y="327"/>
                  </a:lnTo>
                  <a:lnTo>
                    <a:pt x="1511" y="366"/>
                  </a:lnTo>
                  <a:lnTo>
                    <a:pt x="1575" y="410"/>
                  </a:lnTo>
                  <a:lnTo>
                    <a:pt x="1635" y="455"/>
                  </a:lnTo>
                  <a:lnTo>
                    <a:pt x="1694" y="503"/>
                  </a:lnTo>
                  <a:lnTo>
                    <a:pt x="1751" y="555"/>
                  </a:lnTo>
                  <a:lnTo>
                    <a:pt x="464" y="993"/>
                  </a:lnTo>
                  <a:lnTo>
                    <a:pt x="415" y="945"/>
                  </a:lnTo>
                  <a:lnTo>
                    <a:pt x="366" y="900"/>
                  </a:lnTo>
                  <a:lnTo>
                    <a:pt x="343" y="880"/>
                  </a:lnTo>
                  <a:lnTo>
                    <a:pt x="317" y="858"/>
                  </a:lnTo>
                  <a:lnTo>
                    <a:pt x="292" y="838"/>
                  </a:lnTo>
                  <a:lnTo>
                    <a:pt x="266" y="820"/>
                  </a:lnTo>
                  <a:lnTo>
                    <a:pt x="239" y="800"/>
                  </a:lnTo>
                  <a:lnTo>
                    <a:pt x="210" y="784"/>
                  </a:lnTo>
                  <a:lnTo>
                    <a:pt x="179" y="766"/>
                  </a:lnTo>
                  <a:lnTo>
                    <a:pt x="148" y="748"/>
                  </a:lnTo>
                  <a:lnTo>
                    <a:pt x="114" y="731"/>
                  </a:lnTo>
                  <a:lnTo>
                    <a:pt x="78" y="715"/>
                  </a:lnTo>
                  <a:lnTo>
                    <a:pt x="40" y="700"/>
                  </a:lnTo>
                  <a:lnTo>
                    <a:pt x="0" y="684"/>
                  </a:lnTo>
                  <a:lnTo>
                    <a:pt x="70" y="593"/>
                  </a:lnTo>
                  <a:lnTo>
                    <a:pt x="141" y="503"/>
                  </a:lnTo>
                  <a:lnTo>
                    <a:pt x="212" y="412"/>
                  </a:lnTo>
                  <a:lnTo>
                    <a:pt x="281" y="323"/>
                  </a:lnTo>
                  <a:lnTo>
                    <a:pt x="350" y="236"/>
                  </a:lnTo>
                  <a:lnTo>
                    <a:pt x="415" y="152"/>
                  </a:lnTo>
                  <a:lnTo>
                    <a:pt x="477" y="72"/>
                  </a:lnTo>
                  <a:lnTo>
                    <a:pt x="535" y="0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444240" y="3611520"/>
              <a:ext cx="1366560" cy="963720"/>
            </a:xfrm>
            <a:custGeom>
              <a:avLst/>
              <a:gdLst/>
              <a:ahLst/>
              <a:rect l="l" t="t" r="r" b="b"/>
              <a:pathLst>
                <a:path w="1818" h="986">
                  <a:moveTo>
                    <a:pt x="1526" y="0"/>
                  </a:moveTo>
                  <a:lnTo>
                    <a:pt x="1537" y="24"/>
                  </a:lnTo>
                  <a:lnTo>
                    <a:pt x="1548" y="47"/>
                  </a:lnTo>
                  <a:lnTo>
                    <a:pt x="1562" y="69"/>
                  </a:lnTo>
                  <a:lnTo>
                    <a:pt x="1575" y="93"/>
                  </a:lnTo>
                  <a:lnTo>
                    <a:pt x="1591" y="115"/>
                  </a:lnTo>
                  <a:lnTo>
                    <a:pt x="1608" y="136"/>
                  </a:lnTo>
                  <a:lnTo>
                    <a:pt x="1624" y="158"/>
                  </a:lnTo>
                  <a:lnTo>
                    <a:pt x="1642" y="180"/>
                  </a:lnTo>
                  <a:lnTo>
                    <a:pt x="1660" y="200"/>
                  </a:lnTo>
                  <a:lnTo>
                    <a:pt x="1680" y="220"/>
                  </a:lnTo>
                  <a:lnTo>
                    <a:pt x="1702" y="240"/>
                  </a:lnTo>
                  <a:lnTo>
                    <a:pt x="1724" y="260"/>
                  </a:lnTo>
                  <a:lnTo>
                    <a:pt x="1769" y="296"/>
                  </a:lnTo>
                  <a:lnTo>
                    <a:pt x="1818" y="332"/>
                  </a:lnTo>
                  <a:lnTo>
                    <a:pt x="894" y="986"/>
                  </a:lnTo>
                  <a:lnTo>
                    <a:pt x="820" y="953"/>
                  </a:lnTo>
                  <a:lnTo>
                    <a:pt x="747" y="919"/>
                  </a:lnTo>
                  <a:lnTo>
                    <a:pt x="679" y="882"/>
                  </a:lnTo>
                  <a:lnTo>
                    <a:pt x="611" y="846"/>
                  </a:lnTo>
                  <a:lnTo>
                    <a:pt x="546" y="808"/>
                  </a:lnTo>
                  <a:lnTo>
                    <a:pt x="483" y="768"/>
                  </a:lnTo>
                  <a:lnTo>
                    <a:pt x="423" y="728"/>
                  </a:lnTo>
                  <a:lnTo>
                    <a:pt x="365" y="686"/>
                  </a:lnTo>
                  <a:lnTo>
                    <a:pt x="308" y="643"/>
                  </a:lnTo>
                  <a:lnTo>
                    <a:pt x="256" y="599"/>
                  </a:lnTo>
                  <a:lnTo>
                    <a:pt x="207" y="554"/>
                  </a:lnTo>
                  <a:lnTo>
                    <a:pt x="160" y="508"/>
                  </a:lnTo>
                  <a:lnTo>
                    <a:pt x="116" y="461"/>
                  </a:lnTo>
                  <a:lnTo>
                    <a:pt x="74" y="414"/>
                  </a:lnTo>
                  <a:lnTo>
                    <a:pt x="36" y="365"/>
                  </a:lnTo>
                  <a:lnTo>
                    <a:pt x="0" y="314"/>
                  </a:lnTo>
                  <a:lnTo>
                    <a:pt x="1526" y="0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744120" y="2023920"/>
              <a:ext cx="1290600" cy="978120"/>
            </a:xfrm>
            <a:custGeom>
              <a:avLst/>
              <a:gdLst/>
              <a:ahLst/>
              <a:rect l="l" t="t" r="r" b="b"/>
              <a:pathLst>
                <a:path w="1715" h="1002">
                  <a:moveTo>
                    <a:pt x="1715" y="697"/>
                  </a:moveTo>
                  <a:lnTo>
                    <a:pt x="1677" y="710"/>
                  </a:lnTo>
                  <a:lnTo>
                    <a:pt x="1640" y="724"/>
                  </a:lnTo>
                  <a:lnTo>
                    <a:pt x="1606" y="739"/>
                  </a:lnTo>
                  <a:lnTo>
                    <a:pt x="1571" y="755"/>
                  </a:lnTo>
                  <a:lnTo>
                    <a:pt x="1537" y="771"/>
                  </a:lnTo>
                  <a:lnTo>
                    <a:pt x="1504" y="790"/>
                  </a:lnTo>
                  <a:lnTo>
                    <a:pt x="1473" y="808"/>
                  </a:lnTo>
                  <a:lnTo>
                    <a:pt x="1443" y="826"/>
                  </a:lnTo>
                  <a:lnTo>
                    <a:pt x="1413" y="846"/>
                  </a:lnTo>
                  <a:lnTo>
                    <a:pt x="1384" y="866"/>
                  </a:lnTo>
                  <a:lnTo>
                    <a:pt x="1357" y="888"/>
                  </a:lnTo>
                  <a:lnTo>
                    <a:pt x="1330" y="908"/>
                  </a:lnTo>
                  <a:lnTo>
                    <a:pt x="1305" y="931"/>
                  </a:lnTo>
                  <a:lnTo>
                    <a:pt x="1281" y="953"/>
                  </a:lnTo>
                  <a:lnTo>
                    <a:pt x="1257" y="976"/>
                  </a:lnTo>
                  <a:lnTo>
                    <a:pt x="1236" y="1002"/>
                  </a:lnTo>
                  <a:lnTo>
                    <a:pt x="0" y="497"/>
                  </a:lnTo>
                  <a:lnTo>
                    <a:pt x="60" y="456"/>
                  </a:lnTo>
                  <a:lnTo>
                    <a:pt x="121" y="416"/>
                  </a:lnTo>
                  <a:lnTo>
                    <a:pt x="187" y="378"/>
                  </a:lnTo>
                  <a:lnTo>
                    <a:pt x="254" y="339"/>
                  </a:lnTo>
                  <a:lnTo>
                    <a:pt x="323" y="303"/>
                  </a:lnTo>
                  <a:lnTo>
                    <a:pt x="394" y="269"/>
                  </a:lnTo>
                  <a:lnTo>
                    <a:pt x="468" y="236"/>
                  </a:lnTo>
                  <a:lnTo>
                    <a:pt x="544" y="203"/>
                  </a:lnTo>
                  <a:lnTo>
                    <a:pt x="620" y="172"/>
                  </a:lnTo>
                  <a:lnTo>
                    <a:pt x="700" y="143"/>
                  </a:lnTo>
                  <a:lnTo>
                    <a:pt x="782" y="116"/>
                  </a:lnTo>
                  <a:lnTo>
                    <a:pt x="865" y="89"/>
                  </a:lnTo>
                  <a:lnTo>
                    <a:pt x="951" y="64"/>
                  </a:lnTo>
                  <a:lnTo>
                    <a:pt x="1038" y="42"/>
                  </a:lnTo>
                  <a:lnTo>
                    <a:pt x="1127" y="20"/>
                  </a:lnTo>
                  <a:lnTo>
                    <a:pt x="1217" y="0"/>
                  </a:lnTo>
                  <a:lnTo>
                    <a:pt x="1715" y="697"/>
                  </a:lnTo>
                  <a:close/>
                </a:path>
              </a:pathLst>
            </a:custGeom>
            <a:gradFill rotWithShape="0">
              <a:gsLst>
                <a:gs pos="0">
                  <a:srgbClr val="a391e3"/>
                </a:gs>
                <a:gs pos="100000">
                  <a:srgbClr val="2a253b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2506320" y="4066920"/>
              <a:ext cx="934920" cy="760680"/>
            </a:xfrm>
            <a:custGeom>
              <a:avLst/>
              <a:gdLst/>
              <a:ahLst/>
              <a:rect l="l" t="t" r="r" b="b"/>
              <a:pathLst>
                <a:path w="1244" h="778">
                  <a:moveTo>
                    <a:pt x="1244" y="573"/>
                  </a:moveTo>
                  <a:lnTo>
                    <a:pt x="1183" y="595"/>
                  </a:lnTo>
                  <a:lnTo>
                    <a:pt x="1117" y="615"/>
                  </a:lnTo>
                  <a:lnTo>
                    <a:pt x="1052" y="635"/>
                  </a:lnTo>
                  <a:lnTo>
                    <a:pt x="985" y="653"/>
                  </a:lnTo>
                  <a:lnTo>
                    <a:pt x="916" y="669"/>
                  </a:lnTo>
                  <a:lnTo>
                    <a:pt x="847" y="686"/>
                  </a:lnTo>
                  <a:lnTo>
                    <a:pt x="774" y="700"/>
                  </a:lnTo>
                  <a:lnTo>
                    <a:pt x="704" y="715"/>
                  </a:lnTo>
                  <a:lnTo>
                    <a:pt x="629" y="726"/>
                  </a:lnTo>
                  <a:lnTo>
                    <a:pt x="555" y="738"/>
                  </a:lnTo>
                  <a:lnTo>
                    <a:pt x="480" y="747"/>
                  </a:lnTo>
                  <a:lnTo>
                    <a:pt x="404" y="756"/>
                  </a:lnTo>
                  <a:lnTo>
                    <a:pt x="328" y="764"/>
                  </a:lnTo>
                  <a:lnTo>
                    <a:pt x="252" y="769"/>
                  </a:lnTo>
                  <a:lnTo>
                    <a:pt x="176" y="775"/>
                  </a:lnTo>
                  <a:lnTo>
                    <a:pt x="98" y="778"/>
                  </a:lnTo>
                  <a:lnTo>
                    <a:pt x="0" y="143"/>
                  </a:lnTo>
                  <a:lnTo>
                    <a:pt x="38" y="141"/>
                  </a:lnTo>
                  <a:lnTo>
                    <a:pt x="76" y="138"/>
                  </a:lnTo>
                  <a:lnTo>
                    <a:pt x="114" y="132"/>
                  </a:lnTo>
                  <a:lnTo>
                    <a:pt x="154" y="128"/>
                  </a:lnTo>
                  <a:lnTo>
                    <a:pt x="192" y="121"/>
                  </a:lnTo>
                  <a:lnTo>
                    <a:pt x="230" y="114"/>
                  </a:lnTo>
                  <a:lnTo>
                    <a:pt x="268" y="107"/>
                  </a:lnTo>
                  <a:lnTo>
                    <a:pt x="306" y="98"/>
                  </a:lnTo>
                  <a:lnTo>
                    <a:pt x="343" y="89"/>
                  </a:lnTo>
                  <a:lnTo>
                    <a:pt x="379" y="78"/>
                  </a:lnTo>
                  <a:lnTo>
                    <a:pt x="415" y="67"/>
                  </a:lnTo>
                  <a:lnTo>
                    <a:pt x="450" y="54"/>
                  </a:lnTo>
                  <a:lnTo>
                    <a:pt x="482" y="41"/>
                  </a:lnTo>
                  <a:lnTo>
                    <a:pt x="515" y="29"/>
                  </a:lnTo>
                  <a:lnTo>
                    <a:pt x="546" y="14"/>
                  </a:lnTo>
                  <a:lnTo>
                    <a:pt x="573" y="0"/>
                  </a:lnTo>
                  <a:lnTo>
                    <a:pt x="1244" y="573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3090600" y="3660840"/>
              <a:ext cx="1195200" cy="826920"/>
            </a:xfrm>
            <a:custGeom>
              <a:avLst/>
              <a:gdLst/>
              <a:ahLst/>
              <a:rect l="l" t="t" r="r" b="b"/>
              <a:pathLst>
                <a:path w="1590" h="848">
                  <a:moveTo>
                    <a:pt x="1590" y="262"/>
                  </a:moveTo>
                  <a:lnTo>
                    <a:pt x="1561" y="303"/>
                  </a:lnTo>
                  <a:lnTo>
                    <a:pt x="1528" y="347"/>
                  </a:lnTo>
                  <a:lnTo>
                    <a:pt x="1494" y="389"/>
                  </a:lnTo>
                  <a:lnTo>
                    <a:pt x="1455" y="429"/>
                  </a:lnTo>
                  <a:lnTo>
                    <a:pt x="1415" y="468"/>
                  </a:lnTo>
                  <a:lnTo>
                    <a:pt x="1374" y="508"/>
                  </a:lnTo>
                  <a:lnTo>
                    <a:pt x="1328" y="546"/>
                  </a:lnTo>
                  <a:lnTo>
                    <a:pt x="1281" y="585"/>
                  </a:lnTo>
                  <a:lnTo>
                    <a:pt x="1230" y="621"/>
                  </a:lnTo>
                  <a:lnTo>
                    <a:pt x="1178" y="657"/>
                  </a:lnTo>
                  <a:lnTo>
                    <a:pt x="1123" y="692"/>
                  </a:lnTo>
                  <a:lnTo>
                    <a:pt x="1067" y="724"/>
                  </a:lnTo>
                  <a:lnTo>
                    <a:pt x="1007" y="757"/>
                  </a:lnTo>
                  <a:lnTo>
                    <a:pt x="947" y="788"/>
                  </a:lnTo>
                  <a:lnTo>
                    <a:pt x="884" y="819"/>
                  </a:lnTo>
                  <a:lnTo>
                    <a:pt x="818" y="848"/>
                  </a:lnTo>
                  <a:lnTo>
                    <a:pt x="0" y="285"/>
                  </a:lnTo>
                  <a:lnTo>
                    <a:pt x="44" y="254"/>
                  </a:lnTo>
                  <a:lnTo>
                    <a:pt x="82" y="222"/>
                  </a:lnTo>
                  <a:lnTo>
                    <a:pt x="100" y="205"/>
                  </a:lnTo>
                  <a:lnTo>
                    <a:pt x="118" y="189"/>
                  </a:lnTo>
                  <a:lnTo>
                    <a:pt x="133" y="173"/>
                  </a:lnTo>
                  <a:lnTo>
                    <a:pt x="149" y="154"/>
                  </a:lnTo>
                  <a:lnTo>
                    <a:pt x="176" y="118"/>
                  </a:lnTo>
                  <a:lnTo>
                    <a:pt x="200" y="80"/>
                  </a:lnTo>
                  <a:lnTo>
                    <a:pt x="221" y="40"/>
                  </a:lnTo>
                  <a:lnTo>
                    <a:pt x="240" y="0"/>
                  </a:lnTo>
                  <a:lnTo>
                    <a:pt x="1590" y="262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3276360" y="2822400"/>
              <a:ext cx="1150560" cy="828720"/>
            </a:xfrm>
            <a:custGeom>
              <a:avLst/>
              <a:gdLst/>
              <a:ahLst/>
              <a:rect l="l" t="t" r="r" b="b"/>
              <a:pathLst>
                <a:path w="1528" h="847">
                  <a:moveTo>
                    <a:pt x="1276" y="0"/>
                  </a:moveTo>
                  <a:lnTo>
                    <a:pt x="1297" y="18"/>
                  </a:lnTo>
                  <a:lnTo>
                    <a:pt x="1317" y="34"/>
                  </a:lnTo>
                  <a:lnTo>
                    <a:pt x="1335" y="54"/>
                  </a:lnTo>
                  <a:lnTo>
                    <a:pt x="1354" y="74"/>
                  </a:lnTo>
                  <a:lnTo>
                    <a:pt x="1372" y="94"/>
                  </a:lnTo>
                  <a:lnTo>
                    <a:pt x="1388" y="114"/>
                  </a:lnTo>
                  <a:lnTo>
                    <a:pt x="1404" y="136"/>
                  </a:lnTo>
                  <a:lnTo>
                    <a:pt x="1419" y="159"/>
                  </a:lnTo>
                  <a:lnTo>
                    <a:pt x="1432" y="183"/>
                  </a:lnTo>
                  <a:lnTo>
                    <a:pt x="1446" y="206"/>
                  </a:lnTo>
                  <a:lnTo>
                    <a:pt x="1457" y="230"/>
                  </a:lnTo>
                  <a:lnTo>
                    <a:pt x="1468" y="255"/>
                  </a:lnTo>
                  <a:lnTo>
                    <a:pt x="1479" y="281"/>
                  </a:lnTo>
                  <a:lnTo>
                    <a:pt x="1488" y="308"/>
                  </a:lnTo>
                  <a:lnTo>
                    <a:pt x="1497" y="334"/>
                  </a:lnTo>
                  <a:lnTo>
                    <a:pt x="1504" y="361"/>
                  </a:lnTo>
                  <a:lnTo>
                    <a:pt x="1510" y="390"/>
                  </a:lnTo>
                  <a:lnTo>
                    <a:pt x="1515" y="417"/>
                  </a:lnTo>
                  <a:lnTo>
                    <a:pt x="1521" y="446"/>
                  </a:lnTo>
                  <a:lnTo>
                    <a:pt x="1524" y="475"/>
                  </a:lnTo>
                  <a:lnTo>
                    <a:pt x="1526" y="504"/>
                  </a:lnTo>
                  <a:lnTo>
                    <a:pt x="1528" y="535"/>
                  </a:lnTo>
                  <a:lnTo>
                    <a:pt x="1528" y="564"/>
                  </a:lnTo>
                  <a:lnTo>
                    <a:pt x="1528" y="595"/>
                  </a:lnTo>
                  <a:lnTo>
                    <a:pt x="1526" y="626"/>
                  </a:lnTo>
                  <a:lnTo>
                    <a:pt x="1524" y="657"/>
                  </a:lnTo>
                  <a:lnTo>
                    <a:pt x="1521" y="687"/>
                  </a:lnTo>
                  <a:lnTo>
                    <a:pt x="1517" y="718"/>
                  </a:lnTo>
                  <a:lnTo>
                    <a:pt x="1511" y="751"/>
                  </a:lnTo>
                  <a:lnTo>
                    <a:pt x="1504" y="782"/>
                  </a:lnTo>
                  <a:lnTo>
                    <a:pt x="1497" y="814"/>
                  </a:lnTo>
                  <a:lnTo>
                    <a:pt x="1490" y="847"/>
                  </a:lnTo>
                  <a:lnTo>
                    <a:pt x="25" y="673"/>
                  </a:lnTo>
                  <a:lnTo>
                    <a:pt x="33" y="646"/>
                  </a:lnTo>
                  <a:lnTo>
                    <a:pt x="36" y="620"/>
                  </a:lnTo>
                  <a:lnTo>
                    <a:pt x="40" y="595"/>
                  </a:lnTo>
                  <a:lnTo>
                    <a:pt x="40" y="566"/>
                  </a:lnTo>
                  <a:lnTo>
                    <a:pt x="40" y="537"/>
                  </a:lnTo>
                  <a:lnTo>
                    <a:pt x="38" y="508"/>
                  </a:lnTo>
                  <a:lnTo>
                    <a:pt x="36" y="477"/>
                  </a:lnTo>
                  <a:lnTo>
                    <a:pt x="33" y="446"/>
                  </a:lnTo>
                  <a:lnTo>
                    <a:pt x="27" y="417"/>
                  </a:lnTo>
                  <a:lnTo>
                    <a:pt x="20" y="388"/>
                  </a:lnTo>
                  <a:lnTo>
                    <a:pt x="11" y="359"/>
                  </a:lnTo>
                  <a:lnTo>
                    <a:pt x="0" y="334"/>
                  </a:lnTo>
                  <a:lnTo>
                    <a:pt x="1276" y="0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2874600" y="2112840"/>
              <a:ext cx="1145880" cy="844560"/>
            </a:xfrm>
            <a:custGeom>
              <a:avLst/>
              <a:gdLst/>
              <a:ahLst/>
              <a:rect l="l" t="t" r="r" b="b"/>
              <a:pathLst>
                <a:path w="1525" h="866">
                  <a:moveTo>
                    <a:pt x="467" y="0"/>
                  </a:moveTo>
                  <a:lnTo>
                    <a:pt x="554" y="22"/>
                  </a:lnTo>
                  <a:lnTo>
                    <a:pt x="639" y="43"/>
                  </a:lnTo>
                  <a:lnTo>
                    <a:pt x="721" y="65"/>
                  </a:lnTo>
                  <a:lnTo>
                    <a:pt x="799" y="87"/>
                  </a:lnTo>
                  <a:lnTo>
                    <a:pt x="873" y="111"/>
                  </a:lnTo>
                  <a:lnTo>
                    <a:pt x="944" y="134"/>
                  </a:lnTo>
                  <a:lnTo>
                    <a:pt x="1013" y="160"/>
                  </a:lnTo>
                  <a:lnTo>
                    <a:pt x="1078" y="187"/>
                  </a:lnTo>
                  <a:lnTo>
                    <a:pt x="1142" y="216"/>
                  </a:lnTo>
                  <a:lnTo>
                    <a:pt x="1202" y="247"/>
                  </a:lnTo>
                  <a:lnTo>
                    <a:pt x="1260" y="277"/>
                  </a:lnTo>
                  <a:lnTo>
                    <a:pt x="1316" y="312"/>
                  </a:lnTo>
                  <a:lnTo>
                    <a:pt x="1370" y="348"/>
                  </a:lnTo>
                  <a:lnTo>
                    <a:pt x="1423" y="388"/>
                  </a:lnTo>
                  <a:lnTo>
                    <a:pt x="1474" y="430"/>
                  </a:lnTo>
                  <a:lnTo>
                    <a:pt x="1525" y="475"/>
                  </a:lnTo>
                  <a:lnTo>
                    <a:pt x="396" y="866"/>
                  </a:lnTo>
                  <a:lnTo>
                    <a:pt x="354" y="824"/>
                  </a:lnTo>
                  <a:lnTo>
                    <a:pt x="312" y="784"/>
                  </a:lnTo>
                  <a:lnTo>
                    <a:pt x="271" y="748"/>
                  </a:lnTo>
                  <a:lnTo>
                    <a:pt x="229" y="713"/>
                  </a:lnTo>
                  <a:lnTo>
                    <a:pt x="205" y="699"/>
                  </a:lnTo>
                  <a:lnTo>
                    <a:pt x="182" y="682"/>
                  </a:lnTo>
                  <a:lnTo>
                    <a:pt x="155" y="666"/>
                  </a:lnTo>
                  <a:lnTo>
                    <a:pt x="129" y="651"/>
                  </a:lnTo>
                  <a:lnTo>
                    <a:pt x="100" y="637"/>
                  </a:lnTo>
                  <a:lnTo>
                    <a:pt x="69" y="624"/>
                  </a:lnTo>
                  <a:lnTo>
                    <a:pt x="35" y="610"/>
                  </a:lnTo>
                  <a:lnTo>
                    <a:pt x="0" y="597"/>
                  </a:lnTo>
                  <a:lnTo>
                    <a:pt x="62" y="517"/>
                  </a:lnTo>
                  <a:lnTo>
                    <a:pt x="124" y="437"/>
                  </a:lnTo>
                  <a:lnTo>
                    <a:pt x="185" y="359"/>
                  </a:lnTo>
                  <a:lnTo>
                    <a:pt x="245" y="281"/>
                  </a:lnTo>
                  <a:lnTo>
                    <a:pt x="305" y="207"/>
                  </a:lnTo>
                  <a:lnTo>
                    <a:pt x="361" y="134"/>
                  </a:lnTo>
                  <a:lnTo>
                    <a:pt x="416" y="65"/>
                  </a:lnTo>
                  <a:lnTo>
                    <a:pt x="467" y="0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1380960" y="4056120"/>
              <a:ext cx="937800" cy="771480"/>
            </a:xfrm>
            <a:custGeom>
              <a:avLst/>
              <a:gdLst/>
              <a:ahLst/>
              <a:rect l="l" t="t" r="r" b="b"/>
              <a:pathLst>
                <a:path w="1247" h="789">
                  <a:moveTo>
                    <a:pt x="663" y="0"/>
                  </a:moveTo>
                  <a:lnTo>
                    <a:pt x="692" y="14"/>
                  </a:lnTo>
                  <a:lnTo>
                    <a:pt x="723" y="29"/>
                  </a:lnTo>
                  <a:lnTo>
                    <a:pt x="755" y="43"/>
                  </a:lnTo>
                  <a:lnTo>
                    <a:pt x="790" y="58"/>
                  </a:lnTo>
                  <a:lnTo>
                    <a:pt x="824" y="71"/>
                  </a:lnTo>
                  <a:lnTo>
                    <a:pt x="861" y="83"/>
                  </a:lnTo>
                  <a:lnTo>
                    <a:pt x="897" y="96"/>
                  </a:lnTo>
                  <a:lnTo>
                    <a:pt x="935" y="107"/>
                  </a:lnTo>
                  <a:lnTo>
                    <a:pt x="973" y="118"/>
                  </a:lnTo>
                  <a:lnTo>
                    <a:pt x="1011" y="127"/>
                  </a:lnTo>
                  <a:lnTo>
                    <a:pt x="1051" y="136"/>
                  </a:lnTo>
                  <a:lnTo>
                    <a:pt x="1089" y="143"/>
                  </a:lnTo>
                  <a:lnTo>
                    <a:pt x="1129" y="149"/>
                  </a:lnTo>
                  <a:lnTo>
                    <a:pt x="1169" y="154"/>
                  </a:lnTo>
                  <a:lnTo>
                    <a:pt x="1207" y="158"/>
                  </a:lnTo>
                  <a:lnTo>
                    <a:pt x="1247" y="159"/>
                  </a:lnTo>
                  <a:lnTo>
                    <a:pt x="1207" y="789"/>
                  </a:lnTo>
                  <a:lnTo>
                    <a:pt x="1126" y="787"/>
                  </a:lnTo>
                  <a:lnTo>
                    <a:pt x="1046" y="784"/>
                  </a:lnTo>
                  <a:lnTo>
                    <a:pt x="966" y="778"/>
                  </a:lnTo>
                  <a:lnTo>
                    <a:pt x="886" y="771"/>
                  </a:lnTo>
                  <a:lnTo>
                    <a:pt x="806" y="764"/>
                  </a:lnTo>
                  <a:lnTo>
                    <a:pt x="728" y="755"/>
                  </a:lnTo>
                  <a:lnTo>
                    <a:pt x="650" y="744"/>
                  </a:lnTo>
                  <a:lnTo>
                    <a:pt x="572" y="733"/>
                  </a:lnTo>
                  <a:lnTo>
                    <a:pt x="496" y="720"/>
                  </a:lnTo>
                  <a:lnTo>
                    <a:pt x="420" y="706"/>
                  </a:lnTo>
                  <a:lnTo>
                    <a:pt x="347" y="689"/>
                  </a:lnTo>
                  <a:lnTo>
                    <a:pt x="275" y="673"/>
                  </a:lnTo>
                  <a:lnTo>
                    <a:pt x="202" y="655"/>
                  </a:lnTo>
                  <a:lnTo>
                    <a:pt x="133" y="637"/>
                  </a:lnTo>
                  <a:lnTo>
                    <a:pt x="66" y="617"/>
                  </a:lnTo>
                  <a:lnTo>
                    <a:pt x="0" y="595"/>
                  </a:lnTo>
                  <a:lnTo>
                    <a:pt x="663" y="0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34600" y="3679560"/>
              <a:ext cx="1199880" cy="819360"/>
            </a:xfrm>
            <a:custGeom>
              <a:avLst/>
              <a:gdLst/>
              <a:ahLst/>
              <a:rect l="l" t="t" r="r" b="b"/>
              <a:pathLst>
                <a:path w="1597" h="839">
                  <a:moveTo>
                    <a:pt x="1376" y="0"/>
                  </a:moveTo>
                  <a:lnTo>
                    <a:pt x="1396" y="38"/>
                  </a:lnTo>
                  <a:lnTo>
                    <a:pt x="1416" y="75"/>
                  </a:lnTo>
                  <a:lnTo>
                    <a:pt x="1438" y="109"/>
                  </a:lnTo>
                  <a:lnTo>
                    <a:pt x="1461" y="144"/>
                  </a:lnTo>
                  <a:lnTo>
                    <a:pt x="1474" y="162"/>
                  </a:lnTo>
                  <a:lnTo>
                    <a:pt x="1488" y="178"/>
                  </a:lnTo>
                  <a:lnTo>
                    <a:pt x="1503" y="193"/>
                  </a:lnTo>
                  <a:lnTo>
                    <a:pt x="1519" y="209"/>
                  </a:lnTo>
                  <a:lnTo>
                    <a:pt x="1537" y="223"/>
                  </a:lnTo>
                  <a:lnTo>
                    <a:pt x="1556" y="238"/>
                  </a:lnTo>
                  <a:lnTo>
                    <a:pt x="1576" y="252"/>
                  </a:lnTo>
                  <a:lnTo>
                    <a:pt x="1597" y="267"/>
                  </a:lnTo>
                  <a:lnTo>
                    <a:pt x="786" y="839"/>
                  </a:lnTo>
                  <a:lnTo>
                    <a:pt x="721" y="811"/>
                  </a:lnTo>
                  <a:lnTo>
                    <a:pt x="657" y="784"/>
                  </a:lnTo>
                  <a:lnTo>
                    <a:pt x="596" y="753"/>
                  </a:lnTo>
                  <a:lnTo>
                    <a:pt x="538" y="722"/>
                  </a:lnTo>
                  <a:lnTo>
                    <a:pt x="479" y="692"/>
                  </a:lnTo>
                  <a:lnTo>
                    <a:pt x="425" y="657"/>
                  </a:lnTo>
                  <a:lnTo>
                    <a:pt x="371" y="623"/>
                  </a:lnTo>
                  <a:lnTo>
                    <a:pt x="320" y="588"/>
                  </a:lnTo>
                  <a:lnTo>
                    <a:pt x="273" y="552"/>
                  </a:lnTo>
                  <a:lnTo>
                    <a:pt x="225" y="516"/>
                  </a:lnTo>
                  <a:lnTo>
                    <a:pt x="182" y="477"/>
                  </a:lnTo>
                  <a:lnTo>
                    <a:pt x="140" y="439"/>
                  </a:lnTo>
                  <a:lnTo>
                    <a:pt x="102" y="399"/>
                  </a:lnTo>
                  <a:lnTo>
                    <a:pt x="66" y="361"/>
                  </a:lnTo>
                  <a:lnTo>
                    <a:pt x="31" y="321"/>
                  </a:lnTo>
                  <a:lnTo>
                    <a:pt x="0" y="281"/>
                  </a:lnTo>
                  <a:lnTo>
                    <a:pt x="1376" y="0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379080" y="2768400"/>
              <a:ext cx="1177560" cy="854280"/>
            </a:xfrm>
            <a:custGeom>
              <a:avLst/>
              <a:gdLst/>
              <a:ahLst/>
              <a:rect l="l" t="t" r="r" b="b"/>
              <a:pathLst>
                <a:path w="1566" h="873">
                  <a:moveTo>
                    <a:pt x="1566" y="376"/>
                  </a:moveTo>
                  <a:lnTo>
                    <a:pt x="1555" y="396"/>
                  </a:lnTo>
                  <a:lnTo>
                    <a:pt x="1544" y="416"/>
                  </a:lnTo>
                  <a:lnTo>
                    <a:pt x="1535" y="436"/>
                  </a:lnTo>
                  <a:lnTo>
                    <a:pt x="1527" y="456"/>
                  </a:lnTo>
                  <a:lnTo>
                    <a:pt x="1520" y="474"/>
                  </a:lnTo>
                  <a:lnTo>
                    <a:pt x="1515" y="494"/>
                  </a:lnTo>
                  <a:lnTo>
                    <a:pt x="1511" y="512"/>
                  </a:lnTo>
                  <a:lnTo>
                    <a:pt x="1508" y="532"/>
                  </a:lnTo>
                  <a:lnTo>
                    <a:pt x="1506" y="554"/>
                  </a:lnTo>
                  <a:lnTo>
                    <a:pt x="1504" y="574"/>
                  </a:lnTo>
                  <a:lnTo>
                    <a:pt x="1504" y="595"/>
                  </a:lnTo>
                  <a:lnTo>
                    <a:pt x="1504" y="619"/>
                  </a:lnTo>
                  <a:lnTo>
                    <a:pt x="1509" y="668"/>
                  </a:lnTo>
                  <a:lnTo>
                    <a:pt x="1517" y="722"/>
                  </a:lnTo>
                  <a:lnTo>
                    <a:pt x="47" y="873"/>
                  </a:lnTo>
                  <a:lnTo>
                    <a:pt x="36" y="842"/>
                  </a:lnTo>
                  <a:lnTo>
                    <a:pt x="25" y="811"/>
                  </a:lnTo>
                  <a:lnTo>
                    <a:pt x="18" y="781"/>
                  </a:lnTo>
                  <a:lnTo>
                    <a:pt x="10" y="750"/>
                  </a:lnTo>
                  <a:lnTo>
                    <a:pt x="7" y="721"/>
                  </a:lnTo>
                  <a:lnTo>
                    <a:pt x="3" y="690"/>
                  </a:lnTo>
                  <a:lnTo>
                    <a:pt x="0" y="661"/>
                  </a:lnTo>
                  <a:lnTo>
                    <a:pt x="0" y="632"/>
                  </a:lnTo>
                  <a:lnTo>
                    <a:pt x="0" y="603"/>
                  </a:lnTo>
                  <a:lnTo>
                    <a:pt x="1" y="574"/>
                  </a:lnTo>
                  <a:lnTo>
                    <a:pt x="5" y="545"/>
                  </a:lnTo>
                  <a:lnTo>
                    <a:pt x="9" y="516"/>
                  </a:lnTo>
                  <a:lnTo>
                    <a:pt x="14" y="487"/>
                  </a:lnTo>
                  <a:lnTo>
                    <a:pt x="21" y="459"/>
                  </a:lnTo>
                  <a:lnTo>
                    <a:pt x="29" y="430"/>
                  </a:lnTo>
                  <a:lnTo>
                    <a:pt x="38" y="403"/>
                  </a:lnTo>
                  <a:lnTo>
                    <a:pt x="47" y="376"/>
                  </a:lnTo>
                  <a:lnTo>
                    <a:pt x="58" y="349"/>
                  </a:lnTo>
                  <a:lnTo>
                    <a:pt x="70" y="323"/>
                  </a:lnTo>
                  <a:lnTo>
                    <a:pt x="83" y="296"/>
                  </a:lnTo>
                  <a:lnTo>
                    <a:pt x="98" y="271"/>
                  </a:lnTo>
                  <a:lnTo>
                    <a:pt x="112" y="243"/>
                  </a:lnTo>
                  <a:lnTo>
                    <a:pt x="128" y="218"/>
                  </a:lnTo>
                  <a:lnTo>
                    <a:pt x="145" y="193"/>
                  </a:lnTo>
                  <a:lnTo>
                    <a:pt x="181" y="144"/>
                  </a:lnTo>
                  <a:lnTo>
                    <a:pt x="221" y="95"/>
                  </a:lnTo>
                  <a:lnTo>
                    <a:pt x="264" y="47"/>
                  </a:lnTo>
                  <a:lnTo>
                    <a:pt x="310" y="0"/>
                  </a:lnTo>
                  <a:lnTo>
                    <a:pt x="1566" y="376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855360" y="2093760"/>
              <a:ext cx="1106280" cy="844560"/>
            </a:xfrm>
            <a:custGeom>
              <a:avLst/>
              <a:gdLst/>
              <a:ahLst/>
              <a:rect l="l" t="t" r="r" b="b"/>
              <a:pathLst>
                <a:path w="1473" h="865">
                  <a:moveTo>
                    <a:pt x="1473" y="595"/>
                  </a:moveTo>
                  <a:lnTo>
                    <a:pt x="1441" y="608"/>
                  </a:lnTo>
                  <a:lnTo>
                    <a:pt x="1410" y="619"/>
                  </a:lnTo>
                  <a:lnTo>
                    <a:pt x="1381" y="633"/>
                  </a:lnTo>
                  <a:lnTo>
                    <a:pt x="1352" y="646"/>
                  </a:lnTo>
                  <a:lnTo>
                    <a:pt x="1323" y="660"/>
                  </a:lnTo>
                  <a:lnTo>
                    <a:pt x="1294" y="677"/>
                  </a:lnTo>
                  <a:lnTo>
                    <a:pt x="1266" y="693"/>
                  </a:lnTo>
                  <a:lnTo>
                    <a:pt x="1241" y="709"/>
                  </a:lnTo>
                  <a:lnTo>
                    <a:pt x="1216" y="727"/>
                  </a:lnTo>
                  <a:lnTo>
                    <a:pt x="1192" y="746"/>
                  </a:lnTo>
                  <a:lnTo>
                    <a:pt x="1168" y="764"/>
                  </a:lnTo>
                  <a:lnTo>
                    <a:pt x="1145" y="784"/>
                  </a:lnTo>
                  <a:lnTo>
                    <a:pt x="1123" y="804"/>
                  </a:lnTo>
                  <a:lnTo>
                    <a:pt x="1103" y="824"/>
                  </a:lnTo>
                  <a:lnTo>
                    <a:pt x="1083" y="844"/>
                  </a:lnTo>
                  <a:lnTo>
                    <a:pt x="1065" y="865"/>
                  </a:lnTo>
                  <a:lnTo>
                    <a:pt x="0" y="424"/>
                  </a:lnTo>
                  <a:lnTo>
                    <a:pt x="51" y="390"/>
                  </a:lnTo>
                  <a:lnTo>
                    <a:pt x="103" y="355"/>
                  </a:lnTo>
                  <a:lnTo>
                    <a:pt x="160" y="323"/>
                  </a:lnTo>
                  <a:lnTo>
                    <a:pt x="216" y="290"/>
                  </a:lnTo>
                  <a:lnTo>
                    <a:pt x="276" y="259"/>
                  </a:lnTo>
                  <a:lnTo>
                    <a:pt x="336" y="230"/>
                  </a:lnTo>
                  <a:lnTo>
                    <a:pt x="399" y="201"/>
                  </a:lnTo>
                  <a:lnTo>
                    <a:pt x="464" y="174"/>
                  </a:lnTo>
                  <a:lnTo>
                    <a:pt x="530" y="147"/>
                  </a:lnTo>
                  <a:lnTo>
                    <a:pt x="599" y="123"/>
                  </a:lnTo>
                  <a:lnTo>
                    <a:pt x="668" y="99"/>
                  </a:lnTo>
                  <a:lnTo>
                    <a:pt x="740" y="76"/>
                  </a:lnTo>
                  <a:lnTo>
                    <a:pt x="813" y="54"/>
                  </a:lnTo>
                  <a:lnTo>
                    <a:pt x="887" y="36"/>
                  </a:lnTo>
                  <a:lnTo>
                    <a:pt x="963" y="16"/>
                  </a:lnTo>
                  <a:lnTo>
                    <a:pt x="1040" y="0"/>
                  </a:lnTo>
                  <a:lnTo>
                    <a:pt x="1473" y="595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1914120" y="1976400"/>
              <a:ext cx="1033200" cy="633240"/>
            </a:xfrm>
            <a:custGeom>
              <a:avLst/>
              <a:gdLst/>
              <a:ahLst/>
              <a:rect l="l" t="t" r="r" b="b"/>
              <a:pathLst>
                <a:path w="1374" h="648">
                  <a:moveTo>
                    <a:pt x="651" y="0"/>
                  </a:moveTo>
                  <a:lnTo>
                    <a:pt x="744" y="0"/>
                  </a:lnTo>
                  <a:lnTo>
                    <a:pt x="837" y="4"/>
                  </a:lnTo>
                  <a:lnTo>
                    <a:pt x="929" y="7"/>
                  </a:lnTo>
                  <a:lnTo>
                    <a:pt x="1020" y="14"/>
                  </a:lnTo>
                  <a:lnTo>
                    <a:pt x="1111" y="22"/>
                  </a:lnTo>
                  <a:lnTo>
                    <a:pt x="1200" y="33"/>
                  </a:lnTo>
                  <a:lnTo>
                    <a:pt x="1287" y="43"/>
                  </a:lnTo>
                  <a:lnTo>
                    <a:pt x="1374" y="56"/>
                  </a:lnTo>
                  <a:lnTo>
                    <a:pt x="1027" y="648"/>
                  </a:lnTo>
                  <a:lnTo>
                    <a:pt x="984" y="637"/>
                  </a:lnTo>
                  <a:lnTo>
                    <a:pt x="942" y="628"/>
                  </a:lnTo>
                  <a:lnTo>
                    <a:pt x="896" y="621"/>
                  </a:lnTo>
                  <a:lnTo>
                    <a:pt x="851" y="615"/>
                  </a:lnTo>
                  <a:lnTo>
                    <a:pt x="806" y="610"/>
                  </a:lnTo>
                  <a:lnTo>
                    <a:pt x="760" y="606"/>
                  </a:lnTo>
                  <a:lnTo>
                    <a:pt x="713" y="604"/>
                  </a:lnTo>
                  <a:lnTo>
                    <a:pt x="664" y="602"/>
                  </a:lnTo>
                  <a:lnTo>
                    <a:pt x="621" y="604"/>
                  </a:lnTo>
                  <a:lnTo>
                    <a:pt x="577" y="606"/>
                  </a:lnTo>
                  <a:lnTo>
                    <a:pt x="534" y="608"/>
                  </a:lnTo>
                  <a:lnTo>
                    <a:pt x="490" y="613"/>
                  </a:lnTo>
                  <a:lnTo>
                    <a:pt x="448" y="619"/>
                  </a:lnTo>
                  <a:lnTo>
                    <a:pt x="407" y="626"/>
                  </a:lnTo>
                  <a:lnTo>
                    <a:pt x="365" y="633"/>
                  </a:lnTo>
                  <a:lnTo>
                    <a:pt x="325" y="642"/>
                  </a:lnTo>
                  <a:lnTo>
                    <a:pt x="0" y="45"/>
                  </a:lnTo>
                  <a:lnTo>
                    <a:pt x="78" y="34"/>
                  </a:lnTo>
                  <a:lnTo>
                    <a:pt x="158" y="25"/>
                  </a:lnTo>
                  <a:lnTo>
                    <a:pt x="238" y="18"/>
                  </a:lnTo>
                  <a:lnTo>
                    <a:pt x="319" y="11"/>
                  </a:lnTo>
                  <a:lnTo>
                    <a:pt x="401" y="5"/>
                  </a:lnTo>
                  <a:lnTo>
                    <a:pt x="483" y="2"/>
                  </a:lnTo>
                  <a:lnTo>
                    <a:pt x="566" y="0"/>
                  </a:lnTo>
                  <a:lnTo>
                    <a:pt x="651" y="0"/>
                  </a:lnTo>
                  <a:close/>
                </a:path>
              </a:pathLst>
            </a:custGeom>
            <a:gradFill rotWithShape="0">
              <a:gsLst>
                <a:gs pos="0">
                  <a:srgbClr val="857aaf"/>
                </a:gs>
                <a:gs pos="100000">
                  <a:srgbClr val="b0a1e7"/>
                </a:gs>
              </a:gsLst>
              <a:lin ang="5400000"/>
            </a:gradFill>
            <a:ln w="9360">
              <a:solidFill>
                <a:srgbClr val="b0a1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2144520" y="2160360"/>
              <a:ext cx="699840" cy="2768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HTTP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3119040" y="2396880"/>
              <a:ext cx="607680" cy="2768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SNA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3485880" y="3155760"/>
              <a:ext cx="802800" cy="2768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PBX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1130040" y="2390760"/>
              <a:ext cx="747360" cy="2768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E-mail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1687320" y="4324320"/>
              <a:ext cx="510840" cy="2768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Fax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3392280" y="3903480"/>
              <a:ext cx="496440" cy="2768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EDI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2536560" y="4294080"/>
              <a:ext cx="80460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Leased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Line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504720" y="3132000"/>
              <a:ext cx="566280" cy="2768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FPT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831600" y="3921120"/>
              <a:ext cx="823680" cy="2768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Tahoma"/>
                </a:rPr>
                <a:t>Telnet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7" name=""/>
          <p:cNvSpPr/>
          <p:nvPr/>
        </p:nvSpPr>
        <p:spPr>
          <a:xfrm>
            <a:off x="2452680" y="5614920"/>
            <a:ext cx="19638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Integrated  Application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Delivery Over Optics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4309920" y="1860480"/>
            <a:ext cx="19432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Yesterday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6406200" y="2389320"/>
            <a:ext cx="12888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Today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"/>
          <p:cNvSpPr/>
          <p:nvPr/>
        </p:nvSpPr>
        <p:spPr>
          <a:xfrm>
            <a:off x="0" y="1687680"/>
            <a:ext cx="9144000" cy="517032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Complexity of Service Integration and Delivery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grpSp>
        <p:nvGrpSpPr>
          <p:cNvPr id="192" name=""/>
          <p:cNvGrpSpPr/>
          <p:nvPr/>
        </p:nvGrpSpPr>
        <p:grpSpPr>
          <a:xfrm>
            <a:off x="2027160" y="2471760"/>
            <a:ext cx="2543400" cy="3200400"/>
            <a:chOff x="2027160" y="2471760"/>
            <a:chExt cx="2543400" cy="3200400"/>
          </a:xfrm>
        </p:grpSpPr>
        <p:sp>
          <p:nvSpPr>
            <p:cNvPr id="193" name=""/>
            <p:cNvSpPr/>
            <p:nvPr/>
          </p:nvSpPr>
          <p:spPr>
            <a:xfrm>
              <a:off x="2027160" y="4148280"/>
              <a:ext cx="2543400" cy="1523880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2027160" y="2471760"/>
              <a:ext cx="2543400" cy="1523880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5" name=""/>
          <p:cNvSpPr/>
          <p:nvPr/>
        </p:nvSpPr>
        <p:spPr>
          <a:xfrm>
            <a:off x="1862280" y="2411280"/>
            <a:ext cx="6964200" cy="3475080"/>
          </a:xfrm>
          <a:custGeom>
            <a:avLst/>
            <a:gdLst/>
            <a:ahLst/>
            <a:rect l="l" t="t" r="r" b="b"/>
            <a:pathLst>
              <a:path w="3840" h="2160">
                <a:moveTo>
                  <a:pt x="0" y="0"/>
                </a:moveTo>
                <a:lnTo>
                  <a:pt x="0" y="2160"/>
                </a:lnTo>
                <a:lnTo>
                  <a:pt x="3840" y="2160"/>
                </a:lnTo>
              </a:path>
            </a:pathLst>
          </a:custGeom>
          <a:noFill/>
          <a:ln w="31680">
            <a:solidFill>
              <a:srgbClr val="b2b2b2"/>
            </a:solidFill>
            <a:round/>
            <a:headEnd len="med" type="triangle" w="lg"/>
            <a:tailEnd len="med" type="triangle" w="lg"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1949400" y="6113520"/>
            <a:ext cx="685980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t" anchorCtr="1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Time-Sensitive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1398600" y="2635200"/>
            <a:ext cx="418680" cy="69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 anchorCtr="1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1434960" y="5095800"/>
            <a:ext cx="3459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 anchorCtr="1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1036800" y="1886040"/>
            <a:ext cx="215820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 anchorCtr="1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Mission-Critical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2070000" y="5686560"/>
            <a:ext cx="3459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 anchorCtr="1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8231400" y="5892840"/>
            <a:ext cx="418680" cy="69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 anchorCtr="1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6167520" y="2471760"/>
            <a:ext cx="2543040" cy="3200400"/>
            <a:chOff x="6167520" y="2471760"/>
            <a:chExt cx="2543040" cy="3200400"/>
          </a:xfrm>
        </p:grpSpPr>
        <p:sp>
          <p:nvSpPr>
            <p:cNvPr id="203" name=""/>
            <p:cNvSpPr/>
            <p:nvPr/>
          </p:nvSpPr>
          <p:spPr>
            <a:xfrm>
              <a:off x="6167520" y="4148280"/>
              <a:ext cx="2543040" cy="1523880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6167520" y="2471760"/>
              <a:ext cx="2543040" cy="1523880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5" name=""/>
          <p:cNvSpPr/>
          <p:nvPr/>
        </p:nvSpPr>
        <p:spPr>
          <a:xfrm>
            <a:off x="4635360" y="3352680"/>
            <a:ext cx="1486080" cy="1486080"/>
          </a:xfrm>
          <a:prstGeom prst="ellipse">
            <a:avLst/>
          </a:prstGeom>
          <a:gradFill rotWithShape="0">
            <a:gsLst>
              <a:gs pos="0">
                <a:srgbClr val="25a14e"/>
              </a:gs>
              <a:gs pos="100000">
                <a:srgbClr val="5db87c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Application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Over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Optics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2305080" y="4281480"/>
            <a:ext cx="1349280" cy="62856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e8d42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FAX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2610000" y="5043600"/>
            <a:ext cx="1089000" cy="43812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e9c5b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Snail Mail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6502320" y="4284720"/>
            <a:ext cx="2136960" cy="117324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e9d5c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SalesForce. 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WebEx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Corvia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etc.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6699240" y="3425760"/>
            <a:ext cx="1849320" cy="5130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e9c5b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SAP, Oracle,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PeopleSoft, etc.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6170760" y="2563920"/>
            <a:ext cx="955440" cy="32364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e9c5b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VoIP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2305080" y="2871720"/>
            <a:ext cx="955800" cy="3240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e9c5b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E-mail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2457360" y="3405240"/>
            <a:ext cx="1660680" cy="32364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e9c5b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File Transfers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7283520" y="2476440"/>
            <a:ext cx="1266840" cy="54144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e9c5b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eBusiness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6168960" y="3036960"/>
            <a:ext cx="955800" cy="32364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e9c5b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Ariba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7188120" y="3081240"/>
            <a:ext cx="1478160" cy="3240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e9c5b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Commerce One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Problem:</a:t>
            </a:r>
            <a:br>
              <a:rPr sz="4000"/>
            </a:b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Lack of Application Integration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grpSp>
        <p:nvGrpSpPr>
          <p:cNvPr id="217" name=""/>
          <p:cNvGrpSpPr/>
          <p:nvPr/>
        </p:nvGrpSpPr>
        <p:grpSpPr>
          <a:xfrm>
            <a:off x="4566240" y="2462040"/>
            <a:ext cx="1891440" cy="1479960"/>
            <a:chOff x="4566240" y="2462040"/>
            <a:chExt cx="1891440" cy="1479960"/>
          </a:xfrm>
        </p:grpSpPr>
        <p:sp>
          <p:nvSpPr>
            <p:cNvPr id="218" name=""/>
            <p:cNvSpPr/>
            <p:nvPr/>
          </p:nvSpPr>
          <p:spPr>
            <a:xfrm>
              <a:off x="5356080" y="2462040"/>
              <a:ext cx="1101600" cy="714240"/>
            </a:xfrm>
            <a:custGeom>
              <a:avLst/>
              <a:gdLst/>
              <a:ahLst/>
              <a:rect l="l" t="t" r="r" b="b"/>
              <a:pathLst>
                <a:path w="18270" h="10780">
                  <a:moveTo>
                    <a:pt x="18270" y="6600"/>
                  </a:moveTo>
                  <a:lnTo>
                    <a:pt x="18268" y="6525"/>
                  </a:lnTo>
                  <a:lnTo>
                    <a:pt x="18262" y="6451"/>
                  </a:lnTo>
                  <a:lnTo>
                    <a:pt x="18252" y="6378"/>
                  </a:lnTo>
                  <a:lnTo>
                    <a:pt x="18238" y="6305"/>
                  </a:lnTo>
                  <a:lnTo>
                    <a:pt x="18221" y="6233"/>
                  </a:lnTo>
                  <a:lnTo>
                    <a:pt x="18199" y="6161"/>
                  </a:lnTo>
                  <a:lnTo>
                    <a:pt x="18174" y="6091"/>
                  </a:lnTo>
                  <a:lnTo>
                    <a:pt x="18146" y="6020"/>
                  </a:lnTo>
                  <a:lnTo>
                    <a:pt x="18112" y="5952"/>
                  </a:lnTo>
                  <a:lnTo>
                    <a:pt x="18077" y="5883"/>
                  </a:lnTo>
                  <a:lnTo>
                    <a:pt x="18038" y="5817"/>
                  </a:lnTo>
                  <a:lnTo>
                    <a:pt x="17995" y="5751"/>
                  </a:lnTo>
                  <a:lnTo>
                    <a:pt x="17949" y="5685"/>
                  </a:lnTo>
                  <a:lnTo>
                    <a:pt x="17900" y="5621"/>
                  </a:lnTo>
                  <a:lnTo>
                    <a:pt x="17848" y="5558"/>
                  </a:lnTo>
                  <a:lnTo>
                    <a:pt x="17792" y="5496"/>
                  </a:lnTo>
                  <a:lnTo>
                    <a:pt x="17733" y="5435"/>
                  </a:lnTo>
                  <a:lnTo>
                    <a:pt x="17672" y="5375"/>
                  </a:lnTo>
                  <a:lnTo>
                    <a:pt x="17607" y="5317"/>
                  </a:lnTo>
                  <a:lnTo>
                    <a:pt x="17539" y="5260"/>
                  </a:lnTo>
                  <a:lnTo>
                    <a:pt x="17470" y="5204"/>
                  </a:lnTo>
                  <a:lnTo>
                    <a:pt x="17396" y="5149"/>
                  </a:lnTo>
                  <a:lnTo>
                    <a:pt x="17320" y="5095"/>
                  </a:lnTo>
                  <a:lnTo>
                    <a:pt x="17242" y="5044"/>
                  </a:lnTo>
                  <a:lnTo>
                    <a:pt x="17161" y="4994"/>
                  </a:lnTo>
                  <a:lnTo>
                    <a:pt x="17077" y="4945"/>
                  </a:lnTo>
                  <a:lnTo>
                    <a:pt x="16991" y="4897"/>
                  </a:lnTo>
                  <a:lnTo>
                    <a:pt x="16903" y="4851"/>
                  </a:lnTo>
                  <a:lnTo>
                    <a:pt x="16812" y="4807"/>
                  </a:lnTo>
                  <a:lnTo>
                    <a:pt x="16719" y="4764"/>
                  </a:lnTo>
                  <a:lnTo>
                    <a:pt x="16623" y="4723"/>
                  </a:lnTo>
                  <a:lnTo>
                    <a:pt x="16526" y="4683"/>
                  </a:lnTo>
                  <a:lnTo>
                    <a:pt x="16557" y="4657"/>
                  </a:lnTo>
                  <a:lnTo>
                    <a:pt x="16586" y="4630"/>
                  </a:lnTo>
                  <a:lnTo>
                    <a:pt x="16615" y="4602"/>
                  </a:lnTo>
                  <a:lnTo>
                    <a:pt x="16643" y="4574"/>
                  </a:lnTo>
                  <a:lnTo>
                    <a:pt x="16670" y="4546"/>
                  </a:lnTo>
                  <a:lnTo>
                    <a:pt x="16696" y="4518"/>
                  </a:lnTo>
                  <a:lnTo>
                    <a:pt x="16722" y="4489"/>
                  </a:lnTo>
                  <a:lnTo>
                    <a:pt x="16746" y="4460"/>
                  </a:lnTo>
                  <a:lnTo>
                    <a:pt x="16770" y="4430"/>
                  </a:lnTo>
                  <a:lnTo>
                    <a:pt x="16792" y="4400"/>
                  </a:lnTo>
                  <a:lnTo>
                    <a:pt x="16814" y="4370"/>
                  </a:lnTo>
                  <a:lnTo>
                    <a:pt x="16835" y="4340"/>
                  </a:lnTo>
                  <a:lnTo>
                    <a:pt x="16855" y="4310"/>
                  </a:lnTo>
                  <a:lnTo>
                    <a:pt x="16873" y="4279"/>
                  </a:lnTo>
                  <a:lnTo>
                    <a:pt x="16892" y="4247"/>
                  </a:lnTo>
                  <a:lnTo>
                    <a:pt x="16909" y="4216"/>
                  </a:lnTo>
                  <a:lnTo>
                    <a:pt x="16926" y="4184"/>
                  </a:lnTo>
                  <a:lnTo>
                    <a:pt x="16941" y="4152"/>
                  </a:lnTo>
                  <a:lnTo>
                    <a:pt x="16955" y="4120"/>
                  </a:lnTo>
                  <a:lnTo>
                    <a:pt x="16968" y="4088"/>
                  </a:lnTo>
                  <a:lnTo>
                    <a:pt x="16981" y="4055"/>
                  </a:lnTo>
                  <a:lnTo>
                    <a:pt x="16992" y="4023"/>
                  </a:lnTo>
                  <a:lnTo>
                    <a:pt x="17003" y="3990"/>
                  </a:lnTo>
                  <a:lnTo>
                    <a:pt x="17012" y="3957"/>
                  </a:lnTo>
                  <a:lnTo>
                    <a:pt x="17020" y="3923"/>
                  </a:lnTo>
                  <a:lnTo>
                    <a:pt x="17026" y="3890"/>
                  </a:lnTo>
                  <a:lnTo>
                    <a:pt x="17032" y="3856"/>
                  </a:lnTo>
                  <a:lnTo>
                    <a:pt x="17038" y="3821"/>
                  </a:lnTo>
                  <a:lnTo>
                    <a:pt x="17041" y="3788"/>
                  </a:lnTo>
                  <a:lnTo>
                    <a:pt x="17044" y="3753"/>
                  </a:lnTo>
                  <a:lnTo>
                    <a:pt x="17046" y="3719"/>
                  </a:lnTo>
                  <a:lnTo>
                    <a:pt x="17046" y="3684"/>
                  </a:lnTo>
                  <a:lnTo>
                    <a:pt x="17042" y="3593"/>
                  </a:lnTo>
                  <a:lnTo>
                    <a:pt x="17031" y="3503"/>
                  </a:lnTo>
                  <a:lnTo>
                    <a:pt x="17012" y="3414"/>
                  </a:lnTo>
                  <a:lnTo>
                    <a:pt x="16985" y="3326"/>
                  </a:lnTo>
                  <a:lnTo>
                    <a:pt x="16952" y="3240"/>
                  </a:lnTo>
                  <a:lnTo>
                    <a:pt x="16911" y="3156"/>
                  </a:lnTo>
                  <a:lnTo>
                    <a:pt x="16864" y="3073"/>
                  </a:lnTo>
                  <a:lnTo>
                    <a:pt x="16811" y="2992"/>
                  </a:lnTo>
                  <a:lnTo>
                    <a:pt x="16750" y="2914"/>
                  </a:lnTo>
                  <a:lnTo>
                    <a:pt x="16684" y="2837"/>
                  </a:lnTo>
                  <a:lnTo>
                    <a:pt x="16612" y="2763"/>
                  </a:lnTo>
                  <a:lnTo>
                    <a:pt x="16533" y="2691"/>
                  </a:lnTo>
                  <a:lnTo>
                    <a:pt x="16450" y="2621"/>
                  </a:lnTo>
                  <a:lnTo>
                    <a:pt x="16361" y="2554"/>
                  </a:lnTo>
                  <a:lnTo>
                    <a:pt x="16266" y="2489"/>
                  </a:lnTo>
                  <a:lnTo>
                    <a:pt x="16167" y="2427"/>
                  </a:lnTo>
                  <a:lnTo>
                    <a:pt x="16063" y="2369"/>
                  </a:lnTo>
                  <a:lnTo>
                    <a:pt x="15953" y="2313"/>
                  </a:lnTo>
                  <a:lnTo>
                    <a:pt x="15840" y="2261"/>
                  </a:lnTo>
                  <a:lnTo>
                    <a:pt x="15722" y="2210"/>
                  </a:lnTo>
                  <a:lnTo>
                    <a:pt x="15600" y="2165"/>
                  </a:lnTo>
                  <a:lnTo>
                    <a:pt x="15475" y="2121"/>
                  </a:lnTo>
                  <a:lnTo>
                    <a:pt x="15346" y="2082"/>
                  </a:lnTo>
                  <a:lnTo>
                    <a:pt x="15212" y="2047"/>
                  </a:lnTo>
                  <a:lnTo>
                    <a:pt x="15076" y="2015"/>
                  </a:lnTo>
                  <a:lnTo>
                    <a:pt x="14936" y="1987"/>
                  </a:lnTo>
                  <a:lnTo>
                    <a:pt x="14794" y="1963"/>
                  </a:lnTo>
                  <a:lnTo>
                    <a:pt x="14648" y="1943"/>
                  </a:lnTo>
                  <a:lnTo>
                    <a:pt x="14501" y="1927"/>
                  </a:lnTo>
                  <a:lnTo>
                    <a:pt x="14350" y="1916"/>
                  </a:lnTo>
                  <a:lnTo>
                    <a:pt x="14198" y="1909"/>
                  </a:lnTo>
                  <a:lnTo>
                    <a:pt x="14043" y="1907"/>
                  </a:lnTo>
                  <a:lnTo>
                    <a:pt x="13965" y="1908"/>
                  </a:lnTo>
                  <a:lnTo>
                    <a:pt x="13887" y="1909"/>
                  </a:lnTo>
                  <a:lnTo>
                    <a:pt x="13811" y="1912"/>
                  </a:lnTo>
                  <a:lnTo>
                    <a:pt x="13734" y="1916"/>
                  </a:lnTo>
                  <a:lnTo>
                    <a:pt x="13659" y="1921"/>
                  </a:lnTo>
                  <a:lnTo>
                    <a:pt x="13584" y="1928"/>
                  </a:lnTo>
                  <a:lnTo>
                    <a:pt x="13508" y="1935"/>
                  </a:lnTo>
                  <a:lnTo>
                    <a:pt x="13434" y="1943"/>
                  </a:lnTo>
                  <a:lnTo>
                    <a:pt x="13361" y="1953"/>
                  </a:lnTo>
                  <a:lnTo>
                    <a:pt x="13289" y="1964"/>
                  </a:lnTo>
                  <a:lnTo>
                    <a:pt x="13217" y="1975"/>
                  </a:lnTo>
                  <a:lnTo>
                    <a:pt x="13145" y="1988"/>
                  </a:lnTo>
                  <a:lnTo>
                    <a:pt x="13074" y="2001"/>
                  </a:lnTo>
                  <a:lnTo>
                    <a:pt x="13005" y="2016"/>
                  </a:lnTo>
                  <a:lnTo>
                    <a:pt x="12936" y="2032"/>
                  </a:lnTo>
                  <a:lnTo>
                    <a:pt x="12868" y="2048"/>
                  </a:lnTo>
                  <a:lnTo>
                    <a:pt x="12844" y="1941"/>
                  </a:lnTo>
                  <a:lnTo>
                    <a:pt x="12812" y="1836"/>
                  </a:lnTo>
                  <a:lnTo>
                    <a:pt x="12772" y="1732"/>
                  </a:lnTo>
                  <a:lnTo>
                    <a:pt x="12725" y="1629"/>
                  </a:lnTo>
                  <a:lnTo>
                    <a:pt x="12669" y="1530"/>
                  </a:lnTo>
                  <a:lnTo>
                    <a:pt x="12606" y="1432"/>
                  </a:lnTo>
                  <a:lnTo>
                    <a:pt x="12536" y="1336"/>
                  </a:lnTo>
                  <a:lnTo>
                    <a:pt x="12459" y="1242"/>
                  </a:lnTo>
                  <a:lnTo>
                    <a:pt x="12374" y="1152"/>
                  </a:lnTo>
                  <a:lnTo>
                    <a:pt x="12284" y="1063"/>
                  </a:lnTo>
                  <a:lnTo>
                    <a:pt x="12187" y="977"/>
                  </a:lnTo>
                  <a:lnTo>
                    <a:pt x="12083" y="894"/>
                  </a:lnTo>
                  <a:lnTo>
                    <a:pt x="11974" y="814"/>
                  </a:lnTo>
                  <a:lnTo>
                    <a:pt x="11858" y="738"/>
                  </a:lnTo>
                  <a:lnTo>
                    <a:pt x="11738" y="663"/>
                  </a:lnTo>
                  <a:lnTo>
                    <a:pt x="11612" y="593"/>
                  </a:lnTo>
                  <a:lnTo>
                    <a:pt x="11480" y="525"/>
                  </a:lnTo>
                  <a:lnTo>
                    <a:pt x="11343" y="461"/>
                  </a:lnTo>
                  <a:lnTo>
                    <a:pt x="11202" y="401"/>
                  </a:lnTo>
                  <a:lnTo>
                    <a:pt x="11056" y="345"/>
                  </a:lnTo>
                  <a:lnTo>
                    <a:pt x="10905" y="292"/>
                  </a:lnTo>
                  <a:lnTo>
                    <a:pt x="10750" y="243"/>
                  </a:lnTo>
                  <a:lnTo>
                    <a:pt x="10591" y="199"/>
                  </a:lnTo>
                  <a:lnTo>
                    <a:pt x="10429" y="159"/>
                  </a:lnTo>
                  <a:lnTo>
                    <a:pt x="10262" y="122"/>
                  </a:lnTo>
                  <a:lnTo>
                    <a:pt x="10092" y="90"/>
                  </a:lnTo>
                  <a:lnTo>
                    <a:pt x="9918" y="63"/>
                  </a:lnTo>
                  <a:lnTo>
                    <a:pt x="9742" y="41"/>
                  </a:lnTo>
                  <a:lnTo>
                    <a:pt x="9563" y="23"/>
                  </a:lnTo>
                  <a:lnTo>
                    <a:pt x="9382" y="10"/>
                  </a:lnTo>
                  <a:lnTo>
                    <a:pt x="9198" y="2"/>
                  </a:lnTo>
                  <a:lnTo>
                    <a:pt x="9011" y="0"/>
                  </a:lnTo>
                  <a:lnTo>
                    <a:pt x="8838" y="2"/>
                  </a:lnTo>
                  <a:lnTo>
                    <a:pt x="8667" y="9"/>
                  </a:lnTo>
                  <a:lnTo>
                    <a:pt x="8498" y="19"/>
                  </a:lnTo>
                  <a:lnTo>
                    <a:pt x="8331" y="35"/>
                  </a:lnTo>
                  <a:lnTo>
                    <a:pt x="8167" y="55"/>
                  </a:lnTo>
                  <a:lnTo>
                    <a:pt x="8005" y="78"/>
                  </a:lnTo>
                  <a:lnTo>
                    <a:pt x="7846" y="105"/>
                  </a:lnTo>
                  <a:lnTo>
                    <a:pt x="7689" y="137"/>
                  </a:lnTo>
                  <a:lnTo>
                    <a:pt x="7536" y="171"/>
                  </a:lnTo>
                  <a:lnTo>
                    <a:pt x="7386" y="210"/>
                  </a:lnTo>
                  <a:lnTo>
                    <a:pt x="7239" y="252"/>
                  </a:lnTo>
                  <a:lnTo>
                    <a:pt x="7097" y="298"/>
                  </a:lnTo>
                  <a:lnTo>
                    <a:pt x="6957" y="348"/>
                  </a:lnTo>
                  <a:lnTo>
                    <a:pt x="6822" y="401"/>
                  </a:lnTo>
                  <a:lnTo>
                    <a:pt x="6690" y="456"/>
                  </a:lnTo>
                  <a:lnTo>
                    <a:pt x="6563" y="515"/>
                  </a:lnTo>
                  <a:lnTo>
                    <a:pt x="6440" y="577"/>
                  </a:lnTo>
                  <a:lnTo>
                    <a:pt x="6321" y="642"/>
                  </a:lnTo>
                  <a:lnTo>
                    <a:pt x="6207" y="709"/>
                  </a:lnTo>
                  <a:lnTo>
                    <a:pt x="6099" y="780"/>
                  </a:lnTo>
                  <a:lnTo>
                    <a:pt x="5995" y="852"/>
                  </a:lnTo>
                  <a:lnTo>
                    <a:pt x="5896" y="928"/>
                  </a:lnTo>
                  <a:lnTo>
                    <a:pt x="5802" y="1006"/>
                  </a:lnTo>
                  <a:lnTo>
                    <a:pt x="5714" y="1086"/>
                  </a:lnTo>
                  <a:lnTo>
                    <a:pt x="5631" y="1169"/>
                  </a:lnTo>
                  <a:lnTo>
                    <a:pt x="5554" y="1254"/>
                  </a:lnTo>
                  <a:lnTo>
                    <a:pt x="5482" y="1340"/>
                  </a:lnTo>
                  <a:lnTo>
                    <a:pt x="5418" y="1429"/>
                  </a:lnTo>
                  <a:lnTo>
                    <a:pt x="5359" y="1520"/>
                  </a:lnTo>
                  <a:lnTo>
                    <a:pt x="5306" y="1612"/>
                  </a:lnTo>
                  <a:lnTo>
                    <a:pt x="5261" y="1707"/>
                  </a:lnTo>
                  <a:lnTo>
                    <a:pt x="5222" y="1803"/>
                  </a:lnTo>
                  <a:lnTo>
                    <a:pt x="5156" y="1787"/>
                  </a:lnTo>
                  <a:lnTo>
                    <a:pt x="5088" y="1773"/>
                  </a:lnTo>
                  <a:lnTo>
                    <a:pt x="5021" y="1759"/>
                  </a:lnTo>
                  <a:lnTo>
                    <a:pt x="4952" y="1746"/>
                  </a:lnTo>
                  <a:lnTo>
                    <a:pt x="4884" y="1734"/>
                  </a:lnTo>
                  <a:lnTo>
                    <a:pt x="4814" y="1724"/>
                  </a:lnTo>
                  <a:lnTo>
                    <a:pt x="4744" y="1714"/>
                  </a:lnTo>
                  <a:lnTo>
                    <a:pt x="4674" y="1705"/>
                  </a:lnTo>
                  <a:lnTo>
                    <a:pt x="4602" y="1697"/>
                  </a:lnTo>
                  <a:lnTo>
                    <a:pt x="4530" y="1690"/>
                  </a:lnTo>
                  <a:lnTo>
                    <a:pt x="4458" y="1684"/>
                  </a:lnTo>
                  <a:lnTo>
                    <a:pt x="4384" y="1679"/>
                  </a:lnTo>
                  <a:lnTo>
                    <a:pt x="4311" y="1676"/>
                  </a:lnTo>
                  <a:lnTo>
                    <a:pt x="4236" y="1673"/>
                  </a:lnTo>
                  <a:lnTo>
                    <a:pt x="4162" y="1671"/>
                  </a:lnTo>
                  <a:lnTo>
                    <a:pt x="4087" y="1670"/>
                  </a:lnTo>
                  <a:lnTo>
                    <a:pt x="3933" y="1673"/>
                  </a:lnTo>
                  <a:lnTo>
                    <a:pt x="3780" y="1679"/>
                  </a:lnTo>
                  <a:lnTo>
                    <a:pt x="3629" y="1691"/>
                  </a:lnTo>
                  <a:lnTo>
                    <a:pt x="3482" y="1707"/>
                  </a:lnTo>
                  <a:lnTo>
                    <a:pt x="3337" y="1726"/>
                  </a:lnTo>
                  <a:lnTo>
                    <a:pt x="3194" y="1750"/>
                  </a:lnTo>
                  <a:lnTo>
                    <a:pt x="3055" y="1779"/>
                  </a:lnTo>
                  <a:lnTo>
                    <a:pt x="2917" y="1811"/>
                  </a:lnTo>
                  <a:lnTo>
                    <a:pt x="2785" y="1846"/>
                  </a:lnTo>
                  <a:lnTo>
                    <a:pt x="2655" y="1885"/>
                  </a:lnTo>
                  <a:lnTo>
                    <a:pt x="2529" y="1928"/>
                  </a:lnTo>
                  <a:lnTo>
                    <a:pt x="2408" y="1974"/>
                  </a:lnTo>
                  <a:lnTo>
                    <a:pt x="2289" y="2024"/>
                  </a:lnTo>
                  <a:lnTo>
                    <a:pt x="2176" y="2077"/>
                  </a:lnTo>
                  <a:lnTo>
                    <a:pt x="2068" y="2133"/>
                  </a:lnTo>
                  <a:lnTo>
                    <a:pt x="1963" y="2191"/>
                  </a:lnTo>
                  <a:lnTo>
                    <a:pt x="1864" y="2253"/>
                  </a:lnTo>
                  <a:lnTo>
                    <a:pt x="1770" y="2318"/>
                  </a:lnTo>
                  <a:lnTo>
                    <a:pt x="1680" y="2385"/>
                  </a:lnTo>
                  <a:lnTo>
                    <a:pt x="1596" y="2455"/>
                  </a:lnTo>
                  <a:lnTo>
                    <a:pt x="1519" y="2527"/>
                  </a:lnTo>
                  <a:lnTo>
                    <a:pt x="1446" y="2601"/>
                  </a:lnTo>
                  <a:lnTo>
                    <a:pt x="1379" y="2677"/>
                  </a:lnTo>
                  <a:lnTo>
                    <a:pt x="1320" y="2756"/>
                  </a:lnTo>
                  <a:lnTo>
                    <a:pt x="1266" y="2837"/>
                  </a:lnTo>
                  <a:lnTo>
                    <a:pt x="1218" y="2919"/>
                  </a:lnTo>
                  <a:lnTo>
                    <a:pt x="1178" y="3004"/>
                  </a:lnTo>
                  <a:lnTo>
                    <a:pt x="1144" y="3089"/>
                  </a:lnTo>
                  <a:lnTo>
                    <a:pt x="1118" y="3177"/>
                  </a:lnTo>
                  <a:lnTo>
                    <a:pt x="1100" y="3266"/>
                  </a:lnTo>
                  <a:lnTo>
                    <a:pt x="1087" y="3357"/>
                  </a:lnTo>
                  <a:lnTo>
                    <a:pt x="1084" y="3448"/>
                  </a:lnTo>
                  <a:lnTo>
                    <a:pt x="1085" y="3490"/>
                  </a:lnTo>
                  <a:lnTo>
                    <a:pt x="1087" y="3532"/>
                  </a:lnTo>
                  <a:lnTo>
                    <a:pt x="1092" y="3575"/>
                  </a:lnTo>
                  <a:lnTo>
                    <a:pt x="1097" y="3616"/>
                  </a:lnTo>
                  <a:lnTo>
                    <a:pt x="1104" y="3657"/>
                  </a:lnTo>
                  <a:lnTo>
                    <a:pt x="1113" y="3698"/>
                  </a:lnTo>
                  <a:lnTo>
                    <a:pt x="1124" y="3739"/>
                  </a:lnTo>
                  <a:lnTo>
                    <a:pt x="1136" y="3779"/>
                  </a:lnTo>
                  <a:lnTo>
                    <a:pt x="1150" y="3820"/>
                  </a:lnTo>
                  <a:lnTo>
                    <a:pt x="1165" y="3859"/>
                  </a:lnTo>
                  <a:lnTo>
                    <a:pt x="1182" y="3899"/>
                  </a:lnTo>
                  <a:lnTo>
                    <a:pt x="1199" y="3938"/>
                  </a:lnTo>
                  <a:lnTo>
                    <a:pt x="1220" y="3977"/>
                  </a:lnTo>
                  <a:lnTo>
                    <a:pt x="1240" y="4015"/>
                  </a:lnTo>
                  <a:lnTo>
                    <a:pt x="1263" y="4053"/>
                  </a:lnTo>
                  <a:lnTo>
                    <a:pt x="1286" y="4091"/>
                  </a:lnTo>
                  <a:lnTo>
                    <a:pt x="1312" y="4127"/>
                  </a:lnTo>
                  <a:lnTo>
                    <a:pt x="1338" y="4165"/>
                  </a:lnTo>
                  <a:lnTo>
                    <a:pt x="1366" y="4200"/>
                  </a:lnTo>
                  <a:lnTo>
                    <a:pt x="1395" y="4237"/>
                  </a:lnTo>
                  <a:lnTo>
                    <a:pt x="1426" y="4272"/>
                  </a:lnTo>
                  <a:lnTo>
                    <a:pt x="1458" y="4307"/>
                  </a:lnTo>
                  <a:lnTo>
                    <a:pt x="1491" y="4342"/>
                  </a:lnTo>
                  <a:lnTo>
                    <a:pt x="1526" y="4375"/>
                  </a:lnTo>
                  <a:lnTo>
                    <a:pt x="1561" y="4409"/>
                  </a:lnTo>
                  <a:lnTo>
                    <a:pt x="1597" y="4442"/>
                  </a:lnTo>
                  <a:lnTo>
                    <a:pt x="1635" y="4474"/>
                  </a:lnTo>
                  <a:lnTo>
                    <a:pt x="1675" y="4506"/>
                  </a:lnTo>
                  <a:lnTo>
                    <a:pt x="1715" y="4537"/>
                  </a:lnTo>
                  <a:lnTo>
                    <a:pt x="1756" y="4568"/>
                  </a:lnTo>
                  <a:lnTo>
                    <a:pt x="1800" y="4599"/>
                  </a:lnTo>
                  <a:lnTo>
                    <a:pt x="1843" y="4628"/>
                  </a:lnTo>
                  <a:lnTo>
                    <a:pt x="1740" y="4667"/>
                  </a:lnTo>
                  <a:lnTo>
                    <a:pt x="1640" y="4708"/>
                  </a:lnTo>
                  <a:lnTo>
                    <a:pt x="1542" y="4751"/>
                  </a:lnTo>
                  <a:lnTo>
                    <a:pt x="1447" y="4795"/>
                  </a:lnTo>
                  <a:lnTo>
                    <a:pt x="1353" y="4841"/>
                  </a:lnTo>
                  <a:lnTo>
                    <a:pt x="1262" y="4889"/>
                  </a:lnTo>
                  <a:lnTo>
                    <a:pt x="1174" y="4938"/>
                  </a:lnTo>
                  <a:lnTo>
                    <a:pt x="1088" y="4988"/>
                  </a:lnTo>
                  <a:lnTo>
                    <a:pt x="1006" y="5041"/>
                  </a:lnTo>
                  <a:lnTo>
                    <a:pt x="925" y="5094"/>
                  </a:lnTo>
                  <a:lnTo>
                    <a:pt x="848" y="5150"/>
                  </a:lnTo>
                  <a:lnTo>
                    <a:pt x="774" y="5207"/>
                  </a:lnTo>
                  <a:lnTo>
                    <a:pt x="702" y="5266"/>
                  </a:lnTo>
                  <a:lnTo>
                    <a:pt x="634" y="5325"/>
                  </a:lnTo>
                  <a:lnTo>
                    <a:pt x="569" y="5385"/>
                  </a:lnTo>
                  <a:lnTo>
                    <a:pt x="507" y="5447"/>
                  </a:lnTo>
                  <a:lnTo>
                    <a:pt x="448" y="5511"/>
                  </a:lnTo>
                  <a:lnTo>
                    <a:pt x="393" y="5576"/>
                  </a:lnTo>
                  <a:lnTo>
                    <a:pt x="340" y="5641"/>
                  </a:lnTo>
                  <a:lnTo>
                    <a:pt x="291" y="5709"/>
                  </a:lnTo>
                  <a:lnTo>
                    <a:pt x="247" y="5776"/>
                  </a:lnTo>
                  <a:lnTo>
                    <a:pt x="204" y="5846"/>
                  </a:lnTo>
                  <a:lnTo>
                    <a:pt x="167" y="5915"/>
                  </a:lnTo>
                  <a:lnTo>
                    <a:pt x="132" y="5986"/>
                  </a:lnTo>
                  <a:lnTo>
                    <a:pt x="102" y="6058"/>
                  </a:lnTo>
                  <a:lnTo>
                    <a:pt x="75" y="6130"/>
                  </a:lnTo>
                  <a:lnTo>
                    <a:pt x="53" y="6204"/>
                  </a:lnTo>
                  <a:lnTo>
                    <a:pt x="34" y="6278"/>
                  </a:lnTo>
                  <a:lnTo>
                    <a:pt x="19" y="6354"/>
                  </a:lnTo>
                  <a:lnTo>
                    <a:pt x="8" y="6429"/>
                  </a:lnTo>
                  <a:lnTo>
                    <a:pt x="2" y="6505"/>
                  </a:lnTo>
                  <a:lnTo>
                    <a:pt x="0" y="6583"/>
                  </a:lnTo>
                  <a:lnTo>
                    <a:pt x="5" y="6700"/>
                  </a:lnTo>
                  <a:lnTo>
                    <a:pt x="19" y="6815"/>
                  </a:lnTo>
                  <a:lnTo>
                    <a:pt x="43" y="6928"/>
                  </a:lnTo>
                  <a:lnTo>
                    <a:pt x="77" y="7040"/>
                  </a:lnTo>
                  <a:lnTo>
                    <a:pt x="119" y="7149"/>
                  </a:lnTo>
                  <a:lnTo>
                    <a:pt x="170" y="7257"/>
                  </a:lnTo>
                  <a:lnTo>
                    <a:pt x="230" y="7363"/>
                  </a:lnTo>
                  <a:lnTo>
                    <a:pt x="297" y="7466"/>
                  </a:lnTo>
                  <a:lnTo>
                    <a:pt x="373" y="7566"/>
                  </a:lnTo>
                  <a:lnTo>
                    <a:pt x="457" y="7664"/>
                  </a:lnTo>
                  <a:lnTo>
                    <a:pt x="548" y="7759"/>
                  </a:lnTo>
                  <a:lnTo>
                    <a:pt x="646" y="7852"/>
                  </a:lnTo>
                  <a:lnTo>
                    <a:pt x="752" y="7942"/>
                  </a:lnTo>
                  <a:lnTo>
                    <a:pt x="864" y="8027"/>
                  </a:lnTo>
                  <a:lnTo>
                    <a:pt x="984" y="8111"/>
                  </a:lnTo>
                  <a:lnTo>
                    <a:pt x="1110" y="8189"/>
                  </a:lnTo>
                  <a:lnTo>
                    <a:pt x="1241" y="8266"/>
                  </a:lnTo>
                  <a:lnTo>
                    <a:pt x="1378" y="8338"/>
                  </a:lnTo>
                  <a:lnTo>
                    <a:pt x="1522" y="8405"/>
                  </a:lnTo>
                  <a:lnTo>
                    <a:pt x="1671" y="8470"/>
                  </a:lnTo>
                  <a:lnTo>
                    <a:pt x="1825" y="8530"/>
                  </a:lnTo>
                  <a:lnTo>
                    <a:pt x="1983" y="8586"/>
                  </a:lnTo>
                  <a:lnTo>
                    <a:pt x="2148" y="8637"/>
                  </a:lnTo>
                  <a:lnTo>
                    <a:pt x="2316" y="8684"/>
                  </a:lnTo>
                  <a:lnTo>
                    <a:pt x="2488" y="8726"/>
                  </a:lnTo>
                  <a:lnTo>
                    <a:pt x="2665" y="8764"/>
                  </a:lnTo>
                  <a:lnTo>
                    <a:pt x="2846" y="8796"/>
                  </a:lnTo>
                  <a:lnTo>
                    <a:pt x="3029" y="8823"/>
                  </a:lnTo>
                  <a:lnTo>
                    <a:pt x="3217" y="8845"/>
                  </a:lnTo>
                  <a:lnTo>
                    <a:pt x="3407" y="8861"/>
                  </a:lnTo>
                  <a:lnTo>
                    <a:pt x="3601" y="8872"/>
                  </a:lnTo>
                  <a:lnTo>
                    <a:pt x="3797" y="8878"/>
                  </a:lnTo>
                  <a:lnTo>
                    <a:pt x="3796" y="8893"/>
                  </a:lnTo>
                  <a:lnTo>
                    <a:pt x="3793" y="8909"/>
                  </a:lnTo>
                  <a:lnTo>
                    <a:pt x="3792" y="8925"/>
                  </a:lnTo>
                  <a:lnTo>
                    <a:pt x="3791" y="8940"/>
                  </a:lnTo>
                  <a:lnTo>
                    <a:pt x="3790" y="8956"/>
                  </a:lnTo>
                  <a:lnTo>
                    <a:pt x="3790" y="8972"/>
                  </a:lnTo>
                  <a:lnTo>
                    <a:pt x="3789" y="8988"/>
                  </a:lnTo>
                  <a:lnTo>
                    <a:pt x="3789" y="9002"/>
                  </a:lnTo>
                  <a:lnTo>
                    <a:pt x="3793" y="9095"/>
                  </a:lnTo>
                  <a:lnTo>
                    <a:pt x="3805" y="9185"/>
                  </a:lnTo>
                  <a:lnTo>
                    <a:pt x="3823" y="9274"/>
                  </a:lnTo>
                  <a:lnTo>
                    <a:pt x="3850" y="9361"/>
                  </a:lnTo>
                  <a:lnTo>
                    <a:pt x="3884" y="9448"/>
                  </a:lnTo>
                  <a:lnTo>
                    <a:pt x="3923" y="9531"/>
                  </a:lnTo>
                  <a:lnTo>
                    <a:pt x="3971" y="9614"/>
                  </a:lnTo>
                  <a:lnTo>
                    <a:pt x="4025" y="9694"/>
                  </a:lnTo>
                  <a:lnTo>
                    <a:pt x="4084" y="9773"/>
                  </a:lnTo>
                  <a:lnTo>
                    <a:pt x="4152" y="9850"/>
                  </a:lnTo>
                  <a:lnTo>
                    <a:pt x="4224" y="9925"/>
                  </a:lnTo>
                  <a:lnTo>
                    <a:pt x="4301" y="9997"/>
                  </a:lnTo>
                  <a:lnTo>
                    <a:pt x="4386" y="10066"/>
                  </a:lnTo>
                  <a:lnTo>
                    <a:pt x="4475" y="10134"/>
                  </a:lnTo>
                  <a:lnTo>
                    <a:pt x="4569" y="10198"/>
                  </a:lnTo>
                  <a:lnTo>
                    <a:pt x="4668" y="10259"/>
                  </a:lnTo>
                  <a:lnTo>
                    <a:pt x="4773" y="10319"/>
                  </a:lnTo>
                  <a:lnTo>
                    <a:pt x="4882" y="10375"/>
                  </a:lnTo>
                  <a:lnTo>
                    <a:pt x="4996" y="10427"/>
                  </a:lnTo>
                  <a:lnTo>
                    <a:pt x="5113" y="10476"/>
                  </a:lnTo>
                  <a:lnTo>
                    <a:pt x="5234" y="10523"/>
                  </a:lnTo>
                  <a:lnTo>
                    <a:pt x="5360" y="10565"/>
                  </a:lnTo>
                  <a:lnTo>
                    <a:pt x="5490" y="10605"/>
                  </a:lnTo>
                  <a:lnTo>
                    <a:pt x="5623" y="10641"/>
                  </a:lnTo>
                  <a:lnTo>
                    <a:pt x="5760" y="10673"/>
                  </a:lnTo>
                  <a:lnTo>
                    <a:pt x="5899" y="10700"/>
                  </a:lnTo>
                  <a:lnTo>
                    <a:pt x="6042" y="10724"/>
                  </a:lnTo>
                  <a:lnTo>
                    <a:pt x="6187" y="10743"/>
                  </a:lnTo>
                  <a:lnTo>
                    <a:pt x="6335" y="10759"/>
                  </a:lnTo>
                  <a:lnTo>
                    <a:pt x="6485" y="10771"/>
                  </a:lnTo>
                  <a:lnTo>
                    <a:pt x="6638" y="10778"/>
                  </a:lnTo>
                  <a:lnTo>
                    <a:pt x="6792" y="10780"/>
                  </a:lnTo>
                  <a:lnTo>
                    <a:pt x="6865" y="10780"/>
                  </a:lnTo>
                  <a:lnTo>
                    <a:pt x="6937" y="10778"/>
                  </a:lnTo>
                  <a:lnTo>
                    <a:pt x="7008" y="10775"/>
                  </a:lnTo>
                  <a:lnTo>
                    <a:pt x="7080" y="10772"/>
                  </a:lnTo>
                  <a:lnTo>
                    <a:pt x="7150" y="10767"/>
                  </a:lnTo>
                  <a:lnTo>
                    <a:pt x="7220" y="10762"/>
                  </a:lnTo>
                  <a:lnTo>
                    <a:pt x="7290" y="10756"/>
                  </a:lnTo>
                  <a:lnTo>
                    <a:pt x="7359" y="10748"/>
                  </a:lnTo>
                  <a:lnTo>
                    <a:pt x="7428" y="10740"/>
                  </a:lnTo>
                  <a:lnTo>
                    <a:pt x="7495" y="10731"/>
                  </a:lnTo>
                  <a:lnTo>
                    <a:pt x="7563" y="10721"/>
                  </a:lnTo>
                  <a:lnTo>
                    <a:pt x="7630" y="10710"/>
                  </a:lnTo>
                  <a:lnTo>
                    <a:pt x="7695" y="10698"/>
                  </a:lnTo>
                  <a:lnTo>
                    <a:pt x="7761" y="10685"/>
                  </a:lnTo>
                  <a:lnTo>
                    <a:pt x="7826" y="10672"/>
                  </a:lnTo>
                  <a:lnTo>
                    <a:pt x="7890" y="10658"/>
                  </a:lnTo>
                  <a:lnTo>
                    <a:pt x="7953" y="10642"/>
                  </a:lnTo>
                  <a:lnTo>
                    <a:pt x="8016" y="10626"/>
                  </a:lnTo>
                  <a:lnTo>
                    <a:pt x="8078" y="10609"/>
                  </a:lnTo>
                  <a:lnTo>
                    <a:pt x="8139" y="10592"/>
                  </a:lnTo>
                  <a:lnTo>
                    <a:pt x="8200" y="10573"/>
                  </a:lnTo>
                  <a:lnTo>
                    <a:pt x="8259" y="10554"/>
                  </a:lnTo>
                  <a:lnTo>
                    <a:pt x="8319" y="10533"/>
                  </a:lnTo>
                  <a:lnTo>
                    <a:pt x="8376" y="10513"/>
                  </a:lnTo>
                  <a:lnTo>
                    <a:pt x="8433" y="10491"/>
                  </a:lnTo>
                  <a:lnTo>
                    <a:pt x="8489" y="10469"/>
                  </a:lnTo>
                  <a:lnTo>
                    <a:pt x="8545" y="10447"/>
                  </a:lnTo>
                  <a:lnTo>
                    <a:pt x="8598" y="10423"/>
                  </a:lnTo>
                  <a:lnTo>
                    <a:pt x="8652" y="10398"/>
                  </a:lnTo>
                  <a:lnTo>
                    <a:pt x="8705" y="10372"/>
                  </a:lnTo>
                  <a:lnTo>
                    <a:pt x="8756" y="10347"/>
                  </a:lnTo>
                  <a:lnTo>
                    <a:pt x="8806" y="10321"/>
                  </a:lnTo>
                  <a:lnTo>
                    <a:pt x="8868" y="10347"/>
                  </a:lnTo>
                  <a:lnTo>
                    <a:pt x="8929" y="10372"/>
                  </a:lnTo>
                  <a:lnTo>
                    <a:pt x="8992" y="10398"/>
                  </a:lnTo>
                  <a:lnTo>
                    <a:pt x="9056" y="10423"/>
                  </a:lnTo>
                  <a:lnTo>
                    <a:pt x="9120" y="10445"/>
                  </a:lnTo>
                  <a:lnTo>
                    <a:pt x="9186" y="10468"/>
                  </a:lnTo>
                  <a:lnTo>
                    <a:pt x="9253" y="10491"/>
                  </a:lnTo>
                  <a:lnTo>
                    <a:pt x="9319" y="10512"/>
                  </a:lnTo>
                  <a:lnTo>
                    <a:pt x="9387" y="10533"/>
                  </a:lnTo>
                  <a:lnTo>
                    <a:pt x="9456" y="10553"/>
                  </a:lnTo>
                  <a:lnTo>
                    <a:pt x="9526" y="10572"/>
                  </a:lnTo>
                  <a:lnTo>
                    <a:pt x="9595" y="10590"/>
                  </a:lnTo>
                  <a:lnTo>
                    <a:pt x="9666" y="10608"/>
                  </a:lnTo>
                  <a:lnTo>
                    <a:pt x="9737" y="10625"/>
                  </a:lnTo>
                  <a:lnTo>
                    <a:pt x="9810" y="10641"/>
                  </a:lnTo>
                  <a:lnTo>
                    <a:pt x="9882" y="10656"/>
                  </a:lnTo>
                  <a:lnTo>
                    <a:pt x="9956" y="10669"/>
                  </a:lnTo>
                  <a:lnTo>
                    <a:pt x="10030" y="10683"/>
                  </a:lnTo>
                  <a:lnTo>
                    <a:pt x="10104" y="10696"/>
                  </a:lnTo>
                  <a:lnTo>
                    <a:pt x="10180" y="10707"/>
                  </a:lnTo>
                  <a:lnTo>
                    <a:pt x="10255" y="10717"/>
                  </a:lnTo>
                  <a:lnTo>
                    <a:pt x="10332" y="10727"/>
                  </a:lnTo>
                  <a:lnTo>
                    <a:pt x="10409" y="10737"/>
                  </a:lnTo>
                  <a:lnTo>
                    <a:pt x="10487" y="10745"/>
                  </a:lnTo>
                  <a:lnTo>
                    <a:pt x="10565" y="10751"/>
                  </a:lnTo>
                  <a:lnTo>
                    <a:pt x="10643" y="10758"/>
                  </a:lnTo>
                  <a:lnTo>
                    <a:pt x="10722" y="10763"/>
                  </a:lnTo>
                  <a:lnTo>
                    <a:pt x="10802" y="10767"/>
                  </a:lnTo>
                  <a:lnTo>
                    <a:pt x="10882" y="10771"/>
                  </a:lnTo>
                  <a:lnTo>
                    <a:pt x="10962" y="10773"/>
                  </a:lnTo>
                  <a:lnTo>
                    <a:pt x="11043" y="10775"/>
                  </a:lnTo>
                  <a:lnTo>
                    <a:pt x="11124" y="10775"/>
                  </a:lnTo>
                  <a:lnTo>
                    <a:pt x="11303" y="10773"/>
                  </a:lnTo>
                  <a:lnTo>
                    <a:pt x="11479" y="10766"/>
                  </a:lnTo>
                  <a:lnTo>
                    <a:pt x="11654" y="10754"/>
                  </a:lnTo>
                  <a:lnTo>
                    <a:pt x="11826" y="10738"/>
                  </a:lnTo>
                  <a:lnTo>
                    <a:pt x="11995" y="10717"/>
                  </a:lnTo>
                  <a:lnTo>
                    <a:pt x="12162" y="10692"/>
                  </a:lnTo>
                  <a:lnTo>
                    <a:pt x="12325" y="10664"/>
                  </a:lnTo>
                  <a:lnTo>
                    <a:pt x="12486" y="10630"/>
                  </a:lnTo>
                  <a:lnTo>
                    <a:pt x="12643" y="10593"/>
                  </a:lnTo>
                  <a:lnTo>
                    <a:pt x="12797" y="10552"/>
                  </a:lnTo>
                  <a:lnTo>
                    <a:pt x="12947" y="10507"/>
                  </a:lnTo>
                  <a:lnTo>
                    <a:pt x="13093" y="10458"/>
                  </a:lnTo>
                  <a:lnTo>
                    <a:pt x="13235" y="10407"/>
                  </a:lnTo>
                  <a:lnTo>
                    <a:pt x="13374" y="10351"/>
                  </a:lnTo>
                  <a:lnTo>
                    <a:pt x="13507" y="10291"/>
                  </a:lnTo>
                  <a:lnTo>
                    <a:pt x="13636" y="10230"/>
                  </a:lnTo>
                  <a:lnTo>
                    <a:pt x="13761" y="10163"/>
                  </a:lnTo>
                  <a:lnTo>
                    <a:pt x="13881" y="10095"/>
                  </a:lnTo>
                  <a:lnTo>
                    <a:pt x="13995" y="10024"/>
                  </a:lnTo>
                  <a:lnTo>
                    <a:pt x="14104" y="9950"/>
                  </a:lnTo>
                  <a:lnTo>
                    <a:pt x="14208" y="9872"/>
                  </a:lnTo>
                  <a:lnTo>
                    <a:pt x="14307" y="9792"/>
                  </a:lnTo>
                  <a:lnTo>
                    <a:pt x="14399" y="9710"/>
                  </a:lnTo>
                  <a:lnTo>
                    <a:pt x="14486" y="9626"/>
                  </a:lnTo>
                  <a:lnTo>
                    <a:pt x="14567" y="9539"/>
                  </a:lnTo>
                  <a:lnTo>
                    <a:pt x="14641" y="9450"/>
                  </a:lnTo>
                  <a:lnTo>
                    <a:pt x="14710" y="9357"/>
                  </a:lnTo>
                  <a:lnTo>
                    <a:pt x="14771" y="9265"/>
                  </a:lnTo>
                  <a:lnTo>
                    <a:pt x="14825" y="9169"/>
                  </a:lnTo>
                  <a:lnTo>
                    <a:pt x="14873" y="9072"/>
                  </a:lnTo>
                  <a:lnTo>
                    <a:pt x="14914" y="8973"/>
                  </a:lnTo>
                  <a:lnTo>
                    <a:pt x="14947" y="8872"/>
                  </a:lnTo>
                  <a:lnTo>
                    <a:pt x="15122" y="8855"/>
                  </a:lnTo>
                  <a:lnTo>
                    <a:pt x="15294" y="8833"/>
                  </a:lnTo>
                  <a:lnTo>
                    <a:pt x="15463" y="8807"/>
                  </a:lnTo>
                  <a:lnTo>
                    <a:pt x="15629" y="8776"/>
                  </a:lnTo>
                  <a:lnTo>
                    <a:pt x="15792" y="8741"/>
                  </a:lnTo>
                  <a:lnTo>
                    <a:pt x="15951" y="8702"/>
                  </a:lnTo>
                  <a:lnTo>
                    <a:pt x="16107" y="8660"/>
                  </a:lnTo>
                  <a:lnTo>
                    <a:pt x="16259" y="8613"/>
                  </a:lnTo>
                  <a:lnTo>
                    <a:pt x="16406" y="8562"/>
                  </a:lnTo>
                  <a:lnTo>
                    <a:pt x="16550" y="8507"/>
                  </a:lnTo>
                  <a:lnTo>
                    <a:pt x="16690" y="8450"/>
                  </a:lnTo>
                  <a:lnTo>
                    <a:pt x="16824" y="8388"/>
                  </a:lnTo>
                  <a:lnTo>
                    <a:pt x="16953" y="8323"/>
                  </a:lnTo>
                  <a:lnTo>
                    <a:pt x="17079" y="8256"/>
                  </a:lnTo>
                  <a:lnTo>
                    <a:pt x="17199" y="8184"/>
                  </a:lnTo>
                  <a:lnTo>
                    <a:pt x="17313" y="8110"/>
                  </a:lnTo>
                  <a:lnTo>
                    <a:pt x="17422" y="8033"/>
                  </a:lnTo>
                  <a:lnTo>
                    <a:pt x="17525" y="7953"/>
                  </a:lnTo>
                  <a:lnTo>
                    <a:pt x="17623" y="7870"/>
                  </a:lnTo>
                  <a:lnTo>
                    <a:pt x="17714" y="7785"/>
                  </a:lnTo>
                  <a:lnTo>
                    <a:pt x="17800" y="7697"/>
                  </a:lnTo>
                  <a:lnTo>
                    <a:pt x="17877" y="7607"/>
                  </a:lnTo>
                  <a:lnTo>
                    <a:pt x="17950" y="7515"/>
                  </a:lnTo>
                  <a:lnTo>
                    <a:pt x="18015" y="7420"/>
                  </a:lnTo>
                  <a:lnTo>
                    <a:pt x="18074" y="7324"/>
                  </a:lnTo>
                  <a:lnTo>
                    <a:pt x="18124" y="7226"/>
                  </a:lnTo>
                  <a:lnTo>
                    <a:pt x="18168" y="7125"/>
                  </a:lnTo>
                  <a:lnTo>
                    <a:pt x="18204" y="7023"/>
                  </a:lnTo>
                  <a:lnTo>
                    <a:pt x="18232" y="6920"/>
                  </a:lnTo>
                  <a:lnTo>
                    <a:pt x="18253" y="6815"/>
                  </a:lnTo>
                  <a:lnTo>
                    <a:pt x="18265" y="6708"/>
                  </a:lnTo>
                  <a:lnTo>
                    <a:pt x="18270" y="6600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cab8a7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5485680" y="2598480"/>
              <a:ext cx="91332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Materials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(Ariba)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" name=""/>
            <p:cNvSpPr/>
            <p:nvPr/>
          </p:nvSpPr>
          <p:spPr>
            <a:xfrm rot="19098600">
              <a:off x="4519440" y="3272760"/>
              <a:ext cx="1190520" cy="312840"/>
            </a:xfrm>
            <a:prstGeom prst="leftRightArrow">
              <a:avLst>
                <a:gd name="adj1" fmla="val 50000"/>
                <a:gd name="adj2" fmla="val 75758"/>
              </a:avLst>
            </a:prstGeom>
            <a:gradFill rotWithShape="0">
              <a:gsLst>
                <a:gs pos="0">
                  <a:srgbClr val="663300"/>
                </a:gs>
                <a:gs pos="100000">
                  <a:srgbClr val="bba48e"/>
                </a:gs>
              </a:gsLst>
              <a:path path="rect">
                <a:fillToRect l="50000" t="50000" r="50000" b="50000"/>
              </a:path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SAP/R3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1" name=""/>
          <p:cNvGrpSpPr/>
          <p:nvPr/>
        </p:nvGrpSpPr>
        <p:grpSpPr>
          <a:xfrm>
            <a:off x="4725720" y="4319640"/>
            <a:ext cx="2155320" cy="1756440"/>
            <a:chOff x="4725720" y="4319640"/>
            <a:chExt cx="2155320" cy="1756440"/>
          </a:xfrm>
        </p:grpSpPr>
        <p:sp>
          <p:nvSpPr>
            <p:cNvPr id="222" name=""/>
            <p:cNvSpPr/>
            <p:nvPr/>
          </p:nvSpPr>
          <p:spPr>
            <a:xfrm rot="2245200">
              <a:off x="5675760" y="5100480"/>
              <a:ext cx="1101600" cy="714240"/>
            </a:xfrm>
            <a:custGeom>
              <a:avLst/>
              <a:gdLst/>
              <a:ahLst/>
              <a:rect l="l" t="t" r="r" b="b"/>
              <a:pathLst>
                <a:path w="18270" h="10780">
                  <a:moveTo>
                    <a:pt x="18270" y="6600"/>
                  </a:moveTo>
                  <a:lnTo>
                    <a:pt x="18268" y="6525"/>
                  </a:lnTo>
                  <a:lnTo>
                    <a:pt x="18262" y="6451"/>
                  </a:lnTo>
                  <a:lnTo>
                    <a:pt x="18252" y="6378"/>
                  </a:lnTo>
                  <a:lnTo>
                    <a:pt x="18238" y="6305"/>
                  </a:lnTo>
                  <a:lnTo>
                    <a:pt x="18221" y="6233"/>
                  </a:lnTo>
                  <a:lnTo>
                    <a:pt x="18199" y="6161"/>
                  </a:lnTo>
                  <a:lnTo>
                    <a:pt x="18174" y="6091"/>
                  </a:lnTo>
                  <a:lnTo>
                    <a:pt x="18146" y="6020"/>
                  </a:lnTo>
                  <a:lnTo>
                    <a:pt x="18112" y="5952"/>
                  </a:lnTo>
                  <a:lnTo>
                    <a:pt x="18077" y="5883"/>
                  </a:lnTo>
                  <a:lnTo>
                    <a:pt x="18038" y="5817"/>
                  </a:lnTo>
                  <a:lnTo>
                    <a:pt x="17995" y="5751"/>
                  </a:lnTo>
                  <a:lnTo>
                    <a:pt x="17949" y="5685"/>
                  </a:lnTo>
                  <a:lnTo>
                    <a:pt x="17900" y="5621"/>
                  </a:lnTo>
                  <a:lnTo>
                    <a:pt x="17848" y="5558"/>
                  </a:lnTo>
                  <a:lnTo>
                    <a:pt x="17792" y="5496"/>
                  </a:lnTo>
                  <a:lnTo>
                    <a:pt x="17733" y="5435"/>
                  </a:lnTo>
                  <a:lnTo>
                    <a:pt x="17672" y="5375"/>
                  </a:lnTo>
                  <a:lnTo>
                    <a:pt x="17607" y="5317"/>
                  </a:lnTo>
                  <a:lnTo>
                    <a:pt x="17539" y="5260"/>
                  </a:lnTo>
                  <a:lnTo>
                    <a:pt x="17470" y="5204"/>
                  </a:lnTo>
                  <a:lnTo>
                    <a:pt x="17396" y="5149"/>
                  </a:lnTo>
                  <a:lnTo>
                    <a:pt x="17320" y="5095"/>
                  </a:lnTo>
                  <a:lnTo>
                    <a:pt x="17242" y="5044"/>
                  </a:lnTo>
                  <a:lnTo>
                    <a:pt x="17161" y="4994"/>
                  </a:lnTo>
                  <a:lnTo>
                    <a:pt x="17077" y="4945"/>
                  </a:lnTo>
                  <a:lnTo>
                    <a:pt x="16991" y="4897"/>
                  </a:lnTo>
                  <a:lnTo>
                    <a:pt x="16903" y="4851"/>
                  </a:lnTo>
                  <a:lnTo>
                    <a:pt x="16812" y="4807"/>
                  </a:lnTo>
                  <a:lnTo>
                    <a:pt x="16719" y="4764"/>
                  </a:lnTo>
                  <a:lnTo>
                    <a:pt x="16623" y="4723"/>
                  </a:lnTo>
                  <a:lnTo>
                    <a:pt x="16526" y="4683"/>
                  </a:lnTo>
                  <a:lnTo>
                    <a:pt x="16557" y="4657"/>
                  </a:lnTo>
                  <a:lnTo>
                    <a:pt x="16586" y="4630"/>
                  </a:lnTo>
                  <a:lnTo>
                    <a:pt x="16615" y="4602"/>
                  </a:lnTo>
                  <a:lnTo>
                    <a:pt x="16643" y="4574"/>
                  </a:lnTo>
                  <a:lnTo>
                    <a:pt x="16670" y="4546"/>
                  </a:lnTo>
                  <a:lnTo>
                    <a:pt x="16696" y="4518"/>
                  </a:lnTo>
                  <a:lnTo>
                    <a:pt x="16722" y="4489"/>
                  </a:lnTo>
                  <a:lnTo>
                    <a:pt x="16746" y="4460"/>
                  </a:lnTo>
                  <a:lnTo>
                    <a:pt x="16770" y="4430"/>
                  </a:lnTo>
                  <a:lnTo>
                    <a:pt x="16792" y="4400"/>
                  </a:lnTo>
                  <a:lnTo>
                    <a:pt x="16814" y="4370"/>
                  </a:lnTo>
                  <a:lnTo>
                    <a:pt x="16835" y="4340"/>
                  </a:lnTo>
                  <a:lnTo>
                    <a:pt x="16855" y="4310"/>
                  </a:lnTo>
                  <a:lnTo>
                    <a:pt x="16873" y="4279"/>
                  </a:lnTo>
                  <a:lnTo>
                    <a:pt x="16892" y="4247"/>
                  </a:lnTo>
                  <a:lnTo>
                    <a:pt x="16909" y="4216"/>
                  </a:lnTo>
                  <a:lnTo>
                    <a:pt x="16926" y="4184"/>
                  </a:lnTo>
                  <a:lnTo>
                    <a:pt x="16941" y="4152"/>
                  </a:lnTo>
                  <a:lnTo>
                    <a:pt x="16955" y="4120"/>
                  </a:lnTo>
                  <a:lnTo>
                    <a:pt x="16968" y="4088"/>
                  </a:lnTo>
                  <a:lnTo>
                    <a:pt x="16981" y="4055"/>
                  </a:lnTo>
                  <a:lnTo>
                    <a:pt x="16992" y="4023"/>
                  </a:lnTo>
                  <a:lnTo>
                    <a:pt x="17003" y="3990"/>
                  </a:lnTo>
                  <a:lnTo>
                    <a:pt x="17012" y="3957"/>
                  </a:lnTo>
                  <a:lnTo>
                    <a:pt x="17020" y="3923"/>
                  </a:lnTo>
                  <a:lnTo>
                    <a:pt x="17026" y="3890"/>
                  </a:lnTo>
                  <a:lnTo>
                    <a:pt x="17032" y="3856"/>
                  </a:lnTo>
                  <a:lnTo>
                    <a:pt x="17038" y="3821"/>
                  </a:lnTo>
                  <a:lnTo>
                    <a:pt x="17041" y="3788"/>
                  </a:lnTo>
                  <a:lnTo>
                    <a:pt x="17044" y="3753"/>
                  </a:lnTo>
                  <a:lnTo>
                    <a:pt x="17046" y="3719"/>
                  </a:lnTo>
                  <a:lnTo>
                    <a:pt x="17046" y="3684"/>
                  </a:lnTo>
                  <a:lnTo>
                    <a:pt x="17042" y="3593"/>
                  </a:lnTo>
                  <a:lnTo>
                    <a:pt x="17031" y="3503"/>
                  </a:lnTo>
                  <a:lnTo>
                    <a:pt x="17012" y="3414"/>
                  </a:lnTo>
                  <a:lnTo>
                    <a:pt x="16985" y="3326"/>
                  </a:lnTo>
                  <a:lnTo>
                    <a:pt x="16952" y="3240"/>
                  </a:lnTo>
                  <a:lnTo>
                    <a:pt x="16911" y="3156"/>
                  </a:lnTo>
                  <a:lnTo>
                    <a:pt x="16864" y="3073"/>
                  </a:lnTo>
                  <a:lnTo>
                    <a:pt x="16811" y="2992"/>
                  </a:lnTo>
                  <a:lnTo>
                    <a:pt x="16750" y="2914"/>
                  </a:lnTo>
                  <a:lnTo>
                    <a:pt x="16684" y="2837"/>
                  </a:lnTo>
                  <a:lnTo>
                    <a:pt x="16612" y="2763"/>
                  </a:lnTo>
                  <a:lnTo>
                    <a:pt x="16533" y="2691"/>
                  </a:lnTo>
                  <a:lnTo>
                    <a:pt x="16450" y="2621"/>
                  </a:lnTo>
                  <a:lnTo>
                    <a:pt x="16361" y="2554"/>
                  </a:lnTo>
                  <a:lnTo>
                    <a:pt x="16266" y="2489"/>
                  </a:lnTo>
                  <a:lnTo>
                    <a:pt x="16167" y="2427"/>
                  </a:lnTo>
                  <a:lnTo>
                    <a:pt x="16063" y="2369"/>
                  </a:lnTo>
                  <a:lnTo>
                    <a:pt x="15953" y="2313"/>
                  </a:lnTo>
                  <a:lnTo>
                    <a:pt x="15840" y="2261"/>
                  </a:lnTo>
                  <a:lnTo>
                    <a:pt x="15722" y="2210"/>
                  </a:lnTo>
                  <a:lnTo>
                    <a:pt x="15600" y="2165"/>
                  </a:lnTo>
                  <a:lnTo>
                    <a:pt x="15475" y="2121"/>
                  </a:lnTo>
                  <a:lnTo>
                    <a:pt x="15346" y="2082"/>
                  </a:lnTo>
                  <a:lnTo>
                    <a:pt x="15212" y="2047"/>
                  </a:lnTo>
                  <a:lnTo>
                    <a:pt x="15076" y="2015"/>
                  </a:lnTo>
                  <a:lnTo>
                    <a:pt x="14936" y="1987"/>
                  </a:lnTo>
                  <a:lnTo>
                    <a:pt x="14794" y="1963"/>
                  </a:lnTo>
                  <a:lnTo>
                    <a:pt x="14648" y="1943"/>
                  </a:lnTo>
                  <a:lnTo>
                    <a:pt x="14501" y="1927"/>
                  </a:lnTo>
                  <a:lnTo>
                    <a:pt x="14350" y="1916"/>
                  </a:lnTo>
                  <a:lnTo>
                    <a:pt x="14198" y="1909"/>
                  </a:lnTo>
                  <a:lnTo>
                    <a:pt x="14043" y="1907"/>
                  </a:lnTo>
                  <a:lnTo>
                    <a:pt x="13965" y="1908"/>
                  </a:lnTo>
                  <a:lnTo>
                    <a:pt x="13887" y="1909"/>
                  </a:lnTo>
                  <a:lnTo>
                    <a:pt x="13811" y="1912"/>
                  </a:lnTo>
                  <a:lnTo>
                    <a:pt x="13734" y="1916"/>
                  </a:lnTo>
                  <a:lnTo>
                    <a:pt x="13659" y="1921"/>
                  </a:lnTo>
                  <a:lnTo>
                    <a:pt x="13584" y="1928"/>
                  </a:lnTo>
                  <a:lnTo>
                    <a:pt x="13508" y="1935"/>
                  </a:lnTo>
                  <a:lnTo>
                    <a:pt x="13434" y="1943"/>
                  </a:lnTo>
                  <a:lnTo>
                    <a:pt x="13361" y="1953"/>
                  </a:lnTo>
                  <a:lnTo>
                    <a:pt x="13289" y="1964"/>
                  </a:lnTo>
                  <a:lnTo>
                    <a:pt x="13217" y="1975"/>
                  </a:lnTo>
                  <a:lnTo>
                    <a:pt x="13145" y="1988"/>
                  </a:lnTo>
                  <a:lnTo>
                    <a:pt x="13074" y="2001"/>
                  </a:lnTo>
                  <a:lnTo>
                    <a:pt x="13005" y="2016"/>
                  </a:lnTo>
                  <a:lnTo>
                    <a:pt x="12936" y="2032"/>
                  </a:lnTo>
                  <a:lnTo>
                    <a:pt x="12868" y="2048"/>
                  </a:lnTo>
                  <a:lnTo>
                    <a:pt x="12844" y="1941"/>
                  </a:lnTo>
                  <a:lnTo>
                    <a:pt x="12812" y="1836"/>
                  </a:lnTo>
                  <a:lnTo>
                    <a:pt x="12772" y="1732"/>
                  </a:lnTo>
                  <a:lnTo>
                    <a:pt x="12725" y="1629"/>
                  </a:lnTo>
                  <a:lnTo>
                    <a:pt x="12669" y="1530"/>
                  </a:lnTo>
                  <a:lnTo>
                    <a:pt x="12606" y="1432"/>
                  </a:lnTo>
                  <a:lnTo>
                    <a:pt x="12536" y="1336"/>
                  </a:lnTo>
                  <a:lnTo>
                    <a:pt x="12459" y="1242"/>
                  </a:lnTo>
                  <a:lnTo>
                    <a:pt x="12374" y="1152"/>
                  </a:lnTo>
                  <a:lnTo>
                    <a:pt x="12284" y="1063"/>
                  </a:lnTo>
                  <a:lnTo>
                    <a:pt x="12187" y="977"/>
                  </a:lnTo>
                  <a:lnTo>
                    <a:pt x="12083" y="894"/>
                  </a:lnTo>
                  <a:lnTo>
                    <a:pt x="11974" y="814"/>
                  </a:lnTo>
                  <a:lnTo>
                    <a:pt x="11858" y="738"/>
                  </a:lnTo>
                  <a:lnTo>
                    <a:pt x="11738" y="663"/>
                  </a:lnTo>
                  <a:lnTo>
                    <a:pt x="11612" y="593"/>
                  </a:lnTo>
                  <a:lnTo>
                    <a:pt x="11480" y="525"/>
                  </a:lnTo>
                  <a:lnTo>
                    <a:pt x="11343" y="461"/>
                  </a:lnTo>
                  <a:lnTo>
                    <a:pt x="11202" y="401"/>
                  </a:lnTo>
                  <a:lnTo>
                    <a:pt x="11056" y="345"/>
                  </a:lnTo>
                  <a:lnTo>
                    <a:pt x="10905" y="292"/>
                  </a:lnTo>
                  <a:lnTo>
                    <a:pt x="10750" y="243"/>
                  </a:lnTo>
                  <a:lnTo>
                    <a:pt x="10591" y="199"/>
                  </a:lnTo>
                  <a:lnTo>
                    <a:pt x="10429" y="159"/>
                  </a:lnTo>
                  <a:lnTo>
                    <a:pt x="10262" y="122"/>
                  </a:lnTo>
                  <a:lnTo>
                    <a:pt x="10092" y="90"/>
                  </a:lnTo>
                  <a:lnTo>
                    <a:pt x="9918" y="63"/>
                  </a:lnTo>
                  <a:lnTo>
                    <a:pt x="9742" y="41"/>
                  </a:lnTo>
                  <a:lnTo>
                    <a:pt x="9563" y="23"/>
                  </a:lnTo>
                  <a:lnTo>
                    <a:pt x="9382" y="10"/>
                  </a:lnTo>
                  <a:lnTo>
                    <a:pt x="9198" y="2"/>
                  </a:lnTo>
                  <a:lnTo>
                    <a:pt x="9011" y="0"/>
                  </a:lnTo>
                  <a:lnTo>
                    <a:pt x="8838" y="2"/>
                  </a:lnTo>
                  <a:lnTo>
                    <a:pt x="8667" y="9"/>
                  </a:lnTo>
                  <a:lnTo>
                    <a:pt x="8498" y="19"/>
                  </a:lnTo>
                  <a:lnTo>
                    <a:pt x="8331" y="35"/>
                  </a:lnTo>
                  <a:lnTo>
                    <a:pt x="8167" y="55"/>
                  </a:lnTo>
                  <a:lnTo>
                    <a:pt x="8005" y="78"/>
                  </a:lnTo>
                  <a:lnTo>
                    <a:pt x="7846" y="105"/>
                  </a:lnTo>
                  <a:lnTo>
                    <a:pt x="7689" y="137"/>
                  </a:lnTo>
                  <a:lnTo>
                    <a:pt x="7536" y="171"/>
                  </a:lnTo>
                  <a:lnTo>
                    <a:pt x="7386" y="210"/>
                  </a:lnTo>
                  <a:lnTo>
                    <a:pt x="7239" y="252"/>
                  </a:lnTo>
                  <a:lnTo>
                    <a:pt x="7097" y="298"/>
                  </a:lnTo>
                  <a:lnTo>
                    <a:pt x="6957" y="348"/>
                  </a:lnTo>
                  <a:lnTo>
                    <a:pt x="6822" y="401"/>
                  </a:lnTo>
                  <a:lnTo>
                    <a:pt x="6690" y="456"/>
                  </a:lnTo>
                  <a:lnTo>
                    <a:pt x="6563" y="515"/>
                  </a:lnTo>
                  <a:lnTo>
                    <a:pt x="6440" y="577"/>
                  </a:lnTo>
                  <a:lnTo>
                    <a:pt x="6321" y="642"/>
                  </a:lnTo>
                  <a:lnTo>
                    <a:pt x="6207" y="709"/>
                  </a:lnTo>
                  <a:lnTo>
                    <a:pt x="6099" y="780"/>
                  </a:lnTo>
                  <a:lnTo>
                    <a:pt x="5995" y="852"/>
                  </a:lnTo>
                  <a:lnTo>
                    <a:pt x="5896" y="928"/>
                  </a:lnTo>
                  <a:lnTo>
                    <a:pt x="5802" y="1006"/>
                  </a:lnTo>
                  <a:lnTo>
                    <a:pt x="5714" y="1086"/>
                  </a:lnTo>
                  <a:lnTo>
                    <a:pt x="5631" y="1169"/>
                  </a:lnTo>
                  <a:lnTo>
                    <a:pt x="5554" y="1254"/>
                  </a:lnTo>
                  <a:lnTo>
                    <a:pt x="5482" y="1340"/>
                  </a:lnTo>
                  <a:lnTo>
                    <a:pt x="5418" y="1429"/>
                  </a:lnTo>
                  <a:lnTo>
                    <a:pt x="5359" y="1520"/>
                  </a:lnTo>
                  <a:lnTo>
                    <a:pt x="5306" y="1612"/>
                  </a:lnTo>
                  <a:lnTo>
                    <a:pt x="5261" y="1707"/>
                  </a:lnTo>
                  <a:lnTo>
                    <a:pt x="5222" y="1803"/>
                  </a:lnTo>
                  <a:lnTo>
                    <a:pt x="5156" y="1787"/>
                  </a:lnTo>
                  <a:lnTo>
                    <a:pt x="5088" y="1773"/>
                  </a:lnTo>
                  <a:lnTo>
                    <a:pt x="5021" y="1759"/>
                  </a:lnTo>
                  <a:lnTo>
                    <a:pt x="4952" y="1746"/>
                  </a:lnTo>
                  <a:lnTo>
                    <a:pt x="4884" y="1734"/>
                  </a:lnTo>
                  <a:lnTo>
                    <a:pt x="4814" y="1724"/>
                  </a:lnTo>
                  <a:lnTo>
                    <a:pt x="4744" y="1714"/>
                  </a:lnTo>
                  <a:lnTo>
                    <a:pt x="4674" y="1705"/>
                  </a:lnTo>
                  <a:lnTo>
                    <a:pt x="4602" y="1697"/>
                  </a:lnTo>
                  <a:lnTo>
                    <a:pt x="4530" y="1690"/>
                  </a:lnTo>
                  <a:lnTo>
                    <a:pt x="4458" y="1684"/>
                  </a:lnTo>
                  <a:lnTo>
                    <a:pt x="4384" y="1679"/>
                  </a:lnTo>
                  <a:lnTo>
                    <a:pt x="4311" y="1676"/>
                  </a:lnTo>
                  <a:lnTo>
                    <a:pt x="4236" y="1673"/>
                  </a:lnTo>
                  <a:lnTo>
                    <a:pt x="4162" y="1671"/>
                  </a:lnTo>
                  <a:lnTo>
                    <a:pt x="4087" y="1670"/>
                  </a:lnTo>
                  <a:lnTo>
                    <a:pt x="3933" y="1673"/>
                  </a:lnTo>
                  <a:lnTo>
                    <a:pt x="3780" y="1679"/>
                  </a:lnTo>
                  <a:lnTo>
                    <a:pt x="3629" y="1691"/>
                  </a:lnTo>
                  <a:lnTo>
                    <a:pt x="3482" y="1707"/>
                  </a:lnTo>
                  <a:lnTo>
                    <a:pt x="3337" y="1726"/>
                  </a:lnTo>
                  <a:lnTo>
                    <a:pt x="3194" y="1750"/>
                  </a:lnTo>
                  <a:lnTo>
                    <a:pt x="3055" y="1779"/>
                  </a:lnTo>
                  <a:lnTo>
                    <a:pt x="2917" y="1811"/>
                  </a:lnTo>
                  <a:lnTo>
                    <a:pt x="2785" y="1846"/>
                  </a:lnTo>
                  <a:lnTo>
                    <a:pt x="2655" y="1885"/>
                  </a:lnTo>
                  <a:lnTo>
                    <a:pt x="2529" y="1928"/>
                  </a:lnTo>
                  <a:lnTo>
                    <a:pt x="2408" y="1974"/>
                  </a:lnTo>
                  <a:lnTo>
                    <a:pt x="2289" y="2024"/>
                  </a:lnTo>
                  <a:lnTo>
                    <a:pt x="2176" y="2077"/>
                  </a:lnTo>
                  <a:lnTo>
                    <a:pt x="2068" y="2133"/>
                  </a:lnTo>
                  <a:lnTo>
                    <a:pt x="1963" y="2191"/>
                  </a:lnTo>
                  <a:lnTo>
                    <a:pt x="1864" y="2253"/>
                  </a:lnTo>
                  <a:lnTo>
                    <a:pt x="1770" y="2318"/>
                  </a:lnTo>
                  <a:lnTo>
                    <a:pt x="1680" y="2385"/>
                  </a:lnTo>
                  <a:lnTo>
                    <a:pt x="1596" y="2455"/>
                  </a:lnTo>
                  <a:lnTo>
                    <a:pt x="1519" y="2527"/>
                  </a:lnTo>
                  <a:lnTo>
                    <a:pt x="1446" y="2601"/>
                  </a:lnTo>
                  <a:lnTo>
                    <a:pt x="1379" y="2677"/>
                  </a:lnTo>
                  <a:lnTo>
                    <a:pt x="1320" y="2756"/>
                  </a:lnTo>
                  <a:lnTo>
                    <a:pt x="1266" y="2837"/>
                  </a:lnTo>
                  <a:lnTo>
                    <a:pt x="1218" y="2919"/>
                  </a:lnTo>
                  <a:lnTo>
                    <a:pt x="1178" y="3004"/>
                  </a:lnTo>
                  <a:lnTo>
                    <a:pt x="1144" y="3089"/>
                  </a:lnTo>
                  <a:lnTo>
                    <a:pt x="1118" y="3177"/>
                  </a:lnTo>
                  <a:lnTo>
                    <a:pt x="1100" y="3266"/>
                  </a:lnTo>
                  <a:lnTo>
                    <a:pt x="1087" y="3357"/>
                  </a:lnTo>
                  <a:lnTo>
                    <a:pt x="1084" y="3448"/>
                  </a:lnTo>
                  <a:lnTo>
                    <a:pt x="1085" y="3490"/>
                  </a:lnTo>
                  <a:lnTo>
                    <a:pt x="1087" y="3532"/>
                  </a:lnTo>
                  <a:lnTo>
                    <a:pt x="1092" y="3575"/>
                  </a:lnTo>
                  <a:lnTo>
                    <a:pt x="1097" y="3616"/>
                  </a:lnTo>
                  <a:lnTo>
                    <a:pt x="1104" y="3657"/>
                  </a:lnTo>
                  <a:lnTo>
                    <a:pt x="1113" y="3698"/>
                  </a:lnTo>
                  <a:lnTo>
                    <a:pt x="1124" y="3739"/>
                  </a:lnTo>
                  <a:lnTo>
                    <a:pt x="1136" y="3779"/>
                  </a:lnTo>
                  <a:lnTo>
                    <a:pt x="1150" y="3820"/>
                  </a:lnTo>
                  <a:lnTo>
                    <a:pt x="1165" y="3859"/>
                  </a:lnTo>
                  <a:lnTo>
                    <a:pt x="1182" y="3899"/>
                  </a:lnTo>
                  <a:lnTo>
                    <a:pt x="1199" y="3938"/>
                  </a:lnTo>
                  <a:lnTo>
                    <a:pt x="1220" y="3977"/>
                  </a:lnTo>
                  <a:lnTo>
                    <a:pt x="1240" y="4015"/>
                  </a:lnTo>
                  <a:lnTo>
                    <a:pt x="1263" y="4053"/>
                  </a:lnTo>
                  <a:lnTo>
                    <a:pt x="1286" y="4091"/>
                  </a:lnTo>
                  <a:lnTo>
                    <a:pt x="1312" y="4127"/>
                  </a:lnTo>
                  <a:lnTo>
                    <a:pt x="1338" y="4165"/>
                  </a:lnTo>
                  <a:lnTo>
                    <a:pt x="1366" y="4200"/>
                  </a:lnTo>
                  <a:lnTo>
                    <a:pt x="1395" y="4237"/>
                  </a:lnTo>
                  <a:lnTo>
                    <a:pt x="1426" y="4272"/>
                  </a:lnTo>
                  <a:lnTo>
                    <a:pt x="1458" y="4307"/>
                  </a:lnTo>
                  <a:lnTo>
                    <a:pt x="1491" y="4342"/>
                  </a:lnTo>
                  <a:lnTo>
                    <a:pt x="1526" y="4375"/>
                  </a:lnTo>
                  <a:lnTo>
                    <a:pt x="1561" y="4409"/>
                  </a:lnTo>
                  <a:lnTo>
                    <a:pt x="1597" y="4442"/>
                  </a:lnTo>
                  <a:lnTo>
                    <a:pt x="1635" y="4474"/>
                  </a:lnTo>
                  <a:lnTo>
                    <a:pt x="1675" y="4506"/>
                  </a:lnTo>
                  <a:lnTo>
                    <a:pt x="1715" y="4537"/>
                  </a:lnTo>
                  <a:lnTo>
                    <a:pt x="1756" y="4568"/>
                  </a:lnTo>
                  <a:lnTo>
                    <a:pt x="1800" y="4599"/>
                  </a:lnTo>
                  <a:lnTo>
                    <a:pt x="1843" y="4628"/>
                  </a:lnTo>
                  <a:lnTo>
                    <a:pt x="1740" y="4667"/>
                  </a:lnTo>
                  <a:lnTo>
                    <a:pt x="1640" y="4708"/>
                  </a:lnTo>
                  <a:lnTo>
                    <a:pt x="1542" y="4751"/>
                  </a:lnTo>
                  <a:lnTo>
                    <a:pt x="1447" y="4795"/>
                  </a:lnTo>
                  <a:lnTo>
                    <a:pt x="1353" y="4841"/>
                  </a:lnTo>
                  <a:lnTo>
                    <a:pt x="1262" y="4889"/>
                  </a:lnTo>
                  <a:lnTo>
                    <a:pt x="1174" y="4938"/>
                  </a:lnTo>
                  <a:lnTo>
                    <a:pt x="1088" y="4988"/>
                  </a:lnTo>
                  <a:lnTo>
                    <a:pt x="1006" y="5041"/>
                  </a:lnTo>
                  <a:lnTo>
                    <a:pt x="925" y="5094"/>
                  </a:lnTo>
                  <a:lnTo>
                    <a:pt x="848" y="5150"/>
                  </a:lnTo>
                  <a:lnTo>
                    <a:pt x="774" y="5207"/>
                  </a:lnTo>
                  <a:lnTo>
                    <a:pt x="702" y="5266"/>
                  </a:lnTo>
                  <a:lnTo>
                    <a:pt x="634" y="5325"/>
                  </a:lnTo>
                  <a:lnTo>
                    <a:pt x="569" y="5385"/>
                  </a:lnTo>
                  <a:lnTo>
                    <a:pt x="507" y="5447"/>
                  </a:lnTo>
                  <a:lnTo>
                    <a:pt x="448" y="5511"/>
                  </a:lnTo>
                  <a:lnTo>
                    <a:pt x="393" y="5576"/>
                  </a:lnTo>
                  <a:lnTo>
                    <a:pt x="340" y="5641"/>
                  </a:lnTo>
                  <a:lnTo>
                    <a:pt x="291" y="5709"/>
                  </a:lnTo>
                  <a:lnTo>
                    <a:pt x="247" y="5776"/>
                  </a:lnTo>
                  <a:lnTo>
                    <a:pt x="204" y="5846"/>
                  </a:lnTo>
                  <a:lnTo>
                    <a:pt x="167" y="5915"/>
                  </a:lnTo>
                  <a:lnTo>
                    <a:pt x="132" y="5986"/>
                  </a:lnTo>
                  <a:lnTo>
                    <a:pt x="102" y="6058"/>
                  </a:lnTo>
                  <a:lnTo>
                    <a:pt x="75" y="6130"/>
                  </a:lnTo>
                  <a:lnTo>
                    <a:pt x="53" y="6204"/>
                  </a:lnTo>
                  <a:lnTo>
                    <a:pt x="34" y="6278"/>
                  </a:lnTo>
                  <a:lnTo>
                    <a:pt x="19" y="6354"/>
                  </a:lnTo>
                  <a:lnTo>
                    <a:pt x="8" y="6429"/>
                  </a:lnTo>
                  <a:lnTo>
                    <a:pt x="2" y="6505"/>
                  </a:lnTo>
                  <a:lnTo>
                    <a:pt x="0" y="6583"/>
                  </a:lnTo>
                  <a:lnTo>
                    <a:pt x="5" y="6700"/>
                  </a:lnTo>
                  <a:lnTo>
                    <a:pt x="19" y="6815"/>
                  </a:lnTo>
                  <a:lnTo>
                    <a:pt x="43" y="6928"/>
                  </a:lnTo>
                  <a:lnTo>
                    <a:pt x="77" y="7040"/>
                  </a:lnTo>
                  <a:lnTo>
                    <a:pt x="119" y="7149"/>
                  </a:lnTo>
                  <a:lnTo>
                    <a:pt x="170" y="7257"/>
                  </a:lnTo>
                  <a:lnTo>
                    <a:pt x="230" y="7363"/>
                  </a:lnTo>
                  <a:lnTo>
                    <a:pt x="297" y="7466"/>
                  </a:lnTo>
                  <a:lnTo>
                    <a:pt x="373" y="7566"/>
                  </a:lnTo>
                  <a:lnTo>
                    <a:pt x="457" y="7664"/>
                  </a:lnTo>
                  <a:lnTo>
                    <a:pt x="548" y="7759"/>
                  </a:lnTo>
                  <a:lnTo>
                    <a:pt x="646" y="7852"/>
                  </a:lnTo>
                  <a:lnTo>
                    <a:pt x="752" y="7942"/>
                  </a:lnTo>
                  <a:lnTo>
                    <a:pt x="864" y="8027"/>
                  </a:lnTo>
                  <a:lnTo>
                    <a:pt x="984" y="8111"/>
                  </a:lnTo>
                  <a:lnTo>
                    <a:pt x="1110" y="8189"/>
                  </a:lnTo>
                  <a:lnTo>
                    <a:pt x="1241" y="8266"/>
                  </a:lnTo>
                  <a:lnTo>
                    <a:pt x="1378" y="8338"/>
                  </a:lnTo>
                  <a:lnTo>
                    <a:pt x="1522" y="8405"/>
                  </a:lnTo>
                  <a:lnTo>
                    <a:pt x="1671" y="8470"/>
                  </a:lnTo>
                  <a:lnTo>
                    <a:pt x="1825" y="8530"/>
                  </a:lnTo>
                  <a:lnTo>
                    <a:pt x="1983" y="8586"/>
                  </a:lnTo>
                  <a:lnTo>
                    <a:pt x="2148" y="8637"/>
                  </a:lnTo>
                  <a:lnTo>
                    <a:pt x="2316" y="8684"/>
                  </a:lnTo>
                  <a:lnTo>
                    <a:pt x="2488" y="8726"/>
                  </a:lnTo>
                  <a:lnTo>
                    <a:pt x="2665" y="8764"/>
                  </a:lnTo>
                  <a:lnTo>
                    <a:pt x="2846" y="8796"/>
                  </a:lnTo>
                  <a:lnTo>
                    <a:pt x="3029" y="8823"/>
                  </a:lnTo>
                  <a:lnTo>
                    <a:pt x="3217" y="8845"/>
                  </a:lnTo>
                  <a:lnTo>
                    <a:pt x="3407" y="8861"/>
                  </a:lnTo>
                  <a:lnTo>
                    <a:pt x="3601" y="8872"/>
                  </a:lnTo>
                  <a:lnTo>
                    <a:pt x="3797" y="8878"/>
                  </a:lnTo>
                  <a:lnTo>
                    <a:pt x="3796" y="8893"/>
                  </a:lnTo>
                  <a:lnTo>
                    <a:pt x="3793" y="8909"/>
                  </a:lnTo>
                  <a:lnTo>
                    <a:pt x="3792" y="8925"/>
                  </a:lnTo>
                  <a:lnTo>
                    <a:pt x="3791" y="8940"/>
                  </a:lnTo>
                  <a:lnTo>
                    <a:pt x="3790" y="8956"/>
                  </a:lnTo>
                  <a:lnTo>
                    <a:pt x="3790" y="8972"/>
                  </a:lnTo>
                  <a:lnTo>
                    <a:pt x="3789" y="8988"/>
                  </a:lnTo>
                  <a:lnTo>
                    <a:pt x="3789" y="9002"/>
                  </a:lnTo>
                  <a:lnTo>
                    <a:pt x="3793" y="9095"/>
                  </a:lnTo>
                  <a:lnTo>
                    <a:pt x="3805" y="9185"/>
                  </a:lnTo>
                  <a:lnTo>
                    <a:pt x="3823" y="9274"/>
                  </a:lnTo>
                  <a:lnTo>
                    <a:pt x="3850" y="9361"/>
                  </a:lnTo>
                  <a:lnTo>
                    <a:pt x="3884" y="9448"/>
                  </a:lnTo>
                  <a:lnTo>
                    <a:pt x="3923" y="9531"/>
                  </a:lnTo>
                  <a:lnTo>
                    <a:pt x="3971" y="9614"/>
                  </a:lnTo>
                  <a:lnTo>
                    <a:pt x="4025" y="9694"/>
                  </a:lnTo>
                  <a:lnTo>
                    <a:pt x="4084" y="9773"/>
                  </a:lnTo>
                  <a:lnTo>
                    <a:pt x="4152" y="9850"/>
                  </a:lnTo>
                  <a:lnTo>
                    <a:pt x="4224" y="9925"/>
                  </a:lnTo>
                  <a:lnTo>
                    <a:pt x="4301" y="9997"/>
                  </a:lnTo>
                  <a:lnTo>
                    <a:pt x="4386" y="10066"/>
                  </a:lnTo>
                  <a:lnTo>
                    <a:pt x="4475" y="10134"/>
                  </a:lnTo>
                  <a:lnTo>
                    <a:pt x="4569" y="10198"/>
                  </a:lnTo>
                  <a:lnTo>
                    <a:pt x="4668" y="10259"/>
                  </a:lnTo>
                  <a:lnTo>
                    <a:pt x="4773" y="10319"/>
                  </a:lnTo>
                  <a:lnTo>
                    <a:pt x="4882" y="10375"/>
                  </a:lnTo>
                  <a:lnTo>
                    <a:pt x="4996" y="10427"/>
                  </a:lnTo>
                  <a:lnTo>
                    <a:pt x="5113" y="10476"/>
                  </a:lnTo>
                  <a:lnTo>
                    <a:pt x="5234" y="10523"/>
                  </a:lnTo>
                  <a:lnTo>
                    <a:pt x="5360" y="10565"/>
                  </a:lnTo>
                  <a:lnTo>
                    <a:pt x="5490" y="10605"/>
                  </a:lnTo>
                  <a:lnTo>
                    <a:pt x="5623" y="10641"/>
                  </a:lnTo>
                  <a:lnTo>
                    <a:pt x="5760" y="10673"/>
                  </a:lnTo>
                  <a:lnTo>
                    <a:pt x="5899" y="10700"/>
                  </a:lnTo>
                  <a:lnTo>
                    <a:pt x="6042" y="10724"/>
                  </a:lnTo>
                  <a:lnTo>
                    <a:pt x="6187" y="10743"/>
                  </a:lnTo>
                  <a:lnTo>
                    <a:pt x="6335" y="10759"/>
                  </a:lnTo>
                  <a:lnTo>
                    <a:pt x="6485" y="10771"/>
                  </a:lnTo>
                  <a:lnTo>
                    <a:pt x="6638" y="10778"/>
                  </a:lnTo>
                  <a:lnTo>
                    <a:pt x="6792" y="10780"/>
                  </a:lnTo>
                  <a:lnTo>
                    <a:pt x="6865" y="10780"/>
                  </a:lnTo>
                  <a:lnTo>
                    <a:pt x="6937" y="10778"/>
                  </a:lnTo>
                  <a:lnTo>
                    <a:pt x="7008" y="10775"/>
                  </a:lnTo>
                  <a:lnTo>
                    <a:pt x="7080" y="10772"/>
                  </a:lnTo>
                  <a:lnTo>
                    <a:pt x="7150" y="10767"/>
                  </a:lnTo>
                  <a:lnTo>
                    <a:pt x="7220" y="10762"/>
                  </a:lnTo>
                  <a:lnTo>
                    <a:pt x="7290" y="10756"/>
                  </a:lnTo>
                  <a:lnTo>
                    <a:pt x="7359" y="10748"/>
                  </a:lnTo>
                  <a:lnTo>
                    <a:pt x="7428" y="10740"/>
                  </a:lnTo>
                  <a:lnTo>
                    <a:pt x="7495" y="10731"/>
                  </a:lnTo>
                  <a:lnTo>
                    <a:pt x="7563" y="10721"/>
                  </a:lnTo>
                  <a:lnTo>
                    <a:pt x="7630" y="10710"/>
                  </a:lnTo>
                  <a:lnTo>
                    <a:pt x="7695" y="10698"/>
                  </a:lnTo>
                  <a:lnTo>
                    <a:pt x="7761" y="10685"/>
                  </a:lnTo>
                  <a:lnTo>
                    <a:pt x="7826" y="10672"/>
                  </a:lnTo>
                  <a:lnTo>
                    <a:pt x="7890" y="10658"/>
                  </a:lnTo>
                  <a:lnTo>
                    <a:pt x="7953" y="10642"/>
                  </a:lnTo>
                  <a:lnTo>
                    <a:pt x="8016" y="10626"/>
                  </a:lnTo>
                  <a:lnTo>
                    <a:pt x="8078" y="10609"/>
                  </a:lnTo>
                  <a:lnTo>
                    <a:pt x="8139" y="10592"/>
                  </a:lnTo>
                  <a:lnTo>
                    <a:pt x="8200" y="10573"/>
                  </a:lnTo>
                  <a:lnTo>
                    <a:pt x="8259" y="10554"/>
                  </a:lnTo>
                  <a:lnTo>
                    <a:pt x="8319" y="10533"/>
                  </a:lnTo>
                  <a:lnTo>
                    <a:pt x="8376" y="10513"/>
                  </a:lnTo>
                  <a:lnTo>
                    <a:pt x="8433" y="10491"/>
                  </a:lnTo>
                  <a:lnTo>
                    <a:pt x="8489" y="10469"/>
                  </a:lnTo>
                  <a:lnTo>
                    <a:pt x="8545" y="10447"/>
                  </a:lnTo>
                  <a:lnTo>
                    <a:pt x="8598" y="10423"/>
                  </a:lnTo>
                  <a:lnTo>
                    <a:pt x="8652" y="10398"/>
                  </a:lnTo>
                  <a:lnTo>
                    <a:pt x="8705" y="10372"/>
                  </a:lnTo>
                  <a:lnTo>
                    <a:pt x="8756" y="10347"/>
                  </a:lnTo>
                  <a:lnTo>
                    <a:pt x="8806" y="10321"/>
                  </a:lnTo>
                  <a:lnTo>
                    <a:pt x="8868" y="10347"/>
                  </a:lnTo>
                  <a:lnTo>
                    <a:pt x="8929" y="10372"/>
                  </a:lnTo>
                  <a:lnTo>
                    <a:pt x="8992" y="10398"/>
                  </a:lnTo>
                  <a:lnTo>
                    <a:pt x="9056" y="10423"/>
                  </a:lnTo>
                  <a:lnTo>
                    <a:pt x="9120" y="10445"/>
                  </a:lnTo>
                  <a:lnTo>
                    <a:pt x="9186" y="10468"/>
                  </a:lnTo>
                  <a:lnTo>
                    <a:pt x="9253" y="10491"/>
                  </a:lnTo>
                  <a:lnTo>
                    <a:pt x="9319" y="10512"/>
                  </a:lnTo>
                  <a:lnTo>
                    <a:pt x="9387" y="10533"/>
                  </a:lnTo>
                  <a:lnTo>
                    <a:pt x="9456" y="10553"/>
                  </a:lnTo>
                  <a:lnTo>
                    <a:pt x="9526" y="10572"/>
                  </a:lnTo>
                  <a:lnTo>
                    <a:pt x="9595" y="10590"/>
                  </a:lnTo>
                  <a:lnTo>
                    <a:pt x="9666" y="10608"/>
                  </a:lnTo>
                  <a:lnTo>
                    <a:pt x="9737" y="10625"/>
                  </a:lnTo>
                  <a:lnTo>
                    <a:pt x="9810" y="10641"/>
                  </a:lnTo>
                  <a:lnTo>
                    <a:pt x="9882" y="10656"/>
                  </a:lnTo>
                  <a:lnTo>
                    <a:pt x="9956" y="10669"/>
                  </a:lnTo>
                  <a:lnTo>
                    <a:pt x="10030" y="10683"/>
                  </a:lnTo>
                  <a:lnTo>
                    <a:pt x="10104" y="10696"/>
                  </a:lnTo>
                  <a:lnTo>
                    <a:pt x="10180" y="10707"/>
                  </a:lnTo>
                  <a:lnTo>
                    <a:pt x="10255" y="10717"/>
                  </a:lnTo>
                  <a:lnTo>
                    <a:pt x="10332" y="10727"/>
                  </a:lnTo>
                  <a:lnTo>
                    <a:pt x="10409" y="10737"/>
                  </a:lnTo>
                  <a:lnTo>
                    <a:pt x="10487" y="10745"/>
                  </a:lnTo>
                  <a:lnTo>
                    <a:pt x="10565" y="10751"/>
                  </a:lnTo>
                  <a:lnTo>
                    <a:pt x="10643" y="10758"/>
                  </a:lnTo>
                  <a:lnTo>
                    <a:pt x="10722" y="10763"/>
                  </a:lnTo>
                  <a:lnTo>
                    <a:pt x="10802" y="10767"/>
                  </a:lnTo>
                  <a:lnTo>
                    <a:pt x="10882" y="10771"/>
                  </a:lnTo>
                  <a:lnTo>
                    <a:pt x="10962" y="10773"/>
                  </a:lnTo>
                  <a:lnTo>
                    <a:pt x="11043" y="10775"/>
                  </a:lnTo>
                  <a:lnTo>
                    <a:pt x="11124" y="10775"/>
                  </a:lnTo>
                  <a:lnTo>
                    <a:pt x="11303" y="10773"/>
                  </a:lnTo>
                  <a:lnTo>
                    <a:pt x="11479" y="10766"/>
                  </a:lnTo>
                  <a:lnTo>
                    <a:pt x="11654" y="10754"/>
                  </a:lnTo>
                  <a:lnTo>
                    <a:pt x="11826" y="10738"/>
                  </a:lnTo>
                  <a:lnTo>
                    <a:pt x="11995" y="10717"/>
                  </a:lnTo>
                  <a:lnTo>
                    <a:pt x="12162" y="10692"/>
                  </a:lnTo>
                  <a:lnTo>
                    <a:pt x="12325" y="10664"/>
                  </a:lnTo>
                  <a:lnTo>
                    <a:pt x="12486" y="10630"/>
                  </a:lnTo>
                  <a:lnTo>
                    <a:pt x="12643" y="10593"/>
                  </a:lnTo>
                  <a:lnTo>
                    <a:pt x="12797" y="10552"/>
                  </a:lnTo>
                  <a:lnTo>
                    <a:pt x="12947" y="10507"/>
                  </a:lnTo>
                  <a:lnTo>
                    <a:pt x="13093" y="10458"/>
                  </a:lnTo>
                  <a:lnTo>
                    <a:pt x="13235" y="10407"/>
                  </a:lnTo>
                  <a:lnTo>
                    <a:pt x="13374" y="10351"/>
                  </a:lnTo>
                  <a:lnTo>
                    <a:pt x="13507" y="10291"/>
                  </a:lnTo>
                  <a:lnTo>
                    <a:pt x="13636" y="10230"/>
                  </a:lnTo>
                  <a:lnTo>
                    <a:pt x="13761" y="10163"/>
                  </a:lnTo>
                  <a:lnTo>
                    <a:pt x="13881" y="10095"/>
                  </a:lnTo>
                  <a:lnTo>
                    <a:pt x="13995" y="10024"/>
                  </a:lnTo>
                  <a:lnTo>
                    <a:pt x="14104" y="9950"/>
                  </a:lnTo>
                  <a:lnTo>
                    <a:pt x="14208" y="9872"/>
                  </a:lnTo>
                  <a:lnTo>
                    <a:pt x="14307" y="9792"/>
                  </a:lnTo>
                  <a:lnTo>
                    <a:pt x="14399" y="9710"/>
                  </a:lnTo>
                  <a:lnTo>
                    <a:pt x="14486" y="9626"/>
                  </a:lnTo>
                  <a:lnTo>
                    <a:pt x="14567" y="9539"/>
                  </a:lnTo>
                  <a:lnTo>
                    <a:pt x="14641" y="9450"/>
                  </a:lnTo>
                  <a:lnTo>
                    <a:pt x="14710" y="9357"/>
                  </a:lnTo>
                  <a:lnTo>
                    <a:pt x="14771" y="9265"/>
                  </a:lnTo>
                  <a:lnTo>
                    <a:pt x="14825" y="9169"/>
                  </a:lnTo>
                  <a:lnTo>
                    <a:pt x="14873" y="9072"/>
                  </a:lnTo>
                  <a:lnTo>
                    <a:pt x="14914" y="8973"/>
                  </a:lnTo>
                  <a:lnTo>
                    <a:pt x="14947" y="8872"/>
                  </a:lnTo>
                  <a:lnTo>
                    <a:pt x="15122" y="8855"/>
                  </a:lnTo>
                  <a:lnTo>
                    <a:pt x="15294" y="8833"/>
                  </a:lnTo>
                  <a:lnTo>
                    <a:pt x="15463" y="8807"/>
                  </a:lnTo>
                  <a:lnTo>
                    <a:pt x="15629" y="8776"/>
                  </a:lnTo>
                  <a:lnTo>
                    <a:pt x="15792" y="8741"/>
                  </a:lnTo>
                  <a:lnTo>
                    <a:pt x="15951" y="8702"/>
                  </a:lnTo>
                  <a:lnTo>
                    <a:pt x="16107" y="8660"/>
                  </a:lnTo>
                  <a:lnTo>
                    <a:pt x="16259" y="8613"/>
                  </a:lnTo>
                  <a:lnTo>
                    <a:pt x="16406" y="8562"/>
                  </a:lnTo>
                  <a:lnTo>
                    <a:pt x="16550" y="8507"/>
                  </a:lnTo>
                  <a:lnTo>
                    <a:pt x="16690" y="8450"/>
                  </a:lnTo>
                  <a:lnTo>
                    <a:pt x="16824" y="8388"/>
                  </a:lnTo>
                  <a:lnTo>
                    <a:pt x="16953" y="8323"/>
                  </a:lnTo>
                  <a:lnTo>
                    <a:pt x="17079" y="8256"/>
                  </a:lnTo>
                  <a:lnTo>
                    <a:pt x="17199" y="8184"/>
                  </a:lnTo>
                  <a:lnTo>
                    <a:pt x="17313" y="8110"/>
                  </a:lnTo>
                  <a:lnTo>
                    <a:pt x="17422" y="8033"/>
                  </a:lnTo>
                  <a:lnTo>
                    <a:pt x="17525" y="7953"/>
                  </a:lnTo>
                  <a:lnTo>
                    <a:pt x="17623" y="7870"/>
                  </a:lnTo>
                  <a:lnTo>
                    <a:pt x="17714" y="7785"/>
                  </a:lnTo>
                  <a:lnTo>
                    <a:pt x="17800" y="7697"/>
                  </a:lnTo>
                  <a:lnTo>
                    <a:pt x="17877" y="7607"/>
                  </a:lnTo>
                  <a:lnTo>
                    <a:pt x="17950" y="7515"/>
                  </a:lnTo>
                  <a:lnTo>
                    <a:pt x="18015" y="7420"/>
                  </a:lnTo>
                  <a:lnTo>
                    <a:pt x="18074" y="7324"/>
                  </a:lnTo>
                  <a:lnTo>
                    <a:pt x="18124" y="7226"/>
                  </a:lnTo>
                  <a:lnTo>
                    <a:pt x="18168" y="7125"/>
                  </a:lnTo>
                  <a:lnTo>
                    <a:pt x="18204" y="7023"/>
                  </a:lnTo>
                  <a:lnTo>
                    <a:pt x="18232" y="6920"/>
                  </a:lnTo>
                  <a:lnTo>
                    <a:pt x="18253" y="6815"/>
                  </a:lnTo>
                  <a:lnTo>
                    <a:pt x="18265" y="6708"/>
                  </a:lnTo>
                  <a:lnTo>
                    <a:pt x="18270" y="6600"/>
                  </a:lnTo>
                  <a:close/>
                </a:path>
              </a:pathLst>
            </a:custGeom>
            <a:gradFill rotWithShape="0">
              <a:gsLst>
                <a:gs pos="0">
                  <a:srgbClr val="55b976"/>
                </a:gs>
                <a:gs pos="100000">
                  <a:srgbClr val="408c59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 rot="2245200">
              <a:off x="5764320" y="5348520"/>
              <a:ext cx="85428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Logistics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 rot="2245200">
              <a:off x="4698720" y="4648680"/>
              <a:ext cx="1190520" cy="314640"/>
            </a:xfrm>
            <a:prstGeom prst="leftRightArrow">
              <a:avLst>
                <a:gd name="adj1" fmla="val 50000"/>
                <a:gd name="adj2" fmla="val 75324"/>
              </a:avLst>
            </a:prstGeom>
            <a:gradFill rotWithShape="0">
              <a:gsLst>
                <a:gs pos="0">
                  <a:srgbClr val="55b976"/>
                </a:gs>
                <a:gs pos="100000">
                  <a:srgbClr val="387a4d"/>
                </a:gs>
              </a:gsLst>
              <a:path path="rect">
                <a:fillToRect l="50000" t="50000" r="50000" b="50000"/>
              </a:path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Proprietary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5" name=""/>
          <p:cNvGrpSpPr/>
          <p:nvPr/>
        </p:nvGrpSpPr>
        <p:grpSpPr>
          <a:xfrm>
            <a:off x="2021040" y="2536920"/>
            <a:ext cx="1920600" cy="1466280"/>
            <a:chOff x="2021040" y="2536920"/>
            <a:chExt cx="1920600" cy="1466280"/>
          </a:xfrm>
        </p:grpSpPr>
        <p:sp>
          <p:nvSpPr>
            <p:cNvPr id="226" name=""/>
            <p:cNvSpPr/>
            <p:nvPr/>
          </p:nvSpPr>
          <p:spPr>
            <a:xfrm>
              <a:off x="2021040" y="2536920"/>
              <a:ext cx="1101600" cy="713880"/>
            </a:xfrm>
            <a:custGeom>
              <a:avLst/>
              <a:gdLst/>
              <a:ahLst/>
              <a:rect l="l" t="t" r="r" b="b"/>
              <a:pathLst>
                <a:path w="18270" h="10780">
                  <a:moveTo>
                    <a:pt x="18270" y="6600"/>
                  </a:moveTo>
                  <a:lnTo>
                    <a:pt x="18268" y="6525"/>
                  </a:lnTo>
                  <a:lnTo>
                    <a:pt x="18262" y="6451"/>
                  </a:lnTo>
                  <a:lnTo>
                    <a:pt x="18252" y="6378"/>
                  </a:lnTo>
                  <a:lnTo>
                    <a:pt x="18238" y="6305"/>
                  </a:lnTo>
                  <a:lnTo>
                    <a:pt x="18221" y="6233"/>
                  </a:lnTo>
                  <a:lnTo>
                    <a:pt x="18199" y="6161"/>
                  </a:lnTo>
                  <a:lnTo>
                    <a:pt x="18174" y="6091"/>
                  </a:lnTo>
                  <a:lnTo>
                    <a:pt x="18146" y="6020"/>
                  </a:lnTo>
                  <a:lnTo>
                    <a:pt x="18112" y="5952"/>
                  </a:lnTo>
                  <a:lnTo>
                    <a:pt x="18077" y="5883"/>
                  </a:lnTo>
                  <a:lnTo>
                    <a:pt x="18038" y="5817"/>
                  </a:lnTo>
                  <a:lnTo>
                    <a:pt x="17995" y="5751"/>
                  </a:lnTo>
                  <a:lnTo>
                    <a:pt x="17949" y="5685"/>
                  </a:lnTo>
                  <a:lnTo>
                    <a:pt x="17900" y="5621"/>
                  </a:lnTo>
                  <a:lnTo>
                    <a:pt x="17848" y="5558"/>
                  </a:lnTo>
                  <a:lnTo>
                    <a:pt x="17792" y="5496"/>
                  </a:lnTo>
                  <a:lnTo>
                    <a:pt x="17733" y="5435"/>
                  </a:lnTo>
                  <a:lnTo>
                    <a:pt x="17672" y="5375"/>
                  </a:lnTo>
                  <a:lnTo>
                    <a:pt x="17607" y="5317"/>
                  </a:lnTo>
                  <a:lnTo>
                    <a:pt x="17539" y="5260"/>
                  </a:lnTo>
                  <a:lnTo>
                    <a:pt x="17470" y="5204"/>
                  </a:lnTo>
                  <a:lnTo>
                    <a:pt x="17396" y="5149"/>
                  </a:lnTo>
                  <a:lnTo>
                    <a:pt x="17320" y="5095"/>
                  </a:lnTo>
                  <a:lnTo>
                    <a:pt x="17242" y="5044"/>
                  </a:lnTo>
                  <a:lnTo>
                    <a:pt x="17161" y="4994"/>
                  </a:lnTo>
                  <a:lnTo>
                    <a:pt x="17077" y="4945"/>
                  </a:lnTo>
                  <a:lnTo>
                    <a:pt x="16991" y="4897"/>
                  </a:lnTo>
                  <a:lnTo>
                    <a:pt x="16903" y="4851"/>
                  </a:lnTo>
                  <a:lnTo>
                    <a:pt x="16812" y="4807"/>
                  </a:lnTo>
                  <a:lnTo>
                    <a:pt x="16719" y="4764"/>
                  </a:lnTo>
                  <a:lnTo>
                    <a:pt x="16623" y="4723"/>
                  </a:lnTo>
                  <a:lnTo>
                    <a:pt x="16526" y="4683"/>
                  </a:lnTo>
                  <a:lnTo>
                    <a:pt x="16557" y="4657"/>
                  </a:lnTo>
                  <a:lnTo>
                    <a:pt x="16586" y="4630"/>
                  </a:lnTo>
                  <a:lnTo>
                    <a:pt x="16615" y="4602"/>
                  </a:lnTo>
                  <a:lnTo>
                    <a:pt x="16643" y="4574"/>
                  </a:lnTo>
                  <a:lnTo>
                    <a:pt x="16670" y="4546"/>
                  </a:lnTo>
                  <a:lnTo>
                    <a:pt x="16696" y="4518"/>
                  </a:lnTo>
                  <a:lnTo>
                    <a:pt x="16722" y="4489"/>
                  </a:lnTo>
                  <a:lnTo>
                    <a:pt x="16746" y="4460"/>
                  </a:lnTo>
                  <a:lnTo>
                    <a:pt x="16770" y="4430"/>
                  </a:lnTo>
                  <a:lnTo>
                    <a:pt x="16792" y="4400"/>
                  </a:lnTo>
                  <a:lnTo>
                    <a:pt x="16814" y="4370"/>
                  </a:lnTo>
                  <a:lnTo>
                    <a:pt x="16835" y="4340"/>
                  </a:lnTo>
                  <a:lnTo>
                    <a:pt x="16855" y="4310"/>
                  </a:lnTo>
                  <a:lnTo>
                    <a:pt x="16873" y="4279"/>
                  </a:lnTo>
                  <a:lnTo>
                    <a:pt x="16892" y="4247"/>
                  </a:lnTo>
                  <a:lnTo>
                    <a:pt x="16909" y="4216"/>
                  </a:lnTo>
                  <a:lnTo>
                    <a:pt x="16926" y="4184"/>
                  </a:lnTo>
                  <a:lnTo>
                    <a:pt x="16941" y="4152"/>
                  </a:lnTo>
                  <a:lnTo>
                    <a:pt x="16955" y="4120"/>
                  </a:lnTo>
                  <a:lnTo>
                    <a:pt x="16968" y="4088"/>
                  </a:lnTo>
                  <a:lnTo>
                    <a:pt x="16981" y="4055"/>
                  </a:lnTo>
                  <a:lnTo>
                    <a:pt x="16992" y="4023"/>
                  </a:lnTo>
                  <a:lnTo>
                    <a:pt x="17003" y="3990"/>
                  </a:lnTo>
                  <a:lnTo>
                    <a:pt x="17012" y="3957"/>
                  </a:lnTo>
                  <a:lnTo>
                    <a:pt x="17020" y="3923"/>
                  </a:lnTo>
                  <a:lnTo>
                    <a:pt x="17026" y="3890"/>
                  </a:lnTo>
                  <a:lnTo>
                    <a:pt x="17032" y="3856"/>
                  </a:lnTo>
                  <a:lnTo>
                    <a:pt x="17038" y="3821"/>
                  </a:lnTo>
                  <a:lnTo>
                    <a:pt x="17041" y="3788"/>
                  </a:lnTo>
                  <a:lnTo>
                    <a:pt x="17044" y="3753"/>
                  </a:lnTo>
                  <a:lnTo>
                    <a:pt x="17046" y="3719"/>
                  </a:lnTo>
                  <a:lnTo>
                    <a:pt x="17046" y="3684"/>
                  </a:lnTo>
                  <a:lnTo>
                    <a:pt x="17042" y="3593"/>
                  </a:lnTo>
                  <a:lnTo>
                    <a:pt x="17031" y="3503"/>
                  </a:lnTo>
                  <a:lnTo>
                    <a:pt x="17012" y="3414"/>
                  </a:lnTo>
                  <a:lnTo>
                    <a:pt x="16985" y="3326"/>
                  </a:lnTo>
                  <a:lnTo>
                    <a:pt x="16952" y="3240"/>
                  </a:lnTo>
                  <a:lnTo>
                    <a:pt x="16911" y="3156"/>
                  </a:lnTo>
                  <a:lnTo>
                    <a:pt x="16864" y="3073"/>
                  </a:lnTo>
                  <a:lnTo>
                    <a:pt x="16811" y="2992"/>
                  </a:lnTo>
                  <a:lnTo>
                    <a:pt x="16750" y="2914"/>
                  </a:lnTo>
                  <a:lnTo>
                    <a:pt x="16684" y="2837"/>
                  </a:lnTo>
                  <a:lnTo>
                    <a:pt x="16612" y="2763"/>
                  </a:lnTo>
                  <a:lnTo>
                    <a:pt x="16533" y="2691"/>
                  </a:lnTo>
                  <a:lnTo>
                    <a:pt x="16450" y="2621"/>
                  </a:lnTo>
                  <a:lnTo>
                    <a:pt x="16361" y="2554"/>
                  </a:lnTo>
                  <a:lnTo>
                    <a:pt x="16266" y="2489"/>
                  </a:lnTo>
                  <a:lnTo>
                    <a:pt x="16167" y="2427"/>
                  </a:lnTo>
                  <a:lnTo>
                    <a:pt x="16063" y="2369"/>
                  </a:lnTo>
                  <a:lnTo>
                    <a:pt x="15953" y="2313"/>
                  </a:lnTo>
                  <a:lnTo>
                    <a:pt x="15840" y="2261"/>
                  </a:lnTo>
                  <a:lnTo>
                    <a:pt x="15722" y="2210"/>
                  </a:lnTo>
                  <a:lnTo>
                    <a:pt x="15600" y="2165"/>
                  </a:lnTo>
                  <a:lnTo>
                    <a:pt x="15475" y="2121"/>
                  </a:lnTo>
                  <a:lnTo>
                    <a:pt x="15346" y="2082"/>
                  </a:lnTo>
                  <a:lnTo>
                    <a:pt x="15212" y="2047"/>
                  </a:lnTo>
                  <a:lnTo>
                    <a:pt x="15076" y="2015"/>
                  </a:lnTo>
                  <a:lnTo>
                    <a:pt x="14936" y="1987"/>
                  </a:lnTo>
                  <a:lnTo>
                    <a:pt x="14794" y="1963"/>
                  </a:lnTo>
                  <a:lnTo>
                    <a:pt x="14648" y="1943"/>
                  </a:lnTo>
                  <a:lnTo>
                    <a:pt x="14501" y="1927"/>
                  </a:lnTo>
                  <a:lnTo>
                    <a:pt x="14350" y="1916"/>
                  </a:lnTo>
                  <a:lnTo>
                    <a:pt x="14198" y="1909"/>
                  </a:lnTo>
                  <a:lnTo>
                    <a:pt x="14043" y="1907"/>
                  </a:lnTo>
                  <a:lnTo>
                    <a:pt x="13965" y="1908"/>
                  </a:lnTo>
                  <a:lnTo>
                    <a:pt x="13887" y="1909"/>
                  </a:lnTo>
                  <a:lnTo>
                    <a:pt x="13811" y="1912"/>
                  </a:lnTo>
                  <a:lnTo>
                    <a:pt x="13734" y="1916"/>
                  </a:lnTo>
                  <a:lnTo>
                    <a:pt x="13659" y="1921"/>
                  </a:lnTo>
                  <a:lnTo>
                    <a:pt x="13584" y="1928"/>
                  </a:lnTo>
                  <a:lnTo>
                    <a:pt x="13508" y="1935"/>
                  </a:lnTo>
                  <a:lnTo>
                    <a:pt x="13434" y="1943"/>
                  </a:lnTo>
                  <a:lnTo>
                    <a:pt x="13361" y="1953"/>
                  </a:lnTo>
                  <a:lnTo>
                    <a:pt x="13289" y="1964"/>
                  </a:lnTo>
                  <a:lnTo>
                    <a:pt x="13217" y="1975"/>
                  </a:lnTo>
                  <a:lnTo>
                    <a:pt x="13145" y="1988"/>
                  </a:lnTo>
                  <a:lnTo>
                    <a:pt x="13074" y="2001"/>
                  </a:lnTo>
                  <a:lnTo>
                    <a:pt x="13005" y="2016"/>
                  </a:lnTo>
                  <a:lnTo>
                    <a:pt x="12936" y="2032"/>
                  </a:lnTo>
                  <a:lnTo>
                    <a:pt x="12868" y="2048"/>
                  </a:lnTo>
                  <a:lnTo>
                    <a:pt x="12844" y="1941"/>
                  </a:lnTo>
                  <a:lnTo>
                    <a:pt x="12812" y="1836"/>
                  </a:lnTo>
                  <a:lnTo>
                    <a:pt x="12772" y="1732"/>
                  </a:lnTo>
                  <a:lnTo>
                    <a:pt x="12725" y="1629"/>
                  </a:lnTo>
                  <a:lnTo>
                    <a:pt x="12669" y="1530"/>
                  </a:lnTo>
                  <a:lnTo>
                    <a:pt x="12606" y="1432"/>
                  </a:lnTo>
                  <a:lnTo>
                    <a:pt x="12536" y="1336"/>
                  </a:lnTo>
                  <a:lnTo>
                    <a:pt x="12459" y="1242"/>
                  </a:lnTo>
                  <a:lnTo>
                    <a:pt x="12374" y="1152"/>
                  </a:lnTo>
                  <a:lnTo>
                    <a:pt x="12284" y="1063"/>
                  </a:lnTo>
                  <a:lnTo>
                    <a:pt x="12187" y="977"/>
                  </a:lnTo>
                  <a:lnTo>
                    <a:pt x="12083" y="894"/>
                  </a:lnTo>
                  <a:lnTo>
                    <a:pt x="11974" y="814"/>
                  </a:lnTo>
                  <a:lnTo>
                    <a:pt x="11858" y="738"/>
                  </a:lnTo>
                  <a:lnTo>
                    <a:pt x="11738" y="663"/>
                  </a:lnTo>
                  <a:lnTo>
                    <a:pt x="11612" y="593"/>
                  </a:lnTo>
                  <a:lnTo>
                    <a:pt x="11480" y="525"/>
                  </a:lnTo>
                  <a:lnTo>
                    <a:pt x="11343" y="461"/>
                  </a:lnTo>
                  <a:lnTo>
                    <a:pt x="11202" y="401"/>
                  </a:lnTo>
                  <a:lnTo>
                    <a:pt x="11056" y="345"/>
                  </a:lnTo>
                  <a:lnTo>
                    <a:pt x="10905" y="292"/>
                  </a:lnTo>
                  <a:lnTo>
                    <a:pt x="10750" y="243"/>
                  </a:lnTo>
                  <a:lnTo>
                    <a:pt x="10591" y="199"/>
                  </a:lnTo>
                  <a:lnTo>
                    <a:pt x="10429" y="159"/>
                  </a:lnTo>
                  <a:lnTo>
                    <a:pt x="10262" y="122"/>
                  </a:lnTo>
                  <a:lnTo>
                    <a:pt x="10092" y="90"/>
                  </a:lnTo>
                  <a:lnTo>
                    <a:pt x="9918" y="63"/>
                  </a:lnTo>
                  <a:lnTo>
                    <a:pt x="9742" y="41"/>
                  </a:lnTo>
                  <a:lnTo>
                    <a:pt x="9563" y="23"/>
                  </a:lnTo>
                  <a:lnTo>
                    <a:pt x="9382" y="10"/>
                  </a:lnTo>
                  <a:lnTo>
                    <a:pt x="9198" y="2"/>
                  </a:lnTo>
                  <a:lnTo>
                    <a:pt x="9011" y="0"/>
                  </a:lnTo>
                  <a:lnTo>
                    <a:pt x="8838" y="2"/>
                  </a:lnTo>
                  <a:lnTo>
                    <a:pt x="8667" y="9"/>
                  </a:lnTo>
                  <a:lnTo>
                    <a:pt x="8498" y="19"/>
                  </a:lnTo>
                  <a:lnTo>
                    <a:pt x="8331" y="35"/>
                  </a:lnTo>
                  <a:lnTo>
                    <a:pt x="8167" y="55"/>
                  </a:lnTo>
                  <a:lnTo>
                    <a:pt x="8005" y="78"/>
                  </a:lnTo>
                  <a:lnTo>
                    <a:pt x="7846" y="105"/>
                  </a:lnTo>
                  <a:lnTo>
                    <a:pt x="7689" y="137"/>
                  </a:lnTo>
                  <a:lnTo>
                    <a:pt x="7536" y="171"/>
                  </a:lnTo>
                  <a:lnTo>
                    <a:pt x="7386" y="210"/>
                  </a:lnTo>
                  <a:lnTo>
                    <a:pt x="7239" y="252"/>
                  </a:lnTo>
                  <a:lnTo>
                    <a:pt x="7097" y="298"/>
                  </a:lnTo>
                  <a:lnTo>
                    <a:pt x="6957" y="348"/>
                  </a:lnTo>
                  <a:lnTo>
                    <a:pt x="6822" y="401"/>
                  </a:lnTo>
                  <a:lnTo>
                    <a:pt x="6690" y="456"/>
                  </a:lnTo>
                  <a:lnTo>
                    <a:pt x="6563" y="515"/>
                  </a:lnTo>
                  <a:lnTo>
                    <a:pt x="6440" y="577"/>
                  </a:lnTo>
                  <a:lnTo>
                    <a:pt x="6321" y="642"/>
                  </a:lnTo>
                  <a:lnTo>
                    <a:pt x="6207" y="709"/>
                  </a:lnTo>
                  <a:lnTo>
                    <a:pt x="6099" y="780"/>
                  </a:lnTo>
                  <a:lnTo>
                    <a:pt x="5995" y="852"/>
                  </a:lnTo>
                  <a:lnTo>
                    <a:pt x="5896" y="928"/>
                  </a:lnTo>
                  <a:lnTo>
                    <a:pt x="5802" y="1006"/>
                  </a:lnTo>
                  <a:lnTo>
                    <a:pt x="5714" y="1086"/>
                  </a:lnTo>
                  <a:lnTo>
                    <a:pt x="5631" y="1169"/>
                  </a:lnTo>
                  <a:lnTo>
                    <a:pt x="5554" y="1254"/>
                  </a:lnTo>
                  <a:lnTo>
                    <a:pt x="5482" y="1340"/>
                  </a:lnTo>
                  <a:lnTo>
                    <a:pt x="5418" y="1429"/>
                  </a:lnTo>
                  <a:lnTo>
                    <a:pt x="5359" y="1520"/>
                  </a:lnTo>
                  <a:lnTo>
                    <a:pt x="5306" y="1612"/>
                  </a:lnTo>
                  <a:lnTo>
                    <a:pt x="5261" y="1707"/>
                  </a:lnTo>
                  <a:lnTo>
                    <a:pt x="5222" y="1803"/>
                  </a:lnTo>
                  <a:lnTo>
                    <a:pt x="5156" y="1787"/>
                  </a:lnTo>
                  <a:lnTo>
                    <a:pt x="5088" y="1773"/>
                  </a:lnTo>
                  <a:lnTo>
                    <a:pt x="5021" y="1759"/>
                  </a:lnTo>
                  <a:lnTo>
                    <a:pt x="4952" y="1746"/>
                  </a:lnTo>
                  <a:lnTo>
                    <a:pt x="4884" y="1734"/>
                  </a:lnTo>
                  <a:lnTo>
                    <a:pt x="4814" y="1724"/>
                  </a:lnTo>
                  <a:lnTo>
                    <a:pt x="4744" y="1714"/>
                  </a:lnTo>
                  <a:lnTo>
                    <a:pt x="4674" y="1705"/>
                  </a:lnTo>
                  <a:lnTo>
                    <a:pt x="4602" y="1697"/>
                  </a:lnTo>
                  <a:lnTo>
                    <a:pt x="4530" y="1690"/>
                  </a:lnTo>
                  <a:lnTo>
                    <a:pt x="4458" y="1684"/>
                  </a:lnTo>
                  <a:lnTo>
                    <a:pt x="4384" y="1679"/>
                  </a:lnTo>
                  <a:lnTo>
                    <a:pt x="4311" y="1676"/>
                  </a:lnTo>
                  <a:lnTo>
                    <a:pt x="4236" y="1673"/>
                  </a:lnTo>
                  <a:lnTo>
                    <a:pt x="4162" y="1671"/>
                  </a:lnTo>
                  <a:lnTo>
                    <a:pt x="4087" y="1670"/>
                  </a:lnTo>
                  <a:lnTo>
                    <a:pt x="3933" y="1673"/>
                  </a:lnTo>
                  <a:lnTo>
                    <a:pt x="3780" y="1679"/>
                  </a:lnTo>
                  <a:lnTo>
                    <a:pt x="3629" y="1691"/>
                  </a:lnTo>
                  <a:lnTo>
                    <a:pt x="3482" y="1707"/>
                  </a:lnTo>
                  <a:lnTo>
                    <a:pt x="3337" y="1726"/>
                  </a:lnTo>
                  <a:lnTo>
                    <a:pt x="3194" y="1750"/>
                  </a:lnTo>
                  <a:lnTo>
                    <a:pt x="3055" y="1779"/>
                  </a:lnTo>
                  <a:lnTo>
                    <a:pt x="2917" y="1811"/>
                  </a:lnTo>
                  <a:lnTo>
                    <a:pt x="2785" y="1846"/>
                  </a:lnTo>
                  <a:lnTo>
                    <a:pt x="2655" y="1885"/>
                  </a:lnTo>
                  <a:lnTo>
                    <a:pt x="2529" y="1928"/>
                  </a:lnTo>
                  <a:lnTo>
                    <a:pt x="2408" y="1974"/>
                  </a:lnTo>
                  <a:lnTo>
                    <a:pt x="2289" y="2024"/>
                  </a:lnTo>
                  <a:lnTo>
                    <a:pt x="2176" y="2077"/>
                  </a:lnTo>
                  <a:lnTo>
                    <a:pt x="2068" y="2133"/>
                  </a:lnTo>
                  <a:lnTo>
                    <a:pt x="1963" y="2191"/>
                  </a:lnTo>
                  <a:lnTo>
                    <a:pt x="1864" y="2253"/>
                  </a:lnTo>
                  <a:lnTo>
                    <a:pt x="1770" y="2318"/>
                  </a:lnTo>
                  <a:lnTo>
                    <a:pt x="1680" y="2385"/>
                  </a:lnTo>
                  <a:lnTo>
                    <a:pt x="1596" y="2455"/>
                  </a:lnTo>
                  <a:lnTo>
                    <a:pt x="1519" y="2527"/>
                  </a:lnTo>
                  <a:lnTo>
                    <a:pt x="1446" y="2601"/>
                  </a:lnTo>
                  <a:lnTo>
                    <a:pt x="1379" y="2677"/>
                  </a:lnTo>
                  <a:lnTo>
                    <a:pt x="1320" y="2756"/>
                  </a:lnTo>
                  <a:lnTo>
                    <a:pt x="1266" y="2837"/>
                  </a:lnTo>
                  <a:lnTo>
                    <a:pt x="1218" y="2919"/>
                  </a:lnTo>
                  <a:lnTo>
                    <a:pt x="1178" y="3004"/>
                  </a:lnTo>
                  <a:lnTo>
                    <a:pt x="1144" y="3089"/>
                  </a:lnTo>
                  <a:lnTo>
                    <a:pt x="1118" y="3177"/>
                  </a:lnTo>
                  <a:lnTo>
                    <a:pt x="1100" y="3266"/>
                  </a:lnTo>
                  <a:lnTo>
                    <a:pt x="1087" y="3357"/>
                  </a:lnTo>
                  <a:lnTo>
                    <a:pt x="1084" y="3448"/>
                  </a:lnTo>
                  <a:lnTo>
                    <a:pt x="1085" y="3490"/>
                  </a:lnTo>
                  <a:lnTo>
                    <a:pt x="1087" y="3532"/>
                  </a:lnTo>
                  <a:lnTo>
                    <a:pt x="1092" y="3575"/>
                  </a:lnTo>
                  <a:lnTo>
                    <a:pt x="1097" y="3616"/>
                  </a:lnTo>
                  <a:lnTo>
                    <a:pt x="1104" y="3657"/>
                  </a:lnTo>
                  <a:lnTo>
                    <a:pt x="1113" y="3698"/>
                  </a:lnTo>
                  <a:lnTo>
                    <a:pt x="1124" y="3739"/>
                  </a:lnTo>
                  <a:lnTo>
                    <a:pt x="1136" y="3779"/>
                  </a:lnTo>
                  <a:lnTo>
                    <a:pt x="1150" y="3820"/>
                  </a:lnTo>
                  <a:lnTo>
                    <a:pt x="1165" y="3859"/>
                  </a:lnTo>
                  <a:lnTo>
                    <a:pt x="1182" y="3899"/>
                  </a:lnTo>
                  <a:lnTo>
                    <a:pt x="1199" y="3938"/>
                  </a:lnTo>
                  <a:lnTo>
                    <a:pt x="1220" y="3977"/>
                  </a:lnTo>
                  <a:lnTo>
                    <a:pt x="1240" y="4015"/>
                  </a:lnTo>
                  <a:lnTo>
                    <a:pt x="1263" y="4053"/>
                  </a:lnTo>
                  <a:lnTo>
                    <a:pt x="1286" y="4091"/>
                  </a:lnTo>
                  <a:lnTo>
                    <a:pt x="1312" y="4127"/>
                  </a:lnTo>
                  <a:lnTo>
                    <a:pt x="1338" y="4165"/>
                  </a:lnTo>
                  <a:lnTo>
                    <a:pt x="1366" y="4200"/>
                  </a:lnTo>
                  <a:lnTo>
                    <a:pt x="1395" y="4237"/>
                  </a:lnTo>
                  <a:lnTo>
                    <a:pt x="1426" y="4272"/>
                  </a:lnTo>
                  <a:lnTo>
                    <a:pt x="1458" y="4307"/>
                  </a:lnTo>
                  <a:lnTo>
                    <a:pt x="1491" y="4342"/>
                  </a:lnTo>
                  <a:lnTo>
                    <a:pt x="1526" y="4375"/>
                  </a:lnTo>
                  <a:lnTo>
                    <a:pt x="1561" y="4409"/>
                  </a:lnTo>
                  <a:lnTo>
                    <a:pt x="1597" y="4442"/>
                  </a:lnTo>
                  <a:lnTo>
                    <a:pt x="1635" y="4474"/>
                  </a:lnTo>
                  <a:lnTo>
                    <a:pt x="1675" y="4506"/>
                  </a:lnTo>
                  <a:lnTo>
                    <a:pt x="1715" y="4537"/>
                  </a:lnTo>
                  <a:lnTo>
                    <a:pt x="1756" y="4568"/>
                  </a:lnTo>
                  <a:lnTo>
                    <a:pt x="1800" y="4599"/>
                  </a:lnTo>
                  <a:lnTo>
                    <a:pt x="1843" y="4628"/>
                  </a:lnTo>
                  <a:lnTo>
                    <a:pt x="1740" y="4667"/>
                  </a:lnTo>
                  <a:lnTo>
                    <a:pt x="1640" y="4708"/>
                  </a:lnTo>
                  <a:lnTo>
                    <a:pt x="1542" y="4751"/>
                  </a:lnTo>
                  <a:lnTo>
                    <a:pt x="1447" y="4795"/>
                  </a:lnTo>
                  <a:lnTo>
                    <a:pt x="1353" y="4841"/>
                  </a:lnTo>
                  <a:lnTo>
                    <a:pt x="1262" y="4889"/>
                  </a:lnTo>
                  <a:lnTo>
                    <a:pt x="1174" y="4938"/>
                  </a:lnTo>
                  <a:lnTo>
                    <a:pt x="1088" y="4988"/>
                  </a:lnTo>
                  <a:lnTo>
                    <a:pt x="1006" y="5041"/>
                  </a:lnTo>
                  <a:lnTo>
                    <a:pt x="925" y="5094"/>
                  </a:lnTo>
                  <a:lnTo>
                    <a:pt x="848" y="5150"/>
                  </a:lnTo>
                  <a:lnTo>
                    <a:pt x="774" y="5207"/>
                  </a:lnTo>
                  <a:lnTo>
                    <a:pt x="702" y="5266"/>
                  </a:lnTo>
                  <a:lnTo>
                    <a:pt x="634" y="5325"/>
                  </a:lnTo>
                  <a:lnTo>
                    <a:pt x="569" y="5385"/>
                  </a:lnTo>
                  <a:lnTo>
                    <a:pt x="507" y="5447"/>
                  </a:lnTo>
                  <a:lnTo>
                    <a:pt x="448" y="5511"/>
                  </a:lnTo>
                  <a:lnTo>
                    <a:pt x="393" y="5576"/>
                  </a:lnTo>
                  <a:lnTo>
                    <a:pt x="340" y="5641"/>
                  </a:lnTo>
                  <a:lnTo>
                    <a:pt x="291" y="5709"/>
                  </a:lnTo>
                  <a:lnTo>
                    <a:pt x="247" y="5776"/>
                  </a:lnTo>
                  <a:lnTo>
                    <a:pt x="204" y="5846"/>
                  </a:lnTo>
                  <a:lnTo>
                    <a:pt x="167" y="5915"/>
                  </a:lnTo>
                  <a:lnTo>
                    <a:pt x="132" y="5986"/>
                  </a:lnTo>
                  <a:lnTo>
                    <a:pt x="102" y="6058"/>
                  </a:lnTo>
                  <a:lnTo>
                    <a:pt x="75" y="6130"/>
                  </a:lnTo>
                  <a:lnTo>
                    <a:pt x="53" y="6204"/>
                  </a:lnTo>
                  <a:lnTo>
                    <a:pt x="34" y="6278"/>
                  </a:lnTo>
                  <a:lnTo>
                    <a:pt x="19" y="6354"/>
                  </a:lnTo>
                  <a:lnTo>
                    <a:pt x="8" y="6429"/>
                  </a:lnTo>
                  <a:lnTo>
                    <a:pt x="2" y="6505"/>
                  </a:lnTo>
                  <a:lnTo>
                    <a:pt x="0" y="6583"/>
                  </a:lnTo>
                  <a:lnTo>
                    <a:pt x="5" y="6700"/>
                  </a:lnTo>
                  <a:lnTo>
                    <a:pt x="19" y="6815"/>
                  </a:lnTo>
                  <a:lnTo>
                    <a:pt x="43" y="6928"/>
                  </a:lnTo>
                  <a:lnTo>
                    <a:pt x="77" y="7040"/>
                  </a:lnTo>
                  <a:lnTo>
                    <a:pt x="119" y="7149"/>
                  </a:lnTo>
                  <a:lnTo>
                    <a:pt x="170" y="7257"/>
                  </a:lnTo>
                  <a:lnTo>
                    <a:pt x="230" y="7363"/>
                  </a:lnTo>
                  <a:lnTo>
                    <a:pt x="297" y="7466"/>
                  </a:lnTo>
                  <a:lnTo>
                    <a:pt x="373" y="7566"/>
                  </a:lnTo>
                  <a:lnTo>
                    <a:pt x="457" y="7664"/>
                  </a:lnTo>
                  <a:lnTo>
                    <a:pt x="548" y="7759"/>
                  </a:lnTo>
                  <a:lnTo>
                    <a:pt x="646" y="7852"/>
                  </a:lnTo>
                  <a:lnTo>
                    <a:pt x="752" y="7942"/>
                  </a:lnTo>
                  <a:lnTo>
                    <a:pt x="864" y="8027"/>
                  </a:lnTo>
                  <a:lnTo>
                    <a:pt x="984" y="8111"/>
                  </a:lnTo>
                  <a:lnTo>
                    <a:pt x="1110" y="8189"/>
                  </a:lnTo>
                  <a:lnTo>
                    <a:pt x="1241" y="8266"/>
                  </a:lnTo>
                  <a:lnTo>
                    <a:pt x="1378" y="8338"/>
                  </a:lnTo>
                  <a:lnTo>
                    <a:pt x="1522" y="8405"/>
                  </a:lnTo>
                  <a:lnTo>
                    <a:pt x="1671" y="8470"/>
                  </a:lnTo>
                  <a:lnTo>
                    <a:pt x="1825" y="8530"/>
                  </a:lnTo>
                  <a:lnTo>
                    <a:pt x="1983" y="8586"/>
                  </a:lnTo>
                  <a:lnTo>
                    <a:pt x="2148" y="8637"/>
                  </a:lnTo>
                  <a:lnTo>
                    <a:pt x="2316" y="8684"/>
                  </a:lnTo>
                  <a:lnTo>
                    <a:pt x="2488" y="8726"/>
                  </a:lnTo>
                  <a:lnTo>
                    <a:pt x="2665" y="8764"/>
                  </a:lnTo>
                  <a:lnTo>
                    <a:pt x="2846" y="8796"/>
                  </a:lnTo>
                  <a:lnTo>
                    <a:pt x="3029" y="8823"/>
                  </a:lnTo>
                  <a:lnTo>
                    <a:pt x="3217" y="8845"/>
                  </a:lnTo>
                  <a:lnTo>
                    <a:pt x="3407" y="8861"/>
                  </a:lnTo>
                  <a:lnTo>
                    <a:pt x="3601" y="8872"/>
                  </a:lnTo>
                  <a:lnTo>
                    <a:pt x="3797" y="8878"/>
                  </a:lnTo>
                  <a:lnTo>
                    <a:pt x="3796" y="8893"/>
                  </a:lnTo>
                  <a:lnTo>
                    <a:pt x="3793" y="8909"/>
                  </a:lnTo>
                  <a:lnTo>
                    <a:pt x="3792" y="8925"/>
                  </a:lnTo>
                  <a:lnTo>
                    <a:pt x="3791" y="8940"/>
                  </a:lnTo>
                  <a:lnTo>
                    <a:pt x="3790" y="8956"/>
                  </a:lnTo>
                  <a:lnTo>
                    <a:pt x="3790" y="8972"/>
                  </a:lnTo>
                  <a:lnTo>
                    <a:pt x="3789" y="8988"/>
                  </a:lnTo>
                  <a:lnTo>
                    <a:pt x="3789" y="9002"/>
                  </a:lnTo>
                  <a:lnTo>
                    <a:pt x="3793" y="9095"/>
                  </a:lnTo>
                  <a:lnTo>
                    <a:pt x="3805" y="9185"/>
                  </a:lnTo>
                  <a:lnTo>
                    <a:pt x="3823" y="9274"/>
                  </a:lnTo>
                  <a:lnTo>
                    <a:pt x="3850" y="9361"/>
                  </a:lnTo>
                  <a:lnTo>
                    <a:pt x="3884" y="9448"/>
                  </a:lnTo>
                  <a:lnTo>
                    <a:pt x="3923" y="9531"/>
                  </a:lnTo>
                  <a:lnTo>
                    <a:pt x="3971" y="9614"/>
                  </a:lnTo>
                  <a:lnTo>
                    <a:pt x="4025" y="9694"/>
                  </a:lnTo>
                  <a:lnTo>
                    <a:pt x="4084" y="9773"/>
                  </a:lnTo>
                  <a:lnTo>
                    <a:pt x="4152" y="9850"/>
                  </a:lnTo>
                  <a:lnTo>
                    <a:pt x="4224" y="9925"/>
                  </a:lnTo>
                  <a:lnTo>
                    <a:pt x="4301" y="9997"/>
                  </a:lnTo>
                  <a:lnTo>
                    <a:pt x="4386" y="10066"/>
                  </a:lnTo>
                  <a:lnTo>
                    <a:pt x="4475" y="10134"/>
                  </a:lnTo>
                  <a:lnTo>
                    <a:pt x="4569" y="10198"/>
                  </a:lnTo>
                  <a:lnTo>
                    <a:pt x="4668" y="10259"/>
                  </a:lnTo>
                  <a:lnTo>
                    <a:pt x="4773" y="10319"/>
                  </a:lnTo>
                  <a:lnTo>
                    <a:pt x="4882" y="10375"/>
                  </a:lnTo>
                  <a:lnTo>
                    <a:pt x="4996" y="10427"/>
                  </a:lnTo>
                  <a:lnTo>
                    <a:pt x="5113" y="10476"/>
                  </a:lnTo>
                  <a:lnTo>
                    <a:pt x="5234" y="10523"/>
                  </a:lnTo>
                  <a:lnTo>
                    <a:pt x="5360" y="10565"/>
                  </a:lnTo>
                  <a:lnTo>
                    <a:pt x="5490" y="10605"/>
                  </a:lnTo>
                  <a:lnTo>
                    <a:pt x="5623" y="10641"/>
                  </a:lnTo>
                  <a:lnTo>
                    <a:pt x="5760" y="10673"/>
                  </a:lnTo>
                  <a:lnTo>
                    <a:pt x="5899" y="10700"/>
                  </a:lnTo>
                  <a:lnTo>
                    <a:pt x="6042" y="10724"/>
                  </a:lnTo>
                  <a:lnTo>
                    <a:pt x="6187" y="10743"/>
                  </a:lnTo>
                  <a:lnTo>
                    <a:pt x="6335" y="10759"/>
                  </a:lnTo>
                  <a:lnTo>
                    <a:pt x="6485" y="10771"/>
                  </a:lnTo>
                  <a:lnTo>
                    <a:pt x="6638" y="10778"/>
                  </a:lnTo>
                  <a:lnTo>
                    <a:pt x="6792" y="10780"/>
                  </a:lnTo>
                  <a:lnTo>
                    <a:pt x="6865" y="10780"/>
                  </a:lnTo>
                  <a:lnTo>
                    <a:pt x="6937" y="10778"/>
                  </a:lnTo>
                  <a:lnTo>
                    <a:pt x="7008" y="10775"/>
                  </a:lnTo>
                  <a:lnTo>
                    <a:pt x="7080" y="10772"/>
                  </a:lnTo>
                  <a:lnTo>
                    <a:pt x="7150" y="10767"/>
                  </a:lnTo>
                  <a:lnTo>
                    <a:pt x="7220" y="10762"/>
                  </a:lnTo>
                  <a:lnTo>
                    <a:pt x="7290" y="10756"/>
                  </a:lnTo>
                  <a:lnTo>
                    <a:pt x="7359" y="10748"/>
                  </a:lnTo>
                  <a:lnTo>
                    <a:pt x="7428" y="10740"/>
                  </a:lnTo>
                  <a:lnTo>
                    <a:pt x="7495" y="10731"/>
                  </a:lnTo>
                  <a:lnTo>
                    <a:pt x="7563" y="10721"/>
                  </a:lnTo>
                  <a:lnTo>
                    <a:pt x="7630" y="10710"/>
                  </a:lnTo>
                  <a:lnTo>
                    <a:pt x="7695" y="10698"/>
                  </a:lnTo>
                  <a:lnTo>
                    <a:pt x="7761" y="10685"/>
                  </a:lnTo>
                  <a:lnTo>
                    <a:pt x="7826" y="10672"/>
                  </a:lnTo>
                  <a:lnTo>
                    <a:pt x="7890" y="10658"/>
                  </a:lnTo>
                  <a:lnTo>
                    <a:pt x="7953" y="10642"/>
                  </a:lnTo>
                  <a:lnTo>
                    <a:pt x="8016" y="10626"/>
                  </a:lnTo>
                  <a:lnTo>
                    <a:pt x="8078" y="10609"/>
                  </a:lnTo>
                  <a:lnTo>
                    <a:pt x="8139" y="10592"/>
                  </a:lnTo>
                  <a:lnTo>
                    <a:pt x="8200" y="10573"/>
                  </a:lnTo>
                  <a:lnTo>
                    <a:pt x="8259" y="10554"/>
                  </a:lnTo>
                  <a:lnTo>
                    <a:pt x="8319" y="10533"/>
                  </a:lnTo>
                  <a:lnTo>
                    <a:pt x="8376" y="10513"/>
                  </a:lnTo>
                  <a:lnTo>
                    <a:pt x="8433" y="10491"/>
                  </a:lnTo>
                  <a:lnTo>
                    <a:pt x="8489" y="10469"/>
                  </a:lnTo>
                  <a:lnTo>
                    <a:pt x="8545" y="10447"/>
                  </a:lnTo>
                  <a:lnTo>
                    <a:pt x="8598" y="10423"/>
                  </a:lnTo>
                  <a:lnTo>
                    <a:pt x="8652" y="10398"/>
                  </a:lnTo>
                  <a:lnTo>
                    <a:pt x="8705" y="10372"/>
                  </a:lnTo>
                  <a:lnTo>
                    <a:pt x="8756" y="10347"/>
                  </a:lnTo>
                  <a:lnTo>
                    <a:pt x="8806" y="10321"/>
                  </a:lnTo>
                  <a:lnTo>
                    <a:pt x="8868" y="10347"/>
                  </a:lnTo>
                  <a:lnTo>
                    <a:pt x="8929" y="10372"/>
                  </a:lnTo>
                  <a:lnTo>
                    <a:pt x="8992" y="10398"/>
                  </a:lnTo>
                  <a:lnTo>
                    <a:pt x="9056" y="10423"/>
                  </a:lnTo>
                  <a:lnTo>
                    <a:pt x="9120" y="10445"/>
                  </a:lnTo>
                  <a:lnTo>
                    <a:pt x="9186" y="10468"/>
                  </a:lnTo>
                  <a:lnTo>
                    <a:pt x="9253" y="10491"/>
                  </a:lnTo>
                  <a:lnTo>
                    <a:pt x="9319" y="10512"/>
                  </a:lnTo>
                  <a:lnTo>
                    <a:pt x="9387" y="10533"/>
                  </a:lnTo>
                  <a:lnTo>
                    <a:pt x="9456" y="10553"/>
                  </a:lnTo>
                  <a:lnTo>
                    <a:pt x="9526" y="10572"/>
                  </a:lnTo>
                  <a:lnTo>
                    <a:pt x="9595" y="10590"/>
                  </a:lnTo>
                  <a:lnTo>
                    <a:pt x="9666" y="10608"/>
                  </a:lnTo>
                  <a:lnTo>
                    <a:pt x="9737" y="10625"/>
                  </a:lnTo>
                  <a:lnTo>
                    <a:pt x="9810" y="10641"/>
                  </a:lnTo>
                  <a:lnTo>
                    <a:pt x="9882" y="10656"/>
                  </a:lnTo>
                  <a:lnTo>
                    <a:pt x="9956" y="10669"/>
                  </a:lnTo>
                  <a:lnTo>
                    <a:pt x="10030" y="10683"/>
                  </a:lnTo>
                  <a:lnTo>
                    <a:pt x="10104" y="10696"/>
                  </a:lnTo>
                  <a:lnTo>
                    <a:pt x="10180" y="10707"/>
                  </a:lnTo>
                  <a:lnTo>
                    <a:pt x="10255" y="10717"/>
                  </a:lnTo>
                  <a:lnTo>
                    <a:pt x="10332" y="10727"/>
                  </a:lnTo>
                  <a:lnTo>
                    <a:pt x="10409" y="10737"/>
                  </a:lnTo>
                  <a:lnTo>
                    <a:pt x="10487" y="10745"/>
                  </a:lnTo>
                  <a:lnTo>
                    <a:pt x="10565" y="10751"/>
                  </a:lnTo>
                  <a:lnTo>
                    <a:pt x="10643" y="10758"/>
                  </a:lnTo>
                  <a:lnTo>
                    <a:pt x="10722" y="10763"/>
                  </a:lnTo>
                  <a:lnTo>
                    <a:pt x="10802" y="10767"/>
                  </a:lnTo>
                  <a:lnTo>
                    <a:pt x="10882" y="10771"/>
                  </a:lnTo>
                  <a:lnTo>
                    <a:pt x="10962" y="10773"/>
                  </a:lnTo>
                  <a:lnTo>
                    <a:pt x="11043" y="10775"/>
                  </a:lnTo>
                  <a:lnTo>
                    <a:pt x="11124" y="10775"/>
                  </a:lnTo>
                  <a:lnTo>
                    <a:pt x="11303" y="10773"/>
                  </a:lnTo>
                  <a:lnTo>
                    <a:pt x="11479" y="10766"/>
                  </a:lnTo>
                  <a:lnTo>
                    <a:pt x="11654" y="10754"/>
                  </a:lnTo>
                  <a:lnTo>
                    <a:pt x="11826" y="10738"/>
                  </a:lnTo>
                  <a:lnTo>
                    <a:pt x="11995" y="10717"/>
                  </a:lnTo>
                  <a:lnTo>
                    <a:pt x="12162" y="10692"/>
                  </a:lnTo>
                  <a:lnTo>
                    <a:pt x="12325" y="10664"/>
                  </a:lnTo>
                  <a:lnTo>
                    <a:pt x="12486" y="10630"/>
                  </a:lnTo>
                  <a:lnTo>
                    <a:pt x="12643" y="10593"/>
                  </a:lnTo>
                  <a:lnTo>
                    <a:pt x="12797" y="10552"/>
                  </a:lnTo>
                  <a:lnTo>
                    <a:pt x="12947" y="10507"/>
                  </a:lnTo>
                  <a:lnTo>
                    <a:pt x="13093" y="10458"/>
                  </a:lnTo>
                  <a:lnTo>
                    <a:pt x="13235" y="10407"/>
                  </a:lnTo>
                  <a:lnTo>
                    <a:pt x="13374" y="10351"/>
                  </a:lnTo>
                  <a:lnTo>
                    <a:pt x="13507" y="10291"/>
                  </a:lnTo>
                  <a:lnTo>
                    <a:pt x="13636" y="10230"/>
                  </a:lnTo>
                  <a:lnTo>
                    <a:pt x="13761" y="10163"/>
                  </a:lnTo>
                  <a:lnTo>
                    <a:pt x="13881" y="10095"/>
                  </a:lnTo>
                  <a:lnTo>
                    <a:pt x="13995" y="10024"/>
                  </a:lnTo>
                  <a:lnTo>
                    <a:pt x="14104" y="9950"/>
                  </a:lnTo>
                  <a:lnTo>
                    <a:pt x="14208" y="9872"/>
                  </a:lnTo>
                  <a:lnTo>
                    <a:pt x="14307" y="9792"/>
                  </a:lnTo>
                  <a:lnTo>
                    <a:pt x="14399" y="9710"/>
                  </a:lnTo>
                  <a:lnTo>
                    <a:pt x="14486" y="9626"/>
                  </a:lnTo>
                  <a:lnTo>
                    <a:pt x="14567" y="9539"/>
                  </a:lnTo>
                  <a:lnTo>
                    <a:pt x="14641" y="9450"/>
                  </a:lnTo>
                  <a:lnTo>
                    <a:pt x="14710" y="9357"/>
                  </a:lnTo>
                  <a:lnTo>
                    <a:pt x="14771" y="9265"/>
                  </a:lnTo>
                  <a:lnTo>
                    <a:pt x="14825" y="9169"/>
                  </a:lnTo>
                  <a:lnTo>
                    <a:pt x="14873" y="9072"/>
                  </a:lnTo>
                  <a:lnTo>
                    <a:pt x="14914" y="8973"/>
                  </a:lnTo>
                  <a:lnTo>
                    <a:pt x="14947" y="8872"/>
                  </a:lnTo>
                  <a:lnTo>
                    <a:pt x="15122" y="8855"/>
                  </a:lnTo>
                  <a:lnTo>
                    <a:pt x="15294" y="8833"/>
                  </a:lnTo>
                  <a:lnTo>
                    <a:pt x="15463" y="8807"/>
                  </a:lnTo>
                  <a:lnTo>
                    <a:pt x="15629" y="8776"/>
                  </a:lnTo>
                  <a:lnTo>
                    <a:pt x="15792" y="8741"/>
                  </a:lnTo>
                  <a:lnTo>
                    <a:pt x="15951" y="8702"/>
                  </a:lnTo>
                  <a:lnTo>
                    <a:pt x="16107" y="8660"/>
                  </a:lnTo>
                  <a:lnTo>
                    <a:pt x="16259" y="8613"/>
                  </a:lnTo>
                  <a:lnTo>
                    <a:pt x="16406" y="8562"/>
                  </a:lnTo>
                  <a:lnTo>
                    <a:pt x="16550" y="8507"/>
                  </a:lnTo>
                  <a:lnTo>
                    <a:pt x="16690" y="8450"/>
                  </a:lnTo>
                  <a:lnTo>
                    <a:pt x="16824" y="8388"/>
                  </a:lnTo>
                  <a:lnTo>
                    <a:pt x="16953" y="8323"/>
                  </a:lnTo>
                  <a:lnTo>
                    <a:pt x="17079" y="8256"/>
                  </a:lnTo>
                  <a:lnTo>
                    <a:pt x="17199" y="8184"/>
                  </a:lnTo>
                  <a:lnTo>
                    <a:pt x="17313" y="8110"/>
                  </a:lnTo>
                  <a:lnTo>
                    <a:pt x="17422" y="8033"/>
                  </a:lnTo>
                  <a:lnTo>
                    <a:pt x="17525" y="7953"/>
                  </a:lnTo>
                  <a:lnTo>
                    <a:pt x="17623" y="7870"/>
                  </a:lnTo>
                  <a:lnTo>
                    <a:pt x="17714" y="7785"/>
                  </a:lnTo>
                  <a:lnTo>
                    <a:pt x="17800" y="7697"/>
                  </a:lnTo>
                  <a:lnTo>
                    <a:pt x="17877" y="7607"/>
                  </a:lnTo>
                  <a:lnTo>
                    <a:pt x="17950" y="7515"/>
                  </a:lnTo>
                  <a:lnTo>
                    <a:pt x="18015" y="7420"/>
                  </a:lnTo>
                  <a:lnTo>
                    <a:pt x="18074" y="7324"/>
                  </a:lnTo>
                  <a:lnTo>
                    <a:pt x="18124" y="7226"/>
                  </a:lnTo>
                  <a:lnTo>
                    <a:pt x="18168" y="7125"/>
                  </a:lnTo>
                  <a:lnTo>
                    <a:pt x="18204" y="7023"/>
                  </a:lnTo>
                  <a:lnTo>
                    <a:pt x="18232" y="6920"/>
                  </a:lnTo>
                  <a:lnTo>
                    <a:pt x="18253" y="6815"/>
                  </a:lnTo>
                  <a:lnTo>
                    <a:pt x="18265" y="6708"/>
                  </a:lnTo>
                  <a:lnTo>
                    <a:pt x="18270" y="66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eb9a8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2095200" y="2790720"/>
              <a:ext cx="9435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Financing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" name=""/>
            <p:cNvSpPr/>
            <p:nvPr/>
          </p:nvSpPr>
          <p:spPr>
            <a:xfrm rot="2435400">
              <a:off x="2792160" y="3339360"/>
              <a:ext cx="1190160" cy="314280"/>
            </a:xfrm>
            <a:prstGeom prst="leftRightArrow">
              <a:avLst>
                <a:gd name="adj1" fmla="val 50000"/>
                <a:gd name="adj2" fmla="val 75388"/>
              </a:avLst>
            </a:prstGeom>
            <a:gradFill rotWithShape="0">
              <a:gsLst>
                <a:gs pos="0">
                  <a:srgbClr val="ff3300"/>
                </a:gs>
                <a:gs pos="100000">
                  <a:srgbClr val="feb9a8"/>
                </a:gs>
              </a:gsLst>
              <a:path path="rect">
                <a:fillToRect l="50000" t="50000" r="50000" b="50000"/>
              </a:path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Oracle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9" name=""/>
          <p:cNvGrpSpPr/>
          <p:nvPr/>
        </p:nvGrpSpPr>
        <p:grpSpPr>
          <a:xfrm>
            <a:off x="1675080" y="4324680"/>
            <a:ext cx="2175120" cy="1734120"/>
            <a:chOff x="1675080" y="4324680"/>
            <a:chExt cx="2175120" cy="1734120"/>
          </a:xfrm>
        </p:grpSpPr>
        <p:sp>
          <p:nvSpPr>
            <p:cNvPr id="230" name=""/>
            <p:cNvSpPr/>
            <p:nvPr/>
          </p:nvSpPr>
          <p:spPr>
            <a:xfrm rot="19399800">
              <a:off x="1779120" y="5086080"/>
              <a:ext cx="1101600" cy="714240"/>
            </a:xfrm>
            <a:custGeom>
              <a:avLst/>
              <a:gdLst/>
              <a:ahLst/>
              <a:rect l="l" t="t" r="r" b="b"/>
              <a:pathLst>
                <a:path w="18270" h="10780">
                  <a:moveTo>
                    <a:pt x="18270" y="6600"/>
                  </a:moveTo>
                  <a:lnTo>
                    <a:pt x="18268" y="6525"/>
                  </a:lnTo>
                  <a:lnTo>
                    <a:pt x="18262" y="6451"/>
                  </a:lnTo>
                  <a:lnTo>
                    <a:pt x="18252" y="6378"/>
                  </a:lnTo>
                  <a:lnTo>
                    <a:pt x="18238" y="6305"/>
                  </a:lnTo>
                  <a:lnTo>
                    <a:pt x="18221" y="6233"/>
                  </a:lnTo>
                  <a:lnTo>
                    <a:pt x="18199" y="6161"/>
                  </a:lnTo>
                  <a:lnTo>
                    <a:pt x="18174" y="6091"/>
                  </a:lnTo>
                  <a:lnTo>
                    <a:pt x="18146" y="6020"/>
                  </a:lnTo>
                  <a:lnTo>
                    <a:pt x="18112" y="5952"/>
                  </a:lnTo>
                  <a:lnTo>
                    <a:pt x="18077" y="5883"/>
                  </a:lnTo>
                  <a:lnTo>
                    <a:pt x="18038" y="5817"/>
                  </a:lnTo>
                  <a:lnTo>
                    <a:pt x="17995" y="5751"/>
                  </a:lnTo>
                  <a:lnTo>
                    <a:pt x="17949" y="5685"/>
                  </a:lnTo>
                  <a:lnTo>
                    <a:pt x="17900" y="5621"/>
                  </a:lnTo>
                  <a:lnTo>
                    <a:pt x="17848" y="5558"/>
                  </a:lnTo>
                  <a:lnTo>
                    <a:pt x="17792" y="5496"/>
                  </a:lnTo>
                  <a:lnTo>
                    <a:pt x="17733" y="5435"/>
                  </a:lnTo>
                  <a:lnTo>
                    <a:pt x="17672" y="5375"/>
                  </a:lnTo>
                  <a:lnTo>
                    <a:pt x="17607" y="5317"/>
                  </a:lnTo>
                  <a:lnTo>
                    <a:pt x="17539" y="5260"/>
                  </a:lnTo>
                  <a:lnTo>
                    <a:pt x="17470" y="5204"/>
                  </a:lnTo>
                  <a:lnTo>
                    <a:pt x="17396" y="5149"/>
                  </a:lnTo>
                  <a:lnTo>
                    <a:pt x="17320" y="5095"/>
                  </a:lnTo>
                  <a:lnTo>
                    <a:pt x="17242" y="5044"/>
                  </a:lnTo>
                  <a:lnTo>
                    <a:pt x="17161" y="4994"/>
                  </a:lnTo>
                  <a:lnTo>
                    <a:pt x="17077" y="4945"/>
                  </a:lnTo>
                  <a:lnTo>
                    <a:pt x="16991" y="4897"/>
                  </a:lnTo>
                  <a:lnTo>
                    <a:pt x="16903" y="4851"/>
                  </a:lnTo>
                  <a:lnTo>
                    <a:pt x="16812" y="4807"/>
                  </a:lnTo>
                  <a:lnTo>
                    <a:pt x="16719" y="4764"/>
                  </a:lnTo>
                  <a:lnTo>
                    <a:pt x="16623" y="4723"/>
                  </a:lnTo>
                  <a:lnTo>
                    <a:pt x="16526" y="4683"/>
                  </a:lnTo>
                  <a:lnTo>
                    <a:pt x="16557" y="4657"/>
                  </a:lnTo>
                  <a:lnTo>
                    <a:pt x="16586" y="4630"/>
                  </a:lnTo>
                  <a:lnTo>
                    <a:pt x="16615" y="4602"/>
                  </a:lnTo>
                  <a:lnTo>
                    <a:pt x="16643" y="4574"/>
                  </a:lnTo>
                  <a:lnTo>
                    <a:pt x="16670" y="4546"/>
                  </a:lnTo>
                  <a:lnTo>
                    <a:pt x="16696" y="4518"/>
                  </a:lnTo>
                  <a:lnTo>
                    <a:pt x="16722" y="4489"/>
                  </a:lnTo>
                  <a:lnTo>
                    <a:pt x="16746" y="4460"/>
                  </a:lnTo>
                  <a:lnTo>
                    <a:pt x="16770" y="4430"/>
                  </a:lnTo>
                  <a:lnTo>
                    <a:pt x="16792" y="4400"/>
                  </a:lnTo>
                  <a:lnTo>
                    <a:pt x="16814" y="4370"/>
                  </a:lnTo>
                  <a:lnTo>
                    <a:pt x="16835" y="4340"/>
                  </a:lnTo>
                  <a:lnTo>
                    <a:pt x="16855" y="4310"/>
                  </a:lnTo>
                  <a:lnTo>
                    <a:pt x="16873" y="4279"/>
                  </a:lnTo>
                  <a:lnTo>
                    <a:pt x="16892" y="4247"/>
                  </a:lnTo>
                  <a:lnTo>
                    <a:pt x="16909" y="4216"/>
                  </a:lnTo>
                  <a:lnTo>
                    <a:pt x="16926" y="4184"/>
                  </a:lnTo>
                  <a:lnTo>
                    <a:pt x="16941" y="4152"/>
                  </a:lnTo>
                  <a:lnTo>
                    <a:pt x="16955" y="4120"/>
                  </a:lnTo>
                  <a:lnTo>
                    <a:pt x="16968" y="4088"/>
                  </a:lnTo>
                  <a:lnTo>
                    <a:pt x="16981" y="4055"/>
                  </a:lnTo>
                  <a:lnTo>
                    <a:pt x="16992" y="4023"/>
                  </a:lnTo>
                  <a:lnTo>
                    <a:pt x="17003" y="3990"/>
                  </a:lnTo>
                  <a:lnTo>
                    <a:pt x="17012" y="3957"/>
                  </a:lnTo>
                  <a:lnTo>
                    <a:pt x="17020" y="3923"/>
                  </a:lnTo>
                  <a:lnTo>
                    <a:pt x="17026" y="3890"/>
                  </a:lnTo>
                  <a:lnTo>
                    <a:pt x="17032" y="3856"/>
                  </a:lnTo>
                  <a:lnTo>
                    <a:pt x="17038" y="3821"/>
                  </a:lnTo>
                  <a:lnTo>
                    <a:pt x="17041" y="3788"/>
                  </a:lnTo>
                  <a:lnTo>
                    <a:pt x="17044" y="3753"/>
                  </a:lnTo>
                  <a:lnTo>
                    <a:pt x="17046" y="3719"/>
                  </a:lnTo>
                  <a:lnTo>
                    <a:pt x="17046" y="3684"/>
                  </a:lnTo>
                  <a:lnTo>
                    <a:pt x="17042" y="3593"/>
                  </a:lnTo>
                  <a:lnTo>
                    <a:pt x="17031" y="3503"/>
                  </a:lnTo>
                  <a:lnTo>
                    <a:pt x="17012" y="3414"/>
                  </a:lnTo>
                  <a:lnTo>
                    <a:pt x="16985" y="3326"/>
                  </a:lnTo>
                  <a:lnTo>
                    <a:pt x="16952" y="3240"/>
                  </a:lnTo>
                  <a:lnTo>
                    <a:pt x="16911" y="3156"/>
                  </a:lnTo>
                  <a:lnTo>
                    <a:pt x="16864" y="3073"/>
                  </a:lnTo>
                  <a:lnTo>
                    <a:pt x="16811" y="2992"/>
                  </a:lnTo>
                  <a:lnTo>
                    <a:pt x="16750" y="2914"/>
                  </a:lnTo>
                  <a:lnTo>
                    <a:pt x="16684" y="2837"/>
                  </a:lnTo>
                  <a:lnTo>
                    <a:pt x="16612" y="2763"/>
                  </a:lnTo>
                  <a:lnTo>
                    <a:pt x="16533" y="2691"/>
                  </a:lnTo>
                  <a:lnTo>
                    <a:pt x="16450" y="2621"/>
                  </a:lnTo>
                  <a:lnTo>
                    <a:pt x="16361" y="2554"/>
                  </a:lnTo>
                  <a:lnTo>
                    <a:pt x="16266" y="2489"/>
                  </a:lnTo>
                  <a:lnTo>
                    <a:pt x="16167" y="2427"/>
                  </a:lnTo>
                  <a:lnTo>
                    <a:pt x="16063" y="2369"/>
                  </a:lnTo>
                  <a:lnTo>
                    <a:pt x="15953" y="2313"/>
                  </a:lnTo>
                  <a:lnTo>
                    <a:pt x="15840" y="2261"/>
                  </a:lnTo>
                  <a:lnTo>
                    <a:pt x="15722" y="2210"/>
                  </a:lnTo>
                  <a:lnTo>
                    <a:pt x="15600" y="2165"/>
                  </a:lnTo>
                  <a:lnTo>
                    <a:pt x="15475" y="2121"/>
                  </a:lnTo>
                  <a:lnTo>
                    <a:pt x="15346" y="2082"/>
                  </a:lnTo>
                  <a:lnTo>
                    <a:pt x="15212" y="2047"/>
                  </a:lnTo>
                  <a:lnTo>
                    <a:pt x="15076" y="2015"/>
                  </a:lnTo>
                  <a:lnTo>
                    <a:pt x="14936" y="1987"/>
                  </a:lnTo>
                  <a:lnTo>
                    <a:pt x="14794" y="1963"/>
                  </a:lnTo>
                  <a:lnTo>
                    <a:pt x="14648" y="1943"/>
                  </a:lnTo>
                  <a:lnTo>
                    <a:pt x="14501" y="1927"/>
                  </a:lnTo>
                  <a:lnTo>
                    <a:pt x="14350" y="1916"/>
                  </a:lnTo>
                  <a:lnTo>
                    <a:pt x="14198" y="1909"/>
                  </a:lnTo>
                  <a:lnTo>
                    <a:pt x="14043" y="1907"/>
                  </a:lnTo>
                  <a:lnTo>
                    <a:pt x="13965" y="1908"/>
                  </a:lnTo>
                  <a:lnTo>
                    <a:pt x="13887" y="1909"/>
                  </a:lnTo>
                  <a:lnTo>
                    <a:pt x="13811" y="1912"/>
                  </a:lnTo>
                  <a:lnTo>
                    <a:pt x="13734" y="1916"/>
                  </a:lnTo>
                  <a:lnTo>
                    <a:pt x="13659" y="1921"/>
                  </a:lnTo>
                  <a:lnTo>
                    <a:pt x="13584" y="1928"/>
                  </a:lnTo>
                  <a:lnTo>
                    <a:pt x="13508" y="1935"/>
                  </a:lnTo>
                  <a:lnTo>
                    <a:pt x="13434" y="1943"/>
                  </a:lnTo>
                  <a:lnTo>
                    <a:pt x="13361" y="1953"/>
                  </a:lnTo>
                  <a:lnTo>
                    <a:pt x="13289" y="1964"/>
                  </a:lnTo>
                  <a:lnTo>
                    <a:pt x="13217" y="1975"/>
                  </a:lnTo>
                  <a:lnTo>
                    <a:pt x="13145" y="1988"/>
                  </a:lnTo>
                  <a:lnTo>
                    <a:pt x="13074" y="2001"/>
                  </a:lnTo>
                  <a:lnTo>
                    <a:pt x="13005" y="2016"/>
                  </a:lnTo>
                  <a:lnTo>
                    <a:pt x="12936" y="2032"/>
                  </a:lnTo>
                  <a:lnTo>
                    <a:pt x="12868" y="2048"/>
                  </a:lnTo>
                  <a:lnTo>
                    <a:pt x="12844" y="1941"/>
                  </a:lnTo>
                  <a:lnTo>
                    <a:pt x="12812" y="1836"/>
                  </a:lnTo>
                  <a:lnTo>
                    <a:pt x="12772" y="1732"/>
                  </a:lnTo>
                  <a:lnTo>
                    <a:pt x="12725" y="1629"/>
                  </a:lnTo>
                  <a:lnTo>
                    <a:pt x="12669" y="1530"/>
                  </a:lnTo>
                  <a:lnTo>
                    <a:pt x="12606" y="1432"/>
                  </a:lnTo>
                  <a:lnTo>
                    <a:pt x="12536" y="1336"/>
                  </a:lnTo>
                  <a:lnTo>
                    <a:pt x="12459" y="1242"/>
                  </a:lnTo>
                  <a:lnTo>
                    <a:pt x="12374" y="1152"/>
                  </a:lnTo>
                  <a:lnTo>
                    <a:pt x="12284" y="1063"/>
                  </a:lnTo>
                  <a:lnTo>
                    <a:pt x="12187" y="977"/>
                  </a:lnTo>
                  <a:lnTo>
                    <a:pt x="12083" y="894"/>
                  </a:lnTo>
                  <a:lnTo>
                    <a:pt x="11974" y="814"/>
                  </a:lnTo>
                  <a:lnTo>
                    <a:pt x="11858" y="738"/>
                  </a:lnTo>
                  <a:lnTo>
                    <a:pt x="11738" y="663"/>
                  </a:lnTo>
                  <a:lnTo>
                    <a:pt x="11612" y="593"/>
                  </a:lnTo>
                  <a:lnTo>
                    <a:pt x="11480" y="525"/>
                  </a:lnTo>
                  <a:lnTo>
                    <a:pt x="11343" y="461"/>
                  </a:lnTo>
                  <a:lnTo>
                    <a:pt x="11202" y="401"/>
                  </a:lnTo>
                  <a:lnTo>
                    <a:pt x="11056" y="345"/>
                  </a:lnTo>
                  <a:lnTo>
                    <a:pt x="10905" y="292"/>
                  </a:lnTo>
                  <a:lnTo>
                    <a:pt x="10750" y="243"/>
                  </a:lnTo>
                  <a:lnTo>
                    <a:pt x="10591" y="199"/>
                  </a:lnTo>
                  <a:lnTo>
                    <a:pt x="10429" y="159"/>
                  </a:lnTo>
                  <a:lnTo>
                    <a:pt x="10262" y="122"/>
                  </a:lnTo>
                  <a:lnTo>
                    <a:pt x="10092" y="90"/>
                  </a:lnTo>
                  <a:lnTo>
                    <a:pt x="9918" y="63"/>
                  </a:lnTo>
                  <a:lnTo>
                    <a:pt x="9742" y="41"/>
                  </a:lnTo>
                  <a:lnTo>
                    <a:pt x="9563" y="23"/>
                  </a:lnTo>
                  <a:lnTo>
                    <a:pt x="9382" y="10"/>
                  </a:lnTo>
                  <a:lnTo>
                    <a:pt x="9198" y="2"/>
                  </a:lnTo>
                  <a:lnTo>
                    <a:pt x="9011" y="0"/>
                  </a:lnTo>
                  <a:lnTo>
                    <a:pt x="8838" y="2"/>
                  </a:lnTo>
                  <a:lnTo>
                    <a:pt x="8667" y="9"/>
                  </a:lnTo>
                  <a:lnTo>
                    <a:pt x="8498" y="19"/>
                  </a:lnTo>
                  <a:lnTo>
                    <a:pt x="8331" y="35"/>
                  </a:lnTo>
                  <a:lnTo>
                    <a:pt x="8167" y="55"/>
                  </a:lnTo>
                  <a:lnTo>
                    <a:pt x="8005" y="78"/>
                  </a:lnTo>
                  <a:lnTo>
                    <a:pt x="7846" y="105"/>
                  </a:lnTo>
                  <a:lnTo>
                    <a:pt x="7689" y="137"/>
                  </a:lnTo>
                  <a:lnTo>
                    <a:pt x="7536" y="171"/>
                  </a:lnTo>
                  <a:lnTo>
                    <a:pt x="7386" y="210"/>
                  </a:lnTo>
                  <a:lnTo>
                    <a:pt x="7239" y="252"/>
                  </a:lnTo>
                  <a:lnTo>
                    <a:pt x="7097" y="298"/>
                  </a:lnTo>
                  <a:lnTo>
                    <a:pt x="6957" y="348"/>
                  </a:lnTo>
                  <a:lnTo>
                    <a:pt x="6822" y="401"/>
                  </a:lnTo>
                  <a:lnTo>
                    <a:pt x="6690" y="456"/>
                  </a:lnTo>
                  <a:lnTo>
                    <a:pt x="6563" y="515"/>
                  </a:lnTo>
                  <a:lnTo>
                    <a:pt x="6440" y="577"/>
                  </a:lnTo>
                  <a:lnTo>
                    <a:pt x="6321" y="642"/>
                  </a:lnTo>
                  <a:lnTo>
                    <a:pt x="6207" y="709"/>
                  </a:lnTo>
                  <a:lnTo>
                    <a:pt x="6099" y="780"/>
                  </a:lnTo>
                  <a:lnTo>
                    <a:pt x="5995" y="852"/>
                  </a:lnTo>
                  <a:lnTo>
                    <a:pt x="5896" y="928"/>
                  </a:lnTo>
                  <a:lnTo>
                    <a:pt x="5802" y="1006"/>
                  </a:lnTo>
                  <a:lnTo>
                    <a:pt x="5714" y="1086"/>
                  </a:lnTo>
                  <a:lnTo>
                    <a:pt x="5631" y="1169"/>
                  </a:lnTo>
                  <a:lnTo>
                    <a:pt x="5554" y="1254"/>
                  </a:lnTo>
                  <a:lnTo>
                    <a:pt x="5482" y="1340"/>
                  </a:lnTo>
                  <a:lnTo>
                    <a:pt x="5418" y="1429"/>
                  </a:lnTo>
                  <a:lnTo>
                    <a:pt x="5359" y="1520"/>
                  </a:lnTo>
                  <a:lnTo>
                    <a:pt x="5306" y="1612"/>
                  </a:lnTo>
                  <a:lnTo>
                    <a:pt x="5261" y="1707"/>
                  </a:lnTo>
                  <a:lnTo>
                    <a:pt x="5222" y="1803"/>
                  </a:lnTo>
                  <a:lnTo>
                    <a:pt x="5156" y="1787"/>
                  </a:lnTo>
                  <a:lnTo>
                    <a:pt x="5088" y="1773"/>
                  </a:lnTo>
                  <a:lnTo>
                    <a:pt x="5021" y="1759"/>
                  </a:lnTo>
                  <a:lnTo>
                    <a:pt x="4952" y="1746"/>
                  </a:lnTo>
                  <a:lnTo>
                    <a:pt x="4884" y="1734"/>
                  </a:lnTo>
                  <a:lnTo>
                    <a:pt x="4814" y="1724"/>
                  </a:lnTo>
                  <a:lnTo>
                    <a:pt x="4744" y="1714"/>
                  </a:lnTo>
                  <a:lnTo>
                    <a:pt x="4674" y="1705"/>
                  </a:lnTo>
                  <a:lnTo>
                    <a:pt x="4602" y="1697"/>
                  </a:lnTo>
                  <a:lnTo>
                    <a:pt x="4530" y="1690"/>
                  </a:lnTo>
                  <a:lnTo>
                    <a:pt x="4458" y="1684"/>
                  </a:lnTo>
                  <a:lnTo>
                    <a:pt x="4384" y="1679"/>
                  </a:lnTo>
                  <a:lnTo>
                    <a:pt x="4311" y="1676"/>
                  </a:lnTo>
                  <a:lnTo>
                    <a:pt x="4236" y="1673"/>
                  </a:lnTo>
                  <a:lnTo>
                    <a:pt x="4162" y="1671"/>
                  </a:lnTo>
                  <a:lnTo>
                    <a:pt x="4087" y="1670"/>
                  </a:lnTo>
                  <a:lnTo>
                    <a:pt x="3933" y="1673"/>
                  </a:lnTo>
                  <a:lnTo>
                    <a:pt x="3780" y="1679"/>
                  </a:lnTo>
                  <a:lnTo>
                    <a:pt x="3629" y="1691"/>
                  </a:lnTo>
                  <a:lnTo>
                    <a:pt x="3482" y="1707"/>
                  </a:lnTo>
                  <a:lnTo>
                    <a:pt x="3337" y="1726"/>
                  </a:lnTo>
                  <a:lnTo>
                    <a:pt x="3194" y="1750"/>
                  </a:lnTo>
                  <a:lnTo>
                    <a:pt x="3055" y="1779"/>
                  </a:lnTo>
                  <a:lnTo>
                    <a:pt x="2917" y="1811"/>
                  </a:lnTo>
                  <a:lnTo>
                    <a:pt x="2785" y="1846"/>
                  </a:lnTo>
                  <a:lnTo>
                    <a:pt x="2655" y="1885"/>
                  </a:lnTo>
                  <a:lnTo>
                    <a:pt x="2529" y="1928"/>
                  </a:lnTo>
                  <a:lnTo>
                    <a:pt x="2408" y="1974"/>
                  </a:lnTo>
                  <a:lnTo>
                    <a:pt x="2289" y="2024"/>
                  </a:lnTo>
                  <a:lnTo>
                    <a:pt x="2176" y="2077"/>
                  </a:lnTo>
                  <a:lnTo>
                    <a:pt x="2068" y="2133"/>
                  </a:lnTo>
                  <a:lnTo>
                    <a:pt x="1963" y="2191"/>
                  </a:lnTo>
                  <a:lnTo>
                    <a:pt x="1864" y="2253"/>
                  </a:lnTo>
                  <a:lnTo>
                    <a:pt x="1770" y="2318"/>
                  </a:lnTo>
                  <a:lnTo>
                    <a:pt x="1680" y="2385"/>
                  </a:lnTo>
                  <a:lnTo>
                    <a:pt x="1596" y="2455"/>
                  </a:lnTo>
                  <a:lnTo>
                    <a:pt x="1519" y="2527"/>
                  </a:lnTo>
                  <a:lnTo>
                    <a:pt x="1446" y="2601"/>
                  </a:lnTo>
                  <a:lnTo>
                    <a:pt x="1379" y="2677"/>
                  </a:lnTo>
                  <a:lnTo>
                    <a:pt x="1320" y="2756"/>
                  </a:lnTo>
                  <a:lnTo>
                    <a:pt x="1266" y="2837"/>
                  </a:lnTo>
                  <a:lnTo>
                    <a:pt x="1218" y="2919"/>
                  </a:lnTo>
                  <a:lnTo>
                    <a:pt x="1178" y="3004"/>
                  </a:lnTo>
                  <a:lnTo>
                    <a:pt x="1144" y="3089"/>
                  </a:lnTo>
                  <a:lnTo>
                    <a:pt x="1118" y="3177"/>
                  </a:lnTo>
                  <a:lnTo>
                    <a:pt x="1100" y="3266"/>
                  </a:lnTo>
                  <a:lnTo>
                    <a:pt x="1087" y="3357"/>
                  </a:lnTo>
                  <a:lnTo>
                    <a:pt x="1084" y="3448"/>
                  </a:lnTo>
                  <a:lnTo>
                    <a:pt x="1085" y="3490"/>
                  </a:lnTo>
                  <a:lnTo>
                    <a:pt x="1087" y="3532"/>
                  </a:lnTo>
                  <a:lnTo>
                    <a:pt x="1092" y="3575"/>
                  </a:lnTo>
                  <a:lnTo>
                    <a:pt x="1097" y="3616"/>
                  </a:lnTo>
                  <a:lnTo>
                    <a:pt x="1104" y="3657"/>
                  </a:lnTo>
                  <a:lnTo>
                    <a:pt x="1113" y="3698"/>
                  </a:lnTo>
                  <a:lnTo>
                    <a:pt x="1124" y="3739"/>
                  </a:lnTo>
                  <a:lnTo>
                    <a:pt x="1136" y="3779"/>
                  </a:lnTo>
                  <a:lnTo>
                    <a:pt x="1150" y="3820"/>
                  </a:lnTo>
                  <a:lnTo>
                    <a:pt x="1165" y="3859"/>
                  </a:lnTo>
                  <a:lnTo>
                    <a:pt x="1182" y="3899"/>
                  </a:lnTo>
                  <a:lnTo>
                    <a:pt x="1199" y="3938"/>
                  </a:lnTo>
                  <a:lnTo>
                    <a:pt x="1220" y="3977"/>
                  </a:lnTo>
                  <a:lnTo>
                    <a:pt x="1240" y="4015"/>
                  </a:lnTo>
                  <a:lnTo>
                    <a:pt x="1263" y="4053"/>
                  </a:lnTo>
                  <a:lnTo>
                    <a:pt x="1286" y="4091"/>
                  </a:lnTo>
                  <a:lnTo>
                    <a:pt x="1312" y="4127"/>
                  </a:lnTo>
                  <a:lnTo>
                    <a:pt x="1338" y="4165"/>
                  </a:lnTo>
                  <a:lnTo>
                    <a:pt x="1366" y="4200"/>
                  </a:lnTo>
                  <a:lnTo>
                    <a:pt x="1395" y="4237"/>
                  </a:lnTo>
                  <a:lnTo>
                    <a:pt x="1426" y="4272"/>
                  </a:lnTo>
                  <a:lnTo>
                    <a:pt x="1458" y="4307"/>
                  </a:lnTo>
                  <a:lnTo>
                    <a:pt x="1491" y="4342"/>
                  </a:lnTo>
                  <a:lnTo>
                    <a:pt x="1526" y="4375"/>
                  </a:lnTo>
                  <a:lnTo>
                    <a:pt x="1561" y="4409"/>
                  </a:lnTo>
                  <a:lnTo>
                    <a:pt x="1597" y="4442"/>
                  </a:lnTo>
                  <a:lnTo>
                    <a:pt x="1635" y="4474"/>
                  </a:lnTo>
                  <a:lnTo>
                    <a:pt x="1675" y="4506"/>
                  </a:lnTo>
                  <a:lnTo>
                    <a:pt x="1715" y="4537"/>
                  </a:lnTo>
                  <a:lnTo>
                    <a:pt x="1756" y="4568"/>
                  </a:lnTo>
                  <a:lnTo>
                    <a:pt x="1800" y="4599"/>
                  </a:lnTo>
                  <a:lnTo>
                    <a:pt x="1843" y="4628"/>
                  </a:lnTo>
                  <a:lnTo>
                    <a:pt x="1740" y="4667"/>
                  </a:lnTo>
                  <a:lnTo>
                    <a:pt x="1640" y="4708"/>
                  </a:lnTo>
                  <a:lnTo>
                    <a:pt x="1542" y="4751"/>
                  </a:lnTo>
                  <a:lnTo>
                    <a:pt x="1447" y="4795"/>
                  </a:lnTo>
                  <a:lnTo>
                    <a:pt x="1353" y="4841"/>
                  </a:lnTo>
                  <a:lnTo>
                    <a:pt x="1262" y="4889"/>
                  </a:lnTo>
                  <a:lnTo>
                    <a:pt x="1174" y="4938"/>
                  </a:lnTo>
                  <a:lnTo>
                    <a:pt x="1088" y="4988"/>
                  </a:lnTo>
                  <a:lnTo>
                    <a:pt x="1006" y="5041"/>
                  </a:lnTo>
                  <a:lnTo>
                    <a:pt x="925" y="5094"/>
                  </a:lnTo>
                  <a:lnTo>
                    <a:pt x="848" y="5150"/>
                  </a:lnTo>
                  <a:lnTo>
                    <a:pt x="774" y="5207"/>
                  </a:lnTo>
                  <a:lnTo>
                    <a:pt x="702" y="5266"/>
                  </a:lnTo>
                  <a:lnTo>
                    <a:pt x="634" y="5325"/>
                  </a:lnTo>
                  <a:lnTo>
                    <a:pt x="569" y="5385"/>
                  </a:lnTo>
                  <a:lnTo>
                    <a:pt x="507" y="5447"/>
                  </a:lnTo>
                  <a:lnTo>
                    <a:pt x="448" y="5511"/>
                  </a:lnTo>
                  <a:lnTo>
                    <a:pt x="393" y="5576"/>
                  </a:lnTo>
                  <a:lnTo>
                    <a:pt x="340" y="5641"/>
                  </a:lnTo>
                  <a:lnTo>
                    <a:pt x="291" y="5709"/>
                  </a:lnTo>
                  <a:lnTo>
                    <a:pt x="247" y="5776"/>
                  </a:lnTo>
                  <a:lnTo>
                    <a:pt x="204" y="5846"/>
                  </a:lnTo>
                  <a:lnTo>
                    <a:pt x="167" y="5915"/>
                  </a:lnTo>
                  <a:lnTo>
                    <a:pt x="132" y="5986"/>
                  </a:lnTo>
                  <a:lnTo>
                    <a:pt x="102" y="6058"/>
                  </a:lnTo>
                  <a:lnTo>
                    <a:pt x="75" y="6130"/>
                  </a:lnTo>
                  <a:lnTo>
                    <a:pt x="53" y="6204"/>
                  </a:lnTo>
                  <a:lnTo>
                    <a:pt x="34" y="6278"/>
                  </a:lnTo>
                  <a:lnTo>
                    <a:pt x="19" y="6354"/>
                  </a:lnTo>
                  <a:lnTo>
                    <a:pt x="8" y="6429"/>
                  </a:lnTo>
                  <a:lnTo>
                    <a:pt x="2" y="6505"/>
                  </a:lnTo>
                  <a:lnTo>
                    <a:pt x="0" y="6583"/>
                  </a:lnTo>
                  <a:lnTo>
                    <a:pt x="5" y="6700"/>
                  </a:lnTo>
                  <a:lnTo>
                    <a:pt x="19" y="6815"/>
                  </a:lnTo>
                  <a:lnTo>
                    <a:pt x="43" y="6928"/>
                  </a:lnTo>
                  <a:lnTo>
                    <a:pt x="77" y="7040"/>
                  </a:lnTo>
                  <a:lnTo>
                    <a:pt x="119" y="7149"/>
                  </a:lnTo>
                  <a:lnTo>
                    <a:pt x="170" y="7257"/>
                  </a:lnTo>
                  <a:lnTo>
                    <a:pt x="230" y="7363"/>
                  </a:lnTo>
                  <a:lnTo>
                    <a:pt x="297" y="7466"/>
                  </a:lnTo>
                  <a:lnTo>
                    <a:pt x="373" y="7566"/>
                  </a:lnTo>
                  <a:lnTo>
                    <a:pt x="457" y="7664"/>
                  </a:lnTo>
                  <a:lnTo>
                    <a:pt x="548" y="7759"/>
                  </a:lnTo>
                  <a:lnTo>
                    <a:pt x="646" y="7852"/>
                  </a:lnTo>
                  <a:lnTo>
                    <a:pt x="752" y="7942"/>
                  </a:lnTo>
                  <a:lnTo>
                    <a:pt x="864" y="8027"/>
                  </a:lnTo>
                  <a:lnTo>
                    <a:pt x="984" y="8111"/>
                  </a:lnTo>
                  <a:lnTo>
                    <a:pt x="1110" y="8189"/>
                  </a:lnTo>
                  <a:lnTo>
                    <a:pt x="1241" y="8266"/>
                  </a:lnTo>
                  <a:lnTo>
                    <a:pt x="1378" y="8338"/>
                  </a:lnTo>
                  <a:lnTo>
                    <a:pt x="1522" y="8405"/>
                  </a:lnTo>
                  <a:lnTo>
                    <a:pt x="1671" y="8470"/>
                  </a:lnTo>
                  <a:lnTo>
                    <a:pt x="1825" y="8530"/>
                  </a:lnTo>
                  <a:lnTo>
                    <a:pt x="1983" y="8586"/>
                  </a:lnTo>
                  <a:lnTo>
                    <a:pt x="2148" y="8637"/>
                  </a:lnTo>
                  <a:lnTo>
                    <a:pt x="2316" y="8684"/>
                  </a:lnTo>
                  <a:lnTo>
                    <a:pt x="2488" y="8726"/>
                  </a:lnTo>
                  <a:lnTo>
                    <a:pt x="2665" y="8764"/>
                  </a:lnTo>
                  <a:lnTo>
                    <a:pt x="2846" y="8796"/>
                  </a:lnTo>
                  <a:lnTo>
                    <a:pt x="3029" y="8823"/>
                  </a:lnTo>
                  <a:lnTo>
                    <a:pt x="3217" y="8845"/>
                  </a:lnTo>
                  <a:lnTo>
                    <a:pt x="3407" y="8861"/>
                  </a:lnTo>
                  <a:lnTo>
                    <a:pt x="3601" y="8872"/>
                  </a:lnTo>
                  <a:lnTo>
                    <a:pt x="3797" y="8878"/>
                  </a:lnTo>
                  <a:lnTo>
                    <a:pt x="3796" y="8893"/>
                  </a:lnTo>
                  <a:lnTo>
                    <a:pt x="3793" y="8909"/>
                  </a:lnTo>
                  <a:lnTo>
                    <a:pt x="3792" y="8925"/>
                  </a:lnTo>
                  <a:lnTo>
                    <a:pt x="3791" y="8940"/>
                  </a:lnTo>
                  <a:lnTo>
                    <a:pt x="3790" y="8956"/>
                  </a:lnTo>
                  <a:lnTo>
                    <a:pt x="3790" y="8972"/>
                  </a:lnTo>
                  <a:lnTo>
                    <a:pt x="3789" y="8988"/>
                  </a:lnTo>
                  <a:lnTo>
                    <a:pt x="3789" y="9002"/>
                  </a:lnTo>
                  <a:lnTo>
                    <a:pt x="3793" y="9095"/>
                  </a:lnTo>
                  <a:lnTo>
                    <a:pt x="3805" y="9185"/>
                  </a:lnTo>
                  <a:lnTo>
                    <a:pt x="3823" y="9274"/>
                  </a:lnTo>
                  <a:lnTo>
                    <a:pt x="3850" y="9361"/>
                  </a:lnTo>
                  <a:lnTo>
                    <a:pt x="3884" y="9448"/>
                  </a:lnTo>
                  <a:lnTo>
                    <a:pt x="3923" y="9531"/>
                  </a:lnTo>
                  <a:lnTo>
                    <a:pt x="3971" y="9614"/>
                  </a:lnTo>
                  <a:lnTo>
                    <a:pt x="4025" y="9694"/>
                  </a:lnTo>
                  <a:lnTo>
                    <a:pt x="4084" y="9773"/>
                  </a:lnTo>
                  <a:lnTo>
                    <a:pt x="4152" y="9850"/>
                  </a:lnTo>
                  <a:lnTo>
                    <a:pt x="4224" y="9925"/>
                  </a:lnTo>
                  <a:lnTo>
                    <a:pt x="4301" y="9997"/>
                  </a:lnTo>
                  <a:lnTo>
                    <a:pt x="4386" y="10066"/>
                  </a:lnTo>
                  <a:lnTo>
                    <a:pt x="4475" y="10134"/>
                  </a:lnTo>
                  <a:lnTo>
                    <a:pt x="4569" y="10198"/>
                  </a:lnTo>
                  <a:lnTo>
                    <a:pt x="4668" y="10259"/>
                  </a:lnTo>
                  <a:lnTo>
                    <a:pt x="4773" y="10319"/>
                  </a:lnTo>
                  <a:lnTo>
                    <a:pt x="4882" y="10375"/>
                  </a:lnTo>
                  <a:lnTo>
                    <a:pt x="4996" y="10427"/>
                  </a:lnTo>
                  <a:lnTo>
                    <a:pt x="5113" y="10476"/>
                  </a:lnTo>
                  <a:lnTo>
                    <a:pt x="5234" y="10523"/>
                  </a:lnTo>
                  <a:lnTo>
                    <a:pt x="5360" y="10565"/>
                  </a:lnTo>
                  <a:lnTo>
                    <a:pt x="5490" y="10605"/>
                  </a:lnTo>
                  <a:lnTo>
                    <a:pt x="5623" y="10641"/>
                  </a:lnTo>
                  <a:lnTo>
                    <a:pt x="5760" y="10673"/>
                  </a:lnTo>
                  <a:lnTo>
                    <a:pt x="5899" y="10700"/>
                  </a:lnTo>
                  <a:lnTo>
                    <a:pt x="6042" y="10724"/>
                  </a:lnTo>
                  <a:lnTo>
                    <a:pt x="6187" y="10743"/>
                  </a:lnTo>
                  <a:lnTo>
                    <a:pt x="6335" y="10759"/>
                  </a:lnTo>
                  <a:lnTo>
                    <a:pt x="6485" y="10771"/>
                  </a:lnTo>
                  <a:lnTo>
                    <a:pt x="6638" y="10778"/>
                  </a:lnTo>
                  <a:lnTo>
                    <a:pt x="6792" y="10780"/>
                  </a:lnTo>
                  <a:lnTo>
                    <a:pt x="6865" y="10780"/>
                  </a:lnTo>
                  <a:lnTo>
                    <a:pt x="6937" y="10778"/>
                  </a:lnTo>
                  <a:lnTo>
                    <a:pt x="7008" y="10775"/>
                  </a:lnTo>
                  <a:lnTo>
                    <a:pt x="7080" y="10772"/>
                  </a:lnTo>
                  <a:lnTo>
                    <a:pt x="7150" y="10767"/>
                  </a:lnTo>
                  <a:lnTo>
                    <a:pt x="7220" y="10762"/>
                  </a:lnTo>
                  <a:lnTo>
                    <a:pt x="7290" y="10756"/>
                  </a:lnTo>
                  <a:lnTo>
                    <a:pt x="7359" y="10748"/>
                  </a:lnTo>
                  <a:lnTo>
                    <a:pt x="7428" y="10740"/>
                  </a:lnTo>
                  <a:lnTo>
                    <a:pt x="7495" y="10731"/>
                  </a:lnTo>
                  <a:lnTo>
                    <a:pt x="7563" y="10721"/>
                  </a:lnTo>
                  <a:lnTo>
                    <a:pt x="7630" y="10710"/>
                  </a:lnTo>
                  <a:lnTo>
                    <a:pt x="7695" y="10698"/>
                  </a:lnTo>
                  <a:lnTo>
                    <a:pt x="7761" y="10685"/>
                  </a:lnTo>
                  <a:lnTo>
                    <a:pt x="7826" y="10672"/>
                  </a:lnTo>
                  <a:lnTo>
                    <a:pt x="7890" y="10658"/>
                  </a:lnTo>
                  <a:lnTo>
                    <a:pt x="7953" y="10642"/>
                  </a:lnTo>
                  <a:lnTo>
                    <a:pt x="8016" y="10626"/>
                  </a:lnTo>
                  <a:lnTo>
                    <a:pt x="8078" y="10609"/>
                  </a:lnTo>
                  <a:lnTo>
                    <a:pt x="8139" y="10592"/>
                  </a:lnTo>
                  <a:lnTo>
                    <a:pt x="8200" y="10573"/>
                  </a:lnTo>
                  <a:lnTo>
                    <a:pt x="8259" y="10554"/>
                  </a:lnTo>
                  <a:lnTo>
                    <a:pt x="8319" y="10533"/>
                  </a:lnTo>
                  <a:lnTo>
                    <a:pt x="8376" y="10513"/>
                  </a:lnTo>
                  <a:lnTo>
                    <a:pt x="8433" y="10491"/>
                  </a:lnTo>
                  <a:lnTo>
                    <a:pt x="8489" y="10469"/>
                  </a:lnTo>
                  <a:lnTo>
                    <a:pt x="8545" y="10447"/>
                  </a:lnTo>
                  <a:lnTo>
                    <a:pt x="8598" y="10423"/>
                  </a:lnTo>
                  <a:lnTo>
                    <a:pt x="8652" y="10398"/>
                  </a:lnTo>
                  <a:lnTo>
                    <a:pt x="8705" y="10372"/>
                  </a:lnTo>
                  <a:lnTo>
                    <a:pt x="8756" y="10347"/>
                  </a:lnTo>
                  <a:lnTo>
                    <a:pt x="8806" y="10321"/>
                  </a:lnTo>
                  <a:lnTo>
                    <a:pt x="8868" y="10347"/>
                  </a:lnTo>
                  <a:lnTo>
                    <a:pt x="8929" y="10372"/>
                  </a:lnTo>
                  <a:lnTo>
                    <a:pt x="8992" y="10398"/>
                  </a:lnTo>
                  <a:lnTo>
                    <a:pt x="9056" y="10423"/>
                  </a:lnTo>
                  <a:lnTo>
                    <a:pt x="9120" y="10445"/>
                  </a:lnTo>
                  <a:lnTo>
                    <a:pt x="9186" y="10468"/>
                  </a:lnTo>
                  <a:lnTo>
                    <a:pt x="9253" y="10491"/>
                  </a:lnTo>
                  <a:lnTo>
                    <a:pt x="9319" y="10512"/>
                  </a:lnTo>
                  <a:lnTo>
                    <a:pt x="9387" y="10533"/>
                  </a:lnTo>
                  <a:lnTo>
                    <a:pt x="9456" y="10553"/>
                  </a:lnTo>
                  <a:lnTo>
                    <a:pt x="9526" y="10572"/>
                  </a:lnTo>
                  <a:lnTo>
                    <a:pt x="9595" y="10590"/>
                  </a:lnTo>
                  <a:lnTo>
                    <a:pt x="9666" y="10608"/>
                  </a:lnTo>
                  <a:lnTo>
                    <a:pt x="9737" y="10625"/>
                  </a:lnTo>
                  <a:lnTo>
                    <a:pt x="9810" y="10641"/>
                  </a:lnTo>
                  <a:lnTo>
                    <a:pt x="9882" y="10656"/>
                  </a:lnTo>
                  <a:lnTo>
                    <a:pt x="9956" y="10669"/>
                  </a:lnTo>
                  <a:lnTo>
                    <a:pt x="10030" y="10683"/>
                  </a:lnTo>
                  <a:lnTo>
                    <a:pt x="10104" y="10696"/>
                  </a:lnTo>
                  <a:lnTo>
                    <a:pt x="10180" y="10707"/>
                  </a:lnTo>
                  <a:lnTo>
                    <a:pt x="10255" y="10717"/>
                  </a:lnTo>
                  <a:lnTo>
                    <a:pt x="10332" y="10727"/>
                  </a:lnTo>
                  <a:lnTo>
                    <a:pt x="10409" y="10737"/>
                  </a:lnTo>
                  <a:lnTo>
                    <a:pt x="10487" y="10745"/>
                  </a:lnTo>
                  <a:lnTo>
                    <a:pt x="10565" y="10751"/>
                  </a:lnTo>
                  <a:lnTo>
                    <a:pt x="10643" y="10758"/>
                  </a:lnTo>
                  <a:lnTo>
                    <a:pt x="10722" y="10763"/>
                  </a:lnTo>
                  <a:lnTo>
                    <a:pt x="10802" y="10767"/>
                  </a:lnTo>
                  <a:lnTo>
                    <a:pt x="10882" y="10771"/>
                  </a:lnTo>
                  <a:lnTo>
                    <a:pt x="10962" y="10773"/>
                  </a:lnTo>
                  <a:lnTo>
                    <a:pt x="11043" y="10775"/>
                  </a:lnTo>
                  <a:lnTo>
                    <a:pt x="11124" y="10775"/>
                  </a:lnTo>
                  <a:lnTo>
                    <a:pt x="11303" y="10773"/>
                  </a:lnTo>
                  <a:lnTo>
                    <a:pt x="11479" y="10766"/>
                  </a:lnTo>
                  <a:lnTo>
                    <a:pt x="11654" y="10754"/>
                  </a:lnTo>
                  <a:lnTo>
                    <a:pt x="11826" y="10738"/>
                  </a:lnTo>
                  <a:lnTo>
                    <a:pt x="11995" y="10717"/>
                  </a:lnTo>
                  <a:lnTo>
                    <a:pt x="12162" y="10692"/>
                  </a:lnTo>
                  <a:lnTo>
                    <a:pt x="12325" y="10664"/>
                  </a:lnTo>
                  <a:lnTo>
                    <a:pt x="12486" y="10630"/>
                  </a:lnTo>
                  <a:lnTo>
                    <a:pt x="12643" y="10593"/>
                  </a:lnTo>
                  <a:lnTo>
                    <a:pt x="12797" y="10552"/>
                  </a:lnTo>
                  <a:lnTo>
                    <a:pt x="12947" y="10507"/>
                  </a:lnTo>
                  <a:lnTo>
                    <a:pt x="13093" y="10458"/>
                  </a:lnTo>
                  <a:lnTo>
                    <a:pt x="13235" y="10407"/>
                  </a:lnTo>
                  <a:lnTo>
                    <a:pt x="13374" y="10351"/>
                  </a:lnTo>
                  <a:lnTo>
                    <a:pt x="13507" y="10291"/>
                  </a:lnTo>
                  <a:lnTo>
                    <a:pt x="13636" y="10230"/>
                  </a:lnTo>
                  <a:lnTo>
                    <a:pt x="13761" y="10163"/>
                  </a:lnTo>
                  <a:lnTo>
                    <a:pt x="13881" y="10095"/>
                  </a:lnTo>
                  <a:lnTo>
                    <a:pt x="13995" y="10024"/>
                  </a:lnTo>
                  <a:lnTo>
                    <a:pt x="14104" y="9950"/>
                  </a:lnTo>
                  <a:lnTo>
                    <a:pt x="14208" y="9872"/>
                  </a:lnTo>
                  <a:lnTo>
                    <a:pt x="14307" y="9792"/>
                  </a:lnTo>
                  <a:lnTo>
                    <a:pt x="14399" y="9710"/>
                  </a:lnTo>
                  <a:lnTo>
                    <a:pt x="14486" y="9626"/>
                  </a:lnTo>
                  <a:lnTo>
                    <a:pt x="14567" y="9539"/>
                  </a:lnTo>
                  <a:lnTo>
                    <a:pt x="14641" y="9450"/>
                  </a:lnTo>
                  <a:lnTo>
                    <a:pt x="14710" y="9357"/>
                  </a:lnTo>
                  <a:lnTo>
                    <a:pt x="14771" y="9265"/>
                  </a:lnTo>
                  <a:lnTo>
                    <a:pt x="14825" y="9169"/>
                  </a:lnTo>
                  <a:lnTo>
                    <a:pt x="14873" y="9072"/>
                  </a:lnTo>
                  <a:lnTo>
                    <a:pt x="14914" y="8973"/>
                  </a:lnTo>
                  <a:lnTo>
                    <a:pt x="14947" y="8872"/>
                  </a:lnTo>
                  <a:lnTo>
                    <a:pt x="15122" y="8855"/>
                  </a:lnTo>
                  <a:lnTo>
                    <a:pt x="15294" y="8833"/>
                  </a:lnTo>
                  <a:lnTo>
                    <a:pt x="15463" y="8807"/>
                  </a:lnTo>
                  <a:lnTo>
                    <a:pt x="15629" y="8776"/>
                  </a:lnTo>
                  <a:lnTo>
                    <a:pt x="15792" y="8741"/>
                  </a:lnTo>
                  <a:lnTo>
                    <a:pt x="15951" y="8702"/>
                  </a:lnTo>
                  <a:lnTo>
                    <a:pt x="16107" y="8660"/>
                  </a:lnTo>
                  <a:lnTo>
                    <a:pt x="16259" y="8613"/>
                  </a:lnTo>
                  <a:lnTo>
                    <a:pt x="16406" y="8562"/>
                  </a:lnTo>
                  <a:lnTo>
                    <a:pt x="16550" y="8507"/>
                  </a:lnTo>
                  <a:lnTo>
                    <a:pt x="16690" y="8450"/>
                  </a:lnTo>
                  <a:lnTo>
                    <a:pt x="16824" y="8388"/>
                  </a:lnTo>
                  <a:lnTo>
                    <a:pt x="16953" y="8323"/>
                  </a:lnTo>
                  <a:lnTo>
                    <a:pt x="17079" y="8256"/>
                  </a:lnTo>
                  <a:lnTo>
                    <a:pt x="17199" y="8184"/>
                  </a:lnTo>
                  <a:lnTo>
                    <a:pt x="17313" y="8110"/>
                  </a:lnTo>
                  <a:lnTo>
                    <a:pt x="17422" y="8033"/>
                  </a:lnTo>
                  <a:lnTo>
                    <a:pt x="17525" y="7953"/>
                  </a:lnTo>
                  <a:lnTo>
                    <a:pt x="17623" y="7870"/>
                  </a:lnTo>
                  <a:lnTo>
                    <a:pt x="17714" y="7785"/>
                  </a:lnTo>
                  <a:lnTo>
                    <a:pt x="17800" y="7697"/>
                  </a:lnTo>
                  <a:lnTo>
                    <a:pt x="17877" y="7607"/>
                  </a:lnTo>
                  <a:lnTo>
                    <a:pt x="17950" y="7515"/>
                  </a:lnTo>
                  <a:lnTo>
                    <a:pt x="18015" y="7420"/>
                  </a:lnTo>
                  <a:lnTo>
                    <a:pt x="18074" y="7324"/>
                  </a:lnTo>
                  <a:lnTo>
                    <a:pt x="18124" y="7226"/>
                  </a:lnTo>
                  <a:lnTo>
                    <a:pt x="18168" y="7125"/>
                  </a:lnTo>
                  <a:lnTo>
                    <a:pt x="18204" y="7023"/>
                  </a:lnTo>
                  <a:lnTo>
                    <a:pt x="18232" y="6920"/>
                  </a:lnTo>
                  <a:lnTo>
                    <a:pt x="18253" y="6815"/>
                  </a:lnTo>
                  <a:lnTo>
                    <a:pt x="18265" y="6708"/>
                  </a:lnTo>
                  <a:lnTo>
                    <a:pt x="18270" y="660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939393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" name=""/>
            <p:cNvSpPr/>
            <p:nvPr/>
          </p:nvSpPr>
          <p:spPr>
            <a:xfrm rot="19399800">
              <a:off x="1823760" y="5305680"/>
              <a:ext cx="11714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Manufacturing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 rot="19399800">
              <a:off x="2683440" y="4649040"/>
              <a:ext cx="1190520" cy="314280"/>
            </a:xfrm>
            <a:prstGeom prst="leftRightArrow">
              <a:avLst>
                <a:gd name="adj1" fmla="val 50000"/>
                <a:gd name="adj2" fmla="val 75411"/>
              </a:avLst>
            </a:prstGeom>
            <a:gradFill rotWithShape="0">
              <a:gsLst>
                <a:gs pos="0">
                  <a:srgbClr val="808080"/>
                </a:gs>
                <a:gs pos="100000">
                  <a:srgbClr val="878787"/>
                </a:gs>
              </a:gsLst>
              <a:path path="rect">
                <a:fillToRect l="50000" t="50000" r="50000" b="50000"/>
              </a:path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BAAN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3" name=""/>
          <p:cNvGrpSpPr/>
          <p:nvPr/>
        </p:nvGrpSpPr>
        <p:grpSpPr>
          <a:xfrm>
            <a:off x="3780000" y="1760400"/>
            <a:ext cx="1101600" cy="1903680"/>
            <a:chOff x="3780000" y="1760400"/>
            <a:chExt cx="1101600" cy="1903680"/>
          </a:xfrm>
        </p:grpSpPr>
        <p:sp>
          <p:nvSpPr>
            <p:cNvPr id="234" name=""/>
            <p:cNvSpPr/>
            <p:nvPr/>
          </p:nvSpPr>
          <p:spPr>
            <a:xfrm flipH="1" rot="5400000">
              <a:off x="3720960" y="2912040"/>
              <a:ext cx="1190880" cy="312840"/>
            </a:xfrm>
            <a:prstGeom prst="leftRightArrow">
              <a:avLst>
                <a:gd name="adj1" fmla="val 50000"/>
                <a:gd name="adj2" fmla="val 75781"/>
              </a:avLst>
            </a:prstGeom>
            <a:gradFill rotWithShape="0">
              <a:gsLst>
                <a:gs pos="0">
                  <a:srgbClr val="cc9900"/>
                </a:gs>
                <a:gs pos="100000">
                  <a:srgbClr val="e7d18e"/>
                </a:gs>
              </a:gsLst>
              <a:path path="rect">
                <a:fillToRect l="50000" t="50000" r="50000" b="50000"/>
              </a:path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PeopleSoft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35" name=""/>
            <p:cNvGrpSpPr/>
            <p:nvPr/>
          </p:nvGrpSpPr>
          <p:grpSpPr>
            <a:xfrm>
              <a:off x="3780000" y="1760400"/>
              <a:ext cx="1101600" cy="714240"/>
              <a:chOff x="3780000" y="1760400"/>
              <a:chExt cx="1101600" cy="714240"/>
            </a:xfrm>
          </p:grpSpPr>
          <p:sp>
            <p:nvSpPr>
              <p:cNvPr id="236" name=""/>
              <p:cNvSpPr/>
              <p:nvPr/>
            </p:nvSpPr>
            <p:spPr>
              <a:xfrm>
                <a:off x="3780000" y="1760400"/>
                <a:ext cx="1101600" cy="714240"/>
              </a:xfrm>
              <a:custGeom>
                <a:avLst/>
                <a:gdLst/>
                <a:ahLst/>
                <a:rect l="l" t="t" r="r" b="b"/>
                <a:pathLst>
                  <a:path w="18270" h="10780">
                    <a:moveTo>
                      <a:pt x="18270" y="6600"/>
                    </a:moveTo>
                    <a:lnTo>
                      <a:pt x="18268" y="6525"/>
                    </a:lnTo>
                    <a:lnTo>
                      <a:pt x="18262" y="6451"/>
                    </a:lnTo>
                    <a:lnTo>
                      <a:pt x="18252" y="6378"/>
                    </a:lnTo>
                    <a:lnTo>
                      <a:pt x="18238" y="6305"/>
                    </a:lnTo>
                    <a:lnTo>
                      <a:pt x="18221" y="6233"/>
                    </a:lnTo>
                    <a:lnTo>
                      <a:pt x="18199" y="6161"/>
                    </a:lnTo>
                    <a:lnTo>
                      <a:pt x="18174" y="6091"/>
                    </a:lnTo>
                    <a:lnTo>
                      <a:pt x="18146" y="6020"/>
                    </a:lnTo>
                    <a:lnTo>
                      <a:pt x="18112" y="5952"/>
                    </a:lnTo>
                    <a:lnTo>
                      <a:pt x="18077" y="5883"/>
                    </a:lnTo>
                    <a:lnTo>
                      <a:pt x="18038" y="5817"/>
                    </a:lnTo>
                    <a:lnTo>
                      <a:pt x="17995" y="5751"/>
                    </a:lnTo>
                    <a:lnTo>
                      <a:pt x="17949" y="5685"/>
                    </a:lnTo>
                    <a:lnTo>
                      <a:pt x="17900" y="5621"/>
                    </a:lnTo>
                    <a:lnTo>
                      <a:pt x="17848" y="5558"/>
                    </a:lnTo>
                    <a:lnTo>
                      <a:pt x="17792" y="5496"/>
                    </a:lnTo>
                    <a:lnTo>
                      <a:pt x="17733" y="5435"/>
                    </a:lnTo>
                    <a:lnTo>
                      <a:pt x="17672" y="5375"/>
                    </a:lnTo>
                    <a:lnTo>
                      <a:pt x="17607" y="5317"/>
                    </a:lnTo>
                    <a:lnTo>
                      <a:pt x="17539" y="5260"/>
                    </a:lnTo>
                    <a:lnTo>
                      <a:pt x="17470" y="5204"/>
                    </a:lnTo>
                    <a:lnTo>
                      <a:pt x="17396" y="5149"/>
                    </a:lnTo>
                    <a:lnTo>
                      <a:pt x="17320" y="5095"/>
                    </a:lnTo>
                    <a:lnTo>
                      <a:pt x="17242" y="5044"/>
                    </a:lnTo>
                    <a:lnTo>
                      <a:pt x="17161" y="4994"/>
                    </a:lnTo>
                    <a:lnTo>
                      <a:pt x="17077" y="4945"/>
                    </a:lnTo>
                    <a:lnTo>
                      <a:pt x="16991" y="4897"/>
                    </a:lnTo>
                    <a:lnTo>
                      <a:pt x="16903" y="4851"/>
                    </a:lnTo>
                    <a:lnTo>
                      <a:pt x="16812" y="4807"/>
                    </a:lnTo>
                    <a:lnTo>
                      <a:pt x="16719" y="4764"/>
                    </a:lnTo>
                    <a:lnTo>
                      <a:pt x="16623" y="4723"/>
                    </a:lnTo>
                    <a:lnTo>
                      <a:pt x="16526" y="4683"/>
                    </a:lnTo>
                    <a:lnTo>
                      <a:pt x="16557" y="4657"/>
                    </a:lnTo>
                    <a:lnTo>
                      <a:pt x="16586" y="4630"/>
                    </a:lnTo>
                    <a:lnTo>
                      <a:pt x="16615" y="4602"/>
                    </a:lnTo>
                    <a:lnTo>
                      <a:pt x="16643" y="4574"/>
                    </a:lnTo>
                    <a:lnTo>
                      <a:pt x="16670" y="4546"/>
                    </a:lnTo>
                    <a:lnTo>
                      <a:pt x="16696" y="4518"/>
                    </a:lnTo>
                    <a:lnTo>
                      <a:pt x="16722" y="4489"/>
                    </a:lnTo>
                    <a:lnTo>
                      <a:pt x="16746" y="4460"/>
                    </a:lnTo>
                    <a:lnTo>
                      <a:pt x="16770" y="4430"/>
                    </a:lnTo>
                    <a:lnTo>
                      <a:pt x="16792" y="4400"/>
                    </a:lnTo>
                    <a:lnTo>
                      <a:pt x="16814" y="4370"/>
                    </a:lnTo>
                    <a:lnTo>
                      <a:pt x="16835" y="4340"/>
                    </a:lnTo>
                    <a:lnTo>
                      <a:pt x="16855" y="4310"/>
                    </a:lnTo>
                    <a:lnTo>
                      <a:pt x="16873" y="4279"/>
                    </a:lnTo>
                    <a:lnTo>
                      <a:pt x="16892" y="4247"/>
                    </a:lnTo>
                    <a:lnTo>
                      <a:pt x="16909" y="4216"/>
                    </a:lnTo>
                    <a:lnTo>
                      <a:pt x="16926" y="4184"/>
                    </a:lnTo>
                    <a:lnTo>
                      <a:pt x="16941" y="4152"/>
                    </a:lnTo>
                    <a:lnTo>
                      <a:pt x="16955" y="4120"/>
                    </a:lnTo>
                    <a:lnTo>
                      <a:pt x="16968" y="4088"/>
                    </a:lnTo>
                    <a:lnTo>
                      <a:pt x="16981" y="4055"/>
                    </a:lnTo>
                    <a:lnTo>
                      <a:pt x="16992" y="4023"/>
                    </a:lnTo>
                    <a:lnTo>
                      <a:pt x="17003" y="3990"/>
                    </a:lnTo>
                    <a:lnTo>
                      <a:pt x="17012" y="3957"/>
                    </a:lnTo>
                    <a:lnTo>
                      <a:pt x="17020" y="3923"/>
                    </a:lnTo>
                    <a:lnTo>
                      <a:pt x="17026" y="3890"/>
                    </a:lnTo>
                    <a:lnTo>
                      <a:pt x="17032" y="3856"/>
                    </a:lnTo>
                    <a:lnTo>
                      <a:pt x="17038" y="3821"/>
                    </a:lnTo>
                    <a:lnTo>
                      <a:pt x="17041" y="3788"/>
                    </a:lnTo>
                    <a:lnTo>
                      <a:pt x="17044" y="3753"/>
                    </a:lnTo>
                    <a:lnTo>
                      <a:pt x="17046" y="3719"/>
                    </a:lnTo>
                    <a:lnTo>
                      <a:pt x="17046" y="3684"/>
                    </a:lnTo>
                    <a:lnTo>
                      <a:pt x="17042" y="3593"/>
                    </a:lnTo>
                    <a:lnTo>
                      <a:pt x="17031" y="3503"/>
                    </a:lnTo>
                    <a:lnTo>
                      <a:pt x="17012" y="3414"/>
                    </a:lnTo>
                    <a:lnTo>
                      <a:pt x="16985" y="3326"/>
                    </a:lnTo>
                    <a:lnTo>
                      <a:pt x="16952" y="3240"/>
                    </a:lnTo>
                    <a:lnTo>
                      <a:pt x="16911" y="3156"/>
                    </a:lnTo>
                    <a:lnTo>
                      <a:pt x="16864" y="3073"/>
                    </a:lnTo>
                    <a:lnTo>
                      <a:pt x="16811" y="2992"/>
                    </a:lnTo>
                    <a:lnTo>
                      <a:pt x="16750" y="2914"/>
                    </a:lnTo>
                    <a:lnTo>
                      <a:pt x="16684" y="2837"/>
                    </a:lnTo>
                    <a:lnTo>
                      <a:pt x="16612" y="2763"/>
                    </a:lnTo>
                    <a:lnTo>
                      <a:pt x="16533" y="2691"/>
                    </a:lnTo>
                    <a:lnTo>
                      <a:pt x="16450" y="2621"/>
                    </a:lnTo>
                    <a:lnTo>
                      <a:pt x="16361" y="2554"/>
                    </a:lnTo>
                    <a:lnTo>
                      <a:pt x="16266" y="2489"/>
                    </a:lnTo>
                    <a:lnTo>
                      <a:pt x="16167" y="2427"/>
                    </a:lnTo>
                    <a:lnTo>
                      <a:pt x="16063" y="2369"/>
                    </a:lnTo>
                    <a:lnTo>
                      <a:pt x="15953" y="2313"/>
                    </a:lnTo>
                    <a:lnTo>
                      <a:pt x="15840" y="2261"/>
                    </a:lnTo>
                    <a:lnTo>
                      <a:pt x="15722" y="2210"/>
                    </a:lnTo>
                    <a:lnTo>
                      <a:pt x="15600" y="2165"/>
                    </a:lnTo>
                    <a:lnTo>
                      <a:pt x="15475" y="2121"/>
                    </a:lnTo>
                    <a:lnTo>
                      <a:pt x="15346" y="2082"/>
                    </a:lnTo>
                    <a:lnTo>
                      <a:pt x="15212" y="2047"/>
                    </a:lnTo>
                    <a:lnTo>
                      <a:pt x="15076" y="2015"/>
                    </a:lnTo>
                    <a:lnTo>
                      <a:pt x="14936" y="1987"/>
                    </a:lnTo>
                    <a:lnTo>
                      <a:pt x="14794" y="1963"/>
                    </a:lnTo>
                    <a:lnTo>
                      <a:pt x="14648" y="1943"/>
                    </a:lnTo>
                    <a:lnTo>
                      <a:pt x="14501" y="1927"/>
                    </a:lnTo>
                    <a:lnTo>
                      <a:pt x="14350" y="1916"/>
                    </a:lnTo>
                    <a:lnTo>
                      <a:pt x="14198" y="1909"/>
                    </a:lnTo>
                    <a:lnTo>
                      <a:pt x="14043" y="1907"/>
                    </a:lnTo>
                    <a:lnTo>
                      <a:pt x="13965" y="1908"/>
                    </a:lnTo>
                    <a:lnTo>
                      <a:pt x="13887" y="1909"/>
                    </a:lnTo>
                    <a:lnTo>
                      <a:pt x="13811" y="1912"/>
                    </a:lnTo>
                    <a:lnTo>
                      <a:pt x="13734" y="1916"/>
                    </a:lnTo>
                    <a:lnTo>
                      <a:pt x="13659" y="1921"/>
                    </a:lnTo>
                    <a:lnTo>
                      <a:pt x="13584" y="1928"/>
                    </a:lnTo>
                    <a:lnTo>
                      <a:pt x="13508" y="1935"/>
                    </a:lnTo>
                    <a:lnTo>
                      <a:pt x="13434" y="1943"/>
                    </a:lnTo>
                    <a:lnTo>
                      <a:pt x="13361" y="1953"/>
                    </a:lnTo>
                    <a:lnTo>
                      <a:pt x="13289" y="1964"/>
                    </a:lnTo>
                    <a:lnTo>
                      <a:pt x="13217" y="1975"/>
                    </a:lnTo>
                    <a:lnTo>
                      <a:pt x="13145" y="1988"/>
                    </a:lnTo>
                    <a:lnTo>
                      <a:pt x="13074" y="2001"/>
                    </a:lnTo>
                    <a:lnTo>
                      <a:pt x="13005" y="2016"/>
                    </a:lnTo>
                    <a:lnTo>
                      <a:pt x="12936" y="2032"/>
                    </a:lnTo>
                    <a:lnTo>
                      <a:pt x="12868" y="2048"/>
                    </a:lnTo>
                    <a:lnTo>
                      <a:pt x="12844" y="1941"/>
                    </a:lnTo>
                    <a:lnTo>
                      <a:pt x="12812" y="1836"/>
                    </a:lnTo>
                    <a:lnTo>
                      <a:pt x="12772" y="1732"/>
                    </a:lnTo>
                    <a:lnTo>
                      <a:pt x="12725" y="1629"/>
                    </a:lnTo>
                    <a:lnTo>
                      <a:pt x="12669" y="1530"/>
                    </a:lnTo>
                    <a:lnTo>
                      <a:pt x="12606" y="1432"/>
                    </a:lnTo>
                    <a:lnTo>
                      <a:pt x="12536" y="1336"/>
                    </a:lnTo>
                    <a:lnTo>
                      <a:pt x="12459" y="1242"/>
                    </a:lnTo>
                    <a:lnTo>
                      <a:pt x="12374" y="1152"/>
                    </a:lnTo>
                    <a:lnTo>
                      <a:pt x="12284" y="1063"/>
                    </a:lnTo>
                    <a:lnTo>
                      <a:pt x="12187" y="977"/>
                    </a:lnTo>
                    <a:lnTo>
                      <a:pt x="12083" y="894"/>
                    </a:lnTo>
                    <a:lnTo>
                      <a:pt x="11974" y="814"/>
                    </a:lnTo>
                    <a:lnTo>
                      <a:pt x="11858" y="738"/>
                    </a:lnTo>
                    <a:lnTo>
                      <a:pt x="11738" y="663"/>
                    </a:lnTo>
                    <a:lnTo>
                      <a:pt x="11612" y="593"/>
                    </a:lnTo>
                    <a:lnTo>
                      <a:pt x="11480" y="525"/>
                    </a:lnTo>
                    <a:lnTo>
                      <a:pt x="11343" y="461"/>
                    </a:lnTo>
                    <a:lnTo>
                      <a:pt x="11202" y="401"/>
                    </a:lnTo>
                    <a:lnTo>
                      <a:pt x="11056" y="345"/>
                    </a:lnTo>
                    <a:lnTo>
                      <a:pt x="10905" y="292"/>
                    </a:lnTo>
                    <a:lnTo>
                      <a:pt x="10750" y="243"/>
                    </a:lnTo>
                    <a:lnTo>
                      <a:pt x="10591" y="199"/>
                    </a:lnTo>
                    <a:lnTo>
                      <a:pt x="10429" y="159"/>
                    </a:lnTo>
                    <a:lnTo>
                      <a:pt x="10262" y="122"/>
                    </a:lnTo>
                    <a:lnTo>
                      <a:pt x="10092" y="90"/>
                    </a:lnTo>
                    <a:lnTo>
                      <a:pt x="9918" y="63"/>
                    </a:lnTo>
                    <a:lnTo>
                      <a:pt x="9742" y="41"/>
                    </a:lnTo>
                    <a:lnTo>
                      <a:pt x="9563" y="23"/>
                    </a:lnTo>
                    <a:lnTo>
                      <a:pt x="9382" y="10"/>
                    </a:lnTo>
                    <a:lnTo>
                      <a:pt x="9198" y="2"/>
                    </a:lnTo>
                    <a:lnTo>
                      <a:pt x="9011" y="0"/>
                    </a:lnTo>
                    <a:lnTo>
                      <a:pt x="8838" y="2"/>
                    </a:lnTo>
                    <a:lnTo>
                      <a:pt x="8667" y="9"/>
                    </a:lnTo>
                    <a:lnTo>
                      <a:pt x="8498" y="19"/>
                    </a:lnTo>
                    <a:lnTo>
                      <a:pt x="8331" y="35"/>
                    </a:lnTo>
                    <a:lnTo>
                      <a:pt x="8167" y="55"/>
                    </a:lnTo>
                    <a:lnTo>
                      <a:pt x="8005" y="78"/>
                    </a:lnTo>
                    <a:lnTo>
                      <a:pt x="7846" y="105"/>
                    </a:lnTo>
                    <a:lnTo>
                      <a:pt x="7689" y="137"/>
                    </a:lnTo>
                    <a:lnTo>
                      <a:pt x="7536" y="171"/>
                    </a:lnTo>
                    <a:lnTo>
                      <a:pt x="7386" y="210"/>
                    </a:lnTo>
                    <a:lnTo>
                      <a:pt x="7239" y="252"/>
                    </a:lnTo>
                    <a:lnTo>
                      <a:pt x="7097" y="298"/>
                    </a:lnTo>
                    <a:lnTo>
                      <a:pt x="6957" y="348"/>
                    </a:lnTo>
                    <a:lnTo>
                      <a:pt x="6822" y="401"/>
                    </a:lnTo>
                    <a:lnTo>
                      <a:pt x="6690" y="456"/>
                    </a:lnTo>
                    <a:lnTo>
                      <a:pt x="6563" y="515"/>
                    </a:lnTo>
                    <a:lnTo>
                      <a:pt x="6440" y="577"/>
                    </a:lnTo>
                    <a:lnTo>
                      <a:pt x="6321" y="642"/>
                    </a:lnTo>
                    <a:lnTo>
                      <a:pt x="6207" y="709"/>
                    </a:lnTo>
                    <a:lnTo>
                      <a:pt x="6099" y="780"/>
                    </a:lnTo>
                    <a:lnTo>
                      <a:pt x="5995" y="852"/>
                    </a:lnTo>
                    <a:lnTo>
                      <a:pt x="5896" y="928"/>
                    </a:lnTo>
                    <a:lnTo>
                      <a:pt x="5802" y="1006"/>
                    </a:lnTo>
                    <a:lnTo>
                      <a:pt x="5714" y="1086"/>
                    </a:lnTo>
                    <a:lnTo>
                      <a:pt x="5631" y="1169"/>
                    </a:lnTo>
                    <a:lnTo>
                      <a:pt x="5554" y="1254"/>
                    </a:lnTo>
                    <a:lnTo>
                      <a:pt x="5482" y="1340"/>
                    </a:lnTo>
                    <a:lnTo>
                      <a:pt x="5418" y="1429"/>
                    </a:lnTo>
                    <a:lnTo>
                      <a:pt x="5359" y="1520"/>
                    </a:lnTo>
                    <a:lnTo>
                      <a:pt x="5306" y="1612"/>
                    </a:lnTo>
                    <a:lnTo>
                      <a:pt x="5261" y="1707"/>
                    </a:lnTo>
                    <a:lnTo>
                      <a:pt x="5222" y="1803"/>
                    </a:lnTo>
                    <a:lnTo>
                      <a:pt x="5156" y="1787"/>
                    </a:lnTo>
                    <a:lnTo>
                      <a:pt x="5088" y="1773"/>
                    </a:lnTo>
                    <a:lnTo>
                      <a:pt x="5021" y="1759"/>
                    </a:lnTo>
                    <a:lnTo>
                      <a:pt x="4952" y="1746"/>
                    </a:lnTo>
                    <a:lnTo>
                      <a:pt x="4884" y="1734"/>
                    </a:lnTo>
                    <a:lnTo>
                      <a:pt x="4814" y="1724"/>
                    </a:lnTo>
                    <a:lnTo>
                      <a:pt x="4744" y="1714"/>
                    </a:lnTo>
                    <a:lnTo>
                      <a:pt x="4674" y="1705"/>
                    </a:lnTo>
                    <a:lnTo>
                      <a:pt x="4602" y="1697"/>
                    </a:lnTo>
                    <a:lnTo>
                      <a:pt x="4530" y="1690"/>
                    </a:lnTo>
                    <a:lnTo>
                      <a:pt x="4458" y="1684"/>
                    </a:lnTo>
                    <a:lnTo>
                      <a:pt x="4384" y="1679"/>
                    </a:lnTo>
                    <a:lnTo>
                      <a:pt x="4311" y="1676"/>
                    </a:lnTo>
                    <a:lnTo>
                      <a:pt x="4236" y="1673"/>
                    </a:lnTo>
                    <a:lnTo>
                      <a:pt x="4162" y="1671"/>
                    </a:lnTo>
                    <a:lnTo>
                      <a:pt x="4087" y="1670"/>
                    </a:lnTo>
                    <a:lnTo>
                      <a:pt x="3933" y="1673"/>
                    </a:lnTo>
                    <a:lnTo>
                      <a:pt x="3780" y="1679"/>
                    </a:lnTo>
                    <a:lnTo>
                      <a:pt x="3629" y="1691"/>
                    </a:lnTo>
                    <a:lnTo>
                      <a:pt x="3482" y="1707"/>
                    </a:lnTo>
                    <a:lnTo>
                      <a:pt x="3337" y="1726"/>
                    </a:lnTo>
                    <a:lnTo>
                      <a:pt x="3194" y="1750"/>
                    </a:lnTo>
                    <a:lnTo>
                      <a:pt x="3055" y="1779"/>
                    </a:lnTo>
                    <a:lnTo>
                      <a:pt x="2917" y="1811"/>
                    </a:lnTo>
                    <a:lnTo>
                      <a:pt x="2785" y="1846"/>
                    </a:lnTo>
                    <a:lnTo>
                      <a:pt x="2655" y="1885"/>
                    </a:lnTo>
                    <a:lnTo>
                      <a:pt x="2529" y="1928"/>
                    </a:lnTo>
                    <a:lnTo>
                      <a:pt x="2408" y="1974"/>
                    </a:lnTo>
                    <a:lnTo>
                      <a:pt x="2289" y="2024"/>
                    </a:lnTo>
                    <a:lnTo>
                      <a:pt x="2176" y="2077"/>
                    </a:lnTo>
                    <a:lnTo>
                      <a:pt x="2068" y="2133"/>
                    </a:lnTo>
                    <a:lnTo>
                      <a:pt x="1963" y="2191"/>
                    </a:lnTo>
                    <a:lnTo>
                      <a:pt x="1864" y="2253"/>
                    </a:lnTo>
                    <a:lnTo>
                      <a:pt x="1770" y="2318"/>
                    </a:lnTo>
                    <a:lnTo>
                      <a:pt x="1680" y="2385"/>
                    </a:lnTo>
                    <a:lnTo>
                      <a:pt x="1596" y="2455"/>
                    </a:lnTo>
                    <a:lnTo>
                      <a:pt x="1519" y="2527"/>
                    </a:lnTo>
                    <a:lnTo>
                      <a:pt x="1446" y="2601"/>
                    </a:lnTo>
                    <a:lnTo>
                      <a:pt x="1379" y="2677"/>
                    </a:lnTo>
                    <a:lnTo>
                      <a:pt x="1320" y="2756"/>
                    </a:lnTo>
                    <a:lnTo>
                      <a:pt x="1266" y="2837"/>
                    </a:lnTo>
                    <a:lnTo>
                      <a:pt x="1218" y="2919"/>
                    </a:lnTo>
                    <a:lnTo>
                      <a:pt x="1178" y="3004"/>
                    </a:lnTo>
                    <a:lnTo>
                      <a:pt x="1144" y="3089"/>
                    </a:lnTo>
                    <a:lnTo>
                      <a:pt x="1118" y="3177"/>
                    </a:lnTo>
                    <a:lnTo>
                      <a:pt x="1100" y="3266"/>
                    </a:lnTo>
                    <a:lnTo>
                      <a:pt x="1087" y="3357"/>
                    </a:lnTo>
                    <a:lnTo>
                      <a:pt x="1084" y="3448"/>
                    </a:lnTo>
                    <a:lnTo>
                      <a:pt x="1085" y="3490"/>
                    </a:lnTo>
                    <a:lnTo>
                      <a:pt x="1087" y="3532"/>
                    </a:lnTo>
                    <a:lnTo>
                      <a:pt x="1092" y="3575"/>
                    </a:lnTo>
                    <a:lnTo>
                      <a:pt x="1097" y="3616"/>
                    </a:lnTo>
                    <a:lnTo>
                      <a:pt x="1104" y="3657"/>
                    </a:lnTo>
                    <a:lnTo>
                      <a:pt x="1113" y="3698"/>
                    </a:lnTo>
                    <a:lnTo>
                      <a:pt x="1124" y="3739"/>
                    </a:lnTo>
                    <a:lnTo>
                      <a:pt x="1136" y="3779"/>
                    </a:lnTo>
                    <a:lnTo>
                      <a:pt x="1150" y="3820"/>
                    </a:lnTo>
                    <a:lnTo>
                      <a:pt x="1165" y="3859"/>
                    </a:lnTo>
                    <a:lnTo>
                      <a:pt x="1182" y="3899"/>
                    </a:lnTo>
                    <a:lnTo>
                      <a:pt x="1199" y="3938"/>
                    </a:lnTo>
                    <a:lnTo>
                      <a:pt x="1220" y="3977"/>
                    </a:lnTo>
                    <a:lnTo>
                      <a:pt x="1240" y="4015"/>
                    </a:lnTo>
                    <a:lnTo>
                      <a:pt x="1263" y="4053"/>
                    </a:lnTo>
                    <a:lnTo>
                      <a:pt x="1286" y="4091"/>
                    </a:lnTo>
                    <a:lnTo>
                      <a:pt x="1312" y="4127"/>
                    </a:lnTo>
                    <a:lnTo>
                      <a:pt x="1338" y="4165"/>
                    </a:lnTo>
                    <a:lnTo>
                      <a:pt x="1366" y="4200"/>
                    </a:lnTo>
                    <a:lnTo>
                      <a:pt x="1395" y="4237"/>
                    </a:lnTo>
                    <a:lnTo>
                      <a:pt x="1426" y="4272"/>
                    </a:lnTo>
                    <a:lnTo>
                      <a:pt x="1458" y="4307"/>
                    </a:lnTo>
                    <a:lnTo>
                      <a:pt x="1491" y="4342"/>
                    </a:lnTo>
                    <a:lnTo>
                      <a:pt x="1526" y="4375"/>
                    </a:lnTo>
                    <a:lnTo>
                      <a:pt x="1561" y="4409"/>
                    </a:lnTo>
                    <a:lnTo>
                      <a:pt x="1597" y="4442"/>
                    </a:lnTo>
                    <a:lnTo>
                      <a:pt x="1635" y="4474"/>
                    </a:lnTo>
                    <a:lnTo>
                      <a:pt x="1675" y="4506"/>
                    </a:lnTo>
                    <a:lnTo>
                      <a:pt x="1715" y="4537"/>
                    </a:lnTo>
                    <a:lnTo>
                      <a:pt x="1756" y="4568"/>
                    </a:lnTo>
                    <a:lnTo>
                      <a:pt x="1800" y="4599"/>
                    </a:lnTo>
                    <a:lnTo>
                      <a:pt x="1843" y="4628"/>
                    </a:lnTo>
                    <a:lnTo>
                      <a:pt x="1740" y="4667"/>
                    </a:lnTo>
                    <a:lnTo>
                      <a:pt x="1640" y="4708"/>
                    </a:lnTo>
                    <a:lnTo>
                      <a:pt x="1542" y="4751"/>
                    </a:lnTo>
                    <a:lnTo>
                      <a:pt x="1447" y="4795"/>
                    </a:lnTo>
                    <a:lnTo>
                      <a:pt x="1353" y="4841"/>
                    </a:lnTo>
                    <a:lnTo>
                      <a:pt x="1262" y="4889"/>
                    </a:lnTo>
                    <a:lnTo>
                      <a:pt x="1174" y="4938"/>
                    </a:lnTo>
                    <a:lnTo>
                      <a:pt x="1088" y="4988"/>
                    </a:lnTo>
                    <a:lnTo>
                      <a:pt x="1006" y="5041"/>
                    </a:lnTo>
                    <a:lnTo>
                      <a:pt x="925" y="5094"/>
                    </a:lnTo>
                    <a:lnTo>
                      <a:pt x="848" y="5150"/>
                    </a:lnTo>
                    <a:lnTo>
                      <a:pt x="774" y="5207"/>
                    </a:lnTo>
                    <a:lnTo>
                      <a:pt x="702" y="5266"/>
                    </a:lnTo>
                    <a:lnTo>
                      <a:pt x="634" y="5325"/>
                    </a:lnTo>
                    <a:lnTo>
                      <a:pt x="569" y="5385"/>
                    </a:lnTo>
                    <a:lnTo>
                      <a:pt x="507" y="5447"/>
                    </a:lnTo>
                    <a:lnTo>
                      <a:pt x="448" y="5511"/>
                    </a:lnTo>
                    <a:lnTo>
                      <a:pt x="393" y="5576"/>
                    </a:lnTo>
                    <a:lnTo>
                      <a:pt x="340" y="5641"/>
                    </a:lnTo>
                    <a:lnTo>
                      <a:pt x="291" y="5709"/>
                    </a:lnTo>
                    <a:lnTo>
                      <a:pt x="247" y="5776"/>
                    </a:lnTo>
                    <a:lnTo>
                      <a:pt x="204" y="5846"/>
                    </a:lnTo>
                    <a:lnTo>
                      <a:pt x="167" y="5915"/>
                    </a:lnTo>
                    <a:lnTo>
                      <a:pt x="132" y="5986"/>
                    </a:lnTo>
                    <a:lnTo>
                      <a:pt x="102" y="6058"/>
                    </a:lnTo>
                    <a:lnTo>
                      <a:pt x="75" y="6130"/>
                    </a:lnTo>
                    <a:lnTo>
                      <a:pt x="53" y="6204"/>
                    </a:lnTo>
                    <a:lnTo>
                      <a:pt x="34" y="6278"/>
                    </a:lnTo>
                    <a:lnTo>
                      <a:pt x="19" y="6354"/>
                    </a:lnTo>
                    <a:lnTo>
                      <a:pt x="8" y="6429"/>
                    </a:lnTo>
                    <a:lnTo>
                      <a:pt x="2" y="6505"/>
                    </a:lnTo>
                    <a:lnTo>
                      <a:pt x="0" y="6583"/>
                    </a:lnTo>
                    <a:lnTo>
                      <a:pt x="5" y="6700"/>
                    </a:lnTo>
                    <a:lnTo>
                      <a:pt x="19" y="6815"/>
                    </a:lnTo>
                    <a:lnTo>
                      <a:pt x="43" y="6928"/>
                    </a:lnTo>
                    <a:lnTo>
                      <a:pt x="77" y="7040"/>
                    </a:lnTo>
                    <a:lnTo>
                      <a:pt x="119" y="7149"/>
                    </a:lnTo>
                    <a:lnTo>
                      <a:pt x="170" y="7257"/>
                    </a:lnTo>
                    <a:lnTo>
                      <a:pt x="230" y="7363"/>
                    </a:lnTo>
                    <a:lnTo>
                      <a:pt x="297" y="7466"/>
                    </a:lnTo>
                    <a:lnTo>
                      <a:pt x="373" y="7566"/>
                    </a:lnTo>
                    <a:lnTo>
                      <a:pt x="457" y="7664"/>
                    </a:lnTo>
                    <a:lnTo>
                      <a:pt x="548" y="7759"/>
                    </a:lnTo>
                    <a:lnTo>
                      <a:pt x="646" y="7852"/>
                    </a:lnTo>
                    <a:lnTo>
                      <a:pt x="752" y="7942"/>
                    </a:lnTo>
                    <a:lnTo>
                      <a:pt x="864" y="8027"/>
                    </a:lnTo>
                    <a:lnTo>
                      <a:pt x="984" y="8111"/>
                    </a:lnTo>
                    <a:lnTo>
                      <a:pt x="1110" y="8189"/>
                    </a:lnTo>
                    <a:lnTo>
                      <a:pt x="1241" y="8266"/>
                    </a:lnTo>
                    <a:lnTo>
                      <a:pt x="1378" y="8338"/>
                    </a:lnTo>
                    <a:lnTo>
                      <a:pt x="1522" y="8405"/>
                    </a:lnTo>
                    <a:lnTo>
                      <a:pt x="1671" y="8470"/>
                    </a:lnTo>
                    <a:lnTo>
                      <a:pt x="1825" y="8530"/>
                    </a:lnTo>
                    <a:lnTo>
                      <a:pt x="1983" y="8586"/>
                    </a:lnTo>
                    <a:lnTo>
                      <a:pt x="2148" y="8637"/>
                    </a:lnTo>
                    <a:lnTo>
                      <a:pt x="2316" y="8684"/>
                    </a:lnTo>
                    <a:lnTo>
                      <a:pt x="2488" y="8726"/>
                    </a:lnTo>
                    <a:lnTo>
                      <a:pt x="2665" y="8764"/>
                    </a:lnTo>
                    <a:lnTo>
                      <a:pt x="2846" y="8796"/>
                    </a:lnTo>
                    <a:lnTo>
                      <a:pt x="3029" y="8823"/>
                    </a:lnTo>
                    <a:lnTo>
                      <a:pt x="3217" y="8845"/>
                    </a:lnTo>
                    <a:lnTo>
                      <a:pt x="3407" y="8861"/>
                    </a:lnTo>
                    <a:lnTo>
                      <a:pt x="3601" y="8872"/>
                    </a:lnTo>
                    <a:lnTo>
                      <a:pt x="3797" y="8878"/>
                    </a:lnTo>
                    <a:lnTo>
                      <a:pt x="3796" y="8893"/>
                    </a:lnTo>
                    <a:lnTo>
                      <a:pt x="3793" y="8909"/>
                    </a:lnTo>
                    <a:lnTo>
                      <a:pt x="3792" y="8925"/>
                    </a:lnTo>
                    <a:lnTo>
                      <a:pt x="3791" y="8940"/>
                    </a:lnTo>
                    <a:lnTo>
                      <a:pt x="3790" y="8956"/>
                    </a:lnTo>
                    <a:lnTo>
                      <a:pt x="3790" y="8972"/>
                    </a:lnTo>
                    <a:lnTo>
                      <a:pt x="3789" y="8988"/>
                    </a:lnTo>
                    <a:lnTo>
                      <a:pt x="3789" y="9002"/>
                    </a:lnTo>
                    <a:lnTo>
                      <a:pt x="3793" y="9095"/>
                    </a:lnTo>
                    <a:lnTo>
                      <a:pt x="3805" y="9185"/>
                    </a:lnTo>
                    <a:lnTo>
                      <a:pt x="3823" y="9274"/>
                    </a:lnTo>
                    <a:lnTo>
                      <a:pt x="3850" y="9361"/>
                    </a:lnTo>
                    <a:lnTo>
                      <a:pt x="3884" y="9448"/>
                    </a:lnTo>
                    <a:lnTo>
                      <a:pt x="3923" y="9531"/>
                    </a:lnTo>
                    <a:lnTo>
                      <a:pt x="3971" y="9614"/>
                    </a:lnTo>
                    <a:lnTo>
                      <a:pt x="4025" y="9694"/>
                    </a:lnTo>
                    <a:lnTo>
                      <a:pt x="4084" y="9773"/>
                    </a:lnTo>
                    <a:lnTo>
                      <a:pt x="4152" y="9850"/>
                    </a:lnTo>
                    <a:lnTo>
                      <a:pt x="4224" y="9925"/>
                    </a:lnTo>
                    <a:lnTo>
                      <a:pt x="4301" y="9997"/>
                    </a:lnTo>
                    <a:lnTo>
                      <a:pt x="4386" y="10066"/>
                    </a:lnTo>
                    <a:lnTo>
                      <a:pt x="4475" y="10134"/>
                    </a:lnTo>
                    <a:lnTo>
                      <a:pt x="4569" y="10198"/>
                    </a:lnTo>
                    <a:lnTo>
                      <a:pt x="4668" y="10259"/>
                    </a:lnTo>
                    <a:lnTo>
                      <a:pt x="4773" y="10319"/>
                    </a:lnTo>
                    <a:lnTo>
                      <a:pt x="4882" y="10375"/>
                    </a:lnTo>
                    <a:lnTo>
                      <a:pt x="4996" y="10427"/>
                    </a:lnTo>
                    <a:lnTo>
                      <a:pt x="5113" y="10476"/>
                    </a:lnTo>
                    <a:lnTo>
                      <a:pt x="5234" y="10523"/>
                    </a:lnTo>
                    <a:lnTo>
                      <a:pt x="5360" y="10565"/>
                    </a:lnTo>
                    <a:lnTo>
                      <a:pt x="5490" y="10605"/>
                    </a:lnTo>
                    <a:lnTo>
                      <a:pt x="5623" y="10641"/>
                    </a:lnTo>
                    <a:lnTo>
                      <a:pt x="5760" y="10673"/>
                    </a:lnTo>
                    <a:lnTo>
                      <a:pt x="5899" y="10700"/>
                    </a:lnTo>
                    <a:lnTo>
                      <a:pt x="6042" y="10724"/>
                    </a:lnTo>
                    <a:lnTo>
                      <a:pt x="6187" y="10743"/>
                    </a:lnTo>
                    <a:lnTo>
                      <a:pt x="6335" y="10759"/>
                    </a:lnTo>
                    <a:lnTo>
                      <a:pt x="6485" y="10771"/>
                    </a:lnTo>
                    <a:lnTo>
                      <a:pt x="6638" y="10778"/>
                    </a:lnTo>
                    <a:lnTo>
                      <a:pt x="6792" y="10780"/>
                    </a:lnTo>
                    <a:lnTo>
                      <a:pt x="6865" y="10780"/>
                    </a:lnTo>
                    <a:lnTo>
                      <a:pt x="6937" y="10778"/>
                    </a:lnTo>
                    <a:lnTo>
                      <a:pt x="7008" y="10775"/>
                    </a:lnTo>
                    <a:lnTo>
                      <a:pt x="7080" y="10772"/>
                    </a:lnTo>
                    <a:lnTo>
                      <a:pt x="7150" y="10767"/>
                    </a:lnTo>
                    <a:lnTo>
                      <a:pt x="7220" y="10762"/>
                    </a:lnTo>
                    <a:lnTo>
                      <a:pt x="7290" y="10756"/>
                    </a:lnTo>
                    <a:lnTo>
                      <a:pt x="7359" y="10748"/>
                    </a:lnTo>
                    <a:lnTo>
                      <a:pt x="7428" y="10740"/>
                    </a:lnTo>
                    <a:lnTo>
                      <a:pt x="7495" y="10731"/>
                    </a:lnTo>
                    <a:lnTo>
                      <a:pt x="7563" y="10721"/>
                    </a:lnTo>
                    <a:lnTo>
                      <a:pt x="7630" y="10710"/>
                    </a:lnTo>
                    <a:lnTo>
                      <a:pt x="7695" y="10698"/>
                    </a:lnTo>
                    <a:lnTo>
                      <a:pt x="7761" y="10685"/>
                    </a:lnTo>
                    <a:lnTo>
                      <a:pt x="7826" y="10672"/>
                    </a:lnTo>
                    <a:lnTo>
                      <a:pt x="7890" y="10658"/>
                    </a:lnTo>
                    <a:lnTo>
                      <a:pt x="7953" y="10642"/>
                    </a:lnTo>
                    <a:lnTo>
                      <a:pt x="8016" y="10626"/>
                    </a:lnTo>
                    <a:lnTo>
                      <a:pt x="8078" y="10609"/>
                    </a:lnTo>
                    <a:lnTo>
                      <a:pt x="8139" y="10592"/>
                    </a:lnTo>
                    <a:lnTo>
                      <a:pt x="8200" y="10573"/>
                    </a:lnTo>
                    <a:lnTo>
                      <a:pt x="8259" y="10554"/>
                    </a:lnTo>
                    <a:lnTo>
                      <a:pt x="8319" y="10533"/>
                    </a:lnTo>
                    <a:lnTo>
                      <a:pt x="8376" y="10513"/>
                    </a:lnTo>
                    <a:lnTo>
                      <a:pt x="8433" y="10491"/>
                    </a:lnTo>
                    <a:lnTo>
                      <a:pt x="8489" y="10469"/>
                    </a:lnTo>
                    <a:lnTo>
                      <a:pt x="8545" y="10447"/>
                    </a:lnTo>
                    <a:lnTo>
                      <a:pt x="8598" y="10423"/>
                    </a:lnTo>
                    <a:lnTo>
                      <a:pt x="8652" y="10398"/>
                    </a:lnTo>
                    <a:lnTo>
                      <a:pt x="8705" y="10372"/>
                    </a:lnTo>
                    <a:lnTo>
                      <a:pt x="8756" y="10347"/>
                    </a:lnTo>
                    <a:lnTo>
                      <a:pt x="8806" y="10321"/>
                    </a:lnTo>
                    <a:lnTo>
                      <a:pt x="8868" y="10347"/>
                    </a:lnTo>
                    <a:lnTo>
                      <a:pt x="8929" y="10372"/>
                    </a:lnTo>
                    <a:lnTo>
                      <a:pt x="8992" y="10398"/>
                    </a:lnTo>
                    <a:lnTo>
                      <a:pt x="9056" y="10423"/>
                    </a:lnTo>
                    <a:lnTo>
                      <a:pt x="9120" y="10445"/>
                    </a:lnTo>
                    <a:lnTo>
                      <a:pt x="9186" y="10468"/>
                    </a:lnTo>
                    <a:lnTo>
                      <a:pt x="9253" y="10491"/>
                    </a:lnTo>
                    <a:lnTo>
                      <a:pt x="9319" y="10512"/>
                    </a:lnTo>
                    <a:lnTo>
                      <a:pt x="9387" y="10533"/>
                    </a:lnTo>
                    <a:lnTo>
                      <a:pt x="9456" y="10553"/>
                    </a:lnTo>
                    <a:lnTo>
                      <a:pt x="9526" y="10572"/>
                    </a:lnTo>
                    <a:lnTo>
                      <a:pt x="9595" y="10590"/>
                    </a:lnTo>
                    <a:lnTo>
                      <a:pt x="9666" y="10608"/>
                    </a:lnTo>
                    <a:lnTo>
                      <a:pt x="9737" y="10625"/>
                    </a:lnTo>
                    <a:lnTo>
                      <a:pt x="9810" y="10641"/>
                    </a:lnTo>
                    <a:lnTo>
                      <a:pt x="9882" y="10656"/>
                    </a:lnTo>
                    <a:lnTo>
                      <a:pt x="9956" y="10669"/>
                    </a:lnTo>
                    <a:lnTo>
                      <a:pt x="10030" y="10683"/>
                    </a:lnTo>
                    <a:lnTo>
                      <a:pt x="10104" y="10696"/>
                    </a:lnTo>
                    <a:lnTo>
                      <a:pt x="10180" y="10707"/>
                    </a:lnTo>
                    <a:lnTo>
                      <a:pt x="10255" y="10717"/>
                    </a:lnTo>
                    <a:lnTo>
                      <a:pt x="10332" y="10727"/>
                    </a:lnTo>
                    <a:lnTo>
                      <a:pt x="10409" y="10737"/>
                    </a:lnTo>
                    <a:lnTo>
                      <a:pt x="10487" y="10745"/>
                    </a:lnTo>
                    <a:lnTo>
                      <a:pt x="10565" y="10751"/>
                    </a:lnTo>
                    <a:lnTo>
                      <a:pt x="10643" y="10758"/>
                    </a:lnTo>
                    <a:lnTo>
                      <a:pt x="10722" y="10763"/>
                    </a:lnTo>
                    <a:lnTo>
                      <a:pt x="10802" y="10767"/>
                    </a:lnTo>
                    <a:lnTo>
                      <a:pt x="10882" y="10771"/>
                    </a:lnTo>
                    <a:lnTo>
                      <a:pt x="10962" y="10773"/>
                    </a:lnTo>
                    <a:lnTo>
                      <a:pt x="11043" y="10775"/>
                    </a:lnTo>
                    <a:lnTo>
                      <a:pt x="11124" y="10775"/>
                    </a:lnTo>
                    <a:lnTo>
                      <a:pt x="11303" y="10773"/>
                    </a:lnTo>
                    <a:lnTo>
                      <a:pt x="11479" y="10766"/>
                    </a:lnTo>
                    <a:lnTo>
                      <a:pt x="11654" y="10754"/>
                    </a:lnTo>
                    <a:lnTo>
                      <a:pt x="11826" y="10738"/>
                    </a:lnTo>
                    <a:lnTo>
                      <a:pt x="11995" y="10717"/>
                    </a:lnTo>
                    <a:lnTo>
                      <a:pt x="12162" y="10692"/>
                    </a:lnTo>
                    <a:lnTo>
                      <a:pt x="12325" y="10664"/>
                    </a:lnTo>
                    <a:lnTo>
                      <a:pt x="12486" y="10630"/>
                    </a:lnTo>
                    <a:lnTo>
                      <a:pt x="12643" y="10593"/>
                    </a:lnTo>
                    <a:lnTo>
                      <a:pt x="12797" y="10552"/>
                    </a:lnTo>
                    <a:lnTo>
                      <a:pt x="12947" y="10507"/>
                    </a:lnTo>
                    <a:lnTo>
                      <a:pt x="13093" y="10458"/>
                    </a:lnTo>
                    <a:lnTo>
                      <a:pt x="13235" y="10407"/>
                    </a:lnTo>
                    <a:lnTo>
                      <a:pt x="13374" y="10351"/>
                    </a:lnTo>
                    <a:lnTo>
                      <a:pt x="13507" y="10291"/>
                    </a:lnTo>
                    <a:lnTo>
                      <a:pt x="13636" y="10230"/>
                    </a:lnTo>
                    <a:lnTo>
                      <a:pt x="13761" y="10163"/>
                    </a:lnTo>
                    <a:lnTo>
                      <a:pt x="13881" y="10095"/>
                    </a:lnTo>
                    <a:lnTo>
                      <a:pt x="13995" y="10024"/>
                    </a:lnTo>
                    <a:lnTo>
                      <a:pt x="14104" y="9950"/>
                    </a:lnTo>
                    <a:lnTo>
                      <a:pt x="14208" y="9872"/>
                    </a:lnTo>
                    <a:lnTo>
                      <a:pt x="14307" y="9792"/>
                    </a:lnTo>
                    <a:lnTo>
                      <a:pt x="14399" y="9710"/>
                    </a:lnTo>
                    <a:lnTo>
                      <a:pt x="14486" y="9626"/>
                    </a:lnTo>
                    <a:lnTo>
                      <a:pt x="14567" y="9539"/>
                    </a:lnTo>
                    <a:lnTo>
                      <a:pt x="14641" y="9450"/>
                    </a:lnTo>
                    <a:lnTo>
                      <a:pt x="14710" y="9357"/>
                    </a:lnTo>
                    <a:lnTo>
                      <a:pt x="14771" y="9265"/>
                    </a:lnTo>
                    <a:lnTo>
                      <a:pt x="14825" y="9169"/>
                    </a:lnTo>
                    <a:lnTo>
                      <a:pt x="14873" y="9072"/>
                    </a:lnTo>
                    <a:lnTo>
                      <a:pt x="14914" y="8973"/>
                    </a:lnTo>
                    <a:lnTo>
                      <a:pt x="14947" y="8872"/>
                    </a:lnTo>
                    <a:lnTo>
                      <a:pt x="15122" y="8855"/>
                    </a:lnTo>
                    <a:lnTo>
                      <a:pt x="15294" y="8833"/>
                    </a:lnTo>
                    <a:lnTo>
                      <a:pt x="15463" y="8807"/>
                    </a:lnTo>
                    <a:lnTo>
                      <a:pt x="15629" y="8776"/>
                    </a:lnTo>
                    <a:lnTo>
                      <a:pt x="15792" y="8741"/>
                    </a:lnTo>
                    <a:lnTo>
                      <a:pt x="15951" y="8702"/>
                    </a:lnTo>
                    <a:lnTo>
                      <a:pt x="16107" y="8660"/>
                    </a:lnTo>
                    <a:lnTo>
                      <a:pt x="16259" y="8613"/>
                    </a:lnTo>
                    <a:lnTo>
                      <a:pt x="16406" y="8562"/>
                    </a:lnTo>
                    <a:lnTo>
                      <a:pt x="16550" y="8507"/>
                    </a:lnTo>
                    <a:lnTo>
                      <a:pt x="16690" y="8450"/>
                    </a:lnTo>
                    <a:lnTo>
                      <a:pt x="16824" y="8388"/>
                    </a:lnTo>
                    <a:lnTo>
                      <a:pt x="16953" y="8323"/>
                    </a:lnTo>
                    <a:lnTo>
                      <a:pt x="17079" y="8256"/>
                    </a:lnTo>
                    <a:lnTo>
                      <a:pt x="17199" y="8184"/>
                    </a:lnTo>
                    <a:lnTo>
                      <a:pt x="17313" y="8110"/>
                    </a:lnTo>
                    <a:lnTo>
                      <a:pt x="17422" y="8033"/>
                    </a:lnTo>
                    <a:lnTo>
                      <a:pt x="17525" y="7953"/>
                    </a:lnTo>
                    <a:lnTo>
                      <a:pt x="17623" y="7870"/>
                    </a:lnTo>
                    <a:lnTo>
                      <a:pt x="17714" y="7785"/>
                    </a:lnTo>
                    <a:lnTo>
                      <a:pt x="17800" y="7697"/>
                    </a:lnTo>
                    <a:lnTo>
                      <a:pt x="17877" y="7607"/>
                    </a:lnTo>
                    <a:lnTo>
                      <a:pt x="17950" y="7515"/>
                    </a:lnTo>
                    <a:lnTo>
                      <a:pt x="18015" y="7420"/>
                    </a:lnTo>
                    <a:lnTo>
                      <a:pt x="18074" y="7324"/>
                    </a:lnTo>
                    <a:lnTo>
                      <a:pt x="18124" y="7226"/>
                    </a:lnTo>
                    <a:lnTo>
                      <a:pt x="18168" y="7125"/>
                    </a:lnTo>
                    <a:lnTo>
                      <a:pt x="18204" y="7023"/>
                    </a:lnTo>
                    <a:lnTo>
                      <a:pt x="18232" y="6920"/>
                    </a:lnTo>
                    <a:lnTo>
                      <a:pt x="18253" y="6815"/>
                    </a:lnTo>
                    <a:lnTo>
                      <a:pt x="18265" y="6708"/>
                    </a:lnTo>
                    <a:lnTo>
                      <a:pt x="18270" y="6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9900"/>
                  </a:gs>
                  <a:gs pos="100000">
                    <a:srgbClr val="e7d18e"/>
                  </a:gs>
                </a:gsLst>
                <a:path path="rect">
                  <a:fillToRect l="50000" t="50000" r="50000" b="50000"/>
                </a:path>
              </a:gradFill>
              <a:ln w="0">
                <a:noFill/>
              </a:ln>
              <a:effectLst>
                <a:outerShdw dist="36147" dir="2700000" blurRad="0" rotWithShape="0">
                  <a:srgbClr val="80808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" name=""/>
              <p:cNvSpPr/>
              <p:nvPr/>
            </p:nvSpPr>
            <p:spPr>
              <a:xfrm>
                <a:off x="3909960" y="1885680"/>
                <a:ext cx="840960" cy="459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Human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Resources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238" name=""/>
          <p:cNvGrpSpPr/>
          <p:nvPr/>
        </p:nvGrpSpPr>
        <p:grpSpPr>
          <a:xfrm>
            <a:off x="3763800" y="4878000"/>
            <a:ext cx="1124280" cy="1916280"/>
            <a:chOff x="3763800" y="4878000"/>
            <a:chExt cx="1124280" cy="1916280"/>
          </a:xfrm>
        </p:grpSpPr>
        <p:sp>
          <p:nvSpPr>
            <p:cNvPr id="239" name=""/>
            <p:cNvSpPr/>
            <p:nvPr/>
          </p:nvSpPr>
          <p:spPr>
            <a:xfrm flipH="1" rot="5400000">
              <a:off x="3721320" y="5316840"/>
              <a:ext cx="1190520" cy="312840"/>
            </a:xfrm>
            <a:prstGeom prst="leftRightArrow">
              <a:avLst>
                <a:gd name="adj1" fmla="val 50000"/>
                <a:gd name="adj2" fmla="val 75758"/>
              </a:avLst>
            </a:prstGeom>
            <a:gradFill rotWithShape="0">
              <a:gsLst>
                <a:gs pos="0">
                  <a:srgbClr val="3333cc"/>
                </a:gs>
                <a:gs pos="100000">
                  <a:srgbClr val="9090e2"/>
                </a:gs>
              </a:gsLst>
              <a:path path="rect">
                <a:fillToRect l="50000" t="50000" r="50000" b="50000"/>
              </a:path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SalesForce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40" name=""/>
            <p:cNvGrpSpPr/>
            <p:nvPr/>
          </p:nvGrpSpPr>
          <p:grpSpPr>
            <a:xfrm>
              <a:off x="3763800" y="6080040"/>
              <a:ext cx="1124280" cy="714240"/>
              <a:chOff x="3763800" y="6080040"/>
              <a:chExt cx="1124280" cy="714240"/>
            </a:xfrm>
          </p:grpSpPr>
          <p:sp>
            <p:nvSpPr>
              <p:cNvPr id="241" name=""/>
              <p:cNvSpPr/>
              <p:nvPr/>
            </p:nvSpPr>
            <p:spPr>
              <a:xfrm>
                <a:off x="3763800" y="6080040"/>
                <a:ext cx="1101600" cy="714240"/>
              </a:xfrm>
              <a:custGeom>
                <a:avLst/>
                <a:gdLst/>
                <a:ahLst/>
                <a:rect l="l" t="t" r="r" b="b"/>
                <a:pathLst>
                  <a:path w="18270" h="10780">
                    <a:moveTo>
                      <a:pt x="18270" y="6600"/>
                    </a:moveTo>
                    <a:lnTo>
                      <a:pt x="18268" y="6525"/>
                    </a:lnTo>
                    <a:lnTo>
                      <a:pt x="18262" y="6451"/>
                    </a:lnTo>
                    <a:lnTo>
                      <a:pt x="18252" y="6378"/>
                    </a:lnTo>
                    <a:lnTo>
                      <a:pt x="18238" y="6305"/>
                    </a:lnTo>
                    <a:lnTo>
                      <a:pt x="18221" y="6233"/>
                    </a:lnTo>
                    <a:lnTo>
                      <a:pt x="18199" y="6161"/>
                    </a:lnTo>
                    <a:lnTo>
                      <a:pt x="18174" y="6091"/>
                    </a:lnTo>
                    <a:lnTo>
                      <a:pt x="18146" y="6020"/>
                    </a:lnTo>
                    <a:lnTo>
                      <a:pt x="18112" y="5952"/>
                    </a:lnTo>
                    <a:lnTo>
                      <a:pt x="18077" y="5883"/>
                    </a:lnTo>
                    <a:lnTo>
                      <a:pt x="18038" y="5817"/>
                    </a:lnTo>
                    <a:lnTo>
                      <a:pt x="17995" y="5751"/>
                    </a:lnTo>
                    <a:lnTo>
                      <a:pt x="17949" y="5685"/>
                    </a:lnTo>
                    <a:lnTo>
                      <a:pt x="17900" y="5621"/>
                    </a:lnTo>
                    <a:lnTo>
                      <a:pt x="17848" y="5558"/>
                    </a:lnTo>
                    <a:lnTo>
                      <a:pt x="17792" y="5496"/>
                    </a:lnTo>
                    <a:lnTo>
                      <a:pt x="17733" y="5435"/>
                    </a:lnTo>
                    <a:lnTo>
                      <a:pt x="17672" y="5375"/>
                    </a:lnTo>
                    <a:lnTo>
                      <a:pt x="17607" y="5317"/>
                    </a:lnTo>
                    <a:lnTo>
                      <a:pt x="17539" y="5260"/>
                    </a:lnTo>
                    <a:lnTo>
                      <a:pt x="17470" y="5204"/>
                    </a:lnTo>
                    <a:lnTo>
                      <a:pt x="17396" y="5149"/>
                    </a:lnTo>
                    <a:lnTo>
                      <a:pt x="17320" y="5095"/>
                    </a:lnTo>
                    <a:lnTo>
                      <a:pt x="17242" y="5044"/>
                    </a:lnTo>
                    <a:lnTo>
                      <a:pt x="17161" y="4994"/>
                    </a:lnTo>
                    <a:lnTo>
                      <a:pt x="17077" y="4945"/>
                    </a:lnTo>
                    <a:lnTo>
                      <a:pt x="16991" y="4897"/>
                    </a:lnTo>
                    <a:lnTo>
                      <a:pt x="16903" y="4851"/>
                    </a:lnTo>
                    <a:lnTo>
                      <a:pt x="16812" y="4807"/>
                    </a:lnTo>
                    <a:lnTo>
                      <a:pt x="16719" y="4764"/>
                    </a:lnTo>
                    <a:lnTo>
                      <a:pt x="16623" y="4723"/>
                    </a:lnTo>
                    <a:lnTo>
                      <a:pt x="16526" y="4683"/>
                    </a:lnTo>
                    <a:lnTo>
                      <a:pt x="16557" y="4657"/>
                    </a:lnTo>
                    <a:lnTo>
                      <a:pt x="16586" y="4630"/>
                    </a:lnTo>
                    <a:lnTo>
                      <a:pt x="16615" y="4602"/>
                    </a:lnTo>
                    <a:lnTo>
                      <a:pt x="16643" y="4574"/>
                    </a:lnTo>
                    <a:lnTo>
                      <a:pt x="16670" y="4546"/>
                    </a:lnTo>
                    <a:lnTo>
                      <a:pt x="16696" y="4518"/>
                    </a:lnTo>
                    <a:lnTo>
                      <a:pt x="16722" y="4489"/>
                    </a:lnTo>
                    <a:lnTo>
                      <a:pt x="16746" y="4460"/>
                    </a:lnTo>
                    <a:lnTo>
                      <a:pt x="16770" y="4430"/>
                    </a:lnTo>
                    <a:lnTo>
                      <a:pt x="16792" y="4400"/>
                    </a:lnTo>
                    <a:lnTo>
                      <a:pt x="16814" y="4370"/>
                    </a:lnTo>
                    <a:lnTo>
                      <a:pt x="16835" y="4340"/>
                    </a:lnTo>
                    <a:lnTo>
                      <a:pt x="16855" y="4310"/>
                    </a:lnTo>
                    <a:lnTo>
                      <a:pt x="16873" y="4279"/>
                    </a:lnTo>
                    <a:lnTo>
                      <a:pt x="16892" y="4247"/>
                    </a:lnTo>
                    <a:lnTo>
                      <a:pt x="16909" y="4216"/>
                    </a:lnTo>
                    <a:lnTo>
                      <a:pt x="16926" y="4184"/>
                    </a:lnTo>
                    <a:lnTo>
                      <a:pt x="16941" y="4152"/>
                    </a:lnTo>
                    <a:lnTo>
                      <a:pt x="16955" y="4120"/>
                    </a:lnTo>
                    <a:lnTo>
                      <a:pt x="16968" y="4088"/>
                    </a:lnTo>
                    <a:lnTo>
                      <a:pt x="16981" y="4055"/>
                    </a:lnTo>
                    <a:lnTo>
                      <a:pt x="16992" y="4023"/>
                    </a:lnTo>
                    <a:lnTo>
                      <a:pt x="17003" y="3990"/>
                    </a:lnTo>
                    <a:lnTo>
                      <a:pt x="17012" y="3957"/>
                    </a:lnTo>
                    <a:lnTo>
                      <a:pt x="17020" y="3923"/>
                    </a:lnTo>
                    <a:lnTo>
                      <a:pt x="17026" y="3890"/>
                    </a:lnTo>
                    <a:lnTo>
                      <a:pt x="17032" y="3856"/>
                    </a:lnTo>
                    <a:lnTo>
                      <a:pt x="17038" y="3821"/>
                    </a:lnTo>
                    <a:lnTo>
                      <a:pt x="17041" y="3788"/>
                    </a:lnTo>
                    <a:lnTo>
                      <a:pt x="17044" y="3753"/>
                    </a:lnTo>
                    <a:lnTo>
                      <a:pt x="17046" y="3719"/>
                    </a:lnTo>
                    <a:lnTo>
                      <a:pt x="17046" y="3684"/>
                    </a:lnTo>
                    <a:lnTo>
                      <a:pt x="17042" y="3593"/>
                    </a:lnTo>
                    <a:lnTo>
                      <a:pt x="17031" y="3503"/>
                    </a:lnTo>
                    <a:lnTo>
                      <a:pt x="17012" y="3414"/>
                    </a:lnTo>
                    <a:lnTo>
                      <a:pt x="16985" y="3326"/>
                    </a:lnTo>
                    <a:lnTo>
                      <a:pt x="16952" y="3240"/>
                    </a:lnTo>
                    <a:lnTo>
                      <a:pt x="16911" y="3156"/>
                    </a:lnTo>
                    <a:lnTo>
                      <a:pt x="16864" y="3073"/>
                    </a:lnTo>
                    <a:lnTo>
                      <a:pt x="16811" y="2992"/>
                    </a:lnTo>
                    <a:lnTo>
                      <a:pt x="16750" y="2914"/>
                    </a:lnTo>
                    <a:lnTo>
                      <a:pt x="16684" y="2837"/>
                    </a:lnTo>
                    <a:lnTo>
                      <a:pt x="16612" y="2763"/>
                    </a:lnTo>
                    <a:lnTo>
                      <a:pt x="16533" y="2691"/>
                    </a:lnTo>
                    <a:lnTo>
                      <a:pt x="16450" y="2621"/>
                    </a:lnTo>
                    <a:lnTo>
                      <a:pt x="16361" y="2554"/>
                    </a:lnTo>
                    <a:lnTo>
                      <a:pt x="16266" y="2489"/>
                    </a:lnTo>
                    <a:lnTo>
                      <a:pt x="16167" y="2427"/>
                    </a:lnTo>
                    <a:lnTo>
                      <a:pt x="16063" y="2369"/>
                    </a:lnTo>
                    <a:lnTo>
                      <a:pt x="15953" y="2313"/>
                    </a:lnTo>
                    <a:lnTo>
                      <a:pt x="15840" y="2261"/>
                    </a:lnTo>
                    <a:lnTo>
                      <a:pt x="15722" y="2210"/>
                    </a:lnTo>
                    <a:lnTo>
                      <a:pt x="15600" y="2165"/>
                    </a:lnTo>
                    <a:lnTo>
                      <a:pt x="15475" y="2121"/>
                    </a:lnTo>
                    <a:lnTo>
                      <a:pt x="15346" y="2082"/>
                    </a:lnTo>
                    <a:lnTo>
                      <a:pt x="15212" y="2047"/>
                    </a:lnTo>
                    <a:lnTo>
                      <a:pt x="15076" y="2015"/>
                    </a:lnTo>
                    <a:lnTo>
                      <a:pt x="14936" y="1987"/>
                    </a:lnTo>
                    <a:lnTo>
                      <a:pt x="14794" y="1963"/>
                    </a:lnTo>
                    <a:lnTo>
                      <a:pt x="14648" y="1943"/>
                    </a:lnTo>
                    <a:lnTo>
                      <a:pt x="14501" y="1927"/>
                    </a:lnTo>
                    <a:lnTo>
                      <a:pt x="14350" y="1916"/>
                    </a:lnTo>
                    <a:lnTo>
                      <a:pt x="14198" y="1909"/>
                    </a:lnTo>
                    <a:lnTo>
                      <a:pt x="14043" y="1907"/>
                    </a:lnTo>
                    <a:lnTo>
                      <a:pt x="13965" y="1908"/>
                    </a:lnTo>
                    <a:lnTo>
                      <a:pt x="13887" y="1909"/>
                    </a:lnTo>
                    <a:lnTo>
                      <a:pt x="13811" y="1912"/>
                    </a:lnTo>
                    <a:lnTo>
                      <a:pt x="13734" y="1916"/>
                    </a:lnTo>
                    <a:lnTo>
                      <a:pt x="13659" y="1921"/>
                    </a:lnTo>
                    <a:lnTo>
                      <a:pt x="13584" y="1928"/>
                    </a:lnTo>
                    <a:lnTo>
                      <a:pt x="13508" y="1935"/>
                    </a:lnTo>
                    <a:lnTo>
                      <a:pt x="13434" y="1943"/>
                    </a:lnTo>
                    <a:lnTo>
                      <a:pt x="13361" y="1953"/>
                    </a:lnTo>
                    <a:lnTo>
                      <a:pt x="13289" y="1964"/>
                    </a:lnTo>
                    <a:lnTo>
                      <a:pt x="13217" y="1975"/>
                    </a:lnTo>
                    <a:lnTo>
                      <a:pt x="13145" y="1988"/>
                    </a:lnTo>
                    <a:lnTo>
                      <a:pt x="13074" y="2001"/>
                    </a:lnTo>
                    <a:lnTo>
                      <a:pt x="13005" y="2016"/>
                    </a:lnTo>
                    <a:lnTo>
                      <a:pt x="12936" y="2032"/>
                    </a:lnTo>
                    <a:lnTo>
                      <a:pt x="12868" y="2048"/>
                    </a:lnTo>
                    <a:lnTo>
                      <a:pt x="12844" y="1941"/>
                    </a:lnTo>
                    <a:lnTo>
                      <a:pt x="12812" y="1836"/>
                    </a:lnTo>
                    <a:lnTo>
                      <a:pt x="12772" y="1732"/>
                    </a:lnTo>
                    <a:lnTo>
                      <a:pt x="12725" y="1629"/>
                    </a:lnTo>
                    <a:lnTo>
                      <a:pt x="12669" y="1530"/>
                    </a:lnTo>
                    <a:lnTo>
                      <a:pt x="12606" y="1432"/>
                    </a:lnTo>
                    <a:lnTo>
                      <a:pt x="12536" y="1336"/>
                    </a:lnTo>
                    <a:lnTo>
                      <a:pt x="12459" y="1242"/>
                    </a:lnTo>
                    <a:lnTo>
                      <a:pt x="12374" y="1152"/>
                    </a:lnTo>
                    <a:lnTo>
                      <a:pt x="12284" y="1063"/>
                    </a:lnTo>
                    <a:lnTo>
                      <a:pt x="12187" y="977"/>
                    </a:lnTo>
                    <a:lnTo>
                      <a:pt x="12083" y="894"/>
                    </a:lnTo>
                    <a:lnTo>
                      <a:pt x="11974" y="814"/>
                    </a:lnTo>
                    <a:lnTo>
                      <a:pt x="11858" y="738"/>
                    </a:lnTo>
                    <a:lnTo>
                      <a:pt x="11738" y="663"/>
                    </a:lnTo>
                    <a:lnTo>
                      <a:pt x="11612" y="593"/>
                    </a:lnTo>
                    <a:lnTo>
                      <a:pt x="11480" y="525"/>
                    </a:lnTo>
                    <a:lnTo>
                      <a:pt x="11343" y="461"/>
                    </a:lnTo>
                    <a:lnTo>
                      <a:pt x="11202" y="401"/>
                    </a:lnTo>
                    <a:lnTo>
                      <a:pt x="11056" y="345"/>
                    </a:lnTo>
                    <a:lnTo>
                      <a:pt x="10905" y="292"/>
                    </a:lnTo>
                    <a:lnTo>
                      <a:pt x="10750" y="243"/>
                    </a:lnTo>
                    <a:lnTo>
                      <a:pt x="10591" y="199"/>
                    </a:lnTo>
                    <a:lnTo>
                      <a:pt x="10429" y="159"/>
                    </a:lnTo>
                    <a:lnTo>
                      <a:pt x="10262" y="122"/>
                    </a:lnTo>
                    <a:lnTo>
                      <a:pt x="10092" y="90"/>
                    </a:lnTo>
                    <a:lnTo>
                      <a:pt x="9918" y="63"/>
                    </a:lnTo>
                    <a:lnTo>
                      <a:pt x="9742" y="41"/>
                    </a:lnTo>
                    <a:lnTo>
                      <a:pt x="9563" y="23"/>
                    </a:lnTo>
                    <a:lnTo>
                      <a:pt x="9382" y="10"/>
                    </a:lnTo>
                    <a:lnTo>
                      <a:pt x="9198" y="2"/>
                    </a:lnTo>
                    <a:lnTo>
                      <a:pt x="9011" y="0"/>
                    </a:lnTo>
                    <a:lnTo>
                      <a:pt x="8838" y="2"/>
                    </a:lnTo>
                    <a:lnTo>
                      <a:pt x="8667" y="9"/>
                    </a:lnTo>
                    <a:lnTo>
                      <a:pt x="8498" y="19"/>
                    </a:lnTo>
                    <a:lnTo>
                      <a:pt x="8331" y="35"/>
                    </a:lnTo>
                    <a:lnTo>
                      <a:pt x="8167" y="55"/>
                    </a:lnTo>
                    <a:lnTo>
                      <a:pt x="8005" y="78"/>
                    </a:lnTo>
                    <a:lnTo>
                      <a:pt x="7846" y="105"/>
                    </a:lnTo>
                    <a:lnTo>
                      <a:pt x="7689" y="137"/>
                    </a:lnTo>
                    <a:lnTo>
                      <a:pt x="7536" y="171"/>
                    </a:lnTo>
                    <a:lnTo>
                      <a:pt x="7386" y="210"/>
                    </a:lnTo>
                    <a:lnTo>
                      <a:pt x="7239" y="252"/>
                    </a:lnTo>
                    <a:lnTo>
                      <a:pt x="7097" y="298"/>
                    </a:lnTo>
                    <a:lnTo>
                      <a:pt x="6957" y="348"/>
                    </a:lnTo>
                    <a:lnTo>
                      <a:pt x="6822" y="401"/>
                    </a:lnTo>
                    <a:lnTo>
                      <a:pt x="6690" y="456"/>
                    </a:lnTo>
                    <a:lnTo>
                      <a:pt x="6563" y="515"/>
                    </a:lnTo>
                    <a:lnTo>
                      <a:pt x="6440" y="577"/>
                    </a:lnTo>
                    <a:lnTo>
                      <a:pt x="6321" y="642"/>
                    </a:lnTo>
                    <a:lnTo>
                      <a:pt x="6207" y="709"/>
                    </a:lnTo>
                    <a:lnTo>
                      <a:pt x="6099" y="780"/>
                    </a:lnTo>
                    <a:lnTo>
                      <a:pt x="5995" y="852"/>
                    </a:lnTo>
                    <a:lnTo>
                      <a:pt x="5896" y="928"/>
                    </a:lnTo>
                    <a:lnTo>
                      <a:pt x="5802" y="1006"/>
                    </a:lnTo>
                    <a:lnTo>
                      <a:pt x="5714" y="1086"/>
                    </a:lnTo>
                    <a:lnTo>
                      <a:pt x="5631" y="1169"/>
                    </a:lnTo>
                    <a:lnTo>
                      <a:pt x="5554" y="1254"/>
                    </a:lnTo>
                    <a:lnTo>
                      <a:pt x="5482" y="1340"/>
                    </a:lnTo>
                    <a:lnTo>
                      <a:pt x="5418" y="1429"/>
                    </a:lnTo>
                    <a:lnTo>
                      <a:pt x="5359" y="1520"/>
                    </a:lnTo>
                    <a:lnTo>
                      <a:pt x="5306" y="1612"/>
                    </a:lnTo>
                    <a:lnTo>
                      <a:pt x="5261" y="1707"/>
                    </a:lnTo>
                    <a:lnTo>
                      <a:pt x="5222" y="1803"/>
                    </a:lnTo>
                    <a:lnTo>
                      <a:pt x="5156" y="1787"/>
                    </a:lnTo>
                    <a:lnTo>
                      <a:pt x="5088" y="1773"/>
                    </a:lnTo>
                    <a:lnTo>
                      <a:pt x="5021" y="1759"/>
                    </a:lnTo>
                    <a:lnTo>
                      <a:pt x="4952" y="1746"/>
                    </a:lnTo>
                    <a:lnTo>
                      <a:pt x="4884" y="1734"/>
                    </a:lnTo>
                    <a:lnTo>
                      <a:pt x="4814" y="1724"/>
                    </a:lnTo>
                    <a:lnTo>
                      <a:pt x="4744" y="1714"/>
                    </a:lnTo>
                    <a:lnTo>
                      <a:pt x="4674" y="1705"/>
                    </a:lnTo>
                    <a:lnTo>
                      <a:pt x="4602" y="1697"/>
                    </a:lnTo>
                    <a:lnTo>
                      <a:pt x="4530" y="1690"/>
                    </a:lnTo>
                    <a:lnTo>
                      <a:pt x="4458" y="1684"/>
                    </a:lnTo>
                    <a:lnTo>
                      <a:pt x="4384" y="1679"/>
                    </a:lnTo>
                    <a:lnTo>
                      <a:pt x="4311" y="1676"/>
                    </a:lnTo>
                    <a:lnTo>
                      <a:pt x="4236" y="1673"/>
                    </a:lnTo>
                    <a:lnTo>
                      <a:pt x="4162" y="1671"/>
                    </a:lnTo>
                    <a:lnTo>
                      <a:pt x="4087" y="1670"/>
                    </a:lnTo>
                    <a:lnTo>
                      <a:pt x="3933" y="1673"/>
                    </a:lnTo>
                    <a:lnTo>
                      <a:pt x="3780" y="1679"/>
                    </a:lnTo>
                    <a:lnTo>
                      <a:pt x="3629" y="1691"/>
                    </a:lnTo>
                    <a:lnTo>
                      <a:pt x="3482" y="1707"/>
                    </a:lnTo>
                    <a:lnTo>
                      <a:pt x="3337" y="1726"/>
                    </a:lnTo>
                    <a:lnTo>
                      <a:pt x="3194" y="1750"/>
                    </a:lnTo>
                    <a:lnTo>
                      <a:pt x="3055" y="1779"/>
                    </a:lnTo>
                    <a:lnTo>
                      <a:pt x="2917" y="1811"/>
                    </a:lnTo>
                    <a:lnTo>
                      <a:pt x="2785" y="1846"/>
                    </a:lnTo>
                    <a:lnTo>
                      <a:pt x="2655" y="1885"/>
                    </a:lnTo>
                    <a:lnTo>
                      <a:pt x="2529" y="1928"/>
                    </a:lnTo>
                    <a:lnTo>
                      <a:pt x="2408" y="1974"/>
                    </a:lnTo>
                    <a:lnTo>
                      <a:pt x="2289" y="2024"/>
                    </a:lnTo>
                    <a:lnTo>
                      <a:pt x="2176" y="2077"/>
                    </a:lnTo>
                    <a:lnTo>
                      <a:pt x="2068" y="2133"/>
                    </a:lnTo>
                    <a:lnTo>
                      <a:pt x="1963" y="2191"/>
                    </a:lnTo>
                    <a:lnTo>
                      <a:pt x="1864" y="2253"/>
                    </a:lnTo>
                    <a:lnTo>
                      <a:pt x="1770" y="2318"/>
                    </a:lnTo>
                    <a:lnTo>
                      <a:pt x="1680" y="2385"/>
                    </a:lnTo>
                    <a:lnTo>
                      <a:pt x="1596" y="2455"/>
                    </a:lnTo>
                    <a:lnTo>
                      <a:pt x="1519" y="2527"/>
                    </a:lnTo>
                    <a:lnTo>
                      <a:pt x="1446" y="2601"/>
                    </a:lnTo>
                    <a:lnTo>
                      <a:pt x="1379" y="2677"/>
                    </a:lnTo>
                    <a:lnTo>
                      <a:pt x="1320" y="2756"/>
                    </a:lnTo>
                    <a:lnTo>
                      <a:pt x="1266" y="2837"/>
                    </a:lnTo>
                    <a:lnTo>
                      <a:pt x="1218" y="2919"/>
                    </a:lnTo>
                    <a:lnTo>
                      <a:pt x="1178" y="3004"/>
                    </a:lnTo>
                    <a:lnTo>
                      <a:pt x="1144" y="3089"/>
                    </a:lnTo>
                    <a:lnTo>
                      <a:pt x="1118" y="3177"/>
                    </a:lnTo>
                    <a:lnTo>
                      <a:pt x="1100" y="3266"/>
                    </a:lnTo>
                    <a:lnTo>
                      <a:pt x="1087" y="3357"/>
                    </a:lnTo>
                    <a:lnTo>
                      <a:pt x="1084" y="3448"/>
                    </a:lnTo>
                    <a:lnTo>
                      <a:pt x="1085" y="3490"/>
                    </a:lnTo>
                    <a:lnTo>
                      <a:pt x="1087" y="3532"/>
                    </a:lnTo>
                    <a:lnTo>
                      <a:pt x="1092" y="3575"/>
                    </a:lnTo>
                    <a:lnTo>
                      <a:pt x="1097" y="3616"/>
                    </a:lnTo>
                    <a:lnTo>
                      <a:pt x="1104" y="3657"/>
                    </a:lnTo>
                    <a:lnTo>
                      <a:pt x="1113" y="3698"/>
                    </a:lnTo>
                    <a:lnTo>
                      <a:pt x="1124" y="3739"/>
                    </a:lnTo>
                    <a:lnTo>
                      <a:pt x="1136" y="3779"/>
                    </a:lnTo>
                    <a:lnTo>
                      <a:pt x="1150" y="3820"/>
                    </a:lnTo>
                    <a:lnTo>
                      <a:pt x="1165" y="3859"/>
                    </a:lnTo>
                    <a:lnTo>
                      <a:pt x="1182" y="3899"/>
                    </a:lnTo>
                    <a:lnTo>
                      <a:pt x="1199" y="3938"/>
                    </a:lnTo>
                    <a:lnTo>
                      <a:pt x="1220" y="3977"/>
                    </a:lnTo>
                    <a:lnTo>
                      <a:pt x="1240" y="4015"/>
                    </a:lnTo>
                    <a:lnTo>
                      <a:pt x="1263" y="4053"/>
                    </a:lnTo>
                    <a:lnTo>
                      <a:pt x="1286" y="4091"/>
                    </a:lnTo>
                    <a:lnTo>
                      <a:pt x="1312" y="4127"/>
                    </a:lnTo>
                    <a:lnTo>
                      <a:pt x="1338" y="4165"/>
                    </a:lnTo>
                    <a:lnTo>
                      <a:pt x="1366" y="4200"/>
                    </a:lnTo>
                    <a:lnTo>
                      <a:pt x="1395" y="4237"/>
                    </a:lnTo>
                    <a:lnTo>
                      <a:pt x="1426" y="4272"/>
                    </a:lnTo>
                    <a:lnTo>
                      <a:pt x="1458" y="4307"/>
                    </a:lnTo>
                    <a:lnTo>
                      <a:pt x="1491" y="4342"/>
                    </a:lnTo>
                    <a:lnTo>
                      <a:pt x="1526" y="4375"/>
                    </a:lnTo>
                    <a:lnTo>
                      <a:pt x="1561" y="4409"/>
                    </a:lnTo>
                    <a:lnTo>
                      <a:pt x="1597" y="4442"/>
                    </a:lnTo>
                    <a:lnTo>
                      <a:pt x="1635" y="4474"/>
                    </a:lnTo>
                    <a:lnTo>
                      <a:pt x="1675" y="4506"/>
                    </a:lnTo>
                    <a:lnTo>
                      <a:pt x="1715" y="4537"/>
                    </a:lnTo>
                    <a:lnTo>
                      <a:pt x="1756" y="4568"/>
                    </a:lnTo>
                    <a:lnTo>
                      <a:pt x="1800" y="4599"/>
                    </a:lnTo>
                    <a:lnTo>
                      <a:pt x="1843" y="4628"/>
                    </a:lnTo>
                    <a:lnTo>
                      <a:pt x="1740" y="4667"/>
                    </a:lnTo>
                    <a:lnTo>
                      <a:pt x="1640" y="4708"/>
                    </a:lnTo>
                    <a:lnTo>
                      <a:pt x="1542" y="4751"/>
                    </a:lnTo>
                    <a:lnTo>
                      <a:pt x="1447" y="4795"/>
                    </a:lnTo>
                    <a:lnTo>
                      <a:pt x="1353" y="4841"/>
                    </a:lnTo>
                    <a:lnTo>
                      <a:pt x="1262" y="4889"/>
                    </a:lnTo>
                    <a:lnTo>
                      <a:pt x="1174" y="4938"/>
                    </a:lnTo>
                    <a:lnTo>
                      <a:pt x="1088" y="4988"/>
                    </a:lnTo>
                    <a:lnTo>
                      <a:pt x="1006" y="5041"/>
                    </a:lnTo>
                    <a:lnTo>
                      <a:pt x="925" y="5094"/>
                    </a:lnTo>
                    <a:lnTo>
                      <a:pt x="848" y="5150"/>
                    </a:lnTo>
                    <a:lnTo>
                      <a:pt x="774" y="5207"/>
                    </a:lnTo>
                    <a:lnTo>
                      <a:pt x="702" y="5266"/>
                    </a:lnTo>
                    <a:lnTo>
                      <a:pt x="634" y="5325"/>
                    </a:lnTo>
                    <a:lnTo>
                      <a:pt x="569" y="5385"/>
                    </a:lnTo>
                    <a:lnTo>
                      <a:pt x="507" y="5447"/>
                    </a:lnTo>
                    <a:lnTo>
                      <a:pt x="448" y="5511"/>
                    </a:lnTo>
                    <a:lnTo>
                      <a:pt x="393" y="5576"/>
                    </a:lnTo>
                    <a:lnTo>
                      <a:pt x="340" y="5641"/>
                    </a:lnTo>
                    <a:lnTo>
                      <a:pt x="291" y="5709"/>
                    </a:lnTo>
                    <a:lnTo>
                      <a:pt x="247" y="5776"/>
                    </a:lnTo>
                    <a:lnTo>
                      <a:pt x="204" y="5846"/>
                    </a:lnTo>
                    <a:lnTo>
                      <a:pt x="167" y="5915"/>
                    </a:lnTo>
                    <a:lnTo>
                      <a:pt x="132" y="5986"/>
                    </a:lnTo>
                    <a:lnTo>
                      <a:pt x="102" y="6058"/>
                    </a:lnTo>
                    <a:lnTo>
                      <a:pt x="75" y="6130"/>
                    </a:lnTo>
                    <a:lnTo>
                      <a:pt x="53" y="6204"/>
                    </a:lnTo>
                    <a:lnTo>
                      <a:pt x="34" y="6278"/>
                    </a:lnTo>
                    <a:lnTo>
                      <a:pt x="19" y="6354"/>
                    </a:lnTo>
                    <a:lnTo>
                      <a:pt x="8" y="6429"/>
                    </a:lnTo>
                    <a:lnTo>
                      <a:pt x="2" y="6505"/>
                    </a:lnTo>
                    <a:lnTo>
                      <a:pt x="0" y="6583"/>
                    </a:lnTo>
                    <a:lnTo>
                      <a:pt x="5" y="6700"/>
                    </a:lnTo>
                    <a:lnTo>
                      <a:pt x="19" y="6815"/>
                    </a:lnTo>
                    <a:lnTo>
                      <a:pt x="43" y="6928"/>
                    </a:lnTo>
                    <a:lnTo>
                      <a:pt x="77" y="7040"/>
                    </a:lnTo>
                    <a:lnTo>
                      <a:pt x="119" y="7149"/>
                    </a:lnTo>
                    <a:lnTo>
                      <a:pt x="170" y="7257"/>
                    </a:lnTo>
                    <a:lnTo>
                      <a:pt x="230" y="7363"/>
                    </a:lnTo>
                    <a:lnTo>
                      <a:pt x="297" y="7466"/>
                    </a:lnTo>
                    <a:lnTo>
                      <a:pt x="373" y="7566"/>
                    </a:lnTo>
                    <a:lnTo>
                      <a:pt x="457" y="7664"/>
                    </a:lnTo>
                    <a:lnTo>
                      <a:pt x="548" y="7759"/>
                    </a:lnTo>
                    <a:lnTo>
                      <a:pt x="646" y="7852"/>
                    </a:lnTo>
                    <a:lnTo>
                      <a:pt x="752" y="7942"/>
                    </a:lnTo>
                    <a:lnTo>
                      <a:pt x="864" y="8027"/>
                    </a:lnTo>
                    <a:lnTo>
                      <a:pt x="984" y="8111"/>
                    </a:lnTo>
                    <a:lnTo>
                      <a:pt x="1110" y="8189"/>
                    </a:lnTo>
                    <a:lnTo>
                      <a:pt x="1241" y="8266"/>
                    </a:lnTo>
                    <a:lnTo>
                      <a:pt x="1378" y="8338"/>
                    </a:lnTo>
                    <a:lnTo>
                      <a:pt x="1522" y="8405"/>
                    </a:lnTo>
                    <a:lnTo>
                      <a:pt x="1671" y="8470"/>
                    </a:lnTo>
                    <a:lnTo>
                      <a:pt x="1825" y="8530"/>
                    </a:lnTo>
                    <a:lnTo>
                      <a:pt x="1983" y="8586"/>
                    </a:lnTo>
                    <a:lnTo>
                      <a:pt x="2148" y="8637"/>
                    </a:lnTo>
                    <a:lnTo>
                      <a:pt x="2316" y="8684"/>
                    </a:lnTo>
                    <a:lnTo>
                      <a:pt x="2488" y="8726"/>
                    </a:lnTo>
                    <a:lnTo>
                      <a:pt x="2665" y="8764"/>
                    </a:lnTo>
                    <a:lnTo>
                      <a:pt x="2846" y="8796"/>
                    </a:lnTo>
                    <a:lnTo>
                      <a:pt x="3029" y="8823"/>
                    </a:lnTo>
                    <a:lnTo>
                      <a:pt x="3217" y="8845"/>
                    </a:lnTo>
                    <a:lnTo>
                      <a:pt x="3407" y="8861"/>
                    </a:lnTo>
                    <a:lnTo>
                      <a:pt x="3601" y="8872"/>
                    </a:lnTo>
                    <a:lnTo>
                      <a:pt x="3797" y="8878"/>
                    </a:lnTo>
                    <a:lnTo>
                      <a:pt x="3796" y="8893"/>
                    </a:lnTo>
                    <a:lnTo>
                      <a:pt x="3793" y="8909"/>
                    </a:lnTo>
                    <a:lnTo>
                      <a:pt x="3792" y="8925"/>
                    </a:lnTo>
                    <a:lnTo>
                      <a:pt x="3791" y="8940"/>
                    </a:lnTo>
                    <a:lnTo>
                      <a:pt x="3790" y="8956"/>
                    </a:lnTo>
                    <a:lnTo>
                      <a:pt x="3790" y="8972"/>
                    </a:lnTo>
                    <a:lnTo>
                      <a:pt x="3789" y="8988"/>
                    </a:lnTo>
                    <a:lnTo>
                      <a:pt x="3789" y="9002"/>
                    </a:lnTo>
                    <a:lnTo>
                      <a:pt x="3793" y="9095"/>
                    </a:lnTo>
                    <a:lnTo>
                      <a:pt x="3805" y="9185"/>
                    </a:lnTo>
                    <a:lnTo>
                      <a:pt x="3823" y="9274"/>
                    </a:lnTo>
                    <a:lnTo>
                      <a:pt x="3850" y="9361"/>
                    </a:lnTo>
                    <a:lnTo>
                      <a:pt x="3884" y="9448"/>
                    </a:lnTo>
                    <a:lnTo>
                      <a:pt x="3923" y="9531"/>
                    </a:lnTo>
                    <a:lnTo>
                      <a:pt x="3971" y="9614"/>
                    </a:lnTo>
                    <a:lnTo>
                      <a:pt x="4025" y="9694"/>
                    </a:lnTo>
                    <a:lnTo>
                      <a:pt x="4084" y="9773"/>
                    </a:lnTo>
                    <a:lnTo>
                      <a:pt x="4152" y="9850"/>
                    </a:lnTo>
                    <a:lnTo>
                      <a:pt x="4224" y="9925"/>
                    </a:lnTo>
                    <a:lnTo>
                      <a:pt x="4301" y="9997"/>
                    </a:lnTo>
                    <a:lnTo>
                      <a:pt x="4386" y="10066"/>
                    </a:lnTo>
                    <a:lnTo>
                      <a:pt x="4475" y="10134"/>
                    </a:lnTo>
                    <a:lnTo>
                      <a:pt x="4569" y="10198"/>
                    </a:lnTo>
                    <a:lnTo>
                      <a:pt x="4668" y="10259"/>
                    </a:lnTo>
                    <a:lnTo>
                      <a:pt x="4773" y="10319"/>
                    </a:lnTo>
                    <a:lnTo>
                      <a:pt x="4882" y="10375"/>
                    </a:lnTo>
                    <a:lnTo>
                      <a:pt x="4996" y="10427"/>
                    </a:lnTo>
                    <a:lnTo>
                      <a:pt x="5113" y="10476"/>
                    </a:lnTo>
                    <a:lnTo>
                      <a:pt x="5234" y="10523"/>
                    </a:lnTo>
                    <a:lnTo>
                      <a:pt x="5360" y="10565"/>
                    </a:lnTo>
                    <a:lnTo>
                      <a:pt x="5490" y="10605"/>
                    </a:lnTo>
                    <a:lnTo>
                      <a:pt x="5623" y="10641"/>
                    </a:lnTo>
                    <a:lnTo>
                      <a:pt x="5760" y="10673"/>
                    </a:lnTo>
                    <a:lnTo>
                      <a:pt x="5899" y="10700"/>
                    </a:lnTo>
                    <a:lnTo>
                      <a:pt x="6042" y="10724"/>
                    </a:lnTo>
                    <a:lnTo>
                      <a:pt x="6187" y="10743"/>
                    </a:lnTo>
                    <a:lnTo>
                      <a:pt x="6335" y="10759"/>
                    </a:lnTo>
                    <a:lnTo>
                      <a:pt x="6485" y="10771"/>
                    </a:lnTo>
                    <a:lnTo>
                      <a:pt x="6638" y="10778"/>
                    </a:lnTo>
                    <a:lnTo>
                      <a:pt x="6792" y="10780"/>
                    </a:lnTo>
                    <a:lnTo>
                      <a:pt x="6865" y="10780"/>
                    </a:lnTo>
                    <a:lnTo>
                      <a:pt x="6937" y="10778"/>
                    </a:lnTo>
                    <a:lnTo>
                      <a:pt x="7008" y="10775"/>
                    </a:lnTo>
                    <a:lnTo>
                      <a:pt x="7080" y="10772"/>
                    </a:lnTo>
                    <a:lnTo>
                      <a:pt x="7150" y="10767"/>
                    </a:lnTo>
                    <a:lnTo>
                      <a:pt x="7220" y="10762"/>
                    </a:lnTo>
                    <a:lnTo>
                      <a:pt x="7290" y="10756"/>
                    </a:lnTo>
                    <a:lnTo>
                      <a:pt x="7359" y="10748"/>
                    </a:lnTo>
                    <a:lnTo>
                      <a:pt x="7428" y="10740"/>
                    </a:lnTo>
                    <a:lnTo>
                      <a:pt x="7495" y="10731"/>
                    </a:lnTo>
                    <a:lnTo>
                      <a:pt x="7563" y="10721"/>
                    </a:lnTo>
                    <a:lnTo>
                      <a:pt x="7630" y="10710"/>
                    </a:lnTo>
                    <a:lnTo>
                      <a:pt x="7695" y="10698"/>
                    </a:lnTo>
                    <a:lnTo>
                      <a:pt x="7761" y="10685"/>
                    </a:lnTo>
                    <a:lnTo>
                      <a:pt x="7826" y="10672"/>
                    </a:lnTo>
                    <a:lnTo>
                      <a:pt x="7890" y="10658"/>
                    </a:lnTo>
                    <a:lnTo>
                      <a:pt x="7953" y="10642"/>
                    </a:lnTo>
                    <a:lnTo>
                      <a:pt x="8016" y="10626"/>
                    </a:lnTo>
                    <a:lnTo>
                      <a:pt x="8078" y="10609"/>
                    </a:lnTo>
                    <a:lnTo>
                      <a:pt x="8139" y="10592"/>
                    </a:lnTo>
                    <a:lnTo>
                      <a:pt x="8200" y="10573"/>
                    </a:lnTo>
                    <a:lnTo>
                      <a:pt x="8259" y="10554"/>
                    </a:lnTo>
                    <a:lnTo>
                      <a:pt x="8319" y="10533"/>
                    </a:lnTo>
                    <a:lnTo>
                      <a:pt x="8376" y="10513"/>
                    </a:lnTo>
                    <a:lnTo>
                      <a:pt x="8433" y="10491"/>
                    </a:lnTo>
                    <a:lnTo>
                      <a:pt x="8489" y="10469"/>
                    </a:lnTo>
                    <a:lnTo>
                      <a:pt x="8545" y="10447"/>
                    </a:lnTo>
                    <a:lnTo>
                      <a:pt x="8598" y="10423"/>
                    </a:lnTo>
                    <a:lnTo>
                      <a:pt x="8652" y="10398"/>
                    </a:lnTo>
                    <a:lnTo>
                      <a:pt x="8705" y="10372"/>
                    </a:lnTo>
                    <a:lnTo>
                      <a:pt x="8756" y="10347"/>
                    </a:lnTo>
                    <a:lnTo>
                      <a:pt x="8806" y="10321"/>
                    </a:lnTo>
                    <a:lnTo>
                      <a:pt x="8868" y="10347"/>
                    </a:lnTo>
                    <a:lnTo>
                      <a:pt x="8929" y="10372"/>
                    </a:lnTo>
                    <a:lnTo>
                      <a:pt x="8992" y="10398"/>
                    </a:lnTo>
                    <a:lnTo>
                      <a:pt x="9056" y="10423"/>
                    </a:lnTo>
                    <a:lnTo>
                      <a:pt x="9120" y="10445"/>
                    </a:lnTo>
                    <a:lnTo>
                      <a:pt x="9186" y="10468"/>
                    </a:lnTo>
                    <a:lnTo>
                      <a:pt x="9253" y="10491"/>
                    </a:lnTo>
                    <a:lnTo>
                      <a:pt x="9319" y="10512"/>
                    </a:lnTo>
                    <a:lnTo>
                      <a:pt x="9387" y="10533"/>
                    </a:lnTo>
                    <a:lnTo>
                      <a:pt x="9456" y="10553"/>
                    </a:lnTo>
                    <a:lnTo>
                      <a:pt x="9526" y="10572"/>
                    </a:lnTo>
                    <a:lnTo>
                      <a:pt x="9595" y="10590"/>
                    </a:lnTo>
                    <a:lnTo>
                      <a:pt x="9666" y="10608"/>
                    </a:lnTo>
                    <a:lnTo>
                      <a:pt x="9737" y="10625"/>
                    </a:lnTo>
                    <a:lnTo>
                      <a:pt x="9810" y="10641"/>
                    </a:lnTo>
                    <a:lnTo>
                      <a:pt x="9882" y="10656"/>
                    </a:lnTo>
                    <a:lnTo>
                      <a:pt x="9956" y="10669"/>
                    </a:lnTo>
                    <a:lnTo>
                      <a:pt x="10030" y="10683"/>
                    </a:lnTo>
                    <a:lnTo>
                      <a:pt x="10104" y="10696"/>
                    </a:lnTo>
                    <a:lnTo>
                      <a:pt x="10180" y="10707"/>
                    </a:lnTo>
                    <a:lnTo>
                      <a:pt x="10255" y="10717"/>
                    </a:lnTo>
                    <a:lnTo>
                      <a:pt x="10332" y="10727"/>
                    </a:lnTo>
                    <a:lnTo>
                      <a:pt x="10409" y="10737"/>
                    </a:lnTo>
                    <a:lnTo>
                      <a:pt x="10487" y="10745"/>
                    </a:lnTo>
                    <a:lnTo>
                      <a:pt x="10565" y="10751"/>
                    </a:lnTo>
                    <a:lnTo>
                      <a:pt x="10643" y="10758"/>
                    </a:lnTo>
                    <a:lnTo>
                      <a:pt x="10722" y="10763"/>
                    </a:lnTo>
                    <a:lnTo>
                      <a:pt x="10802" y="10767"/>
                    </a:lnTo>
                    <a:lnTo>
                      <a:pt x="10882" y="10771"/>
                    </a:lnTo>
                    <a:lnTo>
                      <a:pt x="10962" y="10773"/>
                    </a:lnTo>
                    <a:lnTo>
                      <a:pt x="11043" y="10775"/>
                    </a:lnTo>
                    <a:lnTo>
                      <a:pt x="11124" y="10775"/>
                    </a:lnTo>
                    <a:lnTo>
                      <a:pt x="11303" y="10773"/>
                    </a:lnTo>
                    <a:lnTo>
                      <a:pt x="11479" y="10766"/>
                    </a:lnTo>
                    <a:lnTo>
                      <a:pt x="11654" y="10754"/>
                    </a:lnTo>
                    <a:lnTo>
                      <a:pt x="11826" y="10738"/>
                    </a:lnTo>
                    <a:lnTo>
                      <a:pt x="11995" y="10717"/>
                    </a:lnTo>
                    <a:lnTo>
                      <a:pt x="12162" y="10692"/>
                    </a:lnTo>
                    <a:lnTo>
                      <a:pt x="12325" y="10664"/>
                    </a:lnTo>
                    <a:lnTo>
                      <a:pt x="12486" y="10630"/>
                    </a:lnTo>
                    <a:lnTo>
                      <a:pt x="12643" y="10593"/>
                    </a:lnTo>
                    <a:lnTo>
                      <a:pt x="12797" y="10552"/>
                    </a:lnTo>
                    <a:lnTo>
                      <a:pt x="12947" y="10507"/>
                    </a:lnTo>
                    <a:lnTo>
                      <a:pt x="13093" y="10458"/>
                    </a:lnTo>
                    <a:lnTo>
                      <a:pt x="13235" y="10407"/>
                    </a:lnTo>
                    <a:lnTo>
                      <a:pt x="13374" y="10351"/>
                    </a:lnTo>
                    <a:lnTo>
                      <a:pt x="13507" y="10291"/>
                    </a:lnTo>
                    <a:lnTo>
                      <a:pt x="13636" y="10230"/>
                    </a:lnTo>
                    <a:lnTo>
                      <a:pt x="13761" y="10163"/>
                    </a:lnTo>
                    <a:lnTo>
                      <a:pt x="13881" y="10095"/>
                    </a:lnTo>
                    <a:lnTo>
                      <a:pt x="13995" y="10024"/>
                    </a:lnTo>
                    <a:lnTo>
                      <a:pt x="14104" y="9950"/>
                    </a:lnTo>
                    <a:lnTo>
                      <a:pt x="14208" y="9872"/>
                    </a:lnTo>
                    <a:lnTo>
                      <a:pt x="14307" y="9792"/>
                    </a:lnTo>
                    <a:lnTo>
                      <a:pt x="14399" y="9710"/>
                    </a:lnTo>
                    <a:lnTo>
                      <a:pt x="14486" y="9626"/>
                    </a:lnTo>
                    <a:lnTo>
                      <a:pt x="14567" y="9539"/>
                    </a:lnTo>
                    <a:lnTo>
                      <a:pt x="14641" y="9450"/>
                    </a:lnTo>
                    <a:lnTo>
                      <a:pt x="14710" y="9357"/>
                    </a:lnTo>
                    <a:lnTo>
                      <a:pt x="14771" y="9265"/>
                    </a:lnTo>
                    <a:lnTo>
                      <a:pt x="14825" y="9169"/>
                    </a:lnTo>
                    <a:lnTo>
                      <a:pt x="14873" y="9072"/>
                    </a:lnTo>
                    <a:lnTo>
                      <a:pt x="14914" y="8973"/>
                    </a:lnTo>
                    <a:lnTo>
                      <a:pt x="14947" y="8872"/>
                    </a:lnTo>
                    <a:lnTo>
                      <a:pt x="15122" y="8855"/>
                    </a:lnTo>
                    <a:lnTo>
                      <a:pt x="15294" y="8833"/>
                    </a:lnTo>
                    <a:lnTo>
                      <a:pt x="15463" y="8807"/>
                    </a:lnTo>
                    <a:lnTo>
                      <a:pt x="15629" y="8776"/>
                    </a:lnTo>
                    <a:lnTo>
                      <a:pt x="15792" y="8741"/>
                    </a:lnTo>
                    <a:lnTo>
                      <a:pt x="15951" y="8702"/>
                    </a:lnTo>
                    <a:lnTo>
                      <a:pt x="16107" y="8660"/>
                    </a:lnTo>
                    <a:lnTo>
                      <a:pt x="16259" y="8613"/>
                    </a:lnTo>
                    <a:lnTo>
                      <a:pt x="16406" y="8562"/>
                    </a:lnTo>
                    <a:lnTo>
                      <a:pt x="16550" y="8507"/>
                    </a:lnTo>
                    <a:lnTo>
                      <a:pt x="16690" y="8450"/>
                    </a:lnTo>
                    <a:lnTo>
                      <a:pt x="16824" y="8388"/>
                    </a:lnTo>
                    <a:lnTo>
                      <a:pt x="16953" y="8323"/>
                    </a:lnTo>
                    <a:lnTo>
                      <a:pt x="17079" y="8256"/>
                    </a:lnTo>
                    <a:lnTo>
                      <a:pt x="17199" y="8184"/>
                    </a:lnTo>
                    <a:lnTo>
                      <a:pt x="17313" y="8110"/>
                    </a:lnTo>
                    <a:lnTo>
                      <a:pt x="17422" y="8033"/>
                    </a:lnTo>
                    <a:lnTo>
                      <a:pt x="17525" y="7953"/>
                    </a:lnTo>
                    <a:lnTo>
                      <a:pt x="17623" y="7870"/>
                    </a:lnTo>
                    <a:lnTo>
                      <a:pt x="17714" y="7785"/>
                    </a:lnTo>
                    <a:lnTo>
                      <a:pt x="17800" y="7697"/>
                    </a:lnTo>
                    <a:lnTo>
                      <a:pt x="17877" y="7607"/>
                    </a:lnTo>
                    <a:lnTo>
                      <a:pt x="17950" y="7515"/>
                    </a:lnTo>
                    <a:lnTo>
                      <a:pt x="18015" y="7420"/>
                    </a:lnTo>
                    <a:lnTo>
                      <a:pt x="18074" y="7324"/>
                    </a:lnTo>
                    <a:lnTo>
                      <a:pt x="18124" y="7226"/>
                    </a:lnTo>
                    <a:lnTo>
                      <a:pt x="18168" y="7125"/>
                    </a:lnTo>
                    <a:lnTo>
                      <a:pt x="18204" y="7023"/>
                    </a:lnTo>
                    <a:lnTo>
                      <a:pt x="18232" y="6920"/>
                    </a:lnTo>
                    <a:lnTo>
                      <a:pt x="18253" y="6815"/>
                    </a:lnTo>
                    <a:lnTo>
                      <a:pt x="18265" y="6708"/>
                    </a:lnTo>
                    <a:lnTo>
                      <a:pt x="18270" y="6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cc"/>
                  </a:gs>
                  <a:gs pos="100000">
                    <a:srgbClr val="829be5"/>
                  </a:gs>
                </a:gsLst>
                <a:path path="rect">
                  <a:fillToRect l="50000" t="50000" r="50000" b="50000"/>
                </a:path>
              </a:gradFill>
              <a:ln w="0">
                <a:noFill/>
              </a:ln>
              <a:effectLst>
                <a:outerShdw dist="36147" dir="2700000" blurRad="0" rotWithShape="0">
                  <a:srgbClr val="80808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" name=""/>
              <p:cNvSpPr/>
              <p:nvPr/>
            </p:nvSpPr>
            <p:spPr>
              <a:xfrm>
                <a:off x="3776040" y="6215040"/>
                <a:ext cx="1112040" cy="520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Global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Distribution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43" name=""/>
          <p:cNvSpPr/>
          <p:nvPr/>
        </p:nvSpPr>
        <p:spPr>
          <a:xfrm>
            <a:off x="3720960" y="3686040"/>
            <a:ext cx="1111320" cy="113040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6699ff"/>
            </a:solidFill>
            <a:miter/>
          </a:ln>
          <a:effectLst>
            <a:outerShdw dist="17819" dir="2700000" blurRad="0" rotWithShape="0">
              <a:srgbClr val="00cc99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3724560" y="3890880"/>
            <a:ext cx="110376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Enterprise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Data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Center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"/>
          <p:cNvSpPr/>
          <p:nvPr/>
        </p:nvSpPr>
        <p:spPr>
          <a:xfrm>
            <a:off x="0" y="1687680"/>
            <a:ext cx="9144000" cy="517032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…And Applications Suffer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247" name=""/>
          <p:cNvSpPr/>
          <p:nvPr/>
        </p:nvSpPr>
        <p:spPr>
          <a:xfrm>
            <a:off x="657000" y="2446560"/>
            <a:ext cx="2113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Enterprise Eco-system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>
            <a:off x="1671480" y="3843360"/>
            <a:ext cx="3090960" cy="0"/>
          </a:xfrm>
          <a:prstGeom prst="line">
            <a:avLst/>
          </a:prstGeom>
          <a:ln w="2844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 flipH="1">
            <a:off x="1716120" y="3081240"/>
            <a:ext cx="892080" cy="2286000"/>
          </a:xfrm>
          <a:custGeom>
            <a:avLst/>
            <a:gdLst/>
            <a:ahLst/>
            <a:rect l="l" t="t" r="r" b="b"/>
            <a:pathLst>
              <a:path w="192" h="1296">
                <a:moveTo>
                  <a:pt x="192" y="0"/>
                </a:moveTo>
                <a:lnTo>
                  <a:pt x="0" y="0"/>
                </a:lnTo>
                <a:lnTo>
                  <a:pt x="0" y="1296"/>
                </a:lnTo>
                <a:lnTo>
                  <a:pt x="192" y="1296"/>
                </a:lnTo>
              </a:path>
            </a:pathLst>
          </a:custGeom>
          <a:noFill/>
          <a:ln w="284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>
            <a:off x="1671480" y="4586400"/>
            <a:ext cx="924120" cy="0"/>
          </a:xfrm>
          <a:prstGeom prst="line">
            <a:avLst/>
          </a:prstGeom>
          <a:ln w="2844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1968120" y="4299480"/>
            <a:ext cx="329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...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1968120" y="5092920"/>
            <a:ext cx="329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...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3" name=""/>
          <p:cNvGrpSpPr/>
          <p:nvPr/>
        </p:nvGrpSpPr>
        <p:grpSpPr>
          <a:xfrm>
            <a:off x="1322280" y="2813040"/>
            <a:ext cx="798120" cy="661680"/>
            <a:chOff x="1322280" y="2813040"/>
            <a:chExt cx="798120" cy="661680"/>
          </a:xfrm>
        </p:grpSpPr>
        <p:sp>
          <p:nvSpPr>
            <p:cNvPr id="254" name=""/>
            <p:cNvSpPr/>
            <p:nvPr/>
          </p:nvSpPr>
          <p:spPr>
            <a:xfrm>
              <a:off x="1647000" y="3222000"/>
              <a:ext cx="473400" cy="182520"/>
            </a:xfrm>
            <a:custGeom>
              <a:avLst/>
              <a:gdLst/>
              <a:ahLst/>
              <a:rect l="l" t="t" r="r" b="b"/>
              <a:pathLst>
                <a:path w="373" h="129">
                  <a:moveTo>
                    <a:pt x="202" y="129"/>
                  </a:moveTo>
                  <a:lnTo>
                    <a:pt x="373" y="0"/>
                  </a:lnTo>
                  <a:lnTo>
                    <a:pt x="0" y="0"/>
                  </a:lnTo>
                  <a:lnTo>
                    <a:pt x="202" y="129"/>
                  </a:lnTo>
                  <a:close/>
                </a:path>
              </a:pathLst>
            </a:custGeom>
            <a:gradFill rotWithShape="0">
              <a:gsLst>
                <a:gs pos="0">
                  <a:srgbClr val="5c5193"/>
                </a:gs>
                <a:gs pos="100000">
                  <a:srgbClr val="453d6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1324440" y="3196800"/>
              <a:ext cx="588600" cy="70200"/>
            </a:xfrm>
            <a:custGeom>
              <a:avLst/>
              <a:gdLst/>
              <a:ahLst/>
              <a:rect l="l" t="t" r="r" b="b"/>
              <a:pathLst>
                <a:path w="589" h="71">
                  <a:moveTo>
                    <a:pt x="507" y="0"/>
                  </a:moveTo>
                  <a:lnTo>
                    <a:pt x="588" y="70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9" y="0"/>
                  </a:lnTo>
                  <a:lnTo>
                    <a:pt x="507" y="0"/>
                  </a:lnTo>
                </a:path>
              </a:pathLst>
            </a:custGeom>
            <a:gradFill rotWithShape="0">
              <a:gsLst>
                <a:gs pos="0">
                  <a:srgbClr val="cdcdcd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1470960" y="3185640"/>
              <a:ext cx="275040" cy="50760"/>
            </a:xfrm>
            <a:custGeom>
              <a:avLst/>
              <a:gdLst/>
              <a:ahLst/>
              <a:rect l="l" t="t" r="r" b="b"/>
              <a:pathLst>
                <a:path w="275" h="51">
                  <a:moveTo>
                    <a:pt x="274" y="24"/>
                  </a:moveTo>
                  <a:lnTo>
                    <a:pt x="273" y="22"/>
                  </a:lnTo>
                  <a:lnTo>
                    <a:pt x="272" y="20"/>
                  </a:lnTo>
                  <a:lnTo>
                    <a:pt x="268" y="18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8" y="37"/>
                  </a:lnTo>
                  <a:lnTo>
                    <a:pt x="24" y="38"/>
                  </a:lnTo>
                  <a:lnTo>
                    <a:pt x="31" y="40"/>
                  </a:lnTo>
                  <a:lnTo>
                    <a:pt x="40" y="42"/>
                  </a:lnTo>
                  <a:lnTo>
                    <a:pt x="48" y="44"/>
                  </a:lnTo>
                  <a:lnTo>
                    <a:pt x="58" y="45"/>
                  </a:lnTo>
                  <a:lnTo>
                    <a:pt x="68" y="46"/>
                  </a:lnTo>
                  <a:lnTo>
                    <a:pt x="79" y="47"/>
                  </a:lnTo>
                  <a:lnTo>
                    <a:pt x="90" y="48"/>
                  </a:lnTo>
                  <a:lnTo>
                    <a:pt x="101" y="49"/>
                  </a:lnTo>
                  <a:lnTo>
                    <a:pt x="113" y="49"/>
                  </a:lnTo>
                  <a:lnTo>
                    <a:pt x="124" y="50"/>
                  </a:lnTo>
                  <a:lnTo>
                    <a:pt x="136" y="50"/>
                  </a:lnTo>
                  <a:lnTo>
                    <a:pt x="149" y="50"/>
                  </a:lnTo>
                  <a:lnTo>
                    <a:pt x="160" y="49"/>
                  </a:lnTo>
                  <a:lnTo>
                    <a:pt x="172" y="49"/>
                  </a:lnTo>
                  <a:lnTo>
                    <a:pt x="183" y="48"/>
                  </a:lnTo>
                  <a:lnTo>
                    <a:pt x="194" y="47"/>
                  </a:lnTo>
                  <a:lnTo>
                    <a:pt x="205" y="46"/>
                  </a:lnTo>
                  <a:lnTo>
                    <a:pt x="215" y="45"/>
                  </a:lnTo>
                  <a:lnTo>
                    <a:pt x="225" y="44"/>
                  </a:lnTo>
                  <a:lnTo>
                    <a:pt x="233" y="42"/>
                  </a:lnTo>
                  <a:lnTo>
                    <a:pt x="242" y="40"/>
                  </a:lnTo>
                  <a:lnTo>
                    <a:pt x="249" y="38"/>
                  </a:lnTo>
                  <a:lnTo>
                    <a:pt x="255" y="37"/>
                  </a:lnTo>
                  <a:lnTo>
                    <a:pt x="261" y="35"/>
                  </a:lnTo>
                  <a:lnTo>
                    <a:pt x="265" y="33"/>
                  </a:lnTo>
                  <a:lnTo>
                    <a:pt x="268" y="31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4"/>
                  </a:lnTo>
                </a:path>
              </a:pathLst>
            </a:custGeom>
            <a:gradFill rotWithShape="0">
              <a:gsLst>
                <a:gs pos="0">
                  <a:srgbClr val="4d4d4d"/>
                </a:gs>
                <a:gs pos="50000">
                  <a:srgbClr val="838383"/>
                </a:gs>
                <a:gs pos="100000">
                  <a:srgbClr val="4d4d4d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1470960" y="3174840"/>
              <a:ext cx="275040" cy="50760"/>
            </a:xfrm>
            <a:custGeom>
              <a:avLst/>
              <a:gdLst/>
              <a:ahLst/>
              <a:rect l="l" t="t" r="r" b="b"/>
              <a:pathLst>
                <a:path w="275" h="52">
                  <a:moveTo>
                    <a:pt x="274" y="25"/>
                  </a:moveTo>
                  <a:lnTo>
                    <a:pt x="273" y="23"/>
                  </a:lnTo>
                  <a:lnTo>
                    <a:pt x="272" y="21"/>
                  </a:lnTo>
                  <a:lnTo>
                    <a:pt x="268" y="19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9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8" y="38"/>
                  </a:lnTo>
                  <a:lnTo>
                    <a:pt x="24" y="39"/>
                  </a:lnTo>
                  <a:lnTo>
                    <a:pt x="31" y="41"/>
                  </a:lnTo>
                  <a:lnTo>
                    <a:pt x="40" y="43"/>
                  </a:lnTo>
                  <a:lnTo>
                    <a:pt x="48" y="45"/>
                  </a:lnTo>
                  <a:lnTo>
                    <a:pt x="58" y="46"/>
                  </a:lnTo>
                  <a:lnTo>
                    <a:pt x="68" y="47"/>
                  </a:lnTo>
                  <a:lnTo>
                    <a:pt x="79" y="48"/>
                  </a:lnTo>
                  <a:lnTo>
                    <a:pt x="90" y="49"/>
                  </a:lnTo>
                  <a:lnTo>
                    <a:pt x="101" y="50"/>
                  </a:lnTo>
                  <a:lnTo>
                    <a:pt x="113" y="50"/>
                  </a:lnTo>
                  <a:lnTo>
                    <a:pt x="124" y="51"/>
                  </a:lnTo>
                  <a:lnTo>
                    <a:pt x="136" y="51"/>
                  </a:lnTo>
                  <a:lnTo>
                    <a:pt x="149" y="51"/>
                  </a:lnTo>
                  <a:lnTo>
                    <a:pt x="160" y="50"/>
                  </a:lnTo>
                  <a:lnTo>
                    <a:pt x="172" y="50"/>
                  </a:lnTo>
                  <a:lnTo>
                    <a:pt x="183" y="49"/>
                  </a:lnTo>
                  <a:lnTo>
                    <a:pt x="194" y="48"/>
                  </a:lnTo>
                  <a:lnTo>
                    <a:pt x="205" y="47"/>
                  </a:lnTo>
                  <a:lnTo>
                    <a:pt x="215" y="46"/>
                  </a:lnTo>
                  <a:lnTo>
                    <a:pt x="225" y="45"/>
                  </a:lnTo>
                  <a:lnTo>
                    <a:pt x="233" y="43"/>
                  </a:lnTo>
                  <a:lnTo>
                    <a:pt x="242" y="41"/>
                  </a:lnTo>
                  <a:lnTo>
                    <a:pt x="249" y="39"/>
                  </a:lnTo>
                  <a:lnTo>
                    <a:pt x="255" y="38"/>
                  </a:lnTo>
                  <a:lnTo>
                    <a:pt x="261" y="36"/>
                  </a:lnTo>
                  <a:lnTo>
                    <a:pt x="265" y="34"/>
                  </a:lnTo>
                  <a:lnTo>
                    <a:pt x="268" y="32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5"/>
                  </a:lnTo>
                </a:path>
              </a:pathLst>
            </a:cu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1418760" y="3172320"/>
              <a:ext cx="380520" cy="38520"/>
            </a:xfrm>
            <a:custGeom>
              <a:avLst/>
              <a:gdLst/>
              <a:ahLst/>
              <a:rect l="l" t="t" r="r" b="b"/>
              <a:pathLst>
                <a:path w="381" h="40">
                  <a:moveTo>
                    <a:pt x="0" y="39"/>
                  </a:moveTo>
                  <a:lnTo>
                    <a:pt x="0" y="0"/>
                  </a:lnTo>
                  <a:lnTo>
                    <a:pt x="380" y="0"/>
                  </a:lnTo>
                  <a:lnTo>
                    <a:pt x="380" y="39"/>
                  </a:lnTo>
                  <a:lnTo>
                    <a:pt x="0" y="39"/>
                  </a:lnTo>
                </a:path>
              </a:pathLst>
            </a:custGeom>
            <a:gradFill rotWithShape="0">
              <a:gsLst>
                <a:gs pos="0">
                  <a:srgbClr val="5e5e5e"/>
                </a:gs>
                <a:gs pos="100000">
                  <a:srgbClr val="bebeb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1375560" y="2813040"/>
              <a:ext cx="472320" cy="370080"/>
            </a:xfrm>
            <a:prstGeom prst="roundRect">
              <a:avLst>
                <a:gd name="adj" fmla="val 2745"/>
              </a:avLst>
            </a:prstGeom>
            <a:gradFill rotWithShape="0">
              <a:gsLst>
                <a:gs pos="0">
                  <a:srgbClr val="cfcfcf"/>
                </a:gs>
                <a:gs pos="100000">
                  <a:srgbClr val="b9b9b9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1322280" y="3264480"/>
              <a:ext cx="588600" cy="163080"/>
            </a:xfrm>
            <a:prstGeom prst="rect">
              <a:avLst/>
            </a:prstGeom>
            <a:solidFill>
              <a:srgbClr val="caca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1375560" y="3455640"/>
              <a:ext cx="646920" cy="19080"/>
            </a:xfrm>
            <a:prstGeom prst="rect">
              <a:avLst/>
            </a:pr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27720" bIns="-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1374120" y="3368520"/>
              <a:ext cx="650520" cy="88200"/>
            </a:xfrm>
            <a:custGeom>
              <a:avLst/>
              <a:gdLst/>
              <a:ahLst/>
              <a:rect l="l" t="t" r="r" b="b"/>
              <a:pathLst>
                <a:path w="652" h="89">
                  <a:moveTo>
                    <a:pt x="0" y="88"/>
                  </a:moveTo>
                  <a:lnTo>
                    <a:pt x="651" y="88"/>
                  </a:lnTo>
                  <a:lnTo>
                    <a:pt x="616" y="0"/>
                  </a:lnTo>
                  <a:lnTo>
                    <a:pt x="42" y="0"/>
                  </a:lnTo>
                  <a:lnTo>
                    <a:pt x="0" y="88"/>
                  </a:lnTo>
                </a:path>
              </a:pathLst>
            </a:custGeom>
            <a:gradFill rotWithShape="0">
              <a:gsLst>
                <a:gs pos="0">
                  <a:srgbClr val="efefef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1403280" y="3378240"/>
              <a:ext cx="588600" cy="66600"/>
            </a:xfrm>
            <a:custGeom>
              <a:avLst/>
              <a:gdLst/>
              <a:ahLst/>
              <a:rect l="l" t="t" r="r" b="b"/>
              <a:pathLst>
                <a:path w="591" h="67">
                  <a:moveTo>
                    <a:pt x="0" y="66"/>
                  </a:moveTo>
                  <a:lnTo>
                    <a:pt x="590" y="66"/>
                  </a:lnTo>
                  <a:lnTo>
                    <a:pt x="568" y="0"/>
                  </a:lnTo>
                  <a:lnTo>
                    <a:pt x="27" y="0"/>
                  </a:lnTo>
                  <a:lnTo>
                    <a:pt x="0" y="66"/>
                  </a:lnTo>
                </a:path>
              </a:pathLst>
            </a:custGeom>
            <a:solidFill>
              <a:srgbClr val="82828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1322280" y="3264480"/>
              <a:ext cx="588600" cy="52920"/>
            </a:xfrm>
            <a:prstGeom prst="rect">
              <a:avLst/>
            </a:prstGeom>
            <a:solidFill>
              <a:srgbClr val="8181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1747440" y="3282480"/>
              <a:ext cx="142560" cy="16920"/>
            </a:xfrm>
            <a:custGeom>
              <a:avLst/>
              <a:gdLst/>
              <a:ahLst/>
              <a:rect l="l" t="t" r="r" b="b"/>
              <a:pathLst>
                <a:path w="143" h="18">
                  <a:moveTo>
                    <a:pt x="0" y="0"/>
                  </a:moveTo>
                  <a:lnTo>
                    <a:pt x="142" y="0"/>
                  </a:lnTo>
                  <a:lnTo>
                    <a:pt x="142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1337760" y="3278880"/>
              <a:ext cx="37440" cy="20520"/>
            </a:xfrm>
            <a:prstGeom prst="roundRect">
              <a:avLst>
                <a:gd name="adj" fmla="val 49995"/>
              </a:avLst>
            </a:pr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2040" bIns="-32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1426320" y="2859120"/>
              <a:ext cx="370440" cy="279360"/>
            </a:xfrm>
            <a:prstGeom prst="rect">
              <a:avLst/>
            </a:pr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1426320" y="2857680"/>
              <a:ext cx="371880" cy="281880"/>
            </a:xfrm>
            <a:custGeom>
              <a:avLst/>
              <a:gdLst/>
              <a:ahLst/>
              <a:rect l="l" t="t" r="r" b="b"/>
              <a:pathLst>
                <a:path w="373" h="283">
                  <a:moveTo>
                    <a:pt x="372" y="0"/>
                  </a:moveTo>
                  <a:lnTo>
                    <a:pt x="372" y="282"/>
                  </a:lnTo>
                  <a:lnTo>
                    <a:pt x="0" y="282"/>
                  </a:lnTo>
                  <a:lnTo>
                    <a:pt x="372" y="0"/>
                  </a:lnTo>
                </a:path>
              </a:pathLst>
            </a:cu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1438200" y="2864880"/>
              <a:ext cx="346320" cy="266040"/>
            </a:xfrm>
            <a:prstGeom prst="rect">
              <a:avLst/>
            </a:prstGeom>
            <a:gradFill rotWithShape="0">
              <a:gsLst>
                <a:gs pos="0">
                  <a:srgbClr val="545c62"/>
                </a:gs>
                <a:gs pos="100000">
                  <a:srgbClr val="191b1d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70" name=""/>
          <p:cNvSpPr/>
          <p:nvPr/>
        </p:nvSpPr>
        <p:spPr>
          <a:xfrm>
            <a:off x="1968120" y="2780280"/>
            <a:ext cx="329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...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>
            <a:off x="2940120" y="3700440"/>
            <a:ext cx="917640" cy="35892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29d3a9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Router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5227560" y="4140360"/>
            <a:ext cx="0" cy="1339560"/>
          </a:xfrm>
          <a:prstGeom prst="line">
            <a:avLst/>
          </a:prstGeom>
          <a:ln w="2844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>
            <a:off x="3403440" y="5384880"/>
            <a:ext cx="3594240" cy="101592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29d3a9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74" name=""/>
          <p:cNvGrpSpPr/>
          <p:nvPr/>
        </p:nvGrpSpPr>
        <p:grpSpPr>
          <a:xfrm>
            <a:off x="4487760" y="5594400"/>
            <a:ext cx="798480" cy="662040"/>
            <a:chOff x="4487760" y="5594400"/>
            <a:chExt cx="798480" cy="662040"/>
          </a:xfrm>
        </p:grpSpPr>
        <p:sp>
          <p:nvSpPr>
            <p:cNvPr id="275" name=""/>
            <p:cNvSpPr/>
            <p:nvPr/>
          </p:nvSpPr>
          <p:spPr>
            <a:xfrm>
              <a:off x="4813200" y="6003720"/>
              <a:ext cx="473040" cy="182880"/>
            </a:xfrm>
            <a:custGeom>
              <a:avLst/>
              <a:gdLst/>
              <a:ahLst/>
              <a:rect l="l" t="t" r="r" b="b"/>
              <a:pathLst>
                <a:path w="373" h="129">
                  <a:moveTo>
                    <a:pt x="202" y="129"/>
                  </a:moveTo>
                  <a:lnTo>
                    <a:pt x="373" y="0"/>
                  </a:lnTo>
                  <a:lnTo>
                    <a:pt x="0" y="0"/>
                  </a:lnTo>
                  <a:lnTo>
                    <a:pt x="202" y="129"/>
                  </a:lnTo>
                  <a:close/>
                </a:path>
              </a:pathLst>
            </a:custGeom>
            <a:solidFill>
              <a:srgbClr val="00262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4491000" y="5978520"/>
              <a:ext cx="587520" cy="69840"/>
            </a:xfrm>
            <a:custGeom>
              <a:avLst/>
              <a:gdLst/>
              <a:ahLst/>
              <a:rect l="l" t="t" r="r" b="b"/>
              <a:pathLst>
                <a:path w="589" h="71">
                  <a:moveTo>
                    <a:pt x="507" y="0"/>
                  </a:moveTo>
                  <a:lnTo>
                    <a:pt x="588" y="70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9" y="0"/>
                  </a:lnTo>
                  <a:lnTo>
                    <a:pt x="507" y="0"/>
                  </a:lnTo>
                </a:path>
              </a:pathLst>
            </a:custGeom>
            <a:gradFill rotWithShape="0">
              <a:gsLst>
                <a:gs pos="0">
                  <a:srgbClr val="cdcdcd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4637160" y="5967360"/>
              <a:ext cx="274680" cy="50760"/>
            </a:xfrm>
            <a:custGeom>
              <a:avLst/>
              <a:gdLst/>
              <a:ahLst/>
              <a:rect l="l" t="t" r="r" b="b"/>
              <a:pathLst>
                <a:path w="275" h="51">
                  <a:moveTo>
                    <a:pt x="274" y="24"/>
                  </a:moveTo>
                  <a:lnTo>
                    <a:pt x="273" y="22"/>
                  </a:lnTo>
                  <a:lnTo>
                    <a:pt x="272" y="20"/>
                  </a:lnTo>
                  <a:lnTo>
                    <a:pt x="268" y="18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8" y="37"/>
                  </a:lnTo>
                  <a:lnTo>
                    <a:pt x="24" y="38"/>
                  </a:lnTo>
                  <a:lnTo>
                    <a:pt x="31" y="40"/>
                  </a:lnTo>
                  <a:lnTo>
                    <a:pt x="40" y="42"/>
                  </a:lnTo>
                  <a:lnTo>
                    <a:pt x="48" y="44"/>
                  </a:lnTo>
                  <a:lnTo>
                    <a:pt x="58" y="45"/>
                  </a:lnTo>
                  <a:lnTo>
                    <a:pt x="68" y="46"/>
                  </a:lnTo>
                  <a:lnTo>
                    <a:pt x="79" y="47"/>
                  </a:lnTo>
                  <a:lnTo>
                    <a:pt x="90" y="48"/>
                  </a:lnTo>
                  <a:lnTo>
                    <a:pt x="101" y="49"/>
                  </a:lnTo>
                  <a:lnTo>
                    <a:pt x="113" y="49"/>
                  </a:lnTo>
                  <a:lnTo>
                    <a:pt x="124" y="50"/>
                  </a:lnTo>
                  <a:lnTo>
                    <a:pt x="136" y="50"/>
                  </a:lnTo>
                  <a:lnTo>
                    <a:pt x="149" y="50"/>
                  </a:lnTo>
                  <a:lnTo>
                    <a:pt x="160" y="49"/>
                  </a:lnTo>
                  <a:lnTo>
                    <a:pt x="172" y="49"/>
                  </a:lnTo>
                  <a:lnTo>
                    <a:pt x="183" y="48"/>
                  </a:lnTo>
                  <a:lnTo>
                    <a:pt x="194" y="47"/>
                  </a:lnTo>
                  <a:lnTo>
                    <a:pt x="205" y="46"/>
                  </a:lnTo>
                  <a:lnTo>
                    <a:pt x="215" y="45"/>
                  </a:lnTo>
                  <a:lnTo>
                    <a:pt x="225" y="44"/>
                  </a:lnTo>
                  <a:lnTo>
                    <a:pt x="233" y="42"/>
                  </a:lnTo>
                  <a:lnTo>
                    <a:pt x="242" y="40"/>
                  </a:lnTo>
                  <a:lnTo>
                    <a:pt x="249" y="38"/>
                  </a:lnTo>
                  <a:lnTo>
                    <a:pt x="255" y="37"/>
                  </a:lnTo>
                  <a:lnTo>
                    <a:pt x="261" y="35"/>
                  </a:lnTo>
                  <a:lnTo>
                    <a:pt x="265" y="33"/>
                  </a:lnTo>
                  <a:lnTo>
                    <a:pt x="268" y="31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4"/>
                  </a:lnTo>
                </a:path>
              </a:pathLst>
            </a:custGeom>
            <a:gradFill rotWithShape="0">
              <a:gsLst>
                <a:gs pos="0">
                  <a:srgbClr val="4d4d4d"/>
                </a:gs>
                <a:gs pos="50000">
                  <a:srgbClr val="838383"/>
                </a:gs>
                <a:gs pos="100000">
                  <a:srgbClr val="4d4d4d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4637160" y="5956200"/>
              <a:ext cx="274680" cy="50760"/>
            </a:xfrm>
            <a:custGeom>
              <a:avLst/>
              <a:gdLst/>
              <a:ahLst/>
              <a:rect l="l" t="t" r="r" b="b"/>
              <a:pathLst>
                <a:path w="275" h="52">
                  <a:moveTo>
                    <a:pt x="274" y="25"/>
                  </a:moveTo>
                  <a:lnTo>
                    <a:pt x="273" y="23"/>
                  </a:lnTo>
                  <a:lnTo>
                    <a:pt x="272" y="21"/>
                  </a:lnTo>
                  <a:lnTo>
                    <a:pt x="268" y="19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9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8" y="38"/>
                  </a:lnTo>
                  <a:lnTo>
                    <a:pt x="24" y="39"/>
                  </a:lnTo>
                  <a:lnTo>
                    <a:pt x="31" y="41"/>
                  </a:lnTo>
                  <a:lnTo>
                    <a:pt x="40" y="43"/>
                  </a:lnTo>
                  <a:lnTo>
                    <a:pt x="48" y="45"/>
                  </a:lnTo>
                  <a:lnTo>
                    <a:pt x="58" y="46"/>
                  </a:lnTo>
                  <a:lnTo>
                    <a:pt x="68" y="47"/>
                  </a:lnTo>
                  <a:lnTo>
                    <a:pt x="79" y="48"/>
                  </a:lnTo>
                  <a:lnTo>
                    <a:pt x="90" y="49"/>
                  </a:lnTo>
                  <a:lnTo>
                    <a:pt x="101" y="50"/>
                  </a:lnTo>
                  <a:lnTo>
                    <a:pt x="113" y="50"/>
                  </a:lnTo>
                  <a:lnTo>
                    <a:pt x="124" y="51"/>
                  </a:lnTo>
                  <a:lnTo>
                    <a:pt x="136" y="51"/>
                  </a:lnTo>
                  <a:lnTo>
                    <a:pt x="149" y="51"/>
                  </a:lnTo>
                  <a:lnTo>
                    <a:pt x="160" y="50"/>
                  </a:lnTo>
                  <a:lnTo>
                    <a:pt x="172" y="50"/>
                  </a:lnTo>
                  <a:lnTo>
                    <a:pt x="183" y="49"/>
                  </a:lnTo>
                  <a:lnTo>
                    <a:pt x="194" y="48"/>
                  </a:lnTo>
                  <a:lnTo>
                    <a:pt x="205" y="47"/>
                  </a:lnTo>
                  <a:lnTo>
                    <a:pt x="215" y="46"/>
                  </a:lnTo>
                  <a:lnTo>
                    <a:pt x="225" y="45"/>
                  </a:lnTo>
                  <a:lnTo>
                    <a:pt x="233" y="43"/>
                  </a:lnTo>
                  <a:lnTo>
                    <a:pt x="242" y="41"/>
                  </a:lnTo>
                  <a:lnTo>
                    <a:pt x="249" y="39"/>
                  </a:lnTo>
                  <a:lnTo>
                    <a:pt x="255" y="38"/>
                  </a:lnTo>
                  <a:lnTo>
                    <a:pt x="261" y="36"/>
                  </a:lnTo>
                  <a:lnTo>
                    <a:pt x="265" y="34"/>
                  </a:lnTo>
                  <a:lnTo>
                    <a:pt x="268" y="32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5"/>
                  </a:lnTo>
                </a:path>
              </a:pathLst>
            </a:cu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4584600" y="5952960"/>
              <a:ext cx="381240" cy="39960"/>
            </a:xfrm>
            <a:custGeom>
              <a:avLst/>
              <a:gdLst/>
              <a:ahLst/>
              <a:rect l="l" t="t" r="r" b="b"/>
              <a:pathLst>
                <a:path w="381" h="40">
                  <a:moveTo>
                    <a:pt x="0" y="39"/>
                  </a:moveTo>
                  <a:lnTo>
                    <a:pt x="0" y="0"/>
                  </a:lnTo>
                  <a:lnTo>
                    <a:pt x="380" y="0"/>
                  </a:lnTo>
                  <a:lnTo>
                    <a:pt x="380" y="39"/>
                  </a:lnTo>
                  <a:lnTo>
                    <a:pt x="0" y="39"/>
                  </a:lnTo>
                </a:path>
              </a:pathLst>
            </a:custGeom>
            <a:gradFill rotWithShape="0">
              <a:gsLst>
                <a:gs pos="0">
                  <a:srgbClr val="5e5e5e"/>
                </a:gs>
                <a:gs pos="100000">
                  <a:srgbClr val="bebeb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4541760" y="5594400"/>
              <a:ext cx="471600" cy="369720"/>
            </a:xfrm>
            <a:prstGeom prst="roundRect">
              <a:avLst>
                <a:gd name="adj" fmla="val 2745"/>
              </a:avLst>
            </a:prstGeom>
            <a:gradFill rotWithShape="0">
              <a:gsLst>
                <a:gs pos="0">
                  <a:srgbClr val="cfcfcf"/>
                </a:gs>
                <a:gs pos="100000">
                  <a:srgbClr val="b9b9b9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4487760" y="6045120"/>
              <a:ext cx="588960" cy="163440"/>
            </a:xfrm>
            <a:prstGeom prst="rect">
              <a:avLst/>
            </a:prstGeom>
            <a:solidFill>
              <a:srgbClr val="caca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4541760" y="6237360"/>
              <a:ext cx="646200" cy="19080"/>
            </a:xfrm>
            <a:prstGeom prst="rect">
              <a:avLst/>
            </a:pr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27720" bIns="-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4540320" y="6149880"/>
              <a:ext cx="650880" cy="88920"/>
            </a:xfrm>
            <a:custGeom>
              <a:avLst/>
              <a:gdLst/>
              <a:ahLst/>
              <a:rect l="l" t="t" r="r" b="b"/>
              <a:pathLst>
                <a:path w="652" h="89">
                  <a:moveTo>
                    <a:pt x="0" y="88"/>
                  </a:moveTo>
                  <a:lnTo>
                    <a:pt x="651" y="88"/>
                  </a:lnTo>
                  <a:lnTo>
                    <a:pt x="616" y="0"/>
                  </a:lnTo>
                  <a:lnTo>
                    <a:pt x="42" y="0"/>
                  </a:lnTo>
                  <a:lnTo>
                    <a:pt x="0" y="88"/>
                  </a:lnTo>
                </a:path>
              </a:pathLst>
            </a:custGeom>
            <a:gradFill rotWithShape="0">
              <a:gsLst>
                <a:gs pos="0">
                  <a:srgbClr val="efefef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120" bIns="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4568760" y="6159600"/>
              <a:ext cx="588960" cy="66600"/>
            </a:xfrm>
            <a:custGeom>
              <a:avLst/>
              <a:gdLst/>
              <a:ahLst/>
              <a:rect l="l" t="t" r="r" b="b"/>
              <a:pathLst>
                <a:path w="591" h="67">
                  <a:moveTo>
                    <a:pt x="0" y="66"/>
                  </a:moveTo>
                  <a:lnTo>
                    <a:pt x="590" y="66"/>
                  </a:lnTo>
                  <a:lnTo>
                    <a:pt x="568" y="0"/>
                  </a:lnTo>
                  <a:lnTo>
                    <a:pt x="27" y="0"/>
                  </a:lnTo>
                  <a:lnTo>
                    <a:pt x="0" y="66"/>
                  </a:lnTo>
                </a:path>
              </a:pathLst>
            </a:custGeom>
            <a:solidFill>
              <a:srgbClr val="82828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4487760" y="6045120"/>
              <a:ext cx="588960" cy="54000"/>
            </a:xfrm>
            <a:prstGeom prst="rect">
              <a:avLst/>
            </a:prstGeom>
            <a:solidFill>
              <a:srgbClr val="8181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7200" bIns="7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4913280" y="6064200"/>
              <a:ext cx="142920" cy="15840"/>
            </a:xfrm>
            <a:custGeom>
              <a:avLst/>
              <a:gdLst/>
              <a:ahLst/>
              <a:rect l="l" t="t" r="r" b="b"/>
              <a:pathLst>
                <a:path w="143" h="18">
                  <a:moveTo>
                    <a:pt x="0" y="0"/>
                  </a:moveTo>
                  <a:lnTo>
                    <a:pt x="142" y="0"/>
                  </a:lnTo>
                  <a:lnTo>
                    <a:pt x="142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4503600" y="6060960"/>
              <a:ext cx="38160" cy="19080"/>
            </a:xfrm>
            <a:prstGeom prst="roundRect">
              <a:avLst>
                <a:gd name="adj" fmla="val 49995"/>
              </a:avLst>
            </a:pr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2760" bIns="-32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4592520" y="5640480"/>
              <a:ext cx="370080" cy="279360"/>
            </a:xfrm>
            <a:prstGeom prst="rect">
              <a:avLst/>
            </a:pr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4592520" y="5638680"/>
              <a:ext cx="371520" cy="282600"/>
            </a:xfrm>
            <a:custGeom>
              <a:avLst/>
              <a:gdLst/>
              <a:ahLst/>
              <a:rect l="l" t="t" r="r" b="b"/>
              <a:pathLst>
                <a:path w="373" h="283">
                  <a:moveTo>
                    <a:pt x="372" y="0"/>
                  </a:moveTo>
                  <a:lnTo>
                    <a:pt x="372" y="282"/>
                  </a:lnTo>
                  <a:lnTo>
                    <a:pt x="0" y="282"/>
                  </a:lnTo>
                  <a:lnTo>
                    <a:pt x="372" y="0"/>
                  </a:lnTo>
                </a:path>
              </a:pathLst>
            </a:cu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4603680" y="5646600"/>
              <a:ext cx="347760" cy="265320"/>
            </a:xfrm>
            <a:prstGeom prst="rect">
              <a:avLst/>
            </a:prstGeom>
            <a:gradFill rotWithShape="0">
              <a:gsLst>
                <a:gs pos="0">
                  <a:srgbClr val="545c62"/>
                </a:gs>
                <a:gs pos="100000">
                  <a:srgbClr val="191b1d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1" name=""/>
          <p:cNvGrpSpPr/>
          <p:nvPr/>
        </p:nvGrpSpPr>
        <p:grpSpPr>
          <a:xfrm>
            <a:off x="3618000" y="5594400"/>
            <a:ext cx="798480" cy="662040"/>
            <a:chOff x="3618000" y="5594400"/>
            <a:chExt cx="798480" cy="662040"/>
          </a:xfrm>
        </p:grpSpPr>
        <p:sp>
          <p:nvSpPr>
            <p:cNvPr id="292" name=""/>
            <p:cNvSpPr/>
            <p:nvPr/>
          </p:nvSpPr>
          <p:spPr>
            <a:xfrm>
              <a:off x="3943440" y="6003720"/>
              <a:ext cx="473040" cy="182880"/>
            </a:xfrm>
            <a:custGeom>
              <a:avLst/>
              <a:gdLst/>
              <a:ahLst/>
              <a:rect l="l" t="t" r="r" b="b"/>
              <a:pathLst>
                <a:path w="373" h="129">
                  <a:moveTo>
                    <a:pt x="202" y="129"/>
                  </a:moveTo>
                  <a:lnTo>
                    <a:pt x="373" y="0"/>
                  </a:lnTo>
                  <a:lnTo>
                    <a:pt x="0" y="0"/>
                  </a:lnTo>
                  <a:lnTo>
                    <a:pt x="202" y="129"/>
                  </a:lnTo>
                  <a:close/>
                </a:path>
              </a:pathLst>
            </a:custGeom>
            <a:solidFill>
              <a:srgbClr val="00262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3621240" y="5978520"/>
              <a:ext cx="587160" cy="69840"/>
            </a:xfrm>
            <a:custGeom>
              <a:avLst/>
              <a:gdLst/>
              <a:ahLst/>
              <a:rect l="l" t="t" r="r" b="b"/>
              <a:pathLst>
                <a:path w="589" h="71">
                  <a:moveTo>
                    <a:pt x="507" y="0"/>
                  </a:moveTo>
                  <a:lnTo>
                    <a:pt x="588" y="70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9" y="0"/>
                  </a:lnTo>
                  <a:lnTo>
                    <a:pt x="507" y="0"/>
                  </a:lnTo>
                </a:path>
              </a:pathLst>
            </a:custGeom>
            <a:gradFill rotWithShape="0">
              <a:gsLst>
                <a:gs pos="0">
                  <a:srgbClr val="cdcdcd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3767040" y="5967360"/>
              <a:ext cx="274680" cy="50760"/>
            </a:xfrm>
            <a:custGeom>
              <a:avLst/>
              <a:gdLst/>
              <a:ahLst/>
              <a:rect l="l" t="t" r="r" b="b"/>
              <a:pathLst>
                <a:path w="275" h="51">
                  <a:moveTo>
                    <a:pt x="274" y="24"/>
                  </a:moveTo>
                  <a:lnTo>
                    <a:pt x="273" y="22"/>
                  </a:lnTo>
                  <a:lnTo>
                    <a:pt x="272" y="20"/>
                  </a:lnTo>
                  <a:lnTo>
                    <a:pt x="268" y="18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8" y="37"/>
                  </a:lnTo>
                  <a:lnTo>
                    <a:pt x="24" y="38"/>
                  </a:lnTo>
                  <a:lnTo>
                    <a:pt x="31" y="40"/>
                  </a:lnTo>
                  <a:lnTo>
                    <a:pt x="40" y="42"/>
                  </a:lnTo>
                  <a:lnTo>
                    <a:pt x="48" y="44"/>
                  </a:lnTo>
                  <a:lnTo>
                    <a:pt x="58" y="45"/>
                  </a:lnTo>
                  <a:lnTo>
                    <a:pt x="68" y="46"/>
                  </a:lnTo>
                  <a:lnTo>
                    <a:pt x="79" y="47"/>
                  </a:lnTo>
                  <a:lnTo>
                    <a:pt x="90" y="48"/>
                  </a:lnTo>
                  <a:lnTo>
                    <a:pt x="101" y="49"/>
                  </a:lnTo>
                  <a:lnTo>
                    <a:pt x="113" y="49"/>
                  </a:lnTo>
                  <a:lnTo>
                    <a:pt x="124" y="50"/>
                  </a:lnTo>
                  <a:lnTo>
                    <a:pt x="136" y="50"/>
                  </a:lnTo>
                  <a:lnTo>
                    <a:pt x="149" y="50"/>
                  </a:lnTo>
                  <a:lnTo>
                    <a:pt x="160" y="49"/>
                  </a:lnTo>
                  <a:lnTo>
                    <a:pt x="172" y="49"/>
                  </a:lnTo>
                  <a:lnTo>
                    <a:pt x="183" y="48"/>
                  </a:lnTo>
                  <a:lnTo>
                    <a:pt x="194" y="47"/>
                  </a:lnTo>
                  <a:lnTo>
                    <a:pt x="205" y="46"/>
                  </a:lnTo>
                  <a:lnTo>
                    <a:pt x="215" y="45"/>
                  </a:lnTo>
                  <a:lnTo>
                    <a:pt x="225" y="44"/>
                  </a:lnTo>
                  <a:lnTo>
                    <a:pt x="233" y="42"/>
                  </a:lnTo>
                  <a:lnTo>
                    <a:pt x="242" y="40"/>
                  </a:lnTo>
                  <a:lnTo>
                    <a:pt x="249" y="38"/>
                  </a:lnTo>
                  <a:lnTo>
                    <a:pt x="255" y="37"/>
                  </a:lnTo>
                  <a:lnTo>
                    <a:pt x="261" y="35"/>
                  </a:lnTo>
                  <a:lnTo>
                    <a:pt x="265" y="33"/>
                  </a:lnTo>
                  <a:lnTo>
                    <a:pt x="268" y="31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4"/>
                  </a:lnTo>
                </a:path>
              </a:pathLst>
            </a:custGeom>
            <a:gradFill rotWithShape="0">
              <a:gsLst>
                <a:gs pos="0">
                  <a:srgbClr val="4d4d4d"/>
                </a:gs>
                <a:gs pos="50000">
                  <a:srgbClr val="838383"/>
                </a:gs>
                <a:gs pos="100000">
                  <a:srgbClr val="4d4d4d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3767040" y="5956200"/>
              <a:ext cx="274680" cy="50760"/>
            </a:xfrm>
            <a:custGeom>
              <a:avLst/>
              <a:gdLst/>
              <a:ahLst/>
              <a:rect l="l" t="t" r="r" b="b"/>
              <a:pathLst>
                <a:path w="275" h="52">
                  <a:moveTo>
                    <a:pt x="274" y="25"/>
                  </a:moveTo>
                  <a:lnTo>
                    <a:pt x="273" y="23"/>
                  </a:lnTo>
                  <a:lnTo>
                    <a:pt x="272" y="21"/>
                  </a:lnTo>
                  <a:lnTo>
                    <a:pt x="268" y="19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9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8" y="38"/>
                  </a:lnTo>
                  <a:lnTo>
                    <a:pt x="24" y="39"/>
                  </a:lnTo>
                  <a:lnTo>
                    <a:pt x="31" y="41"/>
                  </a:lnTo>
                  <a:lnTo>
                    <a:pt x="40" y="43"/>
                  </a:lnTo>
                  <a:lnTo>
                    <a:pt x="48" y="45"/>
                  </a:lnTo>
                  <a:lnTo>
                    <a:pt x="58" y="46"/>
                  </a:lnTo>
                  <a:lnTo>
                    <a:pt x="68" y="47"/>
                  </a:lnTo>
                  <a:lnTo>
                    <a:pt x="79" y="48"/>
                  </a:lnTo>
                  <a:lnTo>
                    <a:pt x="90" y="49"/>
                  </a:lnTo>
                  <a:lnTo>
                    <a:pt x="101" y="50"/>
                  </a:lnTo>
                  <a:lnTo>
                    <a:pt x="113" y="50"/>
                  </a:lnTo>
                  <a:lnTo>
                    <a:pt x="124" y="51"/>
                  </a:lnTo>
                  <a:lnTo>
                    <a:pt x="136" y="51"/>
                  </a:lnTo>
                  <a:lnTo>
                    <a:pt x="149" y="51"/>
                  </a:lnTo>
                  <a:lnTo>
                    <a:pt x="160" y="50"/>
                  </a:lnTo>
                  <a:lnTo>
                    <a:pt x="172" y="50"/>
                  </a:lnTo>
                  <a:lnTo>
                    <a:pt x="183" y="49"/>
                  </a:lnTo>
                  <a:lnTo>
                    <a:pt x="194" y="48"/>
                  </a:lnTo>
                  <a:lnTo>
                    <a:pt x="205" y="47"/>
                  </a:lnTo>
                  <a:lnTo>
                    <a:pt x="215" y="46"/>
                  </a:lnTo>
                  <a:lnTo>
                    <a:pt x="225" y="45"/>
                  </a:lnTo>
                  <a:lnTo>
                    <a:pt x="233" y="43"/>
                  </a:lnTo>
                  <a:lnTo>
                    <a:pt x="242" y="41"/>
                  </a:lnTo>
                  <a:lnTo>
                    <a:pt x="249" y="39"/>
                  </a:lnTo>
                  <a:lnTo>
                    <a:pt x="255" y="38"/>
                  </a:lnTo>
                  <a:lnTo>
                    <a:pt x="261" y="36"/>
                  </a:lnTo>
                  <a:lnTo>
                    <a:pt x="265" y="34"/>
                  </a:lnTo>
                  <a:lnTo>
                    <a:pt x="268" y="32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5"/>
                  </a:lnTo>
                </a:path>
              </a:pathLst>
            </a:cu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3714840" y="5952960"/>
              <a:ext cx="380880" cy="39960"/>
            </a:xfrm>
            <a:custGeom>
              <a:avLst/>
              <a:gdLst/>
              <a:ahLst/>
              <a:rect l="l" t="t" r="r" b="b"/>
              <a:pathLst>
                <a:path w="381" h="40">
                  <a:moveTo>
                    <a:pt x="0" y="39"/>
                  </a:moveTo>
                  <a:lnTo>
                    <a:pt x="0" y="0"/>
                  </a:lnTo>
                  <a:lnTo>
                    <a:pt x="380" y="0"/>
                  </a:lnTo>
                  <a:lnTo>
                    <a:pt x="380" y="39"/>
                  </a:lnTo>
                  <a:lnTo>
                    <a:pt x="0" y="39"/>
                  </a:lnTo>
                </a:path>
              </a:pathLst>
            </a:custGeom>
            <a:gradFill rotWithShape="0">
              <a:gsLst>
                <a:gs pos="0">
                  <a:srgbClr val="5e5e5e"/>
                </a:gs>
                <a:gs pos="100000">
                  <a:srgbClr val="bebeb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3672000" y="5594400"/>
              <a:ext cx="471240" cy="369720"/>
            </a:xfrm>
            <a:prstGeom prst="roundRect">
              <a:avLst>
                <a:gd name="adj" fmla="val 2745"/>
              </a:avLst>
            </a:prstGeom>
            <a:gradFill rotWithShape="0">
              <a:gsLst>
                <a:gs pos="0">
                  <a:srgbClr val="cfcfcf"/>
                </a:gs>
                <a:gs pos="100000">
                  <a:srgbClr val="b9b9b9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3618000" y="6045120"/>
              <a:ext cx="588960" cy="163440"/>
            </a:xfrm>
            <a:prstGeom prst="rect">
              <a:avLst/>
            </a:prstGeom>
            <a:solidFill>
              <a:srgbClr val="caca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3672000" y="6237360"/>
              <a:ext cx="645840" cy="19080"/>
            </a:xfrm>
            <a:prstGeom prst="rect">
              <a:avLst/>
            </a:pr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27720" bIns="-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3670200" y="6149880"/>
              <a:ext cx="650880" cy="88920"/>
            </a:xfrm>
            <a:custGeom>
              <a:avLst/>
              <a:gdLst/>
              <a:ahLst/>
              <a:rect l="l" t="t" r="r" b="b"/>
              <a:pathLst>
                <a:path w="652" h="89">
                  <a:moveTo>
                    <a:pt x="0" y="88"/>
                  </a:moveTo>
                  <a:lnTo>
                    <a:pt x="651" y="88"/>
                  </a:lnTo>
                  <a:lnTo>
                    <a:pt x="616" y="0"/>
                  </a:lnTo>
                  <a:lnTo>
                    <a:pt x="42" y="0"/>
                  </a:lnTo>
                  <a:lnTo>
                    <a:pt x="0" y="88"/>
                  </a:lnTo>
                </a:path>
              </a:pathLst>
            </a:custGeom>
            <a:gradFill rotWithShape="0">
              <a:gsLst>
                <a:gs pos="0">
                  <a:srgbClr val="efefef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120" bIns="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3699000" y="6159600"/>
              <a:ext cx="588960" cy="66600"/>
            </a:xfrm>
            <a:custGeom>
              <a:avLst/>
              <a:gdLst/>
              <a:ahLst/>
              <a:rect l="l" t="t" r="r" b="b"/>
              <a:pathLst>
                <a:path w="591" h="67">
                  <a:moveTo>
                    <a:pt x="0" y="66"/>
                  </a:moveTo>
                  <a:lnTo>
                    <a:pt x="590" y="66"/>
                  </a:lnTo>
                  <a:lnTo>
                    <a:pt x="568" y="0"/>
                  </a:lnTo>
                  <a:lnTo>
                    <a:pt x="27" y="0"/>
                  </a:lnTo>
                  <a:lnTo>
                    <a:pt x="0" y="66"/>
                  </a:lnTo>
                </a:path>
              </a:pathLst>
            </a:custGeom>
            <a:solidFill>
              <a:srgbClr val="82828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3618000" y="6045120"/>
              <a:ext cx="588960" cy="54000"/>
            </a:xfrm>
            <a:prstGeom prst="rect">
              <a:avLst/>
            </a:prstGeom>
            <a:solidFill>
              <a:srgbClr val="8181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7200" bIns="7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4043520" y="6064200"/>
              <a:ext cx="142560" cy="15840"/>
            </a:xfrm>
            <a:custGeom>
              <a:avLst/>
              <a:gdLst/>
              <a:ahLst/>
              <a:rect l="l" t="t" r="r" b="b"/>
              <a:pathLst>
                <a:path w="143" h="18">
                  <a:moveTo>
                    <a:pt x="0" y="0"/>
                  </a:moveTo>
                  <a:lnTo>
                    <a:pt x="142" y="0"/>
                  </a:lnTo>
                  <a:lnTo>
                    <a:pt x="142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3633840" y="6060960"/>
              <a:ext cx="38160" cy="19080"/>
            </a:xfrm>
            <a:prstGeom prst="roundRect">
              <a:avLst>
                <a:gd name="adj" fmla="val 49995"/>
              </a:avLst>
            </a:pr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2760" bIns="-32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3722760" y="5640480"/>
              <a:ext cx="369720" cy="279360"/>
            </a:xfrm>
            <a:prstGeom prst="rect">
              <a:avLst/>
            </a:pr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3722760" y="5638680"/>
              <a:ext cx="371520" cy="282600"/>
            </a:xfrm>
            <a:custGeom>
              <a:avLst/>
              <a:gdLst/>
              <a:ahLst/>
              <a:rect l="l" t="t" r="r" b="b"/>
              <a:pathLst>
                <a:path w="373" h="283">
                  <a:moveTo>
                    <a:pt x="372" y="0"/>
                  </a:moveTo>
                  <a:lnTo>
                    <a:pt x="372" y="282"/>
                  </a:lnTo>
                  <a:lnTo>
                    <a:pt x="0" y="282"/>
                  </a:lnTo>
                  <a:lnTo>
                    <a:pt x="372" y="0"/>
                  </a:lnTo>
                </a:path>
              </a:pathLst>
            </a:cu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3733920" y="5646600"/>
              <a:ext cx="347400" cy="265320"/>
            </a:xfrm>
            <a:prstGeom prst="rect">
              <a:avLst/>
            </a:prstGeom>
            <a:gradFill rotWithShape="0">
              <a:gsLst>
                <a:gs pos="0">
                  <a:srgbClr val="545c62"/>
                </a:gs>
                <a:gs pos="100000">
                  <a:srgbClr val="191b1d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8" name=""/>
          <p:cNvGrpSpPr/>
          <p:nvPr/>
        </p:nvGrpSpPr>
        <p:grpSpPr>
          <a:xfrm>
            <a:off x="5321160" y="5562720"/>
            <a:ext cx="666720" cy="609480"/>
            <a:chOff x="5321160" y="5562720"/>
            <a:chExt cx="666720" cy="609480"/>
          </a:xfrm>
        </p:grpSpPr>
        <p:sp>
          <p:nvSpPr>
            <p:cNvPr id="309" name=""/>
            <p:cNvSpPr/>
            <p:nvPr/>
          </p:nvSpPr>
          <p:spPr>
            <a:xfrm>
              <a:off x="5321160" y="5562720"/>
              <a:ext cx="666720" cy="60948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b2b2b2"/>
                </a:gs>
                <a:gs pos="50000">
                  <a:srgbClr val="e4e4e4"/>
                </a:gs>
                <a:gs pos="100000">
                  <a:srgbClr val="b2b2b2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5355720" y="5736600"/>
              <a:ext cx="597600" cy="33768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SAP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1" name=""/>
          <p:cNvGrpSpPr/>
          <p:nvPr/>
        </p:nvGrpSpPr>
        <p:grpSpPr>
          <a:xfrm>
            <a:off x="6207840" y="5562720"/>
            <a:ext cx="698760" cy="609480"/>
            <a:chOff x="6207840" y="5562720"/>
            <a:chExt cx="698760" cy="609480"/>
          </a:xfrm>
        </p:grpSpPr>
        <p:sp>
          <p:nvSpPr>
            <p:cNvPr id="312" name=""/>
            <p:cNvSpPr/>
            <p:nvPr/>
          </p:nvSpPr>
          <p:spPr>
            <a:xfrm>
              <a:off x="6222960" y="5562720"/>
              <a:ext cx="666720" cy="60948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b2b2b2"/>
                </a:gs>
                <a:gs pos="50000">
                  <a:srgbClr val="e4e4e4"/>
                </a:gs>
                <a:gs pos="100000">
                  <a:srgbClr val="b2b2b2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6207840" y="5736600"/>
              <a:ext cx="698760" cy="33768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Ariba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14" name=""/>
          <p:cNvSpPr/>
          <p:nvPr/>
        </p:nvSpPr>
        <p:spPr>
          <a:xfrm>
            <a:off x="3432960" y="5105880"/>
            <a:ext cx="1181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 Center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15" name=""/>
          <p:cNvGrpSpPr/>
          <p:nvPr/>
        </p:nvGrpSpPr>
        <p:grpSpPr>
          <a:xfrm>
            <a:off x="5576760" y="3925800"/>
            <a:ext cx="1771560" cy="1060920"/>
            <a:chOff x="5576760" y="3925800"/>
            <a:chExt cx="1771560" cy="1060920"/>
          </a:xfrm>
        </p:grpSpPr>
        <p:sp>
          <p:nvSpPr>
            <p:cNvPr id="316" name=""/>
            <p:cNvSpPr/>
            <p:nvPr/>
          </p:nvSpPr>
          <p:spPr>
            <a:xfrm>
              <a:off x="5640480" y="4015080"/>
              <a:ext cx="1574640" cy="971640"/>
            </a:xfrm>
            <a:prstGeom prst="line">
              <a:avLst/>
            </a:prstGeom>
            <a:ln w="28440">
              <a:solidFill>
                <a:srgbClr val="b2b2b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5576760" y="3925800"/>
              <a:ext cx="1771560" cy="527040"/>
            </a:xfrm>
            <a:prstGeom prst="line">
              <a:avLst/>
            </a:prstGeom>
            <a:ln w="28440">
              <a:solidFill>
                <a:srgbClr val="b2b2b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18" name=""/>
          <p:cNvSpPr/>
          <p:nvPr/>
        </p:nvSpPr>
        <p:spPr>
          <a:xfrm>
            <a:off x="5526000" y="3884760"/>
            <a:ext cx="2146320" cy="2880"/>
          </a:xfrm>
          <a:prstGeom prst="line">
            <a:avLst/>
          </a:prstGeom>
          <a:ln w="2844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19" name=""/>
          <p:cNvGrpSpPr/>
          <p:nvPr/>
        </p:nvGrpSpPr>
        <p:grpSpPr>
          <a:xfrm>
            <a:off x="5576760" y="2782440"/>
            <a:ext cx="1771560" cy="1060920"/>
            <a:chOff x="5576760" y="2782440"/>
            <a:chExt cx="1771560" cy="1060920"/>
          </a:xfrm>
        </p:grpSpPr>
        <p:sp>
          <p:nvSpPr>
            <p:cNvPr id="320" name=""/>
            <p:cNvSpPr/>
            <p:nvPr/>
          </p:nvSpPr>
          <p:spPr>
            <a:xfrm flipV="1">
              <a:off x="5640480" y="2782440"/>
              <a:ext cx="1574640" cy="971640"/>
            </a:xfrm>
            <a:prstGeom prst="line">
              <a:avLst/>
            </a:prstGeom>
            <a:ln w="28440">
              <a:solidFill>
                <a:srgbClr val="b2b2b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" name=""/>
            <p:cNvSpPr/>
            <p:nvPr/>
          </p:nvSpPr>
          <p:spPr>
            <a:xfrm flipV="1">
              <a:off x="5576760" y="3316320"/>
              <a:ext cx="1771560" cy="527040"/>
            </a:xfrm>
            <a:prstGeom prst="line">
              <a:avLst/>
            </a:prstGeom>
            <a:ln w="28440">
              <a:solidFill>
                <a:srgbClr val="b2b2b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2" name=""/>
          <p:cNvGrpSpPr/>
          <p:nvPr/>
        </p:nvGrpSpPr>
        <p:grpSpPr>
          <a:xfrm>
            <a:off x="1322280" y="3587760"/>
            <a:ext cx="798120" cy="661680"/>
            <a:chOff x="1322280" y="3587760"/>
            <a:chExt cx="798120" cy="661680"/>
          </a:xfrm>
        </p:grpSpPr>
        <p:sp>
          <p:nvSpPr>
            <p:cNvPr id="323" name=""/>
            <p:cNvSpPr/>
            <p:nvPr/>
          </p:nvSpPr>
          <p:spPr>
            <a:xfrm>
              <a:off x="1647000" y="3996720"/>
              <a:ext cx="473400" cy="182520"/>
            </a:xfrm>
            <a:custGeom>
              <a:avLst/>
              <a:gdLst/>
              <a:ahLst/>
              <a:rect l="l" t="t" r="r" b="b"/>
              <a:pathLst>
                <a:path w="373" h="129">
                  <a:moveTo>
                    <a:pt x="202" y="129"/>
                  </a:moveTo>
                  <a:lnTo>
                    <a:pt x="373" y="0"/>
                  </a:lnTo>
                  <a:lnTo>
                    <a:pt x="0" y="0"/>
                  </a:lnTo>
                  <a:lnTo>
                    <a:pt x="202" y="129"/>
                  </a:lnTo>
                  <a:close/>
                </a:path>
              </a:pathLst>
            </a:custGeom>
            <a:gradFill rotWithShape="0">
              <a:gsLst>
                <a:gs pos="0">
                  <a:srgbClr val="5c5193"/>
                </a:gs>
                <a:gs pos="100000">
                  <a:srgbClr val="453d6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1324440" y="3971520"/>
              <a:ext cx="588600" cy="70200"/>
            </a:xfrm>
            <a:custGeom>
              <a:avLst/>
              <a:gdLst/>
              <a:ahLst/>
              <a:rect l="l" t="t" r="r" b="b"/>
              <a:pathLst>
                <a:path w="589" h="71">
                  <a:moveTo>
                    <a:pt x="507" y="0"/>
                  </a:moveTo>
                  <a:lnTo>
                    <a:pt x="588" y="70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9" y="0"/>
                  </a:lnTo>
                  <a:lnTo>
                    <a:pt x="507" y="0"/>
                  </a:lnTo>
                </a:path>
              </a:pathLst>
            </a:custGeom>
            <a:gradFill rotWithShape="0">
              <a:gsLst>
                <a:gs pos="0">
                  <a:srgbClr val="cdcdcd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1470960" y="3960360"/>
              <a:ext cx="275040" cy="50760"/>
            </a:xfrm>
            <a:custGeom>
              <a:avLst/>
              <a:gdLst/>
              <a:ahLst/>
              <a:rect l="l" t="t" r="r" b="b"/>
              <a:pathLst>
                <a:path w="275" h="51">
                  <a:moveTo>
                    <a:pt x="274" y="24"/>
                  </a:moveTo>
                  <a:lnTo>
                    <a:pt x="273" y="22"/>
                  </a:lnTo>
                  <a:lnTo>
                    <a:pt x="272" y="20"/>
                  </a:lnTo>
                  <a:lnTo>
                    <a:pt x="268" y="18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8" y="37"/>
                  </a:lnTo>
                  <a:lnTo>
                    <a:pt x="24" y="38"/>
                  </a:lnTo>
                  <a:lnTo>
                    <a:pt x="31" y="40"/>
                  </a:lnTo>
                  <a:lnTo>
                    <a:pt x="40" y="42"/>
                  </a:lnTo>
                  <a:lnTo>
                    <a:pt x="48" y="44"/>
                  </a:lnTo>
                  <a:lnTo>
                    <a:pt x="58" y="45"/>
                  </a:lnTo>
                  <a:lnTo>
                    <a:pt x="68" y="46"/>
                  </a:lnTo>
                  <a:lnTo>
                    <a:pt x="79" y="47"/>
                  </a:lnTo>
                  <a:lnTo>
                    <a:pt x="90" y="48"/>
                  </a:lnTo>
                  <a:lnTo>
                    <a:pt x="101" y="49"/>
                  </a:lnTo>
                  <a:lnTo>
                    <a:pt x="113" y="49"/>
                  </a:lnTo>
                  <a:lnTo>
                    <a:pt x="124" y="50"/>
                  </a:lnTo>
                  <a:lnTo>
                    <a:pt x="136" y="50"/>
                  </a:lnTo>
                  <a:lnTo>
                    <a:pt x="149" y="50"/>
                  </a:lnTo>
                  <a:lnTo>
                    <a:pt x="160" y="49"/>
                  </a:lnTo>
                  <a:lnTo>
                    <a:pt x="172" y="49"/>
                  </a:lnTo>
                  <a:lnTo>
                    <a:pt x="183" y="48"/>
                  </a:lnTo>
                  <a:lnTo>
                    <a:pt x="194" y="47"/>
                  </a:lnTo>
                  <a:lnTo>
                    <a:pt x="205" y="46"/>
                  </a:lnTo>
                  <a:lnTo>
                    <a:pt x="215" y="45"/>
                  </a:lnTo>
                  <a:lnTo>
                    <a:pt x="225" y="44"/>
                  </a:lnTo>
                  <a:lnTo>
                    <a:pt x="233" y="42"/>
                  </a:lnTo>
                  <a:lnTo>
                    <a:pt x="242" y="40"/>
                  </a:lnTo>
                  <a:lnTo>
                    <a:pt x="249" y="38"/>
                  </a:lnTo>
                  <a:lnTo>
                    <a:pt x="255" y="37"/>
                  </a:lnTo>
                  <a:lnTo>
                    <a:pt x="261" y="35"/>
                  </a:lnTo>
                  <a:lnTo>
                    <a:pt x="265" y="33"/>
                  </a:lnTo>
                  <a:lnTo>
                    <a:pt x="268" y="31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4"/>
                  </a:lnTo>
                </a:path>
              </a:pathLst>
            </a:custGeom>
            <a:gradFill rotWithShape="0">
              <a:gsLst>
                <a:gs pos="0">
                  <a:srgbClr val="4d4d4d"/>
                </a:gs>
                <a:gs pos="50000">
                  <a:srgbClr val="838383"/>
                </a:gs>
                <a:gs pos="100000">
                  <a:srgbClr val="4d4d4d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1470960" y="3949560"/>
              <a:ext cx="275040" cy="50760"/>
            </a:xfrm>
            <a:custGeom>
              <a:avLst/>
              <a:gdLst/>
              <a:ahLst/>
              <a:rect l="l" t="t" r="r" b="b"/>
              <a:pathLst>
                <a:path w="275" h="52">
                  <a:moveTo>
                    <a:pt x="274" y="25"/>
                  </a:moveTo>
                  <a:lnTo>
                    <a:pt x="273" y="23"/>
                  </a:lnTo>
                  <a:lnTo>
                    <a:pt x="272" y="21"/>
                  </a:lnTo>
                  <a:lnTo>
                    <a:pt x="268" y="19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9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8" y="38"/>
                  </a:lnTo>
                  <a:lnTo>
                    <a:pt x="24" y="39"/>
                  </a:lnTo>
                  <a:lnTo>
                    <a:pt x="31" y="41"/>
                  </a:lnTo>
                  <a:lnTo>
                    <a:pt x="40" y="43"/>
                  </a:lnTo>
                  <a:lnTo>
                    <a:pt x="48" y="45"/>
                  </a:lnTo>
                  <a:lnTo>
                    <a:pt x="58" y="46"/>
                  </a:lnTo>
                  <a:lnTo>
                    <a:pt x="68" y="47"/>
                  </a:lnTo>
                  <a:lnTo>
                    <a:pt x="79" y="48"/>
                  </a:lnTo>
                  <a:lnTo>
                    <a:pt x="90" y="49"/>
                  </a:lnTo>
                  <a:lnTo>
                    <a:pt x="101" y="50"/>
                  </a:lnTo>
                  <a:lnTo>
                    <a:pt x="113" y="50"/>
                  </a:lnTo>
                  <a:lnTo>
                    <a:pt x="124" y="51"/>
                  </a:lnTo>
                  <a:lnTo>
                    <a:pt x="136" y="51"/>
                  </a:lnTo>
                  <a:lnTo>
                    <a:pt x="149" y="51"/>
                  </a:lnTo>
                  <a:lnTo>
                    <a:pt x="160" y="50"/>
                  </a:lnTo>
                  <a:lnTo>
                    <a:pt x="172" y="50"/>
                  </a:lnTo>
                  <a:lnTo>
                    <a:pt x="183" y="49"/>
                  </a:lnTo>
                  <a:lnTo>
                    <a:pt x="194" y="48"/>
                  </a:lnTo>
                  <a:lnTo>
                    <a:pt x="205" y="47"/>
                  </a:lnTo>
                  <a:lnTo>
                    <a:pt x="215" y="46"/>
                  </a:lnTo>
                  <a:lnTo>
                    <a:pt x="225" y="45"/>
                  </a:lnTo>
                  <a:lnTo>
                    <a:pt x="233" y="43"/>
                  </a:lnTo>
                  <a:lnTo>
                    <a:pt x="242" y="41"/>
                  </a:lnTo>
                  <a:lnTo>
                    <a:pt x="249" y="39"/>
                  </a:lnTo>
                  <a:lnTo>
                    <a:pt x="255" y="38"/>
                  </a:lnTo>
                  <a:lnTo>
                    <a:pt x="261" y="36"/>
                  </a:lnTo>
                  <a:lnTo>
                    <a:pt x="265" y="34"/>
                  </a:lnTo>
                  <a:lnTo>
                    <a:pt x="268" y="32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5"/>
                  </a:lnTo>
                </a:path>
              </a:pathLst>
            </a:cu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1418760" y="3947040"/>
              <a:ext cx="380520" cy="38520"/>
            </a:xfrm>
            <a:custGeom>
              <a:avLst/>
              <a:gdLst/>
              <a:ahLst/>
              <a:rect l="l" t="t" r="r" b="b"/>
              <a:pathLst>
                <a:path w="381" h="40">
                  <a:moveTo>
                    <a:pt x="0" y="39"/>
                  </a:moveTo>
                  <a:lnTo>
                    <a:pt x="0" y="0"/>
                  </a:lnTo>
                  <a:lnTo>
                    <a:pt x="380" y="0"/>
                  </a:lnTo>
                  <a:lnTo>
                    <a:pt x="380" y="39"/>
                  </a:lnTo>
                  <a:lnTo>
                    <a:pt x="0" y="39"/>
                  </a:lnTo>
                </a:path>
              </a:pathLst>
            </a:custGeom>
            <a:gradFill rotWithShape="0">
              <a:gsLst>
                <a:gs pos="0">
                  <a:srgbClr val="5e5e5e"/>
                </a:gs>
                <a:gs pos="100000">
                  <a:srgbClr val="bebeb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1375560" y="3587760"/>
              <a:ext cx="472320" cy="370080"/>
            </a:xfrm>
            <a:prstGeom prst="roundRect">
              <a:avLst>
                <a:gd name="adj" fmla="val 2745"/>
              </a:avLst>
            </a:prstGeom>
            <a:gradFill rotWithShape="0">
              <a:gsLst>
                <a:gs pos="0">
                  <a:srgbClr val="cfcfcf"/>
                </a:gs>
                <a:gs pos="100000">
                  <a:srgbClr val="b9b9b9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1322280" y="4039200"/>
              <a:ext cx="588600" cy="163080"/>
            </a:xfrm>
            <a:prstGeom prst="rect">
              <a:avLst/>
            </a:prstGeom>
            <a:solidFill>
              <a:srgbClr val="caca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1375560" y="4230360"/>
              <a:ext cx="646920" cy="19080"/>
            </a:xfrm>
            <a:prstGeom prst="rect">
              <a:avLst/>
            </a:pr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27720" bIns="-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1374120" y="4143240"/>
              <a:ext cx="650520" cy="88200"/>
            </a:xfrm>
            <a:custGeom>
              <a:avLst/>
              <a:gdLst/>
              <a:ahLst/>
              <a:rect l="l" t="t" r="r" b="b"/>
              <a:pathLst>
                <a:path w="652" h="89">
                  <a:moveTo>
                    <a:pt x="0" y="88"/>
                  </a:moveTo>
                  <a:lnTo>
                    <a:pt x="651" y="88"/>
                  </a:lnTo>
                  <a:lnTo>
                    <a:pt x="616" y="0"/>
                  </a:lnTo>
                  <a:lnTo>
                    <a:pt x="42" y="0"/>
                  </a:lnTo>
                  <a:lnTo>
                    <a:pt x="0" y="88"/>
                  </a:lnTo>
                </a:path>
              </a:pathLst>
            </a:custGeom>
            <a:gradFill rotWithShape="0">
              <a:gsLst>
                <a:gs pos="0">
                  <a:srgbClr val="efefef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" name=""/>
            <p:cNvSpPr/>
            <p:nvPr/>
          </p:nvSpPr>
          <p:spPr>
            <a:xfrm>
              <a:off x="1403280" y="4152960"/>
              <a:ext cx="588600" cy="66600"/>
            </a:xfrm>
            <a:custGeom>
              <a:avLst/>
              <a:gdLst/>
              <a:ahLst/>
              <a:rect l="l" t="t" r="r" b="b"/>
              <a:pathLst>
                <a:path w="591" h="67">
                  <a:moveTo>
                    <a:pt x="0" y="66"/>
                  </a:moveTo>
                  <a:lnTo>
                    <a:pt x="590" y="66"/>
                  </a:lnTo>
                  <a:lnTo>
                    <a:pt x="568" y="0"/>
                  </a:lnTo>
                  <a:lnTo>
                    <a:pt x="27" y="0"/>
                  </a:lnTo>
                  <a:lnTo>
                    <a:pt x="0" y="66"/>
                  </a:lnTo>
                </a:path>
              </a:pathLst>
            </a:custGeom>
            <a:solidFill>
              <a:srgbClr val="82828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" name=""/>
            <p:cNvSpPr/>
            <p:nvPr/>
          </p:nvSpPr>
          <p:spPr>
            <a:xfrm>
              <a:off x="1322280" y="4039200"/>
              <a:ext cx="588600" cy="52920"/>
            </a:xfrm>
            <a:prstGeom prst="rect">
              <a:avLst/>
            </a:prstGeom>
            <a:solidFill>
              <a:srgbClr val="8181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" name=""/>
            <p:cNvSpPr/>
            <p:nvPr/>
          </p:nvSpPr>
          <p:spPr>
            <a:xfrm>
              <a:off x="1747440" y="4057200"/>
              <a:ext cx="142560" cy="16920"/>
            </a:xfrm>
            <a:custGeom>
              <a:avLst/>
              <a:gdLst/>
              <a:ahLst/>
              <a:rect l="l" t="t" r="r" b="b"/>
              <a:pathLst>
                <a:path w="143" h="18">
                  <a:moveTo>
                    <a:pt x="0" y="0"/>
                  </a:moveTo>
                  <a:lnTo>
                    <a:pt x="142" y="0"/>
                  </a:lnTo>
                  <a:lnTo>
                    <a:pt x="142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" name=""/>
            <p:cNvSpPr/>
            <p:nvPr/>
          </p:nvSpPr>
          <p:spPr>
            <a:xfrm>
              <a:off x="1337760" y="4053600"/>
              <a:ext cx="37440" cy="20520"/>
            </a:xfrm>
            <a:prstGeom prst="roundRect">
              <a:avLst>
                <a:gd name="adj" fmla="val 49995"/>
              </a:avLst>
            </a:pr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2040" bIns="-32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" name=""/>
            <p:cNvSpPr/>
            <p:nvPr/>
          </p:nvSpPr>
          <p:spPr>
            <a:xfrm>
              <a:off x="1426320" y="3633840"/>
              <a:ext cx="370440" cy="279360"/>
            </a:xfrm>
            <a:prstGeom prst="rect">
              <a:avLst/>
            </a:pr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" name=""/>
            <p:cNvSpPr/>
            <p:nvPr/>
          </p:nvSpPr>
          <p:spPr>
            <a:xfrm>
              <a:off x="1426320" y="3632400"/>
              <a:ext cx="371880" cy="281880"/>
            </a:xfrm>
            <a:custGeom>
              <a:avLst/>
              <a:gdLst/>
              <a:ahLst/>
              <a:rect l="l" t="t" r="r" b="b"/>
              <a:pathLst>
                <a:path w="373" h="283">
                  <a:moveTo>
                    <a:pt x="372" y="0"/>
                  </a:moveTo>
                  <a:lnTo>
                    <a:pt x="372" y="282"/>
                  </a:lnTo>
                  <a:lnTo>
                    <a:pt x="0" y="282"/>
                  </a:lnTo>
                  <a:lnTo>
                    <a:pt x="372" y="0"/>
                  </a:lnTo>
                </a:path>
              </a:pathLst>
            </a:cu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" name=""/>
            <p:cNvSpPr/>
            <p:nvPr/>
          </p:nvSpPr>
          <p:spPr>
            <a:xfrm>
              <a:off x="1438200" y="3639600"/>
              <a:ext cx="346320" cy="266040"/>
            </a:xfrm>
            <a:prstGeom prst="rect">
              <a:avLst/>
            </a:prstGeom>
            <a:gradFill rotWithShape="0">
              <a:gsLst>
                <a:gs pos="0">
                  <a:srgbClr val="545c62"/>
                </a:gs>
                <a:gs pos="100000">
                  <a:srgbClr val="191b1d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9" name=""/>
          <p:cNvGrpSpPr/>
          <p:nvPr/>
        </p:nvGrpSpPr>
        <p:grpSpPr>
          <a:xfrm>
            <a:off x="1322280" y="4381560"/>
            <a:ext cx="798120" cy="661680"/>
            <a:chOff x="1322280" y="4381560"/>
            <a:chExt cx="798120" cy="661680"/>
          </a:xfrm>
        </p:grpSpPr>
        <p:sp>
          <p:nvSpPr>
            <p:cNvPr id="340" name=""/>
            <p:cNvSpPr/>
            <p:nvPr/>
          </p:nvSpPr>
          <p:spPr>
            <a:xfrm>
              <a:off x="1647000" y="4790520"/>
              <a:ext cx="473400" cy="182520"/>
            </a:xfrm>
            <a:custGeom>
              <a:avLst/>
              <a:gdLst/>
              <a:ahLst/>
              <a:rect l="l" t="t" r="r" b="b"/>
              <a:pathLst>
                <a:path w="373" h="129">
                  <a:moveTo>
                    <a:pt x="202" y="129"/>
                  </a:moveTo>
                  <a:lnTo>
                    <a:pt x="373" y="0"/>
                  </a:lnTo>
                  <a:lnTo>
                    <a:pt x="0" y="0"/>
                  </a:lnTo>
                  <a:lnTo>
                    <a:pt x="202" y="129"/>
                  </a:lnTo>
                  <a:close/>
                </a:path>
              </a:pathLst>
            </a:custGeom>
            <a:gradFill rotWithShape="0">
              <a:gsLst>
                <a:gs pos="0">
                  <a:srgbClr val="5c5193"/>
                </a:gs>
                <a:gs pos="100000">
                  <a:srgbClr val="453d6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" name=""/>
            <p:cNvSpPr/>
            <p:nvPr/>
          </p:nvSpPr>
          <p:spPr>
            <a:xfrm>
              <a:off x="1324440" y="4765320"/>
              <a:ext cx="588600" cy="70200"/>
            </a:xfrm>
            <a:custGeom>
              <a:avLst/>
              <a:gdLst/>
              <a:ahLst/>
              <a:rect l="l" t="t" r="r" b="b"/>
              <a:pathLst>
                <a:path w="589" h="71">
                  <a:moveTo>
                    <a:pt x="507" y="0"/>
                  </a:moveTo>
                  <a:lnTo>
                    <a:pt x="588" y="70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9" y="0"/>
                  </a:lnTo>
                  <a:lnTo>
                    <a:pt x="507" y="0"/>
                  </a:lnTo>
                </a:path>
              </a:pathLst>
            </a:custGeom>
            <a:gradFill rotWithShape="0">
              <a:gsLst>
                <a:gs pos="0">
                  <a:srgbClr val="cdcdcd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" name=""/>
            <p:cNvSpPr/>
            <p:nvPr/>
          </p:nvSpPr>
          <p:spPr>
            <a:xfrm>
              <a:off x="1470960" y="4754160"/>
              <a:ext cx="275040" cy="50760"/>
            </a:xfrm>
            <a:custGeom>
              <a:avLst/>
              <a:gdLst/>
              <a:ahLst/>
              <a:rect l="l" t="t" r="r" b="b"/>
              <a:pathLst>
                <a:path w="275" h="51">
                  <a:moveTo>
                    <a:pt x="274" y="24"/>
                  </a:moveTo>
                  <a:lnTo>
                    <a:pt x="273" y="22"/>
                  </a:lnTo>
                  <a:lnTo>
                    <a:pt x="272" y="20"/>
                  </a:lnTo>
                  <a:lnTo>
                    <a:pt x="268" y="18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8" y="37"/>
                  </a:lnTo>
                  <a:lnTo>
                    <a:pt x="24" y="38"/>
                  </a:lnTo>
                  <a:lnTo>
                    <a:pt x="31" y="40"/>
                  </a:lnTo>
                  <a:lnTo>
                    <a:pt x="40" y="42"/>
                  </a:lnTo>
                  <a:lnTo>
                    <a:pt x="48" y="44"/>
                  </a:lnTo>
                  <a:lnTo>
                    <a:pt x="58" y="45"/>
                  </a:lnTo>
                  <a:lnTo>
                    <a:pt x="68" y="46"/>
                  </a:lnTo>
                  <a:lnTo>
                    <a:pt x="79" y="47"/>
                  </a:lnTo>
                  <a:lnTo>
                    <a:pt x="90" y="48"/>
                  </a:lnTo>
                  <a:lnTo>
                    <a:pt x="101" y="49"/>
                  </a:lnTo>
                  <a:lnTo>
                    <a:pt x="113" y="49"/>
                  </a:lnTo>
                  <a:lnTo>
                    <a:pt x="124" y="50"/>
                  </a:lnTo>
                  <a:lnTo>
                    <a:pt x="136" y="50"/>
                  </a:lnTo>
                  <a:lnTo>
                    <a:pt x="149" y="50"/>
                  </a:lnTo>
                  <a:lnTo>
                    <a:pt x="160" y="49"/>
                  </a:lnTo>
                  <a:lnTo>
                    <a:pt x="172" y="49"/>
                  </a:lnTo>
                  <a:lnTo>
                    <a:pt x="183" y="48"/>
                  </a:lnTo>
                  <a:lnTo>
                    <a:pt x="194" y="47"/>
                  </a:lnTo>
                  <a:lnTo>
                    <a:pt x="205" y="46"/>
                  </a:lnTo>
                  <a:lnTo>
                    <a:pt x="215" y="45"/>
                  </a:lnTo>
                  <a:lnTo>
                    <a:pt x="225" y="44"/>
                  </a:lnTo>
                  <a:lnTo>
                    <a:pt x="233" y="42"/>
                  </a:lnTo>
                  <a:lnTo>
                    <a:pt x="242" y="40"/>
                  </a:lnTo>
                  <a:lnTo>
                    <a:pt x="249" y="38"/>
                  </a:lnTo>
                  <a:lnTo>
                    <a:pt x="255" y="37"/>
                  </a:lnTo>
                  <a:lnTo>
                    <a:pt x="261" y="35"/>
                  </a:lnTo>
                  <a:lnTo>
                    <a:pt x="265" y="33"/>
                  </a:lnTo>
                  <a:lnTo>
                    <a:pt x="268" y="31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4"/>
                  </a:lnTo>
                </a:path>
              </a:pathLst>
            </a:custGeom>
            <a:gradFill rotWithShape="0">
              <a:gsLst>
                <a:gs pos="0">
                  <a:srgbClr val="4d4d4d"/>
                </a:gs>
                <a:gs pos="50000">
                  <a:srgbClr val="838383"/>
                </a:gs>
                <a:gs pos="100000">
                  <a:srgbClr val="4d4d4d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" name=""/>
            <p:cNvSpPr/>
            <p:nvPr/>
          </p:nvSpPr>
          <p:spPr>
            <a:xfrm>
              <a:off x="1470960" y="4743360"/>
              <a:ext cx="275040" cy="50760"/>
            </a:xfrm>
            <a:custGeom>
              <a:avLst/>
              <a:gdLst/>
              <a:ahLst/>
              <a:rect l="l" t="t" r="r" b="b"/>
              <a:pathLst>
                <a:path w="275" h="52">
                  <a:moveTo>
                    <a:pt x="274" y="25"/>
                  </a:moveTo>
                  <a:lnTo>
                    <a:pt x="273" y="23"/>
                  </a:lnTo>
                  <a:lnTo>
                    <a:pt x="272" y="21"/>
                  </a:lnTo>
                  <a:lnTo>
                    <a:pt x="268" y="19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9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8" y="38"/>
                  </a:lnTo>
                  <a:lnTo>
                    <a:pt x="24" y="39"/>
                  </a:lnTo>
                  <a:lnTo>
                    <a:pt x="31" y="41"/>
                  </a:lnTo>
                  <a:lnTo>
                    <a:pt x="40" y="43"/>
                  </a:lnTo>
                  <a:lnTo>
                    <a:pt x="48" y="45"/>
                  </a:lnTo>
                  <a:lnTo>
                    <a:pt x="58" y="46"/>
                  </a:lnTo>
                  <a:lnTo>
                    <a:pt x="68" y="47"/>
                  </a:lnTo>
                  <a:lnTo>
                    <a:pt x="79" y="48"/>
                  </a:lnTo>
                  <a:lnTo>
                    <a:pt x="90" y="49"/>
                  </a:lnTo>
                  <a:lnTo>
                    <a:pt x="101" y="50"/>
                  </a:lnTo>
                  <a:lnTo>
                    <a:pt x="113" y="50"/>
                  </a:lnTo>
                  <a:lnTo>
                    <a:pt x="124" y="51"/>
                  </a:lnTo>
                  <a:lnTo>
                    <a:pt x="136" y="51"/>
                  </a:lnTo>
                  <a:lnTo>
                    <a:pt x="149" y="51"/>
                  </a:lnTo>
                  <a:lnTo>
                    <a:pt x="160" y="50"/>
                  </a:lnTo>
                  <a:lnTo>
                    <a:pt x="172" y="50"/>
                  </a:lnTo>
                  <a:lnTo>
                    <a:pt x="183" y="49"/>
                  </a:lnTo>
                  <a:lnTo>
                    <a:pt x="194" y="48"/>
                  </a:lnTo>
                  <a:lnTo>
                    <a:pt x="205" y="47"/>
                  </a:lnTo>
                  <a:lnTo>
                    <a:pt x="215" y="46"/>
                  </a:lnTo>
                  <a:lnTo>
                    <a:pt x="225" y="45"/>
                  </a:lnTo>
                  <a:lnTo>
                    <a:pt x="233" y="43"/>
                  </a:lnTo>
                  <a:lnTo>
                    <a:pt x="242" y="41"/>
                  </a:lnTo>
                  <a:lnTo>
                    <a:pt x="249" y="39"/>
                  </a:lnTo>
                  <a:lnTo>
                    <a:pt x="255" y="38"/>
                  </a:lnTo>
                  <a:lnTo>
                    <a:pt x="261" y="36"/>
                  </a:lnTo>
                  <a:lnTo>
                    <a:pt x="265" y="34"/>
                  </a:lnTo>
                  <a:lnTo>
                    <a:pt x="268" y="32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5"/>
                  </a:lnTo>
                </a:path>
              </a:pathLst>
            </a:cu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" name=""/>
            <p:cNvSpPr/>
            <p:nvPr/>
          </p:nvSpPr>
          <p:spPr>
            <a:xfrm>
              <a:off x="1418760" y="4740840"/>
              <a:ext cx="380520" cy="38520"/>
            </a:xfrm>
            <a:custGeom>
              <a:avLst/>
              <a:gdLst/>
              <a:ahLst/>
              <a:rect l="l" t="t" r="r" b="b"/>
              <a:pathLst>
                <a:path w="381" h="40">
                  <a:moveTo>
                    <a:pt x="0" y="39"/>
                  </a:moveTo>
                  <a:lnTo>
                    <a:pt x="0" y="0"/>
                  </a:lnTo>
                  <a:lnTo>
                    <a:pt x="380" y="0"/>
                  </a:lnTo>
                  <a:lnTo>
                    <a:pt x="380" y="39"/>
                  </a:lnTo>
                  <a:lnTo>
                    <a:pt x="0" y="39"/>
                  </a:lnTo>
                </a:path>
              </a:pathLst>
            </a:custGeom>
            <a:gradFill rotWithShape="0">
              <a:gsLst>
                <a:gs pos="0">
                  <a:srgbClr val="5e5e5e"/>
                </a:gs>
                <a:gs pos="100000">
                  <a:srgbClr val="bebeb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" name=""/>
            <p:cNvSpPr/>
            <p:nvPr/>
          </p:nvSpPr>
          <p:spPr>
            <a:xfrm>
              <a:off x="1375560" y="4381560"/>
              <a:ext cx="472320" cy="370080"/>
            </a:xfrm>
            <a:prstGeom prst="roundRect">
              <a:avLst>
                <a:gd name="adj" fmla="val 2745"/>
              </a:avLst>
            </a:prstGeom>
            <a:gradFill rotWithShape="0">
              <a:gsLst>
                <a:gs pos="0">
                  <a:srgbClr val="cfcfcf"/>
                </a:gs>
                <a:gs pos="100000">
                  <a:srgbClr val="b9b9b9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" name=""/>
            <p:cNvSpPr/>
            <p:nvPr/>
          </p:nvSpPr>
          <p:spPr>
            <a:xfrm>
              <a:off x="1322280" y="4833000"/>
              <a:ext cx="588600" cy="163080"/>
            </a:xfrm>
            <a:prstGeom prst="rect">
              <a:avLst/>
            </a:prstGeom>
            <a:solidFill>
              <a:srgbClr val="caca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" name=""/>
            <p:cNvSpPr/>
            <p:nvPr/>
          </p:nvSpPr>
          <p:spPr>
            <a:xfrm>
              <a:off x="1375560" y="5024160"/>
              <a:ext cx="646920" cy="19080"/>
            </a:xfrm>
            <a:prstGeom prst="rect">
              <a:avLst/>
            </a:pr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27720" bIns="-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" name=""/>
            <p:cNvSpPr/>
            <p:nvPr/>
          </p:nvSpPr>
          <p:spPr>
            <a:xfrm>
              <a:off x="1374120" y="4937040"/>
              <a:ext cx="650520" cy="88200"/>
            </a:xfrm>
            <a:custGeom>
              <a:avLst/>
              <a:gdLst/>
              <a:ahLst/>
              <a:rect l="l" t="t" r="r" b="b"/>
              <a:pathLst>
                <a:path w="652" h="89">
                  <a:moveTo>
                    <a:pt x="0" y="88"/>
                  </a:moveTo>
                  <a:lnTo>
                    <a:pt x="651" y="88"/>
                  </a:lnTo>
                  <a:lnTo>
                    <a:pt x="616" y="0"/>
                  </a:lnTo>
                  <a:lnTo>
                    <a:pt x="42" y="0"/>
                  </a:lnTo>
                  <a:lnTo>
                    <a:pt x="0" y="88"/>
                  </a:lnTo>
                </a:path>
              </a:pathLst>
            </a:custGeom>
            <a:gradFill rotWithShape="0">
              <a:gsLst>
                <a:gs pos="0">
                  <a:srgbClr val="efefef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" name=""/>
            <p:cNvSpPr/>
            <p:nvPr/>
          </p:nvSpPr>
          <p:spPr>
            <a:xfrm>
              <a:off x="1403280" y="4946760"/>
              <a:ext cx="588600" cy="66600"/>
            </a:xfrm>
            <a:custGeom>
              <a:avLst/>
              <a:gdLst/>
              <a:ahLst/>
              <a:rect l="l" t="t" r="r" b="b"/>
              <a:pathLst>
                <a:path w="591" h="67">
                  <a:moveTo>
                    <a:pt x="0" y="66"/>
                  </a:moveTo>
                  <a:lnTo>
                    <a:pt x="590" y="66"/>
                  </a:lnTo>
                  <a:lnTo>
                    <a:pt x="568" y="0"/>
                  </a:lnTo>
                  <a:lnTo>
                    <a:pt x="27" y="0"/>
                  </a:lnTo>
                  <a:lnTo>
                    <a:pt x="0" y="66"/>
                  </a:lnTo>
                </a:path>
              </a:pathLst>
            </a:custGeom>
            <a:solidFill>
              <a:srgbClr val="82828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1322280" y="4833000"/>
              <a:ext cx="588600" cy="52920"/>
            </a:xfrm>
            <a:prstGeom prst="rect">
              <a:avLst/>
            </a:prstGeom>
            <a:solidFill>
              <a:srgbClr val="8181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" name=""/>
            <p:cNvSpPr/>
            <p:nvPr/>
          </p:nvSpPr>
          <p:spPr>
            <a:xfrm>
              <a:off x="1747440" y="4851000"/>
              <a:ext cx="142560" cy="16920"/>
            </a:xfrm>
            <a:custGeom>
              <a:avLst/>
              <a:gdLst/>
              <a:ahLst/>
              <a:rect l="l" t="t" r="r" b="b"/>
              <a:pathLst>
                <a:path w="143" h="18">
                  <a:moveTo>
                    <a:pt x="0" y="0"/>
                  </a:moveTo>
                  <a:lnTo>
                    <a:pt x="142" y="0"/>
                  </a:lnTo>
                  <a:lnTo>
                    <a:pt x="142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" name=""/>
            <p:cNvSpPr/>
            <p:nvPr/>
          </p:nvSpPr>
          <p:spPr>
            <a:xfrm>
              <a:off x="1337760" y="4847400"/>
              <a:ext cx="37440" cy="20520"/>
            </a:xfrm>
            <a:prstGeom prst="roundRect">
              <a:avLst>
                <a:gd name="adj" fmla="val 49995"/>
              </a:avLst>
            </a:pr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2040" bIns="-32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1426320" y="4427640"/>
              <a:ext cx="370440" cy="279360"/>
            </a:xfrm>
            <a:prstGeom prst="rect">
              <a:avLst/>
            </a:pr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" name=""/>
            <p:cNvSpPr/>
            <p:nvPr/>
          </p:nvSpPr>
          <p:spPr>
            <a:xfrm>
              <a:off x="1426320" y="4426200"/>
              <a:ext cx="371880" cy="281880"/>
            </a:xfrm>
            <a:custGeom>
              <a:avLst/>
              <a:gdLst/>
              <a:ahLst/>
              <a:rect l="l" t="t" r="r" b="b"/>
              <a:pathLst>
                <a:path w="373" h="283">
                  <a:moveTo>
                    <a:pt x="372" y="0"/>
                  </a:moveTo>
                  <a:lnTo>
                    <a:pt x="372" y="282"/>
                  </a:lnTo>
                  <a:lnTo>
                    <a:pt x="0" y="282"/>
                  </a:lnTo>
                  <a:lnTo>
                    <a:pt x="372" y="0"/>
                  </a:lnTo>
                </a:path>
              </a:pathLst>
            </a:cu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" name=""/>
            <p:cNvSpPr/>
            <p:nvPr/>
          </p:nvSpPr>
          <p:spPr>
            <a:xfrm>
              <a:off x="1438200" y="4433400"/>
              <a:ext cx="346320" cy="266040"/>
            </a:xfrm>
            <a:prstGeom prst="rect">
              <a:avLst/>
            </a:prstGeom>
            <a:gradFill rotWithShape="0">
              <a:gsLst>
                <a:gs pos="0">
                  <a:srgbClr val="545c62"/>
                </a:gs>
                <a:gs pos="100000">
                  <a:srgbClr val="191b1d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6" name=""/>
          <p:cNvGrpSpPr/>
          <p:nvPr/>
        </p:nvGrpSpPr>
        <p:grpSpPr>
          <a:xfrm>
            <a:off x="1322280" y="5175360"/>
            <a:ext cx="798120" cy="661680"/>
            <a:chOff x="1322280" y="5175360"/>
            <a:chExt cx="798120" cy="661680"/>
          </a:xfrm>
        </p:grpSpPr>
        <p:sp>
          <p:nvSpPr>
            <p:cNvPr id="357" name=""/>
            <p:cNvSpPr/>
            <p:nvPr/>
          </p:nvSpPr>
          <p:spPr>
            <a:xfrm>
              <a:off x="1647000" y="5584320"/>
              <a:ext cx="473400" cy="182520"/>
            </a:xfrm>
            <a:custGeom>
              <a:avLst/>
              <a:gdLst/>
              <a:ahLst/>
              <a:rect l="l" t="t" r="r" b="b"/>
              <a:pathLst>
                <a:path w="373" h="129">
                  <a:moveTo>
                    <a:pt x="202" y="129"/>
                  </a:moveTo>
                  <a:lnTo>
                    <a:pt x="373" y="0"/>
                  </a:lnTo>
                  <a:lnTo>
                    <a:pt x="0" y="0"/>
                  </a:lnTo>
                  <a:lnTo>
                    <a:pt x="202" y="129"/>
                  </a:lnTo>
                  <a:close/>
                </a:path>
              </a:pathLst>
            </a:custGeom>
            <a:gradFill rotWithShape="0">
              <a:gsLst>
                <a:gs pos="0">
                  <a:srgbClr val="5c5193"/>
                </a:gs>
                <a:gs pos="100000">
                  <a:srgbClr val="453d6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" name=""/>
            <p:cNvSpPr/>
            <p:nvPr/>
          </p:nvSpPr>
          <p:spPr>
            <a:xfrm>
              <a:off x="1324440" y="5559120"/>
              <a:ext cx="588600" cy="70200"/>
            </a:xfrm>
            <a:custGeom>
              <a:avLst/>
              <a:gdLst/>
              <a:ahLst/>
              <a:rect l="l" t="t" r="r" b="b"/>
              <a:pathLst>
                <a:path w="589" h="71">
                  <a:moveTo>
                    <a:pt x="507" y="0"/>
                  </a:moveTo>
                  <a:lnTo>
                    <a:pt x="588" y="70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9" y="0"/>
                  </a:lnTo>
                  <a:lnTo>
                    <a:pt x="507" y="0"/>
                  </a:lnTo>
                </a:path>
              </a:pathLst>
            </a:custGeom>
            <a:gradFill rotWithShape="0">
              <a:gsLst>
                <a:gs pos="0">
                  <a:srgbClr val="cdcdcd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" name=""/>
            <p:cNvSpPr/>
            <p:nvPr/>
          </p:nvSpPr>
          <p:spPr>
            <a:xfrm>
              <a:off x="1470960" y="5547960"/>
              <a:ext cx="275040" cy="50760"/>
            </a:xfrm>
            <a:custGeom>
              <a:avLst/>
              <a:gdLst/>
              <a:ahLst/>
              <a:rect l="l" t="t" r="r" b="b"/>
              <a:pathLst>
                <a:path w="275" h="51">
                  <a:moveTo>
                    <a:pt x="274" y="24"/>
                  </a:moveTo>
                  <a:lnTo>
                    <a:pt x="273" y="22"/>
                  </a:lnTo>
                  <a:lnTo>
                    <a:pt x="272" y="20"/>
                  </a:lnTo>
                  <a:lnTo>
                    <a:pt x="268" y="18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8" y="37"/>
                  </a:lnTo>
                  <a:lnTo>
                    <a:pt x="24" y="38"/>
                  </a:lnTo>
                  <a:lnTo>
                    <a:pt x="31" y="40"/>
                  </a:lnTo>
                  <a:lnTo>
                    <a:pt x="40" y="42"/>
                  </a:lnTo>
                  <a:lnTo>
                    <a:pt x="48" y="44"/>
                  </a:lnTo>
                  <a:lnTo>
                    <a:pt x="58" y="45"/>
                  </a:lnTo>
                  <a:lnTo>
                    <a:pt x="68" y="46"/>
                  </a:lnTo>
                  <a:lnTo>
                    <a:pt x="79" y="47"/>
                  </a:lnTo>
                  <a:lnTo>
                    <a:pt x="90" y="48"/>
                  </a:lnTo>
                  <a:lnTo>
                    <a:pt x="101" y="49"/>
                  </a:lnTo>
                  <a:lnTo>
                    <a:pt x="113" y="49"/>
                  </a:lnTo>
                  <a:lnTo>
                    <a:pt x="124" y="50"/>
                  </a:lnTo>
                  <a:lnTo>
                    <a:pt x="136" y="50"/>
                  </a:lnTo>
                  <a:lnTo>
                    <a:pt x="149" y="50"/>
                  </a:lnTo>
                  <a:lnTo>
                    <a:pt x="160" y="49"/>
                  </a:lnTo>
                  <a:lnTo>
                    <a:pt x="172" y="49"/>
                  </a:lnTo>
                  <a:lnTo>
                    <a:pt x="183" y="48"/>
                  </a:lnTo>
                  <a:lnTo>
                    <a:pt x="194" y="47"/>
                  </a:lnTo>
                  <a:lnTo>
                    <a:pt x="205" y="46"/>
                  </a:lnTo>
                  <a:lnTo>
                    <a:pt x="215" y="45"/>
                  </a:lnTo>
                  <a:lnTo>
                    <a:pt x="225" y="44"/>
                  </a:lnTo>
                  <a:lnTo>
                    <a:pt x="233" y="42"/>
                  </a:lnTo>
                  <a:lnTo>
                    <a:pt x="242" y="40"/>
                  </a:lnTo>
                  <a:lnTo>
                    <a:pt x="249" y="38"/>
                  </a:lnTo>
                  <a:lnTo>
                    <a:pt x="255" y="37"/>
                  </a:lnTo>
                  <a:lnTo>
                    <a:pt x="261" y="35"/>
                  </a:lnTo>
                  <a:lnTo>
                    <a:pt x="265" y="33"/>
                  </a:lnTo>
                  <a:lnTo>
                    <a:pt x="268" y="31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4"/>
                  </a:lnTo>
                </a:path>
              </a:pathLst>
            </a:custGeom>
            <a:gradFill rotWithShape="0">
              <a:gsLst>
                <a:gs pos="0">
                  <a:srgbClr val="4d4d4d"/>
                </a:gs>
                <a:gs pos="50000">
                  <a:srgbClr val="838383"/>
                </a:gs>
                <a:gs pos="100000">
                  <a:srgbClr val="4d4d4d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" name=""/>
            <p:cNvSpPr/>
            <p:nvPr/>
          </p:nvSpPr>
          <p:spPr>
            <a:xfrm>
              <a:off x="1470960" y="5537160"/>
              <a:ext cx="275040" cy="50760"/>
            </a:xfrm>
            <a:custGeom>
              <a:avLst/>
              <a:gdLst/>
              <a:ahLst/>
              <a:rect l="l" t="t" r="r" b="b"/>
              <a:pathLst>
                <a:path w="275" h="52">
                  <a:moveTo>
                    <a:pt x="274" y="25"/>
                  </a:moveTo>
                  <a:lnTo>
                    <a:pt x="273" y="23"/>
                  </a:lnTo>
                  <a:lnTo>
                    <a:pt x="272" y="21"/>
                  </a:lnTo>
                  <a:lnTo>
                    <a:pt x="268" y="19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9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8" y="38"/>
                  </a:lnTo>
                  <a:lnTo>
                    <a:pt x="24" y="39"/>
                  </a:lnTo>
                  <a:lnTo>
                    <a:pt x="31" y="41"/>
                  </a:lnTo>
                  <a:lnTo>
                    <a:pt x="40" y="43"/>
                  </a:lnTo>
                  <a:lnTo>
                    <a:pt x="48" y="45"/>
                  </a:lnTo>
                  <a:lnTo>
                    <a:pt x="58" y="46"/>
                  </a:lnTo>
                  <a:lnTo>
                    <a:pt x="68" y="47"/>
                  </a:lnTo>
                  <a:lnTo>
                    <a:pt x="79" y="48"/>
                  </a:lnTo>
                  <a:lnTo>
                    <a:pt x="90" y="49"/>
                  </a:lnTo>
                  <a:lnTo>
                    <a:pt x="101" y="50"/>
                  </a:lnTo>
                  <a:lnTo>
                    <a:pt x="113" y="50"/>
                  </a:lnTo>
                  <a:lnTo>
                    <a:pt x="124" y="51"/>
                  </a:lnTo>
                  <a:lnTo>
                    <a:pt x="136" y="51"/>
                  </a:lnTo>
                  <a:lnTo>
                    <a:pt x="149" y="51"/>
                  </a:lnTo>
                  <a:lnTo>
                    <a:pt x="160" y="50"/>
                  </a:lnTo>
                  <a:lnTo>
                    <a:pt x="172" y="50"/>
                  </a:lnTo>
                  <a:lnTo>
                    <a:pt x="183" y="49"/>
                  </a:lnTo>
                  <a:lnTo>
                    <a:pt x="194" y="48"/>
                  </a:lnTo>
                  <a:lnTo>
                    <a:pt x="205" y="47"/>
                  </a:lnTo>
                  <a:lnTo>
                    <a:pt x="215" y="46"/>
                  </a:lnTo>
                  <a:lnTo>
                    <a:pt x="225" y="45"/>
                  </a:lnTo>
                  <a:lnTo>
                    <a:pt x="233" y="43"/>
                  </a:lnTo>
                  <a:lnTo>
                    <a:pt x="242" y="41"/>
                  </a:lnTo>
                  <a:lnTo>
                    <a:pt x="249" y="39"/>
                  </a:lnTo>
                  <a:lnTo>
                    <a:pt x="255" y="38"/>
                  </a:lnTo>
                  <a:lnTo>
                    <a:pt x="261" y="36"/>
                  </a:lnTo>
                  <a:lnTo>
                    <a:pt x="265" y="34"/>
                  </a:lnTo>
                  <a:lnTo>
                    <a:pt x="268" y="32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5"/>
                  </a:lnTo>
                </a:path>
              </a:pathLst>
            </a:cu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" name=""/>
            <p:cNvSpPr/>
            <p:nvPr/>
          </p:nvSpPr>
          <p:spPr>
            <a:xfrm>
              <a:off x="1418760" y="5534640"/>
              <a:ext cx="380520" cy="38520"/>
            </a:xfrm>
            <a:custGeom>
              <a:avLst/>
              <a:gdLst/>
              <a:ahLst/>
              <a:rect l="l" t="t" r="r" b="b"/>
              <a:pathLst>
                <a:path w="381" h="40">
                  <a:moveTo>
                    <a:pt x="0" y="39"/>
                  </a:moveTo>
                  <a:lnTo>
                    <a:pt x="0" y="0"/>
                  </a:lnTo>
                  <a:lnTo>
                    <a:pt x="380" y="0"/>
                  </a:lnTo>
                  <a:lnTo>
                    <a:pt x="380" y="39"/>
                  </a:lnTo>
                  <a:lnTo>
                    <a:pt x="0" y="39"/>
                  </a:lnTo>
                </a:path>
              </a:pathLst>
            </a:custGeom>
            <a:gradFill rotWithShape="0">
              <a:gsLst>
                <a:gs pos="0">
                  <a:srgbClr val="5e5e5e"/>
                </a:gs>
                <a:gs pos="100000">
                  <a:srgbClr val="bebeb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1375560" y="5175360"/>
              <a:ext cx="472320" cy="370080"/>
            </a:xfrm>
            <a:prstGeom prst="roundRect">
              <a:avLst>
                <a:gd name="adj" fmla="val 2745"/>
              </a:avLst>
            </a:prstGeom>
            <a:gradFill rotWithShape="0">
              <a:gsLst>
                <a:gs pos="0">
                  <a:srgbClr val="cfcfcf"/>
                </a:gs>
                <a:gs pos="100000">
                  <a:srgbClr val="b9b9b9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" name=""/>
            <p:cNvSpPr/>
            <p:nvPr/>
          </p:nvSpPr>
          <p:spPr>
            <a:xfrm>
              <a:off x="1322280" y="5626800"/>
              <a:ext cx="588600" cy="163080"/>
            </a:xfrm>
            <a:prstGeom prst="rect">
              <a:avLst/>
            </a:prstGeom>
            <a:solidFill>
              <a:srgbClr val="caca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" name=""/>
            <p:cNvSpPr/>
            <p:nvPr/>
          </p:nvSpPr>
          <p:spPr>
            <a:xfrm>
              <a:off x="1375560" y="5817960"/>
              <a:ext cx="646920" cy="19080"/>
            </a:xfrm>
            <a:prstGeom prst="rect">
              <a:avLst/>
            </a:pr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27720" bIns="-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1374120" y="5730840"/>
              <a:ext cx="650520" cy="88200"/>
            </a:xfrm>
            <a:custGeom>
              <a:avLst/>
              <a:gdLst/>
              <a:ahLst/>
              <a:rect l="l" t="t" r="r" b="b"/>
              <a:pathLst>
                <a:path w="652" h="89">
                  <a:moveTo>
                    <a:pt x="0" y="88"/>
                  </a:moveTo>
                  <a:lnTo>
                    <a:pt x="651" y="88"/>
                  </a:lnTo>
                  <a:lnTo>
                    <a:pt x="616" y="0"/>
                  </a:lnTo>
                  <a:lnTo>
                    <a:pt x="42" y="0"/>
                  </a:lnTo>
                  <a:lnTo>
                    <a:pt x="0" y="88"/>
                  </a:lnTo>
                </a:path>
              </a:pathLst>
            </a:custGeom>
            <a:gradFill rotWithShape="0">
              <a:gsLst>
                <a:gs pos="0">
                  <a:srgbClr val="efefef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1403280" y="5740560"/>
              <a:ext cx="588600" cy="66600"/>
            </a:xfrm>
            <a:custGeom>
              <a:avLst/>
              <a:gdLst/>
              <a:ahLst/>
              <a:rect l="l" t="t" r="r" b="b"/>
              <a:pathLst>
                <a:path w="591" h="67">
                  <a:moveTo>
                    <a:pt x="0" y="66"/>
                  </a:moveTo>
                  <a:lnTo>
                    <a:pt x="590" y="66"/>
                  </a:lnTo>
                  <a:lnTo>
                    <a:pt x="568" y="0"/>
                  </a:lnTo>
                  <a:lnTo>
                    <a:pt x="27" y="0"/>
                  </a:lnTo>
                  <a:lnTo>
                    <a:pt x="0" y="66"/>
                  </a:lnTo>
                </a:path>
              </a:pathLst>
            </a:custGeom>
            <a:solidFill>
              <a:srgbClr val="82828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" name=""/>
            <p:cNvSpPr/>
            <p:nvPr/>
          </p:nvSpPr>
          <p:spPr>
            <a:xfrm>
              <a:off x="1322280" y="5626800"/>
              <a:ext cx="588600" cy="52920"/>
            </a:xfrm>
            <a:prstGeom prst="rect">
              <a:avLst/>
            </a:prstGeom>
            <a:solidFill>
              <a:srgbClr val="8181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1747440" y="5644800"/>
              <a:ext cx="142560" cy="16920"/>
            </a:xfrm>
            <a:custGeom>
              <a:avLst/>
              <a:gdLst/>
              <a:ahLst/>
              <a:rect l="l" t="t" r="r" b="b"/>
              <a:pathLst>
                <a:path w="143" h="18">
                  <a:moveTo>
                    <a:pt x="0" y="0"/>
                  </a:moveTo>
                  <a:lnTo>
                    <a:pt x="142" y="0"/>
                  </a:lnTo>
                  <a:lnTo>
                    <a:pt x="142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1337760" y="5641200"/>
              <a:ext cx="37440" cy="20520"/>
            </a:xfrm>
            <a:prstGeom prst="roundRect">
              <a:avLst>
                <a:gd name="adj" fmla="val 49995"/>
              </a:avLst>
            </a:pr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2040" bIns="-32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1426320" y="5221440"/>
              <a:ext cx="370440" cy="279360"/>
            </a:xfrm>
            <a:prstGeom prst="rect">
              <a:avLst/>
            </a:pr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1426320" y="5220000"/>
              <a:ext cx="371880" cy="281880"/>
            </a:xfrm>
            <a:custGeom>
              <a:avLst/>
              <a:gdLst/>
              <a:ahLst/>
              <a:rect l="l" t="t" r="r" b="b"/>
              <a:pathLst>
                <a:path w="373" h="283">
                  <a:moveTo>
                    <a:pt x="372" y="0"/>
                  </a:moveTo>
                  <a:lnTo>
                    <a:pt x="372" y="282"/>
                  </a:lnTo>
                  <a:lnTo>
                    <a:pt x="0" y="282"/>
                  </a:lnTo>
                  <a:lnTo>
                    <a:pt x="372" y="0"/>
                  </a:lnTo>
                </a:path>
              </a:pathLst>
            </a:cu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1438200" y="5227200"/>
              <a:ext cx="346320" cy="266040"/>
            </a:xfrm>
            <a:prstGeom prst="rect">
              <a:avLst/>
            </a:prstGeom>
            <a:gradFill rotWithShape="0">
              <a:gsLst>
                <a:gs pos="0">
                  <a:srgbClr val="545c62"/>
                </a:gs>
                <a:gs pos="100000">
                  <a:srgbClr val="191b1d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373" name="" descr=""/>
          <p:cNvPicPr/>
          <p:nvPr/>
        </p:nvPicPr>
        <p:blipFill>
          <a:blip r:embed="rId1"/>
          <a:srcRect l="0" t="0" r="0" b="25430"/>
          <a:stretch/>
        </p:blipFill>
        <p:spPr>
          <a:xfrm>
            <a:off x="7040520" y="3193920"/>
            <a:ext cx="1790640" cy="312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4" name="" descr=""/>
          <p:cNvPicPr/>
          <p:nvPr/>
        </p:nvPicPr>
        <p:blipFill>
          <a:blip r:embed="rId2"/>
          <a:srcRect l="19841" t="0" r="42110" b="0"/>
          <a:stretch/>
        </p:blipFill>
        <p:spPr>
          <a:xfrm>
            <a:off x="7323120" y="4205160"/>
            <a:ext cx="584280" cy="568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5" name="" descr=""/>
          <p:cNvPicPr/>
          <p:nvPr/>
        </p:nvPicPr>
        <p:blipFill>
          <a:blip r:embed="rId3"/>
          <a:stretch/>
        </p:blipFill>
        <p:spPr>
          <a:xfrm>
            <a:off x="6867360" y="2610000"/>
            <a:ext cx="1428840" cy="457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6" name=""/>
          <p:cNvSpPr/>
          <p:nvPr/>
        </p:nvSpPr>
        <p:spPr>
          <a:xfrm>
            <a:off x="3840120" y="2182680"/>
            <a:ext cx="1030320" cy="571680"/>
          </a:xfrm>
          <a:prstGeom prst="line">
            <a:avLst/>
          </a:prstGeom>
          <a:ln w="2844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" name=""/>
          <p:cNvSpPr/>
          <p:nvPr/>
        </p:nvSpPr>
        <p:spPr>
          <a:xfrm flipH="1">
            <a:off x="5492880" y="2182680"/>
            <a:ext cx="1030320" cy="571680"/>
          </a:xfrm>
          <a:prstGeom prst="line">
            <a:avLst/>
          </a:prstGeom>
          <a:ln w="2844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" name=""/>
          <p:cNvSpPr/>
          <p:nvPr/>
        </p:nvSpPr>
        <p:spPr>
          <a:xfrm>
            <a:off x="5178600" y="2662200"/>
            <a:ext cx="0" cy="1397160"/>
          </a:xfrm>
          <a:prstGeom prst="line">
            <a:avLst/>
          </a:prstGeom>
          <a:ln w="2844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79" name=""/>
          <p:cNvGrpSpPr/>
          <p:nvPr/>
        </p:nvGrpSpPr>
        <p:grpSpPr>
          <a:xfrm>
            <a:off x="4667400" y="1859760"/>
            <a:ext cx="983880" cy="755640"/>
            <a:chOff x="4667400" y="1859760"/>
            <a:chExt cx="983880" cy="755640"/>
          </a:xfrm>
        </p:grpSpPr>
        <p:sp>
          <p:nvSpPr>
            <p:cNvPr id="380" name=""/>
            <p:cNvSpPr/>
            <p:nvPr/>
          </p:nvSpPr>
          <p:spPr>
            <a:xfrm>
              <a:off x="4667400" y="1897920"/>
              <a:ext cx="247680" cy="649080"/>
            </a:xfrm>
            <a:prstGeom prst="line">
              <a:avLst/>
            </a:prstGeom>
            <a:ln w="28440">
              <a:solidFill>
                <a:srgbClr val="b2b2b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" name=""/>
            <p:cNvSpPr/>
            <p:nvPr/>
          </p:nvSpPr>
          <p:spPr>
            <a:xfrm flipH="1">
              <a:off x="5351400" y="1859760"/>
              <a:ext cx="299880" cy="755640"/>
            </a:xfrm>
            <a:prstGeom prst="line">
              <a:avLst/>
            </a:prstGeom>
            <a:ln w="28440">
              <a:solidFill>
                <a:srgbClr val="b2b2b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2" name=""/>
          <p:cNvGrpSpPr/>
          <p:nvPr/>
        </p:nvGrpSpPr>
        <p:grpSpPr>
          <a:xfrm>
            <a:off x="3606840" y="1735200"/>
            <a:ext cx="798120" cy="661680"/>
            <a:chOff x="3606840" y="1735200"/>
            <a:chExt cx="798120" cy="661680"/>
          </a:xfrm>
        </p:grpSpPr>
        <p:sp>
          <p:nvSpPr>
            <p:cNvPr id="383" name=""/>
            <p:cNvSpPr/>
            <p:nvPr/>
          </p:nvSpPr>
          <p:spPr>
            <a:xfrm>
              <a:off x="3931560" y="2144160"/>
              <a:ext cx="473400" cy="182520"/>
            </a:xfrm>
            <a:custGeom>
              <a:avLst/>
              <a:gdLst/>
              <a:ahLst/>
              <a:rect l="l" t="t" r="r" b="b"/>
              <a:pathLst>
                <a:path w="373" h="129">
                  <a:moveTo>
                    <a:pt x="202" y="129"/>
                  </a:moveTo>
                  <a:lnTo>
                    <a:pt x="373" y="0"/>
                  </a:lnTo>
                  <a:lnTo>
                    <a:pt x="0" y="0"/>
                  </a:lnTo>
                  <a:lnTo>
                    <a:pt x="202" y="129"/>
                  </a:lnTo>
                  <a:close/>
                </a:path>
              </a:pathLst>
            </a:custGeom>
            <a:gradFill rotWithShape="0">
              <a:gsLst>
                <a:gs pos="0">
                  <a:srgbClr val="5c5193"/>
                </a:gs>
                <a:gs pos="100000">
                  <a:srgbClr val="453d6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3609000" y="2118960"/>
              <a:ext cx="588600" cy="70200"/>
            </a:xfrm>
            <a:custGeom>
              <a:avLst/>
              <a:gdLst/>
              <a:ahLst/>
              <a:rect l="l" t="t" r="r" b="b"/>
              <a:pathLst>
                <a:path w="589" h="71">
                  <a:moveTo>
                    <a:pt x="507" y="0"/>
                  </a:moveTo>
                  <a:lnTo>
                    <a:pt x="588" y="70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9" y="0"/>
                  </a:lnTo>
                  <a:lnTo>
                    <a:pt x="507" y="0"/>
                  </a:lnTo>
                </a:path>
              </a:pathLst>
            </a:custGeom>
            <a:gradFill rotWithShape="0">
              <a:gsLst>
                <a:gs pos="0">
                  <a:srgbClr val="cdcdcd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" name=""/>
            <p:cNvSpPr/>
            <p:nvPr/>
          </p:nvSpPr>
          <p:spPr>
            <a:xfrm>
              <a:off x="3755520" y="2107800"/>
              <a:ext cx="275040" cy="50760"/>
            </a:xfrm>
            <a:custGeom>
              <a:avLst/>
              <a:gdLst/>
              <a:ahLst/>
              <a:rect l="l" t="t" r="r" b="b"/>
              <a:pathLst>
                <a:path w="275" h="51">
                  <a:moveTo>
                    <a:pt x="274" y="24"/>
                  </a:moveTo>
                  <a:lnTo>
                    <a:pt x="273" y="22"/>
                  </a:lnTo>
                  <a:lnTo>
                    <a:pt x="272" y="20"/>
                  </a:lnTo>
                  <a:lnTo>
                    <a:pt x="268" y="18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8" y="37"/>
                  </a:lnTo>
                  <a:lnTo>
                    <a:pt x="24" y="38"/>
                  </a:lnTo>
                  <a:lnTo>
                    <a:pt x="31" y="40"/>
                  </a:lnTo>
                  <a:lnTo>
                    <a:pt x="40" y="42"/>
                  </a:lnTo>
                  <a:lnTo>
                    <a:pt x="48" y="44"/>
                  </a:lnTo>
                  <a:lnTo>
                    <a:pt x="58" y="45"/>
                  </a:lnTo>
                  <a:lnTo>
                    <a:pt x="68" y="46"/>
                  </a:lnTo>
                  <a:lnTo>
                    <a:pt x="79" y="47"/>
                  </a:lnTo>
                  <a:lnTo>
                    <a:pt x="90" y="48"/>
                  </a:lnTo>
                  <a:lnTo>
                    <a:pt x="101" y="49"/>
                  </a:lnTo>
                  <a:lnTo>
                    <a:pt x="113" y="49"/>
                  </a:lnTo>
                  <a:lnTo>
                    <a:pt x="124" y="50"/>
                  </a:lnTo>
                  <a:lnTo>
                    <a:pt x="136" y="50"/>
                  </a:lnTo>
                  <a:lnTo>
                    <a:pt x="149" y="50"/>
                  </a:lnTo>
                  <a:lnTo>
                    <a:pt x="160" y="49"/>
                  </a:lnTo>
                  <a:lnTo>
                    <a:pt x="172" y="49"/>
                  </a:lnTo>
                  <a:lnTo>
                    <a:pt x="183" y="48"/>
                  </a:lnTo>
                  <a:lnTo>
                    <a:pt x="194" y="47"/>
                  </a:lnTo>
                  <a:lnTo>
                    <a:pt x="205" y="46"/>
                  </a:lnTo>
                  <a:lnTo>
                    <a:pt x="215" y="45"/>
                  </a:lnTo>
                  <a:lnTo>
                    <a:pt x="225" y="44"/>
                  </a:lnTo>
                  <a:lnTo>
                    <a:pt x="233" y="42"/>
                  </a:lnTo>
                  <a:lnTo>
                    <a:pt x="242" y="40"/>
                  </a:lnTo>
                  <a:lnTo>
                    <a:pt x="249" y="38"/>
                  </a:lnTo>
                  <a:lnTo>
                    <a:pt x="255" y="37"/>
                  </a:lnTo>
                  <a:lnTo>
                    <a:pt x="261" y="35"/>
                  </a:lnTo>
                  <a:lnTo>
                    <a:pt x="265" y="33"/>
                  </a:lnTo>
                  <a:lnTo>
                    <a:pt x="268" y="31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4"/>
                  </a:lnTo>
                </a:path>
              </a:pathLst>
            </a:custGeom>
            <a:gradFill rotWithShape="0">
              <a:gsLst>
                <a:gs pos="0">
                  <a:srgbClr val="4d4d4d"/>
                </a:gs>
                <a:gs pos="50000">
                  <a:srgbClr val="838383"/>
                </a:gs>
                <a:gs pos="100000">
                  <a:srgbClr val="4d4d4d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" name=""/>
            <p:cNvSpPr/>
            <p:nvPr/>
          </p:nvSpPr>
          <p:spPr>
            <a:xfrm>
              <a:off x="3755520" y="2097000"/>
              <a:ext cx="275040" cy="50760"/>
            </a:xfrm>
            <a:custGeom>
              <a:avLst/>
              <a:gdLst/>
              <a:ahLst/>
              <a:rect l="l" t="t" r="r" b="b"/>
              <a:pathLst>
                <a:path w="275" h="52">
                  <a:moveTo>
                    <a:pt x="274" y="25"/>
                  </a:moveTo>
                  <a:lnTo>
                    <a:pt x="273" y="23"/>
                  </a:lnTo>
                  <a:lnTo>
                    <a:pt x="272" y="21"/>
                  </a:lnTo>
                  <a:lnTo>
                    <a:pt x="268" y="19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9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8" y="38"/>
                  </a:lnTo>
                  <a:lnTo>
                    <a:pt x="24" y="39"/>
                  </a:lnTo>
                  <a:lnTo>
                    <a:pt x="31" y="41"/>
                  </a:lnTo>
                  <a:lnTo>
                    <a:pt x="40" y="43"/>
                  </a:lnTo>
                  <a:lnTo>
                    <a:pt x="48" y="45"/>
                  </a:lnTo>
                  <a:lnTo>
                    <a:pt x="58" y="46"/>
                  </a:lnTo>
                  <a:lnTo>
                    <a:pt x="68" y="47"/>
                  </a:lnTo>
                  <a:lnTo>
                    <a:pt x="79" y="48"/>
                  </a:lnTo>
                  <a:lnTo>
                    <a:pt x="90" y="49"/>
                  </a:lnTo>
                  <a:lnTo>
                    <a:pt x="101" y="50"/>
                  </a:lnTo>
                  <a:lnTo>
                    <a:pt x="113" y="50"/>
                  </a:lnTo>
                  <a:lnTo>
                    <a:pt x="124" y="51"/>
                  </a:lnTo>
                  <a:lnTo>
                    <a:pt x="136" y="51"/>
                  </a:lnTo>
                  <a:lnTo>
                    <a:pt x="149" y="51"/>
                  </a:lnTo>
                  <a:lnTo>
                    <a:pt x="160" y="50"/>
                  </a:lnTo>
                  <a:lnTo>
                    <a:pt x="172" y="50"/>
                  </a:lnTo>
                  <a:lnTo>
                    <a:pt x="183" y="49"/>
                  </a:lnTo>
                  <a:lnTo>
                    <a:pt x="194" y="48"/>
                  </a:lnTo>
                  <a:lnTo>
                    <a:pt x="205" y="47"/>
                  </a:lnTo>
                  <a:lnTo>
                    <a:pt x="215" y="46"/>
                  </a:lnTo>
                  <a:lnTo>
                    <a:pt x="225" y="45"/>
                  </a:lnTo>
                  <a:lnTo>
                    <a:pt x="233" y="43"/>
                  </a:lnTo>
                  <a:lnTo>
                    <a:pt x="242" y="41"/>
                  </a:lnTo>
                  <a:lnTo>
                    <a:pt x="249" y="39"/>
                  </a:lnTo>
                  <a:lnTo>
                    <a:pt x="255" y="38"/>
                  </a:lnTo>
                  <a:lnTo>
                    <a:pt x="261" y="36"/>
                  </a:lnTo>
                  <a:lnTo>
                    <a:pt x="265" y="34"/>
                  </a:lnTo>
                  <a:lnTo>
                    <a:pt x="268" y="32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5"/>
                  </a:lnTo>
                </a:path>
              </a:pathLst>
            </a:cu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" name=""/>
            <p:cNvSpPr/>
            <p:nvPr/>
          </p:nvSpPr>
          <p:spPr>
            <a:xfrm>
              <a:off x="3703320" y="2094480"/>
              <a:ext cx="380520" cy="38520"/>
            </a:xfrm>
            <a:custGeom>
              <a:avLst/>
              <a:gdLst/>
              <a:ahLst/>
              <a:rect l="l" t="t" r="r" b="b"/>
              <a:pathLst>
                <a:path w="381" h="40">
                  <a:moveTo>
                    <a:pt x="0" y="39"/>
                  </a:moveTo>
                  <a:lnTo>
                    <a:pt x="0" y="0"/>
                  </a:lnTo>
                  <a:lnTo>
                    <a:pt x="380" y="0"/>
                  </a:lnTo>
                  <a:lnTo>
                    <a:pt x="380" y="39"/>
                  </a:lnTo>
                  <a:lnTo>
                    <a:pt x="0" y="39"/>
                  </a:lnTo>
                </a:path>
              </a:pathLst>
            </a:custGeom>
            <a:gradFill rotWithShape="0">
              <a:gsLst>
                <a:gs pos="0">
                  <a:srgbClr val="5e5e5e"/>
                </a:gs>
                <a:gs pos="100000">
                  <a:srgbClr val="bebeb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" name=""/>
            <p:cNvSpPr/>
            <p:nvPr/>
          </p:nvSpPr>
          <p:spPr>
            <a:xfrm>
              <a:off x="3660120" y="1735200"/>
              <a:ext cx="472320" cy="370080"/>
            </a:xfrm>
            <a:prstGeom prst="roundRect">
              <a:avLst>
                <a:gd name="adj" fmla="val 2745"/>
              </a:avLst>
            </a:prstGeom>
            <a:gradFill rotWithShape="0">
              <a:gsLst>
                <a:gs pos="0">
                  <a:srgbClr val="cfcfcf"/>
                </a:gs>
                <a:gs pos="100000">
                  <a:srgbClr val="b9b9b9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3606840" y="2186640"/>
              <a:ext cx="588600" cy="163080"/>
            </a:xfrm>
            <a:prstGeom prst="rect">
              <a:avLst/>
            </a:prstGeom>
            <a:solidFill>
              <a:srgbClr val="caca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3660120" y="2377800"/>
              <a:ext cx="646920" cy="19080"/>
            </a:xfrm>
            <a:prstGeom prst="rect">
              <a:avLst/>
            </a:pr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27720" bIns="-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" name=""/>
            <p:cNvSpPr/>
            <p:nvPr/>
          </p:nvSpPr>
          <p:spPr>
            <a:xfrm>
              <a:off x="3658680" y="2290680"/>
              <a:ext cx="650520" cy="88200"/>
            </a:xfrm>
            <a:custGeom>
              <a:avLst/>
              <a:gdLst/>
              <a:ahLst/>
              <a:rect l="l" t="t" r="r" b="b"/>
              <a:pathLst>
                <a:path w="652" h="89">
                  <a:moveTo>
                    <a:pt x="0" y="88"/>
                  </a:moveTo>
                  <a:lnTo>
                    <a:pt x="651" y="88"/>
                  </a:lnTo>
                  <a:lnTo>
                    <a:pt x="616" y="0"/>
                  </a:lnTo>
                  <a:lnTo>
                    <a:pt x="42" y="0"/>
                  </a:lnTo>
                  <a:lnTo>
                    <a:pt x="0" y="88"/>
                  </a:lnTo>
                </a:path>
              </a:pathLst>
            </a:custGeom>
            <a:gradFill rotWithShape="0">
              <a:gsLst>
                <a:gs pos="0">
                  <a:srgbClr val="efefef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" name=""/>
            <p:cNvSpPr/>
            <p:nvPr/>
          </p:nvSpPr>
          <p:spPr>
            <a:xfrm>
              <a:off x="3687840" y="2300400"/>
              <a:ext cx="588600" cy="66600"/>
            </a:xfrm>
            <a:custGeom>
              <a:avLst/>
              <a:gdLst/>
              <a:ahLst/>
              <a:rect l="l" t="t" r="r" b="b"/>
              <a:pathLst>
                <a:path w="591" h="67">
                  <a:moveTo>
                    <a:pt x="0" y="66"/>
                  </a:moveTo>
                  <a:lnTo>
                    <a:pt x="590" y="66"/>
                  </a:lnTo>
                  <a:lnTo>
                    <a:pt x="568" y="0"/>
                  </a:lnTo>
                  <a:lnTo>
                    <a:pt x="27" y="0"/>
                  </a:lnTo>
                  <a:lnTo>
                    <a:pt x="0" y="66"/>
                  </a:lnTo>
                </a:path>
              </a:pathLst>
            </a:custGeom>
            <a:solidFill>
              <a:srgbClr val="82828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" name=""/>
            <p:cNvSpPr/>
            <p:nvPr/>
          </p:nvSpPr>
          <p:spPr>
            <a:xfrm>
              <a:off x="3606840" y="2186640"/>
              <a:ext cx="588600" cy="52920"/>
            </a:xfrm>
            <a:prstGeom prst="rect">
              <a:avLst/>
            </a:prstGeom>
            <a:solidFill>
              <a:srgbClr val="8181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" name=""/>
            <p:cNvSpPr/>
            <p:nvPr/>
          </p:nvSpPr>
          <p:spPr>
            <a:xfrm>
              <a:off x="4032000" y="2204640"/>
              <a:ext cx="142560" cy="16920"/>
            </a:xfrm>
            <a:custGeom>
              <a:avLst/>
              <a:gdLst/>
              <a:ahLst/>
              <a:rect l="l" t="t" r="r" b="b"/>
              <a:pathLst>
                <a:path w="143" h="18">
                  <a:moveTo>
                    <a:pt x="0" y="0"/>
                  </a:moveTo>
                  <a:lnTo>
                    <a:pt x="142" y="0"/>
                  </a:lnTo>
                  <a:lnTo>
                    <a:pt x="142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" name=""/>
            <p:cNvSpPr/>
            <p:nvPr/>
          </p:nvSpPr>
          <p:spPr>
            <a:xfrm>
              <a:off x="3622320" y="2201040"/>
              <a:ext cx="37440" cy="20520"/>
            </a:xfrm>
            <a:prstGeom prst="roundRect">
              <a:avLst>
                <a:gd name="adj" fmla="val 49995"/>
              </a:avLst>
            </a:pr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2040" bIns="-32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" name=""/>
            <p:cNvSpPr/>
            <p:nvPr/>
          </p:nvSpPr>
          <p:spPr>
            <a:xfrm>
              <a:off x="3710880" y="1781280"/>
              <a:ext cx="370440" cy="279360"/>
            </a:xfrm>
            <a:prstGeom prst="rect">
              <a:avLst/>
            </a:pr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" name=""/>
            <p:cNvSpPr/>
            <p:nvPr/>
          </p:nvSpPr>
          <p:spPr>
            <a:xfrm>
              <a:off x="3710880" y="1779840"/>
              <a:ext cx="371880" cy="281880"/>
            </a:xfrm>
            <a:custGeom>
              <a:avLst/>
              <a:gdLst/>
              <a:ahLst/>
              <a:rect l="l" t="t" r="r" b="b"/>
              <a:pathLst>
                <a:path w="373" h="283">
                  <a:moveTo>
                    <a:pt x="372" y="0"/>
                  </a:moveTo>
                  <a:lnTo>
                    <a:pt x="372" y="282"/>
                  </a:lnTo>
                  <a:lnTo>
                    <a:pt x="0" y="282"/>
                  </a:lnTo>
                  <a:lnTo>
                    <a:pt x="372" y="0"/>
                  </a:lnTo>
                </a:path>
              </a:pathLst>
            </a:cu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" name=""/>
            <p:cNvSpPr/>
            <p:nvPr/>
          </p:nvSpPr>
          <p:spPr>
            <a:xfrm>
              <a:off x="3722760" y="1787040"/>
              <a:ext cx="346320" cy="266040"/>
            </a:xfrm>
            <a:prstGeom prst="rect">
              <a:avLst/>
            </a:prstGeom>
            <a:gradFill rotWithShape="0">
              <a:gsLst>
                <a:gs pos="0">
                  <a:srgbClr val="545c62"/>
                </a:gs>
                <a:gs pos="100000">
                  <a:srgbClr val="191b1d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99" name=""/>
          <p:cNvSpPr/>
          <p:nvPr/>
        </p:nvSpPr>
        <p:spPr>
          <a:xfrm>
            <a:off x="2649600" y="1642680"/>
            <a:ext cx="10029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Managed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" name=""/>
          <p:cNvSpPr/>
          <p:nvPr/>
        </p:nvSpPr>
        <p:spPr>
          <a:xfrm>
            <a:off x="4834080" y="2513160"/>
            <a:ext cx="663480" cy="32688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29d3a9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01" name=""/>
          <p:cNvGrpSpPr/>
          <p:nvPr/>
        </p:nvGrpSpPr>
        <p:grpSpPr>
          <a:xfrm>
            <a:off x="6265800" y="1746360"/>
            <a:ext cx="798120" cy="661680"/>
            <a:chOff x="6265800" y="1746360"/>
            <a:chExt cx="798120" cy="661680"/>
          </a:xfrm>
        </p:grpSpPr>
        <p:sp>
          <p:nvSpPr>
            <p:cNvPr id="402" name=""/>
            <p:cNvSpPr/>
            <p:nvPr/>
          </p:nvSpPr>
          <p:spPr>
            <a:xfrm>
              <a:off x="6590520" y="2155320"/>
              <a:ext cx="473400" cy="182520"/>
            </a:xfrm>
            <a:custGeom>
              <a:avLst/>
              <a:gdLst/>
              <a:ahLst/>
              <a:rect l="l" t="t" r="r" b="b"/>
              <a:pathLst>
                <a:path w="373" h="129">
                  <a:moveTo>
                    <a:pt x="202" y="129"/>
                  </a:moveTo>
                  <a:lnTo>
                    <a:pt x="373" y="0"/>
                  </a:lnTo>
                  <a:lnTo>
                    <a:pt x="0" y="0"/>
                  </a:lnTo>
                  <a:lnTo>
                    <a:pt x="202" y="129"/>
                  </a:lnTo>
                  <a:close/>
                </a:path>
              </a:pathLst>
            </a:custGeom>
            <a:gradFill rotWithShape="0">
              <a:gsLst>
                <a:gs pos="0">
                  <a:srgbClr val="5c5193"/>
                </a:gs>
                <a:gs pos="100000">
                  <a:srgbClr val="453d6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" name=""/>
            <p:cNvSpPr/>
            <p:nvPr/>
          </p:nvSpPr>
          <p:spPr>
            <a:xfrm>
              <a:off x="6267960" y="2130120"/>
              <a:ext cx="588600" cy="70200"/>
            </a:xfrm>
            <a:custGeom>
              <a:avLst/>
              <a:gdLst/>
              <a:ahLst/>
              <a:rect l="l" t="t" r="r" b="b"/>
              <a:pathLst>
                <a:path w="589" h="71">
                  <a:moveTo>
                    <a:pt x="507" y="0"/>
                  </a:moveTo>
                  <a:lnTo>
                    <a:pt x="588" y="70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9" y="0"/>
                  </a:lnTo>
                  <a:lnTo>
                    <a:pt x="507" y="0"/>
                  </a:lnTo>
                </a:path>
              </a:pathLst>
            </a:custGeom>
            <a:gradFill rotWithShape="0">
              <a:gsLst>
                <a:gs pos="0">
                  <a:srgbClr val="cdcdcd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6414480" y="2118960"/>
              <a:ext cx="275040" cy="50760"/>
            </a:xfrm>
            <a:custGeom>
              <a:avLst/>
              <a:gdLst/>
              <a:ahLst/>
              <a:rect l="l" t="t" r="r" b="b"/>
              <a:pathLst>
                <a:path w="275" h="51">
                  <a:moveTo>
                    <a:pt x="274" y="24"/>
                  </a:moveTo>
                  <a:lnTo>
                    <a:pt x="273" y="22"/>
                  </a:lnTo>
                  <a:lnTo>
                    <a:pt x="272" y="20"/>
                  </a:lnTo>
                  <a:lnTo>
                    <a:pt x="268" y="18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8" y="37"/>
                  </a:lnTo>
                  <a:lnTo>
                    <a:pt x="24" y="38"/>
                  </a:lnTo>
                  <a:lnTo>
                    <a:pt x="31" y="40"/>
                  </a:lnTo>
                  <a:lnTo>
                    <a:pt x="40" y="42"/>
                  </a:lnTo>
                  <a:lnTo>
                    <a:pt x="48" y="44"/>
                  </a:lnTo>
                  <a:lnTo>
                    <a:pt x="58" y="45"/>
                  </a:lnTo>
                  <a:lnTo>
                    <a:pt x="68" y="46"/>
                  </a:lnTo>
                  <a:lnTo>
                    <a:pt x="79" y="47"/>
                  </a:lnTo>
                  <a:lnTo>
                    <a:pt x="90" y="48"/>
                  </a:lnTo>
                  <a:lnTo>
                    <a:pt x="101" y="49"/>
                  </a:lnTo>
                  <a:lnTo>
                    <a:pt x="113" y="49"/>
                  </a:lnTo>
                  <a:lnTo>
                    <a:pt x="124" y="50"/>
                  </a:lnTo>
                  <a:lnTo>
                    <a:pt x="136" y="50"/>
                  </a:lnTo>
                  <a:lnTo>
                    <a:pt x="149" y="50"/>
                  </a:lnTo>
                  <a:lnTo>
                    <a:pt x="160" y="49"/>
                  </a:lnTo>
                  <a:lnTo>
                    <a:pt x="172" y="49"/>
                  </a:lnTo>
                  <a:lnTo>
                    <a:pt x="183" y="48"/>
                  </a:lnTo>
                  <a:lnTo>
                    <a:pt x="194" y="47"/>
                  </a:lnTo>
                  <a:lnTo>
                    <a:pt x="205" y="46"/>
                  </a:lnTo>
                  <a:lnTo>
                    <a:pt x="215" y="45"/>
                  </a:lnTo>
                  <a:lnTo>
                    <a:pt x="225" y="44"/>
                  </a:lnTo>
                  <a:lnTo>
                    <a:pt x="233" y="42"/>
                  </a:lnTo>
                  <a:lnTo>
                    <a:pt x="242" y="40"/>
                  </a:lnTo>
                  <a:lnTo>
                    <a:pt x="249" y="38"/>
                  </a:lnTo>
                  <a:lnTo>
                    <a:pt x="255" y="37"/>
                  </a:lnTo>
                  <a:lnTo>
                    <a:pt x="261" y="35"/>
                  </a:lnTo>
                  <a:lnTo>
                    <a:pt x="265" y="33"/>
                  </a:lnTo>
                  <a:lnTo>
                    <a:pt x="268" y="31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4"/>
                  </a:lnTo>
                </a:path>
              </a:pathLst>
            </a:custGeom>
            <a:gradFill rotWithShape="0">
              <a:gsLst>
                <a:gs pos="0">
                  <a:srgbClr val="4d4d4d"/>
                </a:gs>
                <a:gs pos="50000">
                  <a:srgbClr val="838383"/>
                </a:gs>
                <a:gs pos="100000">
                  <a:srgbClr val="4d4d4d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" name=""/>
            <p:cNvSpPr/>
            <p:nvPr/>
          </p:nvSpPr>
          <p:spPr>
            <a:xfrm>
              <a:off x="6414480" y="2108160"/>
              <a:ext cx="275040" cy="50760"/>
            </a:xfrm>
            <a:custGeom>
              <a:avLst/>
              <a:gdLst/>
              <a:ahLst/>
              <a:rect l="l" t="t" r="r" b="b"/>
              <a:pathLst>
                <a:path w="275" h="52">
                  <a:moveTo>
                    <a:pt x="274" y="25"/>
                  </a:moveTo>
                  <a:lnTo>
                    <a:pt x="273" y="23"/>
                  </a:lnTo>
                  <a:lnTo>
                    <a:pt x="272" y="21"/>
                  </a:lnTo>
                  <a:lnTo>
                    <a:pt x="268" y="19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9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8" y="38"/>
                  </a:lnTo>
                  <a:lnTo>
                    <a:pt x="24" y="39"/>
                  </a:lnTo>
                  <a:lnTo>
                    <a:pt x="31" y="41"/>
                  </a:lnTo>
                  <a:lnTo>
                    <a:pt x="40" y="43"/>
                  </a:lnTo>
                  <a:lnTo>
                    <a:pt x="48" y="45"/>
                  </a:lnTo>
                  <a:lnTo>
                    <a:pt x="58" y="46"/>
                  </a:lnTo>
                  <a:lnTo>
                    <a:pt x="68" y="47"/>
                  </a:lnTo>
                  <a:lnTo>
                    <a:pt x="79" y="48"/>
                  </a:lnTo>
                  <a:lnTo>
                    <a:pt x="90" y="49"/>
                  </a:lnTo>
                  <a:lnTo>
                    <a:pt x="101" y="50"/>
                  </a:lnTo>
                  <a:lnTo>
                    <a:pt x="113" y="50"/>
                  </a:lnTo>
                  <a:lnTo>
                    <a:pt x="124" y="51"/>
                  </a:lnTo>
                  <a:lnTo>
                    <a:pt x="136" y="51"/>
                  </a:lnTo>
                  <a:lnTo>
                    <a:pt x="149" y="51"/>
                  </a:lnTo>
                  <a:lnTo>
                    <a:pt x="160" y="50"/>
                  </a:lnTo>
                  <a:lnTo>
                    <a:pt x="172" y="50"/>
                  </a:lnTo>
                  <a:lnTo>
                    <a:pt x="183" y="49"/>
                  </a:lnTo>
                  <a:lnTo>
                    <a:pt x="194" y="48"/>
                  </a:lnTo>
                  <a:lnTo>
                    <a:pt x="205" y="47"/>
                  </a:lnTo>
                  <a:lnTo>
                    <a:pt x="215" y="46"/>
                  </a:lnTo>
                  <a:lnTo>
                    <a:pt x="225" y="45"/>
                  </a:lnTo>
                  <a:lnTo>
                    <a:pt x="233" y="43"/>
                  </a:lnTo>
                  <a:lnTo>
                    <a:pt x="242" y="41"/>
                  </a:lnTo>
                  <a:lnTo>
                    <a:pt x="249" y="39"/>
                  </a:lnTo>
                  <a:lnTo>
                    <a:pt x="255" y="38"/>
                  </a:lnTo>
                  <a:lnTo>
                    <a:pt x="261" y="36"/>
                  </a:lnTo>
                  <a:lnTo>
                    <a:pt x="265" y="34"/>
                  </a:lnTo>
                  <a:lnTo>
                    <a:pt x="268" y="32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5"/>
                  </a:lnTo>
                </a:path>
              </a:pathLst>
            </a:cu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" name=""/>
            <p:cNvSpPr/>
            <p:nvPr/>
          </p:nvSpPr>
          <p:spPr>
            <a:xfrm>
              <a:off x="6362280" y="2105640"/>
              <a:ext cx="380520" cy="38520"/>
            </a:xfrm>
            <a:custGeom>
              <a:avLst/>
              <a:gdLst/>
              <a:ahLst/>
              <a:rect l="l" t="t" r="r" b="b"/>
              <a:pathLst>
                <a:path w="381" h="40">
                  <a:moveTo>
                    <a:pt x="0" y="39"/>
                  </a:moveTo>
                  <a:lnTo>
                    <a:pt x="0" y="0"/>
                  </a:lnTo>
                  <a:lnTo>
                    <a:pt x="380" y="0"/>
                  </a:lnTo>
                  <a:lnTo>
                    <a:pt x="380" y="39"/>
                  </a:lnTo>
                  <a:lnTo>
                    <a:pt x="0" y="39"/>
                  </a:lnTo>
                </a:path>
              </a:pathLst>
            </a:custGeom>
            <a:gradFill rotWithShape="0">
              <a:gsLst>
                <a:gs pos="0">
                  <a:srgbClr val="5e5e5e"/>
                </a:gs>
                <a:gs pos="100000">
                  <a:srgbClr val="bebeb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6319080" y="1746360"/>
              <a:ext cx="472320" cy="370080"/>
            </a:xfrm>
            <a:prstGeom prst="roundRect">
              <a:avLst>
                <a:gd name="adj" fmla="val 2745"/>
              </a:avLst>
            </a:prstGeom>
            <a:gradFill rotWithShape="0">
              <a:gsLst>
                <a:gs pos="0">
                  <a:srgbClr val="cfcfcf"/>
                </a:gs>
                <a:gs pos="100000">
                  <a:srgbClr val="b9b9b9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" name=""/>
            <p:cNvSpPr/>
            <p:nvPr/>
          </p:nvSpPr>
          <p:spPr>
            <a:xfrm>
              <a:off x="6265800" y="2197800"/>
              <a:ext cx="588600" cy="163080"/>
            </a:xfrm>
            <a:prstGeom prst="rect">
              <a:avLst/>
            </a:prstGeom>
            <a:solidFill>
              <a:srgbClr val="caca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" name=""/>
            <p:cNvSpPr/>
            <p:nvPr/>
          </p:nvSpPr>
          <p:spPr>
            <a:xfrm>
              <a:off x="6319080" y="2388960"/>
              <a:ext cx="646920" cy="19080"/>
            </a:xfrm>
            <a:prstGeom prst="rect">
              <a:avLst/>
            </a:pr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27720" bIns="-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" name=""/>
            <p:cNvSpPr/>
            <p:nvPr/>
          </p:nvSpPr>
          <p:spPr>
            <a:xfrm>
              <a:off x="6317640" y="2301840"/>
              <a:ext cx="650520" cy="88200"/>
            </a:xfrm>
            <a:custGeom>
              <a:avLst/>
              <a:gdLst/>
              <a:ahLst/>
              <a:rect l="l" t="t" r="r" b="b"/>
              <a:pathLst>
                <a:path w="652" h="89">
                  <a:moveTo>
                    <a:pt x="0" y="88"/>
                  </a:moveTo>
                  <a:lnTo>
                    <a:pt x="651" y="88"/>
                  </a:lnTo>
                  <a:lnTo>
                    <a:pt x="616" y="0"/>
                  </a:lnTo>
                  <a:lnTo>
                    <a:pt x="42" y="0"/>
                  </a:lnTo>
                  <a:lnTo>
                    <a:pt x="0" y="88"/>
                  </a:lnTo>
                </a:path>
              </a:pathLst>
            </a:custGeom>
            <a:gradFill rotWithShape="0">
              <a:gsLst>
                <a:gs pos="0">
                  <a:srgbClr val="efefef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" name=""/>
            <p:cNvSpPr/>
            <p:nvPr/>
          </p:nvSpPr>
          <p:spPr>
            <a:xfrm>
              <a:off x="6346800" y="2311560"/>
              <a:ext cx="588600" cy="66600"/>
            </a:xfrm>
            <a:custGeom>
              <a:avLst/>
              <a:gdLst/>
              <a:ahLst/>
              <a:rect l="l" t="t" r="r" b="b"/>
              <a:pathLst>
                <a:path w="591" h="67">
                  <a:moveTo>
                    <a:pt x="0" y="66"/>
                  </a:moveTo>
                  <a:lnTo>
                    <a:pt x="590" y="66"/>
                  </a:lnTo>
                  <a:lnTo>
                    <a:pt x="568" y="0"/>
                  </a:lnTo>
                  <a:lnTo>
                    <a:pt x="27" y="0"/>
                  </a:lnTo>
                  <a:lnTo>
                    <a:pt x="0" y="66"/>
                  </a:lnTo>
                </a:path>
              </a:pathLst>
            </a:custGeom>
            <a:solidFill>
              <a:srgbClr val="82828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" name=""/>
            <p:cNvSpPr/>
            <p:nvPr/>
          </p:nvSpPr>
          <p:spPr>
            <a:xfrm>
              <a:off x="6265800" y="2197800"/>
              <a:ext cx="588600" cy="52920"/>
            </a:xfrm>
            <a:prstGeom prst="rect">
              <a:avLst/>
            </a:prstGeom>
            <a:solidFill>
              <a:srgbClr val="8181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" name=""/>
            <p:cNvSpPr/>
            <p:nvPr/>
          </p:nvSpPr>
          <p:spPr>
            <a:xfrm>
              <a:off x="6690960" y="2215800"/>
              <a:ext cx="142560" cy="16920"/>
            </a:xfrm>
            <a:custGeom>
              <a:avLst/>
              <a:gdLst/>
              <a:ahLst/>
              <a:rect l="l" t="t" r="r" b="b"/>
              <a:pathLst>
                <a:path w="143" h="18">
                  <a:moveTo>
                    <a:pt x="0" y="0"/>
                  </a:moveTo>
                  <a:lnTo>
                    <a:pt x="142" y="0"/>
                  </a:lnTo>
                  <a:lnTo>
                    <a:pt x="142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" name=""/>
            <p:cNvSpPr/>
            <p:nvPr/>
          </p:nvSpPr>
          <p:spPr>
            <a:xfrm>
              <a:off x="6281280" y="2212200"/>
              <a:ext cx="37440" cy="20520"/>
            </a:xfrm>
            <a:prstGeom prst="roundRect">
              <a:avLst>
                <a:gd name="adj" fmla="val 49995"/>
              </a:avLst>
            </a:pr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2040" bIns="-32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" name=""/>
            <p:cNvSpPr/>
            <p:nvPr/>
          </p:nvSpPr>
          <p:spPr>
            <a:xfrm>
              <a:off x="6369840" y="1792440"/>
              <a:ext cx="370440" cy="279360"/>
            </a:xfrm>
            <a:prstGeom prst="rect">
              <a:avLst/>
            </a:pr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" name=""/>
            <p:cNvSpPr/>
            <p:nvPr/>
          </p:nvSpPr>
          <p:spPr>
            <a:xfrm>
              <a:off x="6369840" y="1791000"/>
              <a:ext cx="371880" cy="281880"/>
            </a:xfrm>
            <a:custGeom>
              <a:avLst/>
              <a:gdLst/>
              <a:ahLst/>
              <a:rect l="l" t="t" r="r" b="b"/>
              <a:pathLst>
                <a:path w="373" h="283">
                  <a:moveTo>
                    <a:pt x="372" y="0"/>
                  </a:moveTo>
                  <a:lnTo>
                    <a:pt x="372" y="282"/>
                  </a:lnTo>
                  <a:lnTo>
                    <a:pt x="0" y="282"/>
                  </a:lnTo>
                  <a:lnTo>
                    <a:pt x="372" y="0"/>
                  </a:lnTo>
                </a:path>
              </a:pathLst>
            </a:cu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" name=""/>
            <p:cNvSpPr/>
            <p:nvPr/>
          </p:nvSpPr>
          <p:spPr>
            <a:xfrm>
              <a:off x="6381720" y="1798200"/>
              <a:ext cx="346320" cy="266040"/>
            </a:xfrm>
            <a:prstGeom prst="rect">
              <a:avLst/>
            </a:prstGeom>
            <a:gradFill rotWithShape="0">
              <a:gsLst>
                <a:gs pos="0">
                  <a:srgbClr val="545c62"/>
                </a:gs>
                <a:gs pos="100000">
                  <a:srgbClr val="191b1d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18" name=""/>
          <p:cNvGrpSpPr/>
          <p:nvPr/>
        </p:nvGrpSpPr>
        <p:grpSpPr>
          <a:xfrm>
            <a:off x="5396040" y="1746360"/>
            <a:ext cx="798120" cy="661680"/>
            <a:chOff x="5396040" y="1746360"/>
            <a:chExt cx="798120" cy="661680"/>
          </a:xfrm>
        </p:grpSpPr>
        <p:sp>
          <p:nvSpPr>
            <p:cNvPr id="419" name=""/>
            <p:cNvSpPr/>
            <p:nvPr/>
          </p:nvSpPr>
          <p:spPr>
            <a:xfrm>
              <a:off x="5720760" y="2155320"/>
              <a:ext cx="473400" cy="182520"/>
            </a:xfrm>
            <a:custGeom>
              <a:avLst/>
              <a:gdLst/>
              <a:ahLst/>
              <a:rect l="l" t="t" r="r" b="b"/>
              <a:pathLst>
                <a:path w="373" h="129">
                  <a:moveTo>
                    <a:pt x="202" y="129"/>
                  </a:moveTo>
                  <a:lnTo>
                    <a:pt x="373" y="0"/>
                  </a:lnTo>
                  <a:lnTo>
                    <a:pt x="0" y="0"/>
                  </a:lnTo>
                  <a:lnTo>
                    <a:pt x="202" y="129"/>
                  </a:lnTo>
                  <a:close/>
                </a:path>
              </a:pathLst>
            </a:custGeom>
            <a:gradFill rotWithShape="0">
              <a:gsLst>
                <a:gs pos="0">
                  <a:srgbClr val="5c5193"/>
                </a:gs>
                <a:gs pos="100000">
                  <a:srgbClr val="453d6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" name=""/>
            <p:cNvSpPr/>
            <p:nvPr/>
          </p:nvSpPr>
          <p:spPr>
            <a:xfrm>
              <a:off x="5398200" y="2130120"/>
              <a:ext cx="588600" cy="70200"/>
            </a:xfrm>
            <a:custGeom>
              <a:avLst/>
              <a:gdLst/>
              <a:ahLst/>
              <a:rect l="l" t="t" r="r" b="b"/>
              <a:pathLst>
                <a:path w="589" h="71">
                  <a:moveTo>
                    <a:pt x="507" y="0"/>
                  </a:moveTo>
                  <a:lnTo>
                    <a:pt x="588" y="70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9" y="0"/>
                  </a:lnTo>
                  <a:lnTo>
                    <a:pt x="507" y="0"/>
                  </a:lnTo>
                </a:path>
              </a:pathLst>
            </a:custGeom>
            <a:gradFill rotWithShape="0">
              <a:gsLst>
                <a:gs pos="0">
                  <a:srgbClr val="cdcdcd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" name=""/>
            <p:cNvSpPr/>
            <p:nvPr/>
          </p:nvSpPr>
          <p:spPr>
            <a:xfrm>
              <a:off x="5544720" y="2118960"/>
              <a:ext cx="275040" cy="50760"/>
            </a:xfrm>
            <a:custGeom>
              <a:avLst/>
              <a:gdLst/>
              <a:ahLst/>
              <a:rect l="l" t="t" r="r" b="b"/>
              <a:pathLst>
                <a:path w="275" h="51">
                  <a:moveTo>
                    <a:pt x="274" y="24"/>
                  </a:moveTo>
                  <a:lnTo>
                    <a:pt x="273" y="22"/>
                  </a:lnTo>
                  <a:lnTo>
                    <a:pt x="272" y="20"/>
                  </a:lnTo>
                  <a:lnTo>
                    <a:pt x="268" y="18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8" y="37"/>
                  </a:lnTo>
                  <a:lnTo>
                    <a:pt x="24" y="38"/>
                  </a:lnTo>
                  <a:lnTo>
                    <a:pt x="31" y="40"/>
                  </a:lnTo>
                  <a:lnTo>
                    <a:pt x="40" y="42"/>
                  </a:lnTo>
                  <a:lnTo>
                    <a:pt x="48" y="44"/>
                  </a:lnTo>
                  <a:lnTo>
                    <a:pt x="58" y="45"/>
                  </a:lnTo>
                  <a:lnTo>
                    <a:pt x="68" y="46"/>
                  </a:lnTo>
                  <a:lnTo>
                    <a:pt x="79" y="47"/>
                  </a:lnTo>
                  <a:lnTo>
                    <a:pt x="90" y="48"/>
                  </a:lnTo>
                  <a:lnTo>
                    <a:pt x="101" y="49"/>
                  </a:lnTo>
                  <a:lnTo>
                    <a:pt x="113" y="49"/>
                  </a:lnTo>
                  <a:lnTo>
                    <a:pt x="124" y="50"/>
                  </a:lnTo>
                  <a:lnTo>
                    <a:pt x="136" y="50"/>
                  </a:lnTo>
                  <a:lnTo>
                    <a:pt x="149" y="50"/>
                  </a:lnTo>
                  <a:lnTo>
                    <a:pt x="160" y="49"/>
                  </a:lnTo>
                  <a:lnTo>
                    <a:pt x="172" y="49"/>
                  </a:lnTo>
                  <a:lnTo>
                    <a:pt x="183" y="48"/>
                  </a:lnTo>
                  <a:lnTo>
                    <a:pt x="194" y="47"/>
                  </a:lnTo>
                  <a:lnTo>
                    <a:pt x="205" y="46"/>
                  </a:lnTo>
                  <a:lnTo>
                    <a:pt x="215" y="45"/>
                  </a:lnTo>
                  <a:lnTo>
                    <a:pt x="225" y="44"/>
                  </a:lnTo>
                  <a:lnTo>
                    <a:pt x="233" y="42"/>
                  </a:lnTo>
                  <a:lnTo>
                    <a:pt x="242" y="40"/>
                  </a:lnTo>
                  <a:lnTo>
                    <a:pt x="249" y="38"/>
                  </a:lnTo>
                  <a:lnTo>
                    <a:pt x="255" y="37"/>
                  </a:lnTo>
                  <a:lnTo>
                    <a:pt x="261" y="35"/>
                  </a:lnTo>
                  <a:lnTo>
                    <a:pt x="265" y="33"/>
                  </a:lnTo>
                  <a:lnTo>
                    <a:pt x="268" y="31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4"/>
                  </a:lnTo>
                </a:path>
              </a:pathLst>
            </a:custGeom>
            <a:gradFill rotWithShape="0">
              <a:gsLst>
                <a:gs pos="0">
                  <a:srgbClr val="4d4d4d"/>
                </a:gs>
                <a:gs pos="50000">
                  <a:srgbClr val="838383"/>
                </a:gs>
                <a:gs pos="100000">
                  <a:srgbClr val="4d4d4d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" name=""/>
            <p:cNvSpPr/>
            <p:nvPr/>
          </p:nvSpPr>
          <p:spPr>
            <a:xfrm>
              <a:off x="5544720" y="2108160"/>
              <a:ext cx="275040" cy="50760"/>
            </a:xfrm>
            <a:custGeom>
              <a:avLst/>
              <a:gdLst/>
              <a:ahLst/>
              <a:rect l="l" t="t" r="r" b="b"/>
              <a:pathLst>
                <a:path w="275" h="52">
                  <a:moveTo>
                    <a:pt x="274" y="25"/>
                  </a:moveTo>
                  <a:lnTo>
                    <a:pt x="273" y="23"/>
                  </a:lnTo>
                  <a:lnTo>
                    <a:pt x="272" y="21"/>
                  </a:lnTo>
                  <a:lnTo>
                    <a:pt x="268" y="19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9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8" y="38"/>
                  </a:lnTo>
                  <a:lnTo>
                    <a:pt x="24" y="39"/>
                  </a:lnTo>
                  <a:lnTo>
                    <a:pt x="31" y="41"/>
                  </a:lnTo>
                  <a:lnTo>
                    <a:pt x="40" y="43"/>
                  </a:lnTo>
                  <a:lnTo>
                    <a:pt x="48" y="45"/>
                  </a:lnTo>
                  <a:lnTo>
                    <a:pt x="58" y="46"/>
                  </a:lnTo>
                  <a:lnTo>
                    <a:pt x="68" y="47"/>
                  </a:lnTo>
                  <a:lnTo>
                    <a:pt x="79" y="48"/>
                  </a:lnTo>
                  <a:lnTo>
                    <a:pt x="90" y="49"/>
                  </a:lnTo>
                  <a:lnTo>
                    <a:pt x="101" y="50"/>
                  </a:lnTo>
                  <a:lnTo>
                    <a:pt x="113" y="50"/>
                  </a:lnTo>
                  <a:lnTo>
                    <a:pt x="124" y="51"/>
                  </a:lnTo>
                  <a:lnTo>
                    <a:pt x="136" y="51"/>
                  </a:lnTo>
                  <a:lnTo>
                    <a:pt x="149" y="51"/>
                  </a:lnTo>
                  <a:lnTo>
                    <a:pt x="160" y="50"/>
                  </a:lnTo>
                  <a:lnTo>
                    <a:pt x="172" y="50"/>
                  </a:lnTo>
                  <a:lnTo>
                    <a:pt x="183" y="49"/>
                  </a:lnTo>
                  <a:lnTo>
                    <a:pt x="194" y="48"/>
                  </a:lnTo>
                  <a:lnTo>
                    <a:pt x="205" y="47"/>
                  </a:lnTo>
                  <a:lnTo>
                    <a:pt x="215" y="46"/>
                  </a:lnTo>
                  <a:lnTo>
                    <a:pt x="225" y="45"/>
                  </a:lnTo>
                  <a:lnTo>
                    <a:pt x="233" y="43"/>
                  </a:lnTo>
                  <a:lnTo>
                    <a:pt x="242" y="41"/>
                  </a:lnTo>
                  <a:lnTo>
                    <a:pt x="249" y="39"/>
                  </a:lnTo>
                  <a:lnTo>
                    <a:pt x="255" y="38"/>
                  </a:lnTo>
                  <a:lnTo>
                    <a:pt x="261" y="36"/>
                  </a:lnTo>
                  <a:lnTo>
                    <a:pt x="265" y="34"/>
                  </a:lnTo>
                  <a:lnTo>
                    <a:pt x="268" y="32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5"/>
                  </a:lnTo>
                </a:path>
              </a:pathLst>
            </a:cu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" name=""/>
            <p:cNvSpPr/>
            <p:nvPr/>
          </p:nvSpPr>
          <p:spPr>
            <a:xfrm>
              <a:off x="5492520" y="2105640"/>
              <a:ext cx="380520" cy="38520"/>
            </a:xfrm>
            <a:custGeom>
              <a:avLst/>
              <a:gdLst/>
              <a:ahLst/>
              <a:rect l="l" t="t" r="r" b="b"/>
              <a:pathLst>
                <a:path w="381" h="40">
                  <a:moveTo>
                    <a:pt x="0" y="39"/>
                  </a:moveTo>
                  <a:lnTo>
                    <a:pt x="0" y="0"/>
                  </a:lnTo>
                  <a:lnTo>
                    <a:pt x="380" y="0"/>
                  </a:lnTo>
                  <a:lnTo>
                    <a:pt x="380" y="39"/>
                  </a:lnTo>
                  <a:lnTo>
                    <a:pt x="0" y="39"/>
                  </a:lnTo>
                </a:path>
              </a:pathLst>
            </a:custGeom>
            <a:gradFill rotWithShape="0">
              <a:gsLst>
                <a:gs pos="0">
                  <a:srgbClr val="5e5e5e"/>
                </a:gs>
                <a:gs pos="100000">
                  <a:srgbClr val="bebeb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" name=""/>
            <p:cNvSpPr/>
            <p:nvPr/>
          </p:nvSpPr>
          <p:spPr>
            <a:xfrm>
              <a:off x="5449320" y="1746360"/>
              <a:ext cx="472320" cy="370080"/>
            </a:xfrm>
            <a:prstGeom prst="roundRect">
              <a:avLst>
                <a:gd name="adj" fmla="val 2745"/>
              </a:avLst>
            </a:prstGeom>
            <a:gradFill rotWithShape="0">
              <a:gsLst>
                <a:gs pos="0">
                  <a:srgbClr val="cfcfcf"/>
                </a:gs>
                <a:gs pos="100000">
                  <a:srgbClr val="b9b9b9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" name=""/>
            <p:cNvSpPr/>
            <p:nvPr/>
          </p:nvSpPr>
          <p:spPr>
            <a:xfrm>
              <a:off x="5396040" y="2197800"/>
              <a:ext cx="588600" cy="163080"/>
            </a:xfrm>
            <a:prstGeom prst="rect">
              <a:avLst/>
            </a:prstGeom>
            <a:solidFill>
              <a:srgbClr val="caca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" name=""/>
            <p:cNvSpPr/>
            <p:nvPr/>
          </p:nvSpPr>
          <p:spPr>
            <a:xfrm>
              <a:off x="5449320" y="2388960"/>
              <a:ext cx="646920" cy="19080"/>
            </a:xfrm>
            <a:prstGeom prst="rect">
              <a:avLst/>
            </a:pr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27720" bIns="-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" name=""/>
            <p:cNvSpPr/>
            <p:nvPr/>
          </p:nvSpPr>
          <p:spPr>
            <a:xfrm>
              <a:off x="5447880" y="2301840"/>
              <a:ext cx="650520" cy="88200"/>
            </a:xfrm>
            <a:custGeom>
              <a:avLst/>
              <a:gdLst/>
              <a:ahLst/>
              <a:rect l="l" t="t" r="r" b="b"/>
              <a:pathLst>
                <a:path w="652" h="89">
                  <a:moveTo>
                    <a:pt x="0" y="88"/>
                  </a:moveTo>
                  <a:lnTo>
                    <a:pt x="651" y="88"/>
                  </a:lnTo>
                  <a:lnTo>
                    <a:pt x="616" y="0"/>
                  </a:lnTo>
                  <a:lnTo>
                    <a:pt x="42" y="0"/>
                  </a:lnTo>
                  <a:lnTo>
                    <a:pt x="0" y="88"/>
                  </a:lnTo>
                </a:path>
              </a:pathLst>
            </a:custGeom>
            <a:gradFill rotWithShape="0">
              <a:gsLst>
                <a:gs pos="0">
                  <a:srgbClr val="efefef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" name=""/>
            <p:cNvSpPr/>
            <p:nvPr/>
          </p:nvSpPr>
          <p:spPr>
            <a:xfrm>
              <a:off x="5477040" y="2311560"/>
              <a:ext cx="588600" cy="66600"/>
            </a:xfrm>
            <a:custGeom>
              <a:avLst/>
              <a:gdLst/>
              <a:ahLst/>
              <a:rect l="l" t="t" r="r" b="b"/>
              <a:pathLst>
                <a:path w="591" h="67">
                  <a:moveTo>
                    <a:pt x="0" y="66"/>
                  </a:moveTo>
                  <a:lnTo>
                    <a:pt x="590" y="66"/>
                  </a:lnTo>
                  <a:lnTo>
                    <a:pt x="568" y="0"/>
                  </a:lnTo>
                  <a:lnTo>
                    <a:pt x="27" y="0"/>
                  </a:lnTo>
                  <a:lnTo>
                    <a:pt x="0" y="66"/>
                  </a:lnTo>
                </a:path>
              </a:pathLst>
            </a:custGeom>
            <a:solidFill>
              <a:srgbClr val="82828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" name=""/>
            <p:cNvSpPr/>
            <p:nvPr/>
          </p:nvSpPr>
          <p:spPr>
            <a:xfrm>
              <a:off x="5396040" y="2197800"/>
              <a:ext cx="588600" cy="52920"/>
            </a:xfrm>
            <a:prstGeom prst="rect">
              <a:avLst/>
            </a:prstGeom>
            <a:solidFill>
              <a:srgbClr val="8181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" name=""/>
            <p:cNvSpPr/>
            <p:nvPr/>
          </p:nvSpPr>
          <p:spPr>
            <a:xfrm>
              <a:off x="5821200" y="2215800"/>
              <a:ext cx="142560" cy="16920"/>
            </a:xfrm>
            <a:custGeom>
              <a:avLst/>
              <a:gdLst/>
              <a:ahLst/>
              <a:rect l="l" t="t" r="r" b="b"/>
              <a:pathLst>
                <a:path w="143" h="18">
                  <a:moveTo>
                    <a:pt x="0" y="0"/>
                  </a:moveTo>
                  <a:lnTo>
                    <a:pt x="142" y="0"/>
                  </a:lnTo>
                  <a:lnTo>
                    <a:pt x="142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" name=""/>
            <p:cNvSpPr/>
            <p:nvPr/>
          </p:nvSpPr>
          <p:spPr>
            <a:xfrm>
              <a:off x="5411520" y="2212200"/>
              <a:ext cx="37440" cy="20520"/>
            </a:xfrm>
            <a:prstGeom prst="roundRect">
              <a:avLst>
                <a:gd name="adj" fmla="val 49995"/>
              </a:avLst>
            </a:pr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2040" bIns="-32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" name=""/>
            <p:cNvSpPr/>
            <p:nvPr/>
          </p:nvSpPr>
          <p:spPr>
            <a:xfrm>
              <a:off x="5500080" y="1792440"/>
              <a:ext cx="370440" cy="279360"/>
            </a:xfrm>
            <a:prstGeom prst="rect">
              <a:avLst/>
            </a:pr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" name=""/>
            <p:cNvSpPr/>
            <p:nvPr/>
          </p:nvSpPr>
          <p:spPr>
            <a:xfrm>
              <a:off x="5500080" y="1791000"/>
              <a:ext cx="371880" cy="281880"/>
            </a:xfrm>
            <a:custGeom>
              <a:avLst/>
              <a:gdLst/>
              <a:ahLst/>
              <a:rect l="l" t="t" r="r" b="b"/>
              <a:pathLst>
                <a:path w="373" h="283">
                  <a:moveTo>
                    <a:pt x="372" y="0"/>
                  </a:moveTo>
                  <a:lnTo>
                    <a:pt x="372" y="282"/>
                  </a:lnTo>
                  <a:lnTo>
                    <a:pt x="0" y="282"/>
                  </a:lnTo>
                  <a:lnTo>
                    <a:pt x="372" y="0"/>
                  </a:lnTo>
                </a:path>
              </a:pathLst>
            </a:cu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" name=""/>
            <p:cNvSpPr/>
            <p:nvPr/>
          </p:nvSpPr>
          <p:spPr>
            <a:xfrm>
              <a:off x="5511960" y="1798200"/>
              <a:ext cx="346320" cy="266040"/>
            </a:xfrm>
            <a:prstGeom prst="rect">
              <a:avLst/>
            </a:prstGeom>
            <a:gradFill rotWithShape="0">
              <a:gsLst>
                <a:gs pos="0">
                  <a:srgbClr val="545c62"/>
                </a:gs>
                <a:gs pos="100000">
                  <a:srgbClr val="191b1d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35" name=""/>
          <p:cNvGrpSpPr/>
          <p:nvPr/>
        </p:nvGrpSpPr>
        <p:grpSpPr>
          <a:xfrm>
            <a:off x="4525920" y="1746360"/>
            <a:ext cx="798480" cy="662040"/>
            <a:chOff x="4525920" y="1746360"/>
            <a:chExt cx="798480" cy="662040"/>
          </a:xfrm>
        </p:grpSpPr>
        <p:sp>
          <p:nvSpPr>
            <p:cNvPr id="436" name=""/>
            <p:cNvSpPr/>
            <p:nvPr/>
          </p:nvSpPr>
          <p:spPr>
            <a:xfrm>
              <a:off x="4851360" y="2156040"/>
              <a:ext cx="473040" cy="182520"/>
            </a:xfrm>
            <a:custGeom>
              <a:avLst/>
              <a:gdLst/>
              <a:ahLst/>
              <a:rect l="l" t="t" r="r" b="b"/>
              <a:pathLst>
                <a:path w="373" h="129">
                  <a:moveTo>
                    <a:pt x="202" y="129"/>
                  </a:moveTo>
                  <a:lnTo>
                    <a:pt x="373" y="0"/>
                  </a:lnTo>
                  <a:lnTo>
                    <a:pt x="0" y="0"/>
                  </a:lnTo>
                  <a:lnTo>
                    <a:pt x="202" y="129"/>
                  </a:lnTo>
                  <a:close/>
                </a:path>
              </a:pathLst>
            </a:custGeom>
            <a:gradFill rotWithShape="0">
              <a:gsLst>
                <a:gs pos="0">
                  <a:srgbClr val="5c5193"/>
                </a:gs>
                <a:gs pos="100000">
                  <a:srgbClr val="453d6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" name=""/>
            <p:cNvSpPr/>
            <p:nvPr/>
          </p:nvSpPr>
          <p:spPr>
            <a:xfrm>
              <a:off x="4528800" y="2130480"/>
              <a:ext cx="587520" cy="69840"/>
            </a:xfrm>
            <a:custGeom>
              <a:avLst/>
              <a:gdLst/>
              <a:ahLst/>
              <a:rect l="l" t="t" r="r" b="b"/>
              <a:pathLst>
                <a:path w="589" h="71">
                  <a:moveTo>
                    <a:pt x="507" y="0"/>
                  </a:moveTo>
                  <a:lnTo>
                    <a:pt x="588" y="70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9" y="0"/>
                  </a:lnTo>
                  <a:lnTo>
                    <a:pt x="507" y="0"/>
                  </a:lnTo>
                </a:path>
              </a:pathLst>
            </a:custGeom>
            <a:gradFill rotWithShape="0">
              <a:gsLst>
                <a:gs pos="0">
                  <a:srgbClr val="cdcdcd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" name=""/>
            <p:cNvSpPr/>
            <p:nvPr/>
          </p:nvSpPr>
          <p:spPr>
            <a:xfrm>
              <a:off x="4674960" y="2119680"/>
              <a:ext cx="274680" cy="50760"/>
            </a:xfrm>
            <a:custGeom>
              <a:avLst/>
              <a:gdLst/>
              <a:ahLst/>
              <a:rect l="l" t="t" r="r" b="b"/>
              <a:pathLst>
                <a:path w="275" h="51">
                  <a:moveTo>
                    <a:pt x="274" y="24"/>
                  </a:moveTo>
                  <a:lnTo>
                    <a:pt x="273" y="22"/>
                  </a:lnTo>
                  <a:lnTo>
                    <a:pt x="272" y="20"/>
                  </a:lnTo>
                  <a:lnTo>
                    <a:pt x="268" y="18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8" y="37"/>
                  </a:lnTo>
                  <a:lnTo>
                    <a:pt x="24" y="38"/>
                  </a:lnTo>
                  <a:lnTo>
                    <a:pt x="31" y="40"/>
                  </a:lnTo>
                  <a:lnTo>
                    <a:pt x="40" y="42"/>
                  </a:lnTo>
                  <a:lnTo>
                    <a:pt x="48" y="44"/>
                  </a:lnTo>
                  <a:lnTo>
                    <a:pt x="58" y="45"/>
                  </a:lnTo>
                  <a:lnTo>
                    <a:pt x="68" y="46"/>
                  </a:lnTo>
                  <a:lnTo>
                    <a:pt x="79" y="47"/>
                  </a:lnTo>
                  <a:lnTo>
                    <a:pt x="90" y="48"/>
                  </a:lnTo>
                  <a:lnTo>
                    <a:pt x="101" y="49"/>
                  </a:lnTo>
                  <a:lnTo>
                    <a:pt x="113" y="49"/>
                  </a:lnTo>
                  <a:lnTo>
                    <a:pt x="124" y="50"/>
                  </a:lnTo>
                  <a:lnTo>
                    <a:pt x="136" y="50"/>
                  </a:lnTo>
                  <a:lnTo>
                    <a:pt x="149" y="50"/>
                  </a:lnTo>
                  <a:lnTo>
                    <a:pt x="160" y="49"/>
                  </a:lnTo>
                  <a:lnTo>
                    <a:pt x="172" y="49"/>
                  </a:lnTo>
                  <a:lnTo>
                    <a:pt x="183" y="48"/>
                  </a:lnTo>
                  <a:lnTo>
                    <a:pt x="194" y="47"/>
                  </a:lnTo>
                  <a:lnTo>
                    <a:pt x="205" y="46"/>
                  </a:lnTo>
                  <a:lnTo>
                    <a:pt x="215" y="45"/>
                  </a:lnTo>
                  <a:lnTo>
                    <a:pt x="225" y="44"/>
                  </a:lnTo>
                  <a:lnTo>
                    <a:pt x="233" y="42"/>
                  </a:lnTo>
                  <a:lnTo>
                    <a:pt x="242" y="40"/>
                  </a:lnTo>
                  <a:lnTo>
                    <a:pt x="249" y="38"/>
                  </a:lnTo>
                  <a:lnTo>
                    <a:pt x="255" y="37"/>
                  </a:lnTo>
                  <a:lnTo>
                    <a:pt x="261" y="35"/>
                  </a:lnTo>
                  <a:lnTo>
                    <a:pt x="265" y="33"/>
                  </a:lnTo>
                  <a:lnTo>
                    <a:pt x="268" y="31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4"/>
                  </a:lnTo>
                </a:path>
              </a:pathLst>
            </a:custGeom>
            <a:gradFill rotWithShape="0">
              <a:gsLst>
                <a:gs pos="0">
                  <a:srgbClr val="4d4d4d"/>
                </a:gs>
                <a:gs pos="50000">
                  <a:srgbClr val="838383"/>
                </a:gs>
                <a:gs pos="100000">
                  <a:srgbClr val="4d4d4d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" name=""/>
            <p:cNvSpPr/>
            <p:nvPr/>
          </p:nvSpPr>
          <p:spPr>
            <a:xfrm>
              <a:off x="4674960" y="2108520"/>
              <a:ext cx="274680" cy="50760"/>
            </a:xfrm>
            <a:custGeom>
              <a:avLst/>
              <a:gdLst/>
              <a:ahLst/>
              <a:rect l="l" t="t" r="r" b="b"/>
              <a:pathLst>
                <a:path w="275" h="52">
                  <a:moveTo>
                    <a:pt x="274" y="25"/>
                  </a:moveTo>
                  <a:lnTo>
                    <a:pt x="273" y="23"/>
                  </a:lnTo>
                  <a:lnTo>
                    <a:pt x="272" y="21"/>
                  </a:lnTo>
                  <a:lnTo>
                    <a:pt x="268" y="19"/>
                  </a:lnTo>
                  <a:lnTo>
                    <a:pt x="265" y="16"/>
                  </a:lnTo>
                  <a:lnTo>
                    <a:pt x="261" y="14"/>
                  </a:lnTo>
                  <a:lnTo>
                    <a:pt x="255" y="12"/>
                  </a:lnTo>
                  <a:lnTo>
                    <a:pt x="249" y="11"/>
                  </a:lnTo>
                  <a:lnTo>
                    <a:pt x="242" y="9"/>
                  </a:lnTo>
                  <a:lnTo>
                    <a:pt x="233" y="7"/>
                  </a:lnTo>
                  <a:lnTo>
                    <a:pt x="225" y="5"/>
                  </a:lnTo>
                  <a:lnTo>
                    <a:pt x="215" y="4"/>
                  </a:lnTo>
                  <a:lnTo>
                    <a:pt x="205" y="3"/>
                  </a:lnTo>
                  <a:lnTo>
                    <a:pt x="194" y="2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8" y="4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1" y="9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9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8" y="38"/>
                  </a:lnTo>
                  <a:lnTo>
                    <a:pt x="24" y="39"/>
                  </a:lnTo>
                  <a:lnTo>
                    <a:pt x="31" y="41"/>
                  </a:lnTo>
                  <a:lnTo>
                    <a:pt x="40" y="43"/>
                  </a:lnTo>
                  <a:lnTo>
                    <a:pt x="48" y="45"/>
                  </a:lnTo>
                  <a:lnTo>
                    <a:pt x="58" y="46"/>
                  </a:lnTo>
                  <a:lnTo>
                    <a:pt x="68" y="47"/>
                  </a:lnTo>
                  <a:lnTo>
                    <a:pt x="79" y="48"/>
                  </a:lnTo>
                  <a:lnTo>
                    <a:pt x="90" y="49"/>
                  </a:lnTo>
                  <a:lnTo>
                    <a:pt x="101" y="50"/>
                  </a:lnTo>
                  <a:lnTo>
                    <a:pt x="113" y="50"/>
                  </a:lnTo>
                  <a:lnTo>
                    <a:pt x="124" y="51"/>
                  </a:lnTo>
                  <a:lnTo>
                    <a:pt x="136" y="51"/>
                  </a:lnTo>
                  <a:lnTo>
                    <a:pt x="149" y="51"/>
                  </a:lnTo>
                  <a:lnTo>
                    <a:pt x="160" y="50"/>
                  </a:lnTo>
                  <a:lnTo>
                    <a:pt x="172" y="50"/>
                  </a:lnTo>
                  <a:lnTo>
                    <a:pt x="183" y="49"/>
                  </a:lnTo>
                  <a:lnTo>
                    <a:pt x="194" y="48"/>
                  </a:lnTo>
                  <a:lnTo>
                    <a:pt x="205" y="47"/>
                  </a:lnTo>
                  <a:lnTo>
                    <a:pt x="215" y="46"/>
                  </a:lnTo>
                  <a:lnTo>
                    <a:pt x="225" y="45"/>
                  </a:lnTo>
                  <a:lnTo>
                    <a:pt x="233" y="43"/>
                  </a:lnTo>
                  <a:lnTo>
                    <a:pt x="242" y="41"/>
                  </a:lnTo>
                  <a:lnTo>
                    <a:pt x="249" y="39"/>
                  </a:lnTo>
                  <a:lnTo>
                    <a:pt x="255" y="38"/>
                  </a:lnTo>
                  <a:lnTo>
                    <a:pt x="261" y="36"/>
                  </a:lnTo>
                  <a:lnTo>
                    <a:pt x="265" y="34"/>
                  </a:lnTo>
                  <a:lnTo>
                    <a:pt x="268" y="32"/>
                  </a:lnTo>
                  <a:lnTo>
                    <a:pt x="272" y="29"/>
                  </a:lnTo>
                  <a:lnTo>
                    <a:pt x="273" y="27"/>
                  </a:lnTo>
                  <a:lnTo>
                    <a:pt x="274" y="25"/>
                  </a:lnTo>
                </a:path>
              </a:pathLst>
            </a:cu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" name=""/>
            <p:cNvSpPr/>
            <p:nvPr/>
          </p:nvSpPr>
          <p:spPr>
            <a:xfrm>
              <a:off x="4622760" y="2105280"/>
              <a:ext cx="380880" cy="39600"/>
            </a:xfrm>
            <a:custGeom>
              <a:avLst/>
              <a:gdLst/>
              <a:ahLst/>
              <a:rect l="l" t="t" r="r" b="b"/>
              <a:pathLst>
                <a:path w="381" h="40">
                  <a:moveTo>
                    <a:pt x="0" y="39"/>
                  </a:moveTo>
                  <a:lnTo>
                    <a:pt x="0" y="0"/>
                  </a:lnTo>
                  <a:lnTo>
                    <a:pt x="380" y="0"/>
                  </a:lnTo>
                  <a:lnTo>
                    <a:pt x="380" y="39"/>
                  </a:lnTo>
                  <a:lnTo>
                    <a:pt x="0" y="39"/>
                  </a:lnTo>
                </a:path>
              </a:pathLst>
            </a:custGeom>
            <a:gradFill rotWithShape="0">
              <a:gsLst>
                <a:gs pos="0">
                  <a:srgbClr val="5e5e5e"/>
                </a:gs>
                <a:gs pos="100000">
                  <a:srgbClr val="bebeb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" name=""/>
            <p:cNvSpPr/>
            <p:nvPr/>
          </p:nvSpPr>
          <p:spPr>
            <a:xfrm>
              <a:off x="4579920" y="1746360"/>
              <a:ext cx="471240" cy="370080"/>
            </a:xfrm>
            <a:prstGeom prst="roundRect">
              <a:avLst>
                <a:gd name="adj" fmla="val 2745"/>
              </a:avLst>
            </a:prstGeom>
            <a:gradFill rotWithShape="0">
              <a:gsLst>
                <a:gs pos="0">
                  <a:srgbClr val="cfcfcf"/>
                </a:gs>
                <a:gs pos="100000">
                  <a:srgbClr val="b9b9b9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" name=""/>
            <p:cNvSpPr/>
            <p:nvPr/>
          </p:nvSpPr>
          <p:spPr>
            <a:xfrm>
              <a:off x="4525920" y="2197440"/>
              <a:ext cx="588960" cy="163440"/>
            </a:xfrm>
            <a:prstGeom prst="rect">
              <a:avLst/>
            </a:prstGeom>
            <a:solidFill>
              <a:srgbClr val="caca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" name=""/>
            <p:cNvSpPr/>
            <p:nvPr/>
          </p:nvSpPr>
          <p:spPr>
            <a:xfrm>
              <a:off x="4579920" y="2389320"/>
              <a:ext cx="645840" cy="19080"/>
            </a:xfrm>
            <a:prstGeom prst="rect">
              <a:avLst/>
            </a:pr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27720" bIns="-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" name=""/>
            <p:cNvSpPr/>
            <p:nvPr/>
          </p:nvSpPr>
          <p:spPr>
            <a:xfrm>
              <a:off x="4578120" y="2302200"/>
              <a:ext cx="650880" cy="88920"/>
            </a:xfrm>
            <a:custGeom>
              <a:avLst/>
              <a:gdLst/>
              <a:ahLst/>
              <a:rect l="l" t="t" r="r" b="b"/>
              <a:pathLst>
                <a:path w="652" h="89">
                  <a:moveTo>
                    <a:pt x="0" y="88"/>
                  </a:moveTo>
                  <a:lnTo>
                    <a:pt x="651" y="88"/>
                  </a:lnTo>
                  <a:lnTo>
                    <a:pt x="616" y="0"/>
                  </a:lnTo>
                  <a:lnTo>
                    <a:pt x="42" y="0"/>
                  </a:lnTo>
                  <a:lnTo>
                    <a:pt x="0" y="88"/>
                  </a:lnTo>
                </a:path>
              </a:pathLst>
            </a:custGeom>
            <a:gradFill rotWithShape="0">
              <a:gsLst>
                <a:gs pos="0">
                  <a:srgbClr val="efefef"/>
                </a:gs>
                <a:gs pos="100000">
                  <a:srgbClr val="e6e6e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120" bIns="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" name=""/>
            <p:cNvSpPr/>
            <p:nvPr/>
          </p:nvSpPr>
          <p:spPr>
            <a:xfrm>
              <a:off x="4606920" y="2311560"/>
              <a:ext cx="588960" cy="66600"/>
            </a:xfrm>
            <a:custGeom>
              <a:avLst/>
              <a:gdLst/>
              <a:ahLst/>
              <a:rect l="l" t="t" r="r" b="b"/>
              <a:pathLst>
                <a:path w="591" h="67">
                  <a:moveTo>
                    <a:pt x="0" y="66"/>
                  </a:moveTo>
                  <a:lnTo>
                    <a:pt x="590" y="66"/>
                  </a:lnTo>
                  <a:lnTo>
                    <a:pt x="568" y="0"/>
                  </a:lnTo>
                  <a:lnTo>
                    <a:pt x="27" y="0"/>
                  </a:lnTo>
                  <a:lnTo>
                    <a:pt x="0" y="66"/>
                  </a:lnTo>
                </a:path>
              </a:pathLst>
            </a:custGeom>
            <a:solidFill>
              <a:srgbClr val="82828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" name=""/>
            <p:cNvSpPr/>
            <p:nvPr/>
          </p:nvSpPr>
          <p:spPr>
            <a:xfrm>
              <a:off x="4525920" y="2197440"/>
              <a:ext cx="588960" cy="54000"/>
            </a:xfrm>
            <a:prstGeom prst="rect">
              <a:avLst/>
            </a:prstGeom>
            <a:solidFill>
              <a:srgbClr val="8181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7200" bIns="7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" name=""/>
            <p:cNvSpPr/>
            <p:nvPr/>
          </p:nvSpPr>
          <p:spPr>
            <a:xfrm>
              <a:off x="4951080" y="2216520"/>
              <a:ext cx="142920" cy="15840"/>
            </a:xfrm>
            <a:custGeom>
              <a:avLst/>
              <a:gdLst/>
              <a:ahLst/>
              <a:rect l="l" t="t" r="r" b="b"/>
              <a:pathLst>
                <a:path w="143" h="18">
                  <a:moveTo>
                    <a:pt x="0" y="0"/>
                  </a:moveTo>
                  <a:lnTo>
                    <a:pt x="142" y="0"/>
                  </a:lnTo>
                  <a:lnTo>
                    <a:pt x="142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" name=""/>
            <p:cNvSpPr/>
            <p:nvPr/>
          </p:nvSpPr>
          <p:spPr>
            <a:xfrm>
              <a:off x="4541760" y="2213280"/>
              <a:ext cx="38160" cy="19080"/>
            </a:xfrm>
            <a:prstGeom prst="roundRect">
              <a:avLst>
                <a:gd name="adj" fmla="val 49995"/>
              </a:avLst>
            </a:prstGeom>
            <a:solidFill>
              <a:srgbClr val="6363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2760" bIns="-32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" name=""/>
            <p:cNvSpPr/>
            <p:nvPr/>
          </p:nvSpPr>
          <p:spPr>
            <a:xfrm>
              <a:off x="4630680" y="1792440"/>
              <a:ext cx="369720" cy="279360"/>
            </a:xfrm>
            <a:prstGeom prst="rect">
              <a:avLst/>
            </a:prstGeom>
            <a:gradFill rotWithShape="0">
              <a:gsLst>
                <a:gs pos="0">
                  <a:srgbClr val="404040"/>
                </a:gs>
                <a:gs pos="100000">
                  <a:srgbClr val="82828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" name=""/>
            <p:cNvSpPr/>
            <p:nvPr/>
          </p:nvSpPr>
          <p:spPr>
            <a:xfrm>
              <a:off x="4630680" y="1791000"/>
              <a:ext cx="371520" cy="282600"/>
            </a:xfrm>
            <a:custGeom>
              <a:avLst/>
              <a:gdLst/>
              <a:ahLst/>
              <a:rect l="l" t="t" r="r" b="b"/>
              <a:pathLst>
                <a:path w="373" h="283">
                  <a:moveTo>
                    <a:pt x="372" y="0"/>
                  </a:moveTo>
                  <a:lnTo>
                    <a:pt x="372" y="282"/>
                  </a:lnTo>
                  <a:lnTo>
                    <a:pt x="0" y="282"/>
                  </a:lnTo>
                  <a:lnTo>
                    <a:pt x="372" y="0"/>
                  </a:lnTo>
                </a:path>
              </a:pathLst>
            </a:cu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" name=""/>
            <p:cNvSpPr/>
            <p:nvPr/>
          </p:nvSpPr>
          <p:spPr>
            <a:xfrm>
              <a:off x="4641840" y="1798920"/>
              <a:ext cx="347400" cy="264960"/>
            </a:xfrm>
            <a:prstGeom prst="rect">
              <a:avLst/>
            </a:prstGeom>
            <a:gradFill rotWithShape="0">
              <a:gsLst>
                <a:gs pos="0">
                  <a:srgbClr val="545c62"/>
                </a:gs>
                <a:gs pos="100000">
                  <a:srgbClr val="191b1d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52" name=""/>
          <p:cNvSpPr/>
          <p:nvPr/>
        </p:nvSpPr>
        <p:spPr>
          <a:xfrm>
            <a:off x="4076640" y="3657600"/>
            <a:ext cx="343080" cy="343080"/>
          </a:xfrm>
          <a:prstGeom prst="ellipse">
            <a:avLst/>
          </a:prstGeom>
          <a:solidFill>
            <a:srgbClr val="ff3300"/>
          </a:soli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3" name=""/>
          <p:cNvSpPr/>
          <p:nvPr/>
        </p:nvSpPr>
        <p:spPr>
          <a:xfrm>
            <a:off x="2425680" y="3657600"/>
            <a:ext cx="343080" cy="343080"/>
          </a:xfrm>
          <a:prstGeom prst="ellipse">
            <a:avLst/>
          </a:prstGeom>
          <a:solidFill>
            <a:srgbClr val="ff3300"/>
          </a:soli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4" name=""/>
          <p:cNvSpPr/>
          <p:nvPr/>
        </p:nvSpPr>
        <p:spPr>
          <a:xfrm>
            <a:off x="5048280" y="2984400"/>
            <a:ext cx="342720" cy="343080"/>
          </a:xfrm>
          <a:prstGeom prst="ellipse">
            <a:avLst/>
          </a:prstGeom>
          <a:solidFill>
            <a:srgbClr val="ff3300"/>
          </a:soli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"/>
          <p:cNvSpPr/>
          <p:nvPr/>
        </p:nvSpPr>
        <p:spPr>
          <a:xfrm>
            <a:off x="5048280" y="4851360"/>
            <a:ext cx="342720" cy="343080"/>
          </a:xfrm>
          <a:prstGeom prst="ellipse">
            <a:avLst/>
          </a:prstGeom>
          <a:solidFill>
            <a:srgbClr val="ff3300"/>
          </a:soli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6" name=""/>
          <p:cNvSpPr/>
          <p:nvPr/>
        </p:nvSpPr>
        <p:spPr>
          <a:xfrm>
            <a:off x="1352520" y="6197760"/>
            <a:ext cx="343080" cy="342720"/>
          </a:xfrm>
          <a:prstGeom prst="ellipse">
            <a:avLst/>
          </a:prstGeom>
          <a:solidFill>
            <a:srgbClr val="ff3300"/>
          </a:soli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7" name=""/>
          <p:cNvSpPr/>
          <p:nvPr/>
        </p:nvSpPr>
        <p:spPr>
          <a:xfrm>
            <a:off x="1690560" y="6116760"/>
            <a:ext cx="1301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Points of Congestion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8" name=""/>
          <p:cNvSpPr/>
          <p:nvPr/>
        </p:nvSpPr>
        <p:spPr>
          <a:xfrm>
            <a:off x="4538520" y="3398760"/>
            <a:ext cx="1351080" cy="887400"/>
          </a:xfrm>
          <a:custGeom>
            <a:avLst/>
            <a:gdLst/>
            <a:ahLst/>
            <a:rect l="l" t="t" r="r" b="b"/>
            <a:pathLst>
              <a:path w="18270" h="10780">
                <a:moveTo>
                  <a:pt x="18270" y="6600"/>
                </a:moveTo>
                <a:lnTo>
                  <a:pt x="18268" y="6525"/>
                </a:lnTo>
                <a:lnTo>
                  <a:pt x="18262" y="6451"/>
                </a:lnTo>
                <a:lnTo>
                  <a:pt x="18252" y="6378"/>
                </a:lnTo>
                <a:lnTo>
                  <a:pt x="18238" y="6305"/>
                </a:lnTo>
                <a:lnTo>
                  <a:pt x="18221" y="6233"/>
                </a:lnTo>
                <a:lnTo>
                  <a:pt x="18199" y="6161"/>
                </a:lnTo>
                <a:lnTo>
                  <a:pt x="18174" y="6091"/>
                </a:lnTo>
                <a:lnTo>
                  <a:pt x="18146" y="6020"/>
                </a:lnTo>
                <a:lnTo>
                  <a:pt x="18112" y="5952"/>
                </a:lnTo>
                <a:lnTo>
                  <a:pt x="18077" y="5883"/>
                </a:lnTo>
                <a:lnTo>
                  <a:pt x="18038" y="5817"/>
                </a:lnTo>
                <a:lnTo>
                  <a:pt x="17995" y="5751"/>
                </a:lnTo>
                <a:lnTo>
                  <a:pt x="17949" y="5685"/>
                </a:lnTo>
                <a:lnTo>
                  <a:pt x="17900" y="5621"/>
                </a:lnTo>
                <a:lnTo>
                  <a:pt x="17848" y="5558"/>
                </a:lnTo>
                <a:lnTo>
                  <a:pt x="17792" y="5496"/>
                </a:lnTo>
                <a:lnTo>
                  <a:pt x="17733" y="5435"/>
                </a:lnTo>
                <a:lnTo>
                  <a:pt x="17672" y="5375"/>
                </a:lnTo>
                <a:lnTo>
                  <a:pt x="17607" y="5317"/>
                </a:lnTo>
                <a:lnTo>
                  <a:pt x="17539" y="5260"/>
                </a:lnTo>
                <a:lnTo>
                  <a:pt x="17470" y="5204"/>
                </a:lnTo>
                <a:lnTo>
                  <a:pt x="17396" y="5149"/>
                </a:lnTo>
                <a:lnTo>
                  <a:pt x="17320" y="5095"/>
                </a:lnTo>
                <a:lnTo>
                  <a:pt x="17242" y="5044"/>
                </a:lnTo>
                <a:lnTo>
                  <a:pt x="17161" y="4994"/>
                </a:lnTo>
                <a:lnTo>
                  <a:pt x="17077" y="4945"/>
                </a:lnTo>
                <a:lnTo>
                  <a:pt x="16991" y="4897"/>
                </a:lnTo>
                <a:lnTo>
                  <a:pt x="16903" y="4851"/>
                </a:lnTo>
                <a:lnTo>
                  <a:pt x="16812" y="4807"/>
                </a:lnTo>
                <a:lnTo>
                  <a:pt x="16719" y="4764"/>
                </a:lnTo>
                <a:lnTo>
                  <a:pt x="16623" y="4723"/>
                </a:lnTo>
                <a:lnTo>
                  <a:pt x="16526" y="4683"/>
                </a:lnTo>
                <a:lnTo>
                  <a:pt x="16557" y="4657"/>
                </a:lnTo>
                <a:lnTo>
                  <a:pt x="16586" y="4630"/>
                </a:lnTo>
                <a:lnTo>
                  <a:pt x="16615" y="4602"/>
                </a:lnTo>
                <a:lnTo>
                  <a:pt x="16643" y="4574"/>
                </a:lnTo>
                <a:lnTo>
                  <a:pt x="16670" y="4546"/>
                </a:lnTo>
                <a:lnTo>
                  <a:pt x="16696" y="4518"/>
                </a:lnTo>
                <a:lnTo>
                  <a:pt x="16722" y="4489"/>
                </a:lnTo>
                <a:lnTo>
                  <a:pt x="16746" y="4460"/>
                </a:lnTo>
                <a:lnTo>
                  <a:pt x="16770" y="4430"/>
                </a:lnTo>
                <a:lnTo>
                  <a:pt x="16792" y="4400"/>
                </a:lnTo>
                <a:lnTo>
                  <a:pt x="16814" y="4370"/>
                </a:lnTo>
                <a:lnTo>
                  <a:pt x="16835" y="4340"/>
                </a:lnTo>
                <a:lnTo>
                  <a:pt x="16855" y="4310"/>
                </a:lnTo>
                <a:lnTo>
                  <a:pt x="16873" y="4279"/>
                </a:lnTo>
                <a:lnTo>
                  <a:pt x="16892" y="4247"/>
                </a:lnTo>
                <a:lnTo>
                  <a:pt x="16909" y="4216"/>
                </a:lnTo>
                <a:lnTo>
                  <a:pt x="16926" y="4184"/>
                </a:lnTo>
                <a:lnTo>
                  <a:pt x="16941" y="4152"/>
                </a:lnTo>
                <a:lnTo>
                  <a:pt x="16955" y="4120"/>
                </a:lnTo>
                <a:lnTo>
                  <a:pt x="16968" y="4088"/>
                </a:lnTo>
                <a:lnTo>
                  <a:pt x="16981" y="4055"/>
                </a:lnTo>
                <a:lnTo>
                  <a:pt x="16992" y="4023"/>
                </a:lnTo>
                <a:lnTo>
                  <a:pt x="17003" y="3990"/>
                </a:lnTo>
                <a:lnTo>
                  <a:pt x="17012" y="3957"/>
                </a:lnTo>
                <a:lnTo>
                  <a:pt x="17020" y="3923"/>
                </a:lnTo>
                <a:lnTo>
                  <a:pt x="17026" y="3890"/>
                </a:lnTo>
                <a:lnTo>
                  <a:pt x="17032" y="3856"/>
                </a:lnTo>
                <a:lnTo>
                  <a:pt x="17038" y="3821"/>
                </a:lnTo>
                <a:lnTo>
                  <a:pt x="17041" y="3788"/>
                </a:lnTo>
                <a:lnTo>
                  <a:pt x="17044" y="3753"/>
                </a:lnTo>
                <a:lnTo>
                  <a:pt x="17046" y="3719"/>
                </a:lnTo>
                <a:lnTo>
                  <a:pt x="17046" y="3684"/>
                </a:lnTo>
                <a:lnTo>
                  <a:pt x="17042" y="3593"/>
                </a:lnTo>
                <a:lnTo>
                  <a:pt x="17031" y="3503"/>
                </a:lnTo>
                <a:lnTo>
                  <a:pt x="17012" y="3414"/>
                </a:lnTo>
                <a:lnTo>
                  <a:pt x="16985" y="3326"/>
                </a:lnTo>
                <a:lnTo>
                  <a:pt x="16952" y="3240"/>
                </a:lnTo>
                <a:lnTo>
                  <a:pt x="16911" y="3156"/>
                </a:lnTo>
                <a:lnTo>
                  <a:pt x="16864" y="3073"/>
                </a:lnTo>
                <a:lnTo>
                  <a:pt x="16811" y="2992"/>
                </a:lnTo>
                <a:lnTo>
                  <a:pt x="16750" y="2914"/>
                </a:lnTo>
                <a:lnTo>
                  <a:pt x="16684" y="2837"/>
                </a:lnTo>
                <a:lnTo>
                  <a:pt x="16612" y="2763"/>
                </a:lnTo>
                <a:lnTo>
                  <a:pt x="16533" y="2691"/>
                </a:lnTo>
                <a:lnTo>
                  <a:pt x="16450" y="2621"/>
                </a:lnTo>
                <a:lnTo>
                  <a:pt x="16361" y="2554"/>
                </a:lnTo>
                <a:lnTo>
                  <a:pt x="16266" y="2489"/>
                </a:lnTo>
                <a:lnTo>
                  <a:pt x="16167" y="2427"/>
                </a:lnTo>
                <a:lnTo>
                  <a:pt x="16063" y="2369"/>
                </a:lnTo>
                <a:lnTo>
                  <a:pt x="15953" y="2313"/>
                </a:lnTo>
                <a:lnTo>
                  <a:pt x="15840" y="2261"/>
                </a:lnTo>
                <a:lnTo>
                  <a:pt x="15722" y="2210"/>
                </a:lnTo>
                <a:lnTo>
                  <a:pt x="15600" y="2165"/>
                </a:lnTo>
                <a:lnTo>
                  <a:pt x="15475" y="2121"/>
                </a:lnTo>
                <a:lnTo>
                  <a:pt x="15346" y="2082"/>
                </a:lnTo>
                <a:lnTo>
                  <a:pt x="15212" y="2047"/>
                </a:lnTo>
                <a:lnTo>
                  <a:pt x="15076" y="2015"/>
                </a:lnTo>
                <a:lnTo>
                  <a:pt x="14936" y="1987"/>
                </a:lnTo>
                <a:lnTo>
                  <a:pt x="14794" y="1963"/>
                </a:lnTo>
                <a:lnTo>
                  <a:pt x="14648" y="1943"/>
                </a:lnTo>
                <a:lnTo>
                  <a:pt x="14501" y="1927"/>
                </a:lnTo>
                <a:lnTo>
                  <a:pt x="14350" y="1916"/>
                </a:lnTo>
                <a:lnTo>
                  <a:pt x="14198" y="1909"/>
                </a:lnTo>
                <a:lnTo>
                  <a:pt x="14043" y="1907"/>
                </a:lnTo>
                <a:lnTo>
                  <a:pt x="13965" y="1908"/>
                </a:lnTo>
                <a:lnTo>
                  <a:pt x="13887" y="1909"/>
                </a:lnTo>
                <a:lnTo>
                  <a:pt x="13811" y="1912"/>
                </a:lnTo>
                <a:lnTo>
                  <a:pt x="13734" y="1916"/>
                </a:lnTo>
                <a:lnTo>
                  <a:pt x="13659" y="1921"/>
                </a:lnTo>
                <a:lnTo>
                  <a:pt x="13584" y="1928"/>
                </a:lnTo>
                <a:lnTo>
                  <a:pt x="13508" y="1935"/>
                </a:lnTo>
                <a:lnTo>
                  <a:pt x="13434" y="1943"/>
                </a:lnTo>
                <a:lnTo>
                  <a:pt x="13361" y="1953"/>
                </a:lnTo>
                <a:lnTo>
                  <a:pt x="13289" y="1964"/>
                </a:lnTo>
                <a:lnTo>
                  <a:pt x="13217" y="1975"/>
                </a:lnTo>
                <a:lnTo>
                  <a:pt x="13145" y="1988"/>
                </a:lnTo>
                <a:lnTo>
                  <a:pt x="13074" y="2001"/>
                </a:lnTo>
                <a:lnTo>
                  <a:pt x="13005" y="2016"/>
                </a:lnTo>
                <a:lnTo>
                  <a:pt x="12936" y="2032"/>
                </a:lnTo>
                <a:lnTo>
                  <a:pt x="12868" y="2048"/>
                </a:lnTo>
                <a:lnTo>
                  <a:pt x="12844" y="1941"/>
                </a:lnTo>
                <a:lnTo>
                  <a:pt x="12812" y="1836"/>
                </a:lnTo>
                <a:lnTo>
                  <a:pt x="12772" y="1732"/>
                </a:lnTo>
                <a:lnTo>
                  <a:pt x="12725" y="1629"/>
                </a:lnTo>
                <a:lnTo>
                  <a:pt x="12669" y="1530"/>
                </a:lnTo>
                <a:lnTo>
                  <a:pt x="12606" y="1432"/>
                </a:lnTo>
                <a:lnTo>
                  <a:pt x="12536" y="1336"/>
                </a:lnTo>
                <a:lnTo>
                  <a:pt x="12459" y="1242"/>
                </a:lnTo>
                <a:lnTo>
                  <a:pt x="12374" y="1152"/>
                </a:lnTo>
                <a:lnTo>
                  <a:pt x="12284" y="1063"/>
                </a:lnTo>
                <a:lnTo>
                  <a:pt x="12187" y="977"/>
                </a:lnTo>
                <a:lnTo>
                  <a:pt x="12083" y="894"/>
                </a:lnTo>
                <a:lnTo>
                  <a:pt x="11974" y="814"/>
                </a:lnTo>
                <a:lnTo>
                  <a:pt x="11858" y="738"/>
                </a:lnTo>
                <a:lnTo>
                  <a:pt x="11738" y="663"/>
                </a:lnTo>
                <a:lnTo>
                  <a:pt x="11612" y="593"/>
                </a:lnTo>
                <a:lnTo>
                  <a:pt x="11480" y="525"/>
                </a:lnTo>
                <a:lnTo>
                  <a:pt x="11343" y="461"/>
                </a:lnTo>
                <a:lnTo>
                  <a:pt x="11202" y="401"/>
                </a:lnTo>
                <a:lnTo>
                  <a:pt x="11056" y="345"/>
                </a:lnTo>
                <a:lnTo>
                  <a:pt x="10905" y="292"/>
                </a:lnTo>
                <a:lnTo>
                  <a:pt x="10750" y="243"/>
                </a:lnTo>
                <a:lnTo>
                  <a:pt x="10591" y="199"/>
                </a:lnTo>
                <a:lnTo>
                  <a:pt x="10429" y="159"/>
                </a:lnTo>
                <a:lnTo>
                  <a:pt x="10262" y="122"/>
                </a:lnTo>
                <a:lnTo>
                  <a:pt x="10092" y="90"/>
                </a:lnTo>
                <a:lnTo>
                  <a:pt x="9918" y="63"/>
                </a:lnTo>
                <a:lnTo>
                  <a:pt x="9742" y="41"/>
                </a:lnTo>
                <a:lnTo>
                  <a:pt x="9563" y="23"/>
                </a:lnTo>
                <a:lnTo>
                  <a:pt x="9382" y="10"/>
                </a:lnTo>
                <a:lnTo>
                  <a:pt x="9198" y="2"/>
                </a:lnTo>
                <a:lnTo>
                  <a:pt x="9011" y="0"/>
                </a:lnTo>
                <a:lnTo>
                  <a:pt x="8838" y="2"/>
                </a:lnTo>
                <a:lnTo>
                  <a:pt x="8667" y="9"/>
                </a:lnTo>
                <a:lnTo>
                  <a:pt x="8498" y="19"/>
                </a:lnTo>
                <a:lnTo>
                  <a:pt x="8331" y="35"/>
                </a:lnTo>
                <a:lnTo>
                  <a:pt x="8167" y="55"/>
                </a:lnTo>
                <a:lnTo>
                  <a:pt x="8005" y="78"/>
                </a:lnTo>
                <a:lnTo>
                  <a:pt x="7846" y="105"/>
                </a:lnTo>
                <a:lnTo>
                  <a:pt x="7689" y="137"/>
                </a:lnTo>
                <a:lnTo>
                  <a:pt x="7536" y="171"/>
                </a:lnTo>
                <a:lnTo>
                  <a:pt x="7386" y="210"/>
                </a:lnTo>
                <a:lnTo>
                  <a:pt x="7239" y="252"/>
                </a:lnTo>
                <a:lnTo>
                  <a:pt x="7097" y="298"/>
                </a:lnTo>
                <a:lnTo>
                  <a:pt x="6957" y="348"/>
                </a:lnTo>
                <a:lnTo>
                  <a:pt x="6822" y="401"/>
                </a:lnTo>
                <a:lnTo>
                  <a:pt x="6690" y="456"/>
                </a:lnTo>
                <a:lnTo>
                  <a:pt x="6563" y="515"/>
                </a:lnTo>
                <a:lnTo>
                  <a:pt x="6440" y="577"/>
                </a:lnTo>
                <a:lnTo>
                  <a:pt x="6321" y="642"/>
                </a:lnTo>
                <a:lnTo>
                  <a:pt x="6207" y="709"/>
                </a:lnTo>
                <a:lnTo>
                  <a:pt x="6099" y="780"/>
                </a:lnTo>
                <a:lnTo>
                  <a:pt x="5995" y="852"/>
                </a:lnTo>
                <a:lnTo>
                  <a:pt x="5896" y="928"/>
                </a:lnTo>
                <a:lnTo>
                  <a:pt x="5802" y="1006"/>
                </a:lnTo>
                <a:lnTo>
                  <a:pt x="5714" y="1086"/>
                </a:lnTo>
                <a:lnTo>
                  <a:pt x="5631" y="1169"/>
                </a:lnTo>
                <a:lnTo>
                  <a:pt x="5554" y="1254"/>
                </a:lnTo>
                <a:lnTo>
                  <a:pt x="5482" y="1340"/>
                </a:lnTo>
                <a:lnTo>
                  <a:pt x="5418" y="1429"/>
                </a:lnTo>
                <a:lnTo>
                  <a:pt x="5359" y="1520"/>
                </a:lnTo>
                <a:lnTo>
                  <a:pt x="5306" y="1612"/>
                </a:lnTo>
                <a:lnTo>
                  <a:pt x="5261" y="1707"/>
                </a:lnTo>
                <a:lnTo>
                  <a:pt x="5222" y="1803"/>
                </a:lnTo>
                <a:lnTo>
                  <a:pt x="5156" y="1787"/>
                </a:lnTo>
                <a:lnTo>
                  <a:pt x="5088" y="1773"/>
                </a:lnTo>
                <a:lnTo>
                  <a:pt x="5021" y="1759"/>
                </a:lnTo>
                <a:lnTo>
                  <a:pt x="4952" y="1746"/>
                </a:lnTo>
                <a:lnTo>
                  <a:pt x="4884" y="1734"/>
                </a:lnTo>
                <a:lnTo>
                  <a:pt x="4814" y="1724"/>
                </a:lnTo>
                <a:lnTo>
                  <a:pt x="4744" y="1714"/>
                </a:lnTo>
                <a:lnTo>
                  <a:pt x="4674" y="1705"/>
                </a:lnTo>
                <a:lnTo>
                  <a:pt x="4602" y="1697"/>
                </a:lnTo>
                <a:lnTo>
                  <a:pt x="4530" y="1690"/>
                </a:lnTo>
                <a:lnTo>
                  <a:pt x="4458" y="1684"/>
                </a:lnTo>
                <a:lnTo>
                  <a:pt x="4384" y="1679"/>
                </a:lnTo>
                <a:lnTo>
                  <a:pt x="4311" y="1676"/>
                </a:lnTo>
                <a:lnTo>
                  <a:pt x="4236" y="1673"/>
                </a:lnTo>
                <a:lnTo>
                  <a:pt x="4162" y="1671"/>
                </a:lnTo>
                <a:lnTo>
                  <a:pt x="4087" y="1670"/>
                </a:lnTo>
                <a:lnTo>
                  <a:pt x="3933" y="1673"/>
                </a:lnTo>
                <a:lnTo>
                  <a:pt x="3780" y="1679"/>
                </a:lnTo>
                <a:lnTo>
                  <a:pt x="3629" y="1691"/>
                </a:lnTo>
                <a:lnTo>
                  <a:pt x="3482" y="1707"/>
                </a:lnTo>
                <a:lnTo>
                  <a:pt x="3337" y="1726"/>
                </a:lnTo>
                <a:lnTo>
                  <a:pt x="3194" y="1750"/>
                </a:lnTo>
                <a:lnTo>
                  <a:pt x="3055" y="1779"/>
                </a:lnTo>
                <a:lnTo>
                  <a:pt x="2917" y="1811"/>
                </a:lnTo>
                <a:lnTo>
                  <a:pt x="2785" y="1846"/>
                </a:lnTo>
                <a:lnTo>
                  <a:pt x="2655" y="1885"/>
                </a:lnTo>
                <a:lnTo>
                  <a:pt x="2529" y="1928"/>
                </a:lnTo>
                <a:lnTo>
                  <a:pt x="2408" y="1974"/>
                </a:lnTo>
                <a:lnTo>
                  <a:pt x="2289" y="2024"/>
                </a:lnTo>
                <a:lnTo>
                  <a:pt x="2176" y="2077"/>
                </a:lnTo>
                <a:lnTo>
                  <a:pt x="2068" y="2133"/>
                </a:lnTo>
                <a:lnTo>
                  <a:pt x="1963" y="2191"/>
                </a:lnTo>
                <a:lnTo>
                  <a:pt x="1864" y="2253"/>
                </a:lnTo>
                <a:lnTo>
                  <a:pt x="1770" y="2318"/>
                </a:lnTo>
                <a:lnTo>
                  <a:pt x="1680" y="2385"/>
                </a:lnTo>
                <a:lnTo>
                  <a:pt x="1596" y="2455"/>
                </a:lnTo>
                <a:lnTo>
                  <a:pt x="1519" y="2527"/>
                </a:lnTo>
                <a:lnTo>
                  <a:pt x="1446" y="2601"/>
                </a:lnTo>
                <a:lnTo>
                  <a:pt x="1379" y="2677"/>
                </a:lnTo>
                <a:lnTo>
                  <a:pt x="1320" y="2756"/>
                </a:lnTo>
                <a:lnTo>
                  <a:pt x="1266" y="2837"/>
                </a:lnTo>
                <a:lnTo>
                  <a:pt x="1218" y="2919"/>
                </a:lnTo>
                <a:lnTo>
                  <a:pt x="1178" y="3004"/>
                </a:lnTo>
                <a:lnTo>
                  <a:pt x="1144" y="3089"/>
                </a:lnTo>
                <a:lnTo>
                  <a:pt x="1118" y="3177"/>
                </a:lnTo>
                <a:lnTo>
                  <a:pt x="1100" y="3266"/>
                </a:lnTo>
                <a:lnTo>
                  <a:pt x="1087" y="3357"/>
                </a:lnTo>
                <a:lnTo>
                  <a:pt x="1084" y="3448"/>
                </a:lnTo>
                <a:lnTo>
                  <a:pt x="1085" y="3490"/>
                </a:lnTo>
                <a:lnTo>
                  <a:pt x="1087" y="3532"/>
                </a:lnTo>
                <a:lnTo>
                  <a:pt x="1092" y="3575"/>
                </a:lnTo>
                <a:lnTo>
                  <a:pt x="1097" y="3616"/>
                </a:lnTo>
                <a:lnTo>
                  <a:pt x="1104" y="3657"/>
                </a:lnTo>
                <a:lnTo>
                  <a:pt x="1113" y="3698"/>
                </a:lnTo>
                <a:lnTo>
                  <a:pt x="1124" y="3739"/>
                </a:lnTo>
                <a:lnTo>
                  <a:pt x="1136" y="3779"/>
                </a:lnTo>
                <a:lnTo>
                  <a:pt x="1150" y="3820"/>
                </a:lnTo>
                <a:lnTo>
                  <a:pt x="1165" y="3859"/>
                </a:lnTo>
                <a:lnTo>
                  <a:pt x="1182" y="3899"/>
                </a:lnTo>
                <a:lnTo>
                  <a:pt x="1199" y="3938"/>
                </a:lnTo>
                <a:lnTo>
                  <a:pt x="1220" y="3977"/>
                </a:lnTo>
                <a:lnTo>
                  <a:pt x="1240" y="4015"/>
                </a:lnTo>
                <a:lnTo>
                  <a:pt x="1263" y="4053"/>
                </a:lnTo>
                <a:lnTo>
                  <a:pt x="1286" y="4091"/>
                </a:lnTo>
                <a:lnTo>
                  <a:pt x="1312" y="4127"/>
                </a:lnTo>
                <a:lnTo>
                  <a:pt x="1338" y="4165"/>
                </a:lnTo>
                <a:lnTo>
                  <a:pt x="1366" y="4200"/>
                </a:lnTo>
                <a:lnTo>
                  <a:pt x="1395" y="4237"/>
                </a:lnTo>
                <a:lnTo>
                  <a:pt x="1426" y="4272"/>
                </a:lnTo>
                <a:lnTo>
                  <a:pt x="1458" y="4307"/>
                </a:lnTo>
                <a:lnTo>
                  <a:pt x="1491" y="4342"/>
                </a:lnTo>
                <a:lnTo>
                  <a:pt x="1526" y="4375"/>
                </a:lnTo>
                <a:lnTo>
                  <a:pt x="1561" y="4409"/>
                </a:lnTo>
                <a:lnTo>
                  <a:pt x="1597" y="4442"/>
                </a:lnTo>
                <a:lnTo>
                  <a:pt x="1635" y="4474"/>
                </a:lnTo>
                <a:lnTo>
                  <a:pt x="1675" y="4506"/>
                </a:lnTo>
                <a:lnTo>
                  <a:pt x="1715" y="4537"/>
                </a:lnTo>
                <a:lnTo>
                  <a:pt x="1756" y="4568"/>
                </a:lnTo>
                <a:lnTo>
                  <a:pt x="1800" y="4599"/>
                </a:lnTo>
                <a:lnTo>
                  <a:pt x="1843" y="4628"/>
                </a:lnTo>
                <a:lnTo>
                  <a:pt x="1740" y="4667"/>
                </a:lnTo>
                <a:lnTo>
                  <a:pt x="1640" y="4708"/>
                </a:lnTo>
                <a:lnTo>
                  <a:pt x="1542" y="4751"/>
                </a:lnTo>
                <a:lnTo>
                  <a:pt x="1447" y="4795"/>
                </a:lnTo>
                <a:lnTo>
                  <a:pt x="1353" y="4841"/>
                </a:lnTo>
                <a:lnTo>
                  <a:pt x="1262" y="4889"/>
                </a:lnTo>
                <a:lnTo>
                  <a:pt x="1174" y="4938"/>
                </a:lnTo>
                <a:lnTo>
                  <a:pt x="1088" y="4988"/>
                </a:lnTo>
                <a:lnTo>
                  <a:pt x="1006" y="5041"/>
                </a:lnTo>
                <a:lnTo>
                  <a:pt x="925" y="5094"/>
                </a:lnTo>
                <a:lnTo>
                  <a:pt x="848" y="5150"/>
                </a:lnTo>
                <a:lnTo>
                  <a:pt x="774" y="5207"/>
                </a:lnTo>
                <a:lnTo>
                  <a:pt x="702" y="5266"/>
                </a:lnTo>
                <a:lnTo>
                  <a:pt x="634" y="5325"/>
                </a:lnTo>
                <a:lnTo>
                  <a:pt x="569" y="5385"/>
                </a:lnTo>
                <a:lnTo>
                  <a:pt x="507" y="5447"/>
                </a:lnTo>
                <a:lnTo>
                  <a:pt x="448" y="5511"/>
                </a:lnTo>
                <a:lnTo>
                  <a:pt x="393" y="5576"/>
                </a:lnTo>
                <a:lnTo>
                  <a:pt x="340" y="5641"/>
                </a:lnTo>
                <a:lnTo>
                  <a:pt x="291" y="5709"/>
                </a:lnTo>
                <a:lnTo>
                  <a:pt x="247" y="5776"/>
                </a:lnTo>
                <a:lnTo>
                  <a:pt x="204" y="5846"/>
                </a:lnTo>
                <a:lnTo>
                  <a:pt x="167" y="5915"/>
                </a:lnTo>
                <a:lnTo>
                  <a:pt x="132" y="5986"/>
                </a:lnTo>
                <a:lnTo>
                  <a:pt x="102" y="6058"/>
                </a:lnTo>
                <a:lnTo>
                  <a:pt x="75" y="6130"/>
                </a:lnTo>
                <a:lnTo>
                  <a:pt x="53" y="6204"/>
                </a:lnTo>
                <a:lnTo>
                  <a:pt x="34" y="6278"/>
                </a:lnTo>
                <a:lnTo>
                  <a:pt x="19" y="6354"/>
                </a:lnTo>
                <a:lnTo>
                  <a:pt x="8" y="6429"/>
                </a:lnTo>
                <a:lnTo>
                  <a:pt x="2" y="6505"/>
                </a:lnTo>
                <a:lnTo>
                  <a:pt x="0" y="6583"/>
                </a:lnTo>
                <a:lnTo>
                  <a:pt x="5" y="6700"/>
                </a:lnTo>
                <a:lnTo>
                  <a:pt x="19" y="6815"/>
                </a:lnTo>
                <a:lnTo>
                  <a:pt x="43" y="6928"/>
                </a:lnTo>
                <a:lnTo>
                  <a:pt x="77" y="7040"/>
                </a:lnTo>
                <a:lnTo>
                  <a:pt x="119" y="7149"/>
                </a:lnTo>
                <a:lnTo>
                  <a:pt x="170" y="7257"/>
                </a:lnTo>
                <a:lnTo>
                  <a:pt x="230" y="7363"/>
                </a:lnTo>
                <a:lnTo>
                  <a:pt x="297" y="7466"/>
                </a:lnTo>
                <a:lnTo>
                  <a:pt x="373" y="7566"/>
                </a:lnTo>
                <a:lnTo>
                  <a:pt x="457" y="7664"/>
                </a:lnTo>
                <a:lnTo>
                  <a:pt x="548" y="7759"/>
                </a:lnTo>
                <a:lnTo>
                  <a:pt x="646" y="7852"/>
                </a:lnTo>
                <a:lnTo>
                  <a:pt x="752" y="7942"/>
                </a:lnTo>
                <a:lnTo>
                  <a:pt x="864" y="8027"/>
                </a:lnTo>
                <a:lnTo>
                  <a:pt x="984" y="8111"/>
                </a:lnTo>
                <a:lnTo>
                  <a:pt x="1110" y="8189"/>
                </a:lnTo>
                <a:lnTo>
                  <a:pt x="1241" y="8266"/>
                </a:lnTo>
                <a:lnTo>
                  <a:pt x="1378" y="8338"/>
                </a:lnTo>
                <a:lnTo>
                  <a:pt x="1522" y="8405"/>
                </a:lnTo>
                <a:lnTo>
                  <a:pt x="1671" y="8470"/>
                </a:lnTo>
                <a:lnTo>
                  <a:pt x="1825" y="8530"/>
                </a:lnTo>
                <a:lnTo>
                  <a:pt x="1983" y="8586"/>
                </a:lnTo>
                <a:lnTo>
                  <a:pt x="2148" y="8637"/>
                </a:lnTo>
                <a:lnTo>
                  <a:pt x="2316" y="8684"/>
                </a:lnTo>
                <a:lnTo>
                  <a:pt x="2488" y="8726"/>
                </a:lnTo>
                <a:lnTo>
                  <a:pt x="2665" y="8764"/>
                </a:lnTo>
                <a:lnTo>
                  <a:pt x="2846" y="8796"/>
                </a:lnTo>
                <a:lnTo>
                  <a:pt x="3029" y="8823"/>
                </a:lnTo>
                <a:lnTo>
                  <a:pt x="3217" y="8845"/>
                </a:lnTo>
                <a:lnTo>
                  <a:pt x="3407" y="8861"/>
                </a:lnTo>
                <a:lnTo>
                  <a:pt x="3601" y="8872"/>
                </a:lnTo>
                <a:lnTo>
                  <a:pt x="3797" y="8878"/>
                </a:lnTo>
                <a:lnTo>
                  <a:pt x="3796" y="8893"/>
                </a:lnTo>
                <a:lnTo>
                  <a:pt x="3793" y="8909"/>
                </a:lnTo>
                <a:lnTo>
                  <a:pt x="3792" y="8925"/>
                </a:lnTo>
                <a:lnTo>
                  <a:pt x="3791" y="8940"/>
                </a:lnTo>
                <a:lnTo>
                  <a:pt x="3790" y="8956"/>
                </a:lnTo>
                <a:lnTo>
                  <a:pt x="3790" y="8972"/>
                </a:lnTo>
                <a:lnTo>
                  <a:pt x="3789" y="8988"/>
                </a:lnTo>
                <a:lnTo>
                  <a:pt x="3789" y="9002"/>
                </a:lnTo>
                <a:lnTo>
                  <a:pt x="3793" y="9095"/>
                </a:lnTo>
                <a:lnTo>
                  <a:pt x="3805" y="9185"/>
                </a:lnTo>
                <a:lnTo>
                  <a:pt x="3823" y="9274"/>
                </a:lnTo>
                <a:lnTo>
                  <a:pt x="3850" y="9361"/>
                </a:lnTo>
                <a:lnTo>
                  <a:pt x="3884" y="9448"/>
                </a:lnTo>
                <a:lnTo>
                  <a:pt x="3923" y="9531"/>
                </a:lnTo>
                <a:lnTo>
                  <a:pt x="3971" y="9614"/>
                </a:lnTo>
                <a:lnTo>
                  <a:pt x="4025" y="9694"/>
                </a:lnTo>
                <a:lnTo>
                  <a:pt x="4084" y="9773"/>
                </a:lnTo>
                <a:lnTo>
                  <a:pt x="4152" y="9850"/>
                </a:lnTo>
                <a:lnTo>
                  <a:pt x="4224" y="9925"/>
                </a:lnTo>
                <a:lnTo>
                  <a:pt x="4301" y="9997"/>
                </a:lnTo>
                <a:lnTo>
                  <a:pt x="4386" y="10066"/>
                </a:lnTo>
                <a:lnTo>
                  <a:pt x="4475" y="10134"/>
                </a:lnTo>
                <a:lnTo>
                  <a:pt x="4569" y="10198"/>
                </a:lnTo>
                <a:lnTo>
                  <a:pt x="4668" y="10259"/>
                </a:lnTo>
                <a:lnTo>
                  <a:pt x="4773" y="10319"/>
                </a:lnTo>
                <a:lnTo>
                  <a:pt x="4882" y="10375"/>
                </a:lnTo>
                <a:lnTo>
                  <a:pt x="4996" y="10427"/>
                </a:lnTo>
                <a:lnTo>
                  <a:pt x="5113" y="10476"/>
                </a:lnTo>
                <a:lnTo>
                  <a:pt x="5234" y="10523"/>
                </a:lnTo>
                <a:lnTo>
                  <a:pt x="5360" y="10565"/>
                </a:lnTo>
                <a:lnTo>
                  <a:pt x="5490" y="10605"/>
                </a:lnTo>
                <a:lnTo>
                  <a:pt x="5623" y="10641"/>
                </a:lnTo>
                <a:lnTo>
                  <a:pt x="5760" y="10673"/>
                </a:lnTo>
                <a:lnTo>
                  <a:pt x="5899" y="10700"/>
                </a:lnTo>
                <a:lnTo>
                  <a:pt x="6042" y="10724"/>
                </a:lnTo>
                <a:lnTo>
                  <a:pt x="6187" y="10743"/>
                </a:lnTo>
                <a:lnTo>
                  <a:pt x="6335" y="10759"/>
                </a:lnTo>
                <a:lnTo>
                  <a:pt x="6485" y="10771"/>
                </a:lnTo>
                <a:lnTo>
                  <a:pt x="6638" y="10778"/>
                </a:lnTo>
                <a:lnTo>
                  <a:pt x="6792" y="10780"/>
                </a:lnTo>
                <a:lnTo>
                  <a:pt x="6865" y="10780"/>
                </a:lnTo>
                <a:lnTo>
                  <a:pt x="6937" y="10778"/>
                </a:lnTo>
                <a:lnTo>
                  <a:pt x="7008" y="10775"/>
                </a:lnTo>
                <a:lnTo>
                  <a:pt x="7080" y="10772"/>
                </a:lnTo>
                <a:lnTo>
                  <a:pt x="7150" y="10767"/>
                </a:lnTo>
                <a:lnTo>
                  <a:pt x="7220" y="10762"/>
                </a:lnTo>
                <a:lnTo>
                  <a:pt x="7290" y="10756"/>
                </a:lnTo>
                <a:lnTo>
                  <a:pt x="7359" y="10748"/>
                </a:lnTo>
                <a:lnTo>
                  <a:pt x="7428" y="10740"/>
                </a:lnTo>
                <a:lnTo>
                  <a:pt x="7495" y="10731"/>
                </a:lnTo>
                <a:lnTo>
                  <a:pt x="7563" y="10721"/>
                </a:lnTo>
                <a:lnTo>
                  <a:pt x="7630" y="10710"/>
                </a:lnTo>
                <a:lnTo>
                  <a:pt x="7695" y="10698"/>
                </a:lnTo>
                <a:lnTo>
                  <a:pt x="7761" y="10685"/>
                </a:lnTo>
                <a:lnTo>
                  <a:pt x="7826" y="10672"/>
                </a:lnTo>
                <a:lnTo>
                  <a:pt x="7890" y="10658"/>
                </a:lnTo>
                <a:lnTo>
                  <a:pt x="7953" y="10642"/>
                </a:lnTo>
                <a:lnTo>
                  <a:pt x="8016" y="10626"/>
                </a:lnTo>
                <a:lnTo>
                  <a:pt x="8078" y="10609"/>
                </a:lnTo>
                <a:lnTo>
                  <a:pt x="8139" y="10592"/>
                </a:lnTo>
                <a:lnTo>
                  <a:pt x="8200" y="10573"/>
                </a:lnTo>
                <a:lnTo>
                  <a:pt x="8259" y="10554"/>
                </a:lnTo>
                <a:lnTo>
                  <a:pt x="8319" y="10533"/>
                </a:lnTo>
                <a:lnTo>
                  <a:pt x="8376" y="10513"/>
                </a:lnTo>
                <a:lnTo>
                  <a:pt x="8433" y="10491"/>
                </a:lnTo>
                <a:lnTo>
                  <a:pt x="8489" y="10469"/>
                </a:lnTo>
                <a:lnTo>
                  <a:pt x="8545" y="10447"/>
                </a:lnTo>
                <a:lnTo>
                  <a:pt x="8598" y="10423"/>
                </a:lnTo>
                <a:lnTo>
                  <a:pt x="8652" y="10398"/>
                </a:lnTo>
                <a:lnTo>
                  <a:pt x="8705" y="10372"/>
                </a:lnTo>
                <a:lnTo>
                  <a:pt x="8756" y="10347"/>
                </a:lnTo>
                <a:lnTo>
                  <a:pt x="8806" y="10321"/>
                </a:lnTo>
                <a:lnTo>
                  <a:pt x="8868" y="10347"/>
                </a:lnTo>
                <a:lnTo>
                  <a:pt x="8929" y="10372"/>
                </a:lnTo>
                <a:lnTo>
                  <a:pt x="8992" y="10398"/>
                </a:lnTo>
                <a:lnTo>
                  <a:pt x="9056" y="10423"/>
                </a:lnTo>
                <a:lnTo>
                  <a:pt x="9120" y="10445"/>
                </a:lnTo>
                <a:lnTo>
                  <a:pt x="9186" y="10468"/>
                </a:lnTo>
                <a:lnTo>
                  <a:pt x="9253" y="10491"/>
                </a:lnTo>
                <a:lnTo>
                  <a:pt x="9319" y="10512"/>
                </a:lnTo>
                <a:lnTo>
                  <a:pt x="9387" y="10533"/>
                </a:lnTo>
                <a:lnTo>
                  <a:pt x="9456" y="10553"/>
                </a:lnTo>
                <a:lnTo>
                  <a:pt x="9526" y="10572"/>
                </a:lnTo>
                <a:lnTo>
                  <a:pt x="9595" y="10590"/>
                </a:lnTo>
                <a:lnTo>
                  <a:pt x="9666" y="10608"/>
                </a:lnTo>
                <a:lnTo>
                  <a:pt x="9737" y="10625"/>
                </a:lnTo>
                <a:lnTo>
                  <a:pt x="9810" y="10641"/>
                </a:lnTo>
                <a:lnTo>
                  <a:pt x="9882" y="10656"/>
                </a:lnTo>
                <a:lnTo>
                  <a:pt x="9956" y="10669"/>
                </a:lnTo>
                <a:lnTo>
                  <a:pt x="10030" y="10683"/>
                </a:lnTo>
                <a:lnTo>
                  <a:pt x="10104" y="10696"/>
                </a:lnTo>
                <a:lnTo>
                  <a:pt x="10180" y="10707"/>
                </a:lnTo>
                <a:lnTo>
                  <a:pt x="10255" y="10717"/>
                </a:lnTo>
                <a:lnTo>
                  <a:pt x="10332" y="10727"/>
                </a:lnTo>
                <a:lnTo>
                  <a:pt x="10409" y="10737"/>
                </a:lnTo>
                <a:lnTo>
                  <a:pt x="10487" y="10745"/>
                </a:lnTo>
                <a:lnTo>
                  <a:pt x="10565" y="10751"/>
                </a:lnTo>
                <a:lnTo>
                  <a:pt x="10643" y="10758"/>
                </a:lnTo>
                <a:lnTo>
                  <a:pt x="10722" y="10763"/>
                </a:lnTo>
                <a:lnTo>
                  <a:pt x="10802" y="10767"/>
                </a:lnTo>
                <a:lnTo>
                  <a:pt x="10882" y="10771"/>
                </a:lnTo>
                <a:lnTo>
                  <a:pt x="10962" y="10773"/>
                </a:lnTo>
                <a:lnTo>
                  <a:pt x="11043" y="10775"/>
                </a:lnTo>
                <a:lnTo>
                  <a:pt x="11124" y="10775"/>
                </a:lnTo>
                <a:lnTo>
                  <a:pt x="11303" y="10773"/>
                </a:lnTo>
                <a:lnTo>
                  <a:pt x="11479" y="10766"/>
                </a:lnTo>
                <a:lnTo>
                  <a:pt x="11654" y="10754"/>
                </a:lnTo>
                <a:lnTo>
                  <a:pt x="11826" y="10738"/>
                </a:lnTo>
                <a:lnTo>
                  <a:pt x="11995" y="10717"/>
                </a:lnTo>
                <a:lnTo>
                  <a:pt x="12162" y="10692"/>
                </a:lnTo>
                <a:lnTo>
                  <a:pt x="12325" y="10664"/>
                </a:lnTo>
                <a:lnTo>
                  <a:pt x="12486" y="10630"/>
                </a:lnTo>
                <a:lnTo>
                  <a:pt x="12643" y="10593"/>
                </a:lnTo>
                <a:lnTo>
                  <a:pt x="12797" y="10552"/>
                </a:lnTo>
                <a:lnTo>
                  <a:pt x="12947" y="10507"/>
                </a:lnTo>
                <a:lnTo>
                  <a:pt x="13093" y="10458"/>
                </a:lnTo>
                <a:lnTo>
                  <a:pt x="13235" y="10407"/>
                </a:lnTo>
                <a:lnTo>
                  <a:pt x="13374" y="10351"/>
                </a:lnTo>
                <a:lnTo>
                  <a:pt x="13507" y="10291"/>
                </a:lnTo>
                <a:lnTo>
                  <a:pt x="13636" y="10230"/>
                </a:lnTo>
                <a:lnTo>
                  <a:pt x="13761" y="10163"/>
                </a:lnTo>
                <a:lnTo>
                  <a:pt x="13881" y="10095"/>
                </a:lnTo>
                <a:lnTo>
                  <a:pt x="13995" y="10024"/>
                </a:lnTo>
                <a:lnTo>
                  <a:pt x="14104" y="9950"/>
                </a:lnTo>
                <a:lnTo>
                  <a:pt x="14208" y="9872"/>
                </a:lnTo>
                <a:lnTo>
                  <a:pt x="14307" y="9792"/>
                </a:lnTo>
                <a:lnTo>
                  <a:pt x="14399" y="9710"/>
                </a:lnTo>
                <a:lnTo>
                  <a:pt x="14486" y="9626"/>
                </a:lnTo>
                <a:lnTo>
                  <a:pt x="14567" y="9539"/>
                </a:lnTo>
                <a:lnTo>
                  <a:pt x="14641" y="9450"/>
                </a:lnTo>
                <a:lnTo>
                  <a:pt x="14710" y="9357"/>
                </a:lnTo>
                <a:lnTo>
                  <a:pt x="14771" y="9265"/>
                </a:lnTo>
                <a:lnTo>
                  <a:pt x="14825" y="9169"/>
                </a:lnTo>
                <a:lnTo>
                  <a:pt x="14873" y="9072"/>
                </a:lnTo>
                <a:lnTo>
                  <a:pt x="14914" y="8973"/>
                </a:lnTo>
                <a:lnTo>
                  <a:pt x="14947" y="8872"/>
                </a:lnTo>
                <a:lnTo>
                  <a:pt x="15122" y="8855"/>
                </a:lnTo>
                <a:lnTo>
                  <a:pt x="15294" y="8833"/>
                </a:lnTo>
                <a:lnTo>
                  <a:pt x="15463" y="8807"/>
                </a:lnTo>
                <a:lnTo>
                  <a:pt x="15629" y="8776"/>
                </a:lnTo>
                <a:lnTo>
                  <a:pt x="15792" y="8741"/>
                </a:lnTo>
                <a:lnTo>
                  <a:pt x="15951" y="8702"/>
                </a:lnTo>
                <a:lnTo>
                  <a:pt x="16107" y="8660"/>
                </a:lnTo>
                <a:lnTo>
                  <a:pt x="16259" y="8613"/>
                </a:lnTo>
                <a:lnTo>
                  <a:pt x="16406" y="8562"/>
                </a:lnTo>
                <a:lnTo>
                  <a:pt x="16550" y="8507"/>
                </a:lnTo>
                <a:lnTo>
                  <a:pt x="16690" y="8450"/>
                </a:lnTo>
                <a:lnTo>
                  <a:pt x="16824" y="8388"/>
                </a:lnTo>
                <a:lnTo>
                  <a:pt x="16953" y="8323"/>
                </a:lnTo>
                <a:lnTo>
                  <a:pt x="17079" y="8256"/>
                </a:lnTo>
                <a:lnTo>
                  <a:pt x="17199" y="8184"/>
                </a:lnTo>
                <a:lnTo>
                  <a:pt x="17313" y="8110"/>
                </a:lnTo>
                <a:lnTo>
                  <a:pt x="17422" y="8033"/>
                </a:lnTo>
                <a:lnTo>
                  <a:pt x="17525" y="7953"/>
                </a:lnTo>
                <a:lnTo>
                  <a:pt x="17623" y="7870"/>
                </a:lnTo>
                <a:lnTo>
                  <a:pt x="17714" y="7785"/>
                </a:lnTo>
                <a:lnTo>
                  <a:pt x="17800" y="7697"/>
                </a:lnTo>
                <a:lnTo>
                  <a:pt x="17877" y="7607"/>
                </a:lnTo>
                <a:lnTo>
                  <a:pt x="17950" y="7515"/>
                </a:lnTo>
                <a:lnTo>
                  <a:pt x="18015" y="7420"/>
                </a:lnTo>
                <a:lnTo>
                  <a:pt x="18074" y="7324"/>
                </a:lnTo>
                <a:lnTo>
                  <a:pt x="18124" y="7226"/>
                </a:lnTo>
                <a:lnTo>
                  <a:pt x="18168" y="7125"/>
                </a:lnTo>
                <a:lnTo>
                  <a:pt x="18204" y="7023"/>
                </a:lnTo>
                <a:lnTo>
                  <a:pt x="18232" y="6920"/>
                </a:lnTo>
                <a:lnTo>
                  <a:pt x="18253" y="6815"/>
                </a:lnTo>
                <a:lnTo>
                  <a:pt x="18265" y="6708"/>
                </a:lnTo>
                <a:lnTo>
                  <a:pt x="18270" y="660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  <a:effectLst>
            <a:outerShdw dist="36147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"/>
          <p:cNvSpPr/>
          <p:nvPr/>
        </p:nvSpPr>
        <p:spPr>
          <a:xfrm>
            <a:off x="0" y="345132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60" name=""/>
          <p:cNvGrpSpPr/>
          <p:nvPr/>
        </p:nvGrpSpPr>
        <p:grpSpPr>
          <a:xfrm>
            <a:off x="5943600" y="3193920"/>
            <a:ext cx="1141920" cy="1330560"/>
            <a:chOff x="5943600" y="3193920"/>
            <a:chExt cx="1141920" cy="1330560"/>
          </a:xfrm>
        </p:grpSpPr>
        <p:sp>
          <p:nvSpPr>
            <p:cNvPr id="461" name=""/>
            <p:cNvSpPr/>
            <p:nvPr/>
          </p:nvSpPr>
          <p:spPr>
            <a:xfrm>
              <a:off x="5967000" y="3193920"/>
              <a:ext cx="1044720" cy="1330560"/>
            </a:xfrm>
            <a:prstGeom prst="ellipse">
              <a:avLst/>
            </a:prstGeom>
            <a:gradFill rotWithShape="0">
              <a:gsLst>
                <a:gs pos="0">
                  <a:srgbClr val="f4aa3e"/>
                </a:gs>
                <a:gs pos="100000">
                  <a:srgbClr val="ffb241"/>
                </a:gs>
              </a:gsLst>
              <a:lin ang="135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5943600" y="3341880"/>
              <a:ext cx="1141920" cy="94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Applications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Don’t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Integrate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63" name=""/>
          <p:cNvSpPr/>
          <p:nvPr/>
        </p:nvSpPr>
        <p:spPr>
          <a:xfrm>
            <a:off x="4678200" y="3490920"/>
            <a:ext cx="10857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Scalable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64" name="leftco1" descr=""/>
          <p:cNvPicPr/>
          <p:nvPr/>
        </p:nvPicPr>
        <p:blipFill>
          <a:blip r:embed="rId4"/>
          <a:stretch/>
        </p:blipFill>
        <p:spPr>
          <a:xfrm>
            <a:off x="7605720" y="3494160"/>
            <a:ext cx="1382760" cy="699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5" name="logo_commerceone" descr=""/>
          <p:cNvPicPr/>
          <p:nvPr/>
        </p:nvPicPr>
        <p:blipFill>
          <a:blip r:embed="rId5"/>
          <a:stretch/>
        </p:blipFill>
        <p:spPr>
          <a:xfrm>
            <a:off x="7143840" y="4803840"/>
            <a:ext cx="2000160" cy="5936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"/>
          <p:cNvSpPr/>
          <p:nvPr/>
        </p:nvSpPr>
        <p:spPr>
          <a:xfrm>
            <a:off x="0" y="1687680"/>
            <a:ext cx="9144000" cy="517032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Current Application Infrastructure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grpSp>
        <p:nvGrpSpPr>
          <p:cNvPr id="468" name=""/>
          <p:cNvGrpSpPr/>
          <p:nvPr/>
        </p:nvGrpSpPr>
        <p:grpSpPr>
          <a:xfrm>
            <a:off x="465120" y="2212920"/>
            <a:ext cx="7762680" cy="4188240"/>
            <a:chOff x="465120" y="2212920"/>
            <a:chExt cx="7762680" cy="4188240"/>
          </a:xfrm>
        </p:grpSpPr>
        <p:grpSp>
          <p:nvGrpSpPr>
            <p:cNvPr id="469" name=""/>
            <p:cNvGrpSpPr/>
            <p:nvPr/>
          </p:nvGrpSpPr>
          <p:grpSpPr>
            <a:xfrm>
              <a:off x="6962400" y="3691800"/>
              <a:ext cx="1265400" cy="1033560"/>
              <a:chOff x="6962400" y="3691800"/>
              <a:chExt cx="1265400" cy="1033560"/>
            </a:xfrm>
          </p:grpSpPr>
          <p:grpSp>
            <p:nvGrpSpPr>
              <p:cNvPr id="470" name=""/>
              <p:cNvGrpSpPr/>
              <p:nvPr/>
            </p:nvGrpSpPr>
            <p:grpSpPr>
              <a:xfrm>
                <a:off x="7428240" y="3691800"/>
                <a:ext cx="799560" cy="1033560"/>
                <a:chOff x="7428240" y="3691800"/>
                <a:chExt cx="799560" cy="1033560"/>
              </a:xfrm>
            </p:grpSpPr>
            <p:grpSp>
              <p:nvGrpSpPr>
                <p:cNvPr id="471" name=""/>
                <p:cNvGrpSpPr/>
                <p:nvPr/>
              </p:nvGrpSpPr>
              <p:grpSpPr>
                <a:xfrm>
                  <a:off x="7620840" y="3691800"/>
                  <a:ext cx="396720" cy="596880"/>
                  <a:chOff x="7620840" y="3691800"/>
                  <a:chExt cx="396720" cy="596880"/>
                </a:xfrm>
              </p:grpSpPr>
              <p:sp>
                <p:nvSpPr>
                  <p:cNvPr id="472" name=""/>
                  <p:cNvSpPr/>
                  <p:nvPr/>
                </p:nvSpPr>
                <p:spPr>
                  <a:xfrm>
                    <a:off x="7970400" y="4251600"/>
                    <a:ext cx="21960" cy="26280"/>
                  </a:xfrm>
                  <a:custGeom>
                    <a:avLst/>
                    <a:gdLst/>
                    <a:ahLst/>
                    <a:rect l="l" t="t" r="r" b="b"/>
                    <a:pathLst>
                      <a:path w="17" h="17">
                        <a:moveTo>
                          <a:pt x="4" y="16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4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520" bIns="-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3" name=""/>
                  <p:cNvSpPr/>
                  <p:nvPr/>
                </p:nvSpPr>
                <p:spPr>
                  <a:xfrm>
                    <a:off x="7992720" y="3705480"/>
                    <a:ext cx="23040" cy="541440"/>
                  </a:xfrm>
                  <a:custGeom>
                    <a:avLst/>
                    <a:gdLst/>
                    <a:ahLst/>
                    <a:rect l="l" t="t" r="r" b="b"/>
                    <a:pathLst>
                      <a:path w="18" h="348">
                        <a:moveTo>
                          <a:pt x="0" y="31"/>
                        </a:moveTo>
                        <a:lnTo>
                          <a:pt x="17" y="0"/>
                        </a:lnTo>
                        <a:lnTo>
                          <a:pt x="17" y="315"/>
                        </a:lnTo>
                        <a:lnTo>
                          <a:pt x="0" y="347"/>
                        </a:lnTo>
                        <a:lnTo>
                          <a:pt x="0" y="31"/>
                        </a:lnTo>
                      </a:path>
                    </a:pathLst>
                  </a:custGeom>
                  <a:solidFill>
                    <a:srgbClr val="9933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4" name=""/>
                  <p:cNvSpPr/>
                  <p:nvPr/>
                </p:nvSpPr>
                <p:spPr>
                  <a:xfrm>
                    <a:off x="7625880" y="3705480"/>
                    <a:ext cx="389880" cy="37080"/>
                  </a:xfrm>
                  <a:custGeom>
                    <a:avLst/>
                    <a:gdLst/>
                    <a:ahLst/>
                    <a:rect l="l" t="t" r="r" b="b"/>
                    <a:pathLst>
                      <a:path w="299" h="24">
                        <a:moveTo>
                          <a:pt x="0" y="23"/>
                        </a:moveTo>
                        <a:lnTo>
                          <a:pt x="18" y="0"/>
                        </a:lnTo>
                        <a:lnTo>
                          <a:pt x="298" y="0"/>
                        </a:lnTo>
                        <a:lnTo>
                          <a:pt x="276" y="23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9933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720" bIns="-9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5" name=""/>
                  <p:cNvSpPr/>
                  <p:nvPr/>
                </p:nvSpPr>
                <p:spPr>
                  <a:xfrm>
                    <a:off x="7625880" y="3756960"/>
                    <a:ext cx="363600" cy="488160"/>
                  </a:xfrm>
                  <a:prstGeom prst="rect">
                    <a:avLst/>
                  </a:prstGeom>
                  <a:solidFill>
                    <a:srgbClr val="996633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6" name=""/>
                  <p:cNvSpPr/>
                  <p:nvPr/>
                </p:nvSpPr>
                <p:spPr>
                  <a:xfrm>
                    <a:off x="7640280" y="4263840"/>
                    <a:ext cx="330120" cy="2484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7" name=""/>
                  <p:cNvSpPr/>
                  <p:nvPr/>
                </p:nvSpPr>
                <p:spPr>
                  <a:xfrm>
                    <a:off x="7631280" y="3756960"/>
                    <a:ext cx="47880" cy="48816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8" name=""/>
                  <p:cNvSpPr/>
                  <p:nvPr/>
                </p:nvSpPr>
                <p:spPr>
                  <a:xfrm flipH="1">
                    <a:off x="7638480" y="404316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9" name=""/>
                  <p:cNvSpPr/>
                  <p:nvPr/>
                </p:nvSpPr>
                <p:spPr>
                  <a:xfrm flipH="1">
                    <a:off x="7638480" y="405540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0" name=""/>
                  <p:cNvSpPr/>
                  <p:nvPr/>
                </p:nvSpPr>
                <p:spPr>
                  <a:xfrm flipH="1">
                    <a:off x="7638480" y="407268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1" name=""/>
                  <p:cNvSpPr/>
                  <p:nvPr/>
                </p:nvSpPr>
                <p:spPr>
                  <a:xfrm flipH="1">
                    <a:off x="7638480" y="408024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2" name=""/>
                  <p:cNvSpPr/>
                  <p:nvPr/>
                </p:nvSpPr>
                <p:spPr>
                  <a:xfrm flipH="1">
                    <a:off x="7638480" y="408672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3" name=""/>
                  <p:cNvSpPr/>
                  <p:nvPr/>
                </p:nvSpPr>
                <p:spPr>
                  <a:xfrm flipH="1">
                    <a:off x="7638480" y="409896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4" name=""/>
                  <p:cNvSpPr/>
                  <p:nvPr/>
                </p:nvSpPr>
                <p:spPr>
                  <a:xfrm flipH="1">
                    <a:off x="7638480" y="411336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5" name=""/>
                  <p:cNvSpPr/>
                  <p:nvPr/>
                </p:nvSpPr>
                <p:spPr>
                  <a:xfrm flipH="1">
                    <a:off x="7638480" y="412380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6" name=""/>
                  <p:cNvSpPr/>
                  <p:nvPr/>
                </p:nvSpPr>
                <p:spPr>
                  <a:xfrm flipH="1">
                    <a:off x="7638480" y="413028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7" name=""/>
                  <p:cNvSpPr/>
                  <p:nvPr/>
                </p:nvSpPr>
                <p:spPr>
                  <a:xfrm flipH="1">
                    <a:off x="7638480" y="414756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8" name=""/>
                  <p:cNvSpPr/>
                  <p:nvPr/>
                </p:nvSpPr>
                <p:spPr>
                  <a:xfrm flipH="1">
                    <a:off x="7638480" y="416124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9" name=""/>
                  <p:cNvSpPr/>
                  <p:nvPr/>
                </p:nvSpPr>
                <p:spPr>
                  <a:xfrm flipH="1">
                    <a:off x="7638480" y="417204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0" name=""/>
                  <p:cNvSpPr/>
                  <p:nvPr/>
                </p:nvSpPr>
                <p:spPr>
                  <a:xfrm>
                    <a:off x="7691040" y="3756960"/>
                    <a:ext cx="52200" cy="48816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1" name=""/>
                  <p:cNvSpPr/>
                  <p:nvPr/>
                </p:nvSpPr>
                <p:spPr>
                  <a:xfrm flipH="1">
                    <a:off x="7700040" y="404316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2" name=""/>
                  <p:cNvSpPr/>
                  <p:nvPr/>
                </p:nvSpPr>
                <p:spPr>
                  <a:xfrm flipH="1">
                    <a:off x="7700040" y="405540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3" name=""/>
                  <p:cNvSpPr/>
                  <p:nvPr/>
                </p:nvSpPr>
                <p:spPr>
                  <a:xfrm flipH="1">
                    <a:off x="7700040" y="407268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4" name=""/>
                  <p:cNvSpPr/>
                  <p:nvPr/>
                </p:nvSpPr>
                <p:spPr>
                  <a:xfrm flipH="1">
                    <a:off x="7700040" y="408024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5" name=""/>
                  <p:cNvSpPr/>
                  <p:nvPr/>
                </p:nvSpPr>
                <p:spPr>
                  <a:xfrm flipH="1">
                    <a:off x="7700040" y="408672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6" name=""/>
                  <p:cNvSpPr/>
                  <p:nvPr/>
                </p:nvSpPr>
                <p:spPr>
                  <a:xfrm flipH="1">
                    <a:off x="7700040" y="409896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7" name=""/>
                  <p:cNvSpPr/>
                  <p:nvPr/>
                </p:nvSpPr>
                <p:spPr>
                  <a:xfrm flipH="1">
                    <a:off x="7700040" y="411336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8" name=""/>
                  <p:cNvSpPr/>
                  <p:nvPr/>
                </p:nvSpPr>
                <p:spPr>
                  <a:xfrm flipH="1">
                    <a:off x="7700040" y="412380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9" name=""/>
                  <p:cNvSpPr/>
                  <p:nvPr/>
                </p:nvSpPr>
                <p:spPr>
                  <a:xfrm flipH="1">
                    <a:off x="7700040" y="413028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0" name=""/>
                  <p:cNvSpPr/>
                  <p:nvPr/>
                </p:nvSpPr>
                <p:spPr>
                  <a:xfrm flipH="1">
                    <a:off x="7700040" y="414756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1" name=""/>
                  <p:cNvSpPr/>
                  <p:nvPr/>
                </p:nvSpPr>
                <p:spPr>
                  <a:xfrm flipH="1">
                    <a:off x="7700040" y="416124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2" name=""/>
                  <p:cNvSpPr/>
                  <p:nvPr/>
                </p:nvSpPr>
                <p:spPr>
                  <a:xfrm flipH="1">
                    <a:off x="7700040" y="417204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3" name=""/>
                  <p:cNvSpPr/>
                  <p:nvPr/>
                </p:nvSpPr>
                <p:spPr>
                  <a:xfrm>
                    <a:off x="7752600" y="3756960"/>
                    <a:ext cx="50760" cy="48816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4" name=""/>
                  <p:cNvSpPr/>
                  <p:nvPr/>
                </p:nvSpPr>
                <p:spPr>
                  <a:xfrm>
                    <a:off x="7814880" y="3756960"/>
                    <a:ext cx="48240" cy="48816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5" name=""/>
                  <p:cNvSpPr/>
                  <p:nvPr/>
                </p:nvSpPr>
                <p:spPr>
                  <a:xfrm>
                    <a:off x="7872480" y="3756960"/>
                    <a:ext cx="50760" cy="48816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6" name=""/>
                  <p:cNvSpPr/>
                  <p:nvPr/>
                </p:nvSpPr>
                <p:spPr>
                  <a:xfrm>
                    <a:off x="7935120" y="3756960"/>
                    <a:ext cx="47880" cy="48816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7" name=""/>
                  <p:cNvSpPr/>
                  <p:nvPr/>
                </p:nvSpPr>
                <p:spPr>
                  <a:xfrm>
                    <a:off x="7631280" y="3750480"/>
                    <a:ext cx="478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8" name=""/>
                  <p:cNvSpPr/>
                  <p:nvPr/>
                </p:nvSpPr>
                <p:spPr>
                  <a:xfrm>
                    <a:off x="7631280" y="3993120"/>
                    <a:ext cx="478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9" name=""/>
                  <p:cNvSpPr/>
                  <p:nvPr/>
                </p:nvSpPr>
                <p:spPr>
                  <a:xfrm>
                    <a:off x="7631280" y="4245120"/>
                    <a:ext cx="4788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0" name=""/>
                  <p:cNvSpPr/>
                  <p:nvPr/>
                </p:nvSpPr>
                <p:spPr>
                  <a:xfrm>
                    <a:off x="7691040" y="3750480"/>
                    <a:ext cx="5220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1" name=""/>
                  <p:cNvSpPr/>
                  <p:nvPr/>
                </p:nvSpPr>
                <p:spPr>
                  <a:xfrm>
                    <a:off x="7691040" y="3993120"/>
                    <a:ext cx="5220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2" name=""/>
                  <p:cNvSpPr/>
                  <p:nvPr/>
                </p:nvSpPr>
                <p:spPr>
                  <a:xfrm>
                    <a:off x="7691040" y="4245120"/>
                    <a:ext cx="5220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3" name=""/>
                  <p:cNvSpPr/>
                  <p:nvPr/>
                </p:nvSpPr>
                <p:spPr>
                  <a:xfrm>
                    <a:off x="7752600" y="3750480"/>
                    <a:ext cx="507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4" name=""/>
                  <p:cNvSpPr/>
                  <p:nvPr/>
                </p:nvSpPr>
                <p:spPr>
                  <a:xfrm>
                    <a:off x="7752600" y="3993120"/>
                    <a:ext cx="507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" name=""/>
                  <p:cNvSpPr/>
                  <p:nvPr/>
                </p:nvSpPr>
                <p:spPr>
                  <a:xfrm>
                    <a:off x="7752600" y="4245120"/>
                    <a:ext cx="5076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" name=""/>
                  <p:cNvSpPr/>
                  <p:nvPr/>
                </p:nvSpPr>
                <p:spPr>
                  <a:xfrm>
                    <a:off x="7814880" y="3750480"/>
                    <a:ext cx="4824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7" name=""/>
                  <p:cNvSpPr/>
                  <p:nvPr/>
                </p:nvSpPr>
                <p:spPr>
                  <a:xfrm>
                    <a:off x="7814880" y="3993120"/>
                    <a:ext cx="4824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8" name=""/>
                  <p:cNvSpPr/>
                  <p:nvPr/>
                </p:nvSpPr>
                <p:spPr>
                  <a:xfrm>
                    <a:off x="7814880" y="4245120"/>
                    <a:ext cx="4824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9" name=""/>
                  <p:cNvSpPr/>
                  <p:nvPr/>
                </p:nvSpPr>
                <p:spPr>
                  <a:xfrm>
                    <a:off x="7872480" y="3750480"/>
                    <a:ext cx="507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0" name=""/>
                  <p:cNvSpPr/>
                  <p:nvPr/>
                </p:nvSpPr>
                <p:spPr>
                  <a:xfrm>
                    <a:off x="7872480" y="3993120"/>
                    <a:ext cx="507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1" name=""/>
                  <p:cNvSpPr/>
                  <p:nvPr/>
                </p:nvSpPr>
                <p:spPr>
                  <a:xfrm>
                    <a:off x="7872480" y="4245120"/>
                    <a:ext cx="5076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2" name=""/>
                  <p:cNvSpPr/>
                  <p:nvPr/>
                </p:nvSpPr>
                <p:spPr>
                  <a:xfrm>
                    <a:off x="7935120" y="3750480"/>
                    <a:ext cx="478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3" name=""/>
                  <p:cNvSpPr/>
                  <p:nvPr/>
                </p:nvSpPr>
                <p:spPr>
                  <a:xfrm>
                    <a:off x="7935120" y="3993120"/>
                    <a:ext cx="478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4" name=""/>
                  <p:cNvSpPr/>
                  <p:nvPr/>
                </p:nvSpPr>
                <p:spPr>
                  <a:xfrm>
                    <a:off x="7935120" y="4245120"/>
                    <a:ext cx="4788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5" name=""/>
                  <p:cNvSpPr/>
                  <p:nvPr/>
                </p:nvSpPr>
                <p:spPr>
                  <a:xfrm>
                    <a:off x="7620840" y="3691800"/>
                    <a:ext cx="396720" cy="575280"/>
                  </a:xfrm>
                  <a:custGeom>
                    <a:avLst/>
                    <a:gdLst/>
                    <a:ahLst/>
                    <a:rect l="l" t="t" r="r" b="b"/>
                    <a:pathLst>
                      <a:path w="304" h="370">
                        <a:moveTo>
                          <a:pt x="21" y="0"/>
                        </a:moveTo>
                        <a:lnTo>
                          <a:pt x="303" y="0"/>
                        </a:lnTo>
                        <a:lnTo>
                          <a:pt x="303" y="323"/>
                        </a:lnTo>
                        <a:lnTo>
                          <a:pt x="281" y="356"/>
                        </a:lnTo>
                        <a:lnTo>
                          <a:pt x="275" y="356"/>
                        </a:lnTo>
                        <a:lnTo>
                          <a:pt x="270" y="369"/>
                        </a:lnTo>
                        <a:lnTo>
                          <a:pt x="11" y="369"/>
                        </a:lnTo>
                        <a:lnTo>
                          <a:pt x="11" y="356"/>
                        </a:lnTo>
                        <a:lnTo>
                          <a:pt x="0" y="356"/>
                        </a:lnTo>
                        <a:lnTo>
                          <a:pt x="0" y="32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526" name=""/>
                <p:cNvSpPr/>
                <p:nvPr/>
              </p:nvSpPr>
              <p:spPr>
                <a:xfrm>
                  <a:off x="7428240" y="4326120"/>
                  <a:ext cx="799560" cy="399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t">
                  <a:sp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 Rounded MT Bold"/>
                    </a:rPr>
                    <a:t>Application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 Rounded MT Bold"/>
                    </a:rPr>
                    <a:t>Server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527" name=""/>
              <p:cNvGrpSpPr/>
              <p:nvPr/>
            </p:nvGrpSpPr>
            <p:grpSpPr>
              <a:xfrm>
                <a:off x="7125840" y="3918960"/>
                <a:ext cx="307800" cy="182880"/>
                <a:chOff x="7125840" y="3918960"/>
                <a:chExt cx="307800" cy="182880"/>
              </a:xfrm>
            </p:grpSpPr>
            <p:grpSp>
              <p:nvGrpSpPr>
                <p:cNvPr id="528" name=""/>
                <p:cNvGrpSpPr/>
                <p:nvPr/>
              </p:nvGrpSpPr>
              <p:grpSpPr>
                <a:xfrm>
                  <a:off x="7131600" y="3926880"/>
                  <a:ext cx="302040" cy="174960"/>
                  <a:chOff x="7131600" y="3926880"/>
                  <a:chExt cx="302040" cy="174960"/>
                </a:xfrm>
              </p:grpSpPr>
              <p:sp>
                <p:nvSpPr>
                  <p:cNvPr id="529" name=""/>
                  <p:cNvSpPr/>
                  <p:nvPr/>
                </p:nvSpPr>
                <p:spPr>
                  <a:xfrm>
                    <a:off x="7131600" y="3983400"/>
                    <a:ext cx="301320" cy="6264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5840" bIns="15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0" name=""/>
                  <p:cNvSpPr/>
                  <p:nvPr/>
                </p:nvSpPr>
                <p:spPr>
                  <a:xfrm>
                    <a:off x="7133400" y="3989160"/>
                    <a:ext cx="300240" cy="11268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1" name=""/>
                  <p:cNvSpPr/>
                  <p:nvPr/>
                </p:nvSpPr>
                <p:spPr>
                  <a:xfrm>
                    <a:off x="7133400" y="3926880"/>
                    <a:ext cx="300240" cy="1134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532" name=""/>
                <p:cNvSpPr/>
                <p:nvPr/>
              </p:nvSpPr>
              <p:spPr>
                <a:xfrm>
                  <a:off x="7125840" y="3974760"/>
                  <a:ext cx="301320" cy="62640"/>
                </a:xfrm>
                <a:prstGeom prst="rect">
                  <a:avLst/>
                </a:prstGeom>
                <a:solidFill>
                  <a:srgbClr val="004e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840" bIns="15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3" name=""/>
                <p:cNvSpPr/>
                <p:nvPr/>
              </p:nvSpPr>
              <p:spPr>
                <a:xfrm>
                  <a:off x="7128720" y="3979800"/>
                  <a:ext cx="299520" cy="113760"/>
                </a:xfrm>
                <a:prstGeom prst="ellipse">
                  <a:avLst/>
                </a:prstGeom>
                <a:solidFill>
                  <a:srgbClr val="004e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4" name=""/>
                <p:cNvSpPr/>
                <p:nvPr/>
              </p:nvSpPr>
              <p:spPr>
                <a:xfrm>
                  <a:off x="7128720" y="3918960"/>
                  <a:ext cx="299520" cy="113760"/>
                </a:xfrm>
                <a:prstGeom prst="ellipse">
                  <a:avLst/>
                </a:prstGeom>
                <a:solidFill>
                  <a:srgbClr val="5589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535" name=""/>
                <p:cNvGrpSpPr/>
                <p:nvPr/>
              </p:nvGrpSpPr>
              <p:grpSpPr>
                <a:xfrm>
                  <a:off x="7184880" y="3934080"/>
                  <a:ext cx="185760" cy="81360"/>
                  <a:chOff x="7184880" y="3934080"/>
                  <a:chExt cx="185760" cy="81360"/>
                </a:xfrm>
              </p:grpSpPr>
              <p:grpSp>
                <p:nvGrpSpPr>
                  <p:cNvPr id="536" name=""/>
                  <p:cNvGrpSpPr/>
                  <p:nvPr/>
                </p:nvGrpSpPr>
                <p:grpSpPr>
                  <a:xfrm>
                    <a:off x="7184880" y="3934080"/>
                    <a:ext cx="185760" cy="81360"/>
                    <a:chOff x="7184880" y="3934080"/>
                    <a:chExt cx="185760" cy="81360"/>
                  </a:xfrm>
                </p:grpSpPr>
                <p:sp>
                  <p:nvSpPr>
                    <p:cNvPr id="537" name=""/>
                    <p:cNvSpPr/>
                    <p:nvPr/>
                  </p:nvSpPr>
                  <p:spPr>
                    <a:xfrm>
                      <a:off x="7184880" y="3934080"/>
                      <a:ext cx="83880" cy="32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4" h="65">
                          <a:moveTo>
                            <a:pt x="0" y="9"/>
                          </a:moveTo>
                          <a:lnTo>
                            <a:pt x="20" y="0"/>
                          </a:lnTo>
                          <a:lnTo>
                            <a:pt x="64" y="34"/>
                          </a:lnTo>
                          <a:lnTo>
                            <a:pt x="84" y="23"/>
                          </a:lnTo>
                          <a:lnTo>
                            <a:pt x="78" y="65"/>
                          </a:lnTo>
                          <a:lnTo>
                            <a:pt x="20" y="65"/>
                          </a:lnTo>
                          <a:lnTo>
                            <a:pt x="45" y="52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400" bIns="-14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8" name=""/>
                    <p:cNvSpPr/>
                    <p:nvPr/>
                  </p:nvSpPr>
                  <p:spPr>
                    <a:xfrm>
                      <a:off x="7184880" y="3934080"/>
                      <a:ext cx="83880" cy="32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4" h="65">
                          <a:moveTo>
                            <a:pt x="0" y="9"/>
                          </a:moveTo>
                          <a:lnTo>
                            <a:pt x="20" y="0"/>
                          </a:lnTo>
                          <a:lnTo>
                            <a:pt x="64" y="34"/>
                          </a:lnTo>
                          <a:lnTo>
                            <a:pt x="84" y="23"/>
                          </a:lnTo>
                          <a:lnTo>
                            <a:pt x="78" y="65"/>
                          </a:lnTo>
                          <a:lnTo>
                            <a:pt x="20" y="65"/>
                          </a:lnTo>
                          <a:lnTo>
                            <a:pt x="45" y="52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400" bIns="-14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9" name=""/>
                    <p:cNvSpPr/>
                    <p:nvPr/>
                  </p:nvSpPr>
                  <p:spPr>
                    <a:xfrm>
                      <a:off x="7282800" y="3986640"/>
                      <a:ext cx="87840" cy="28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8" h="60">
                          <a:moveTo>
                            <a:pt x="88" y="48"/>
                          </a:moveTo>
                          <a:lnTo>
                            <a:pt x="67" y="60"/>
                          </a:lnTo>
                          <a:lnTo>
                            <a:pt x="22" y="31"/>
                          </a:lnTo>
                          <a:lnTo>
                            <a:pt x="0" y="48"/>
                          </a:lnTo>
                          <a:lnTo>
                            <a:pt x="6" y="0"/>
                          </a:lnTo>
                          <a:lnTo>
                            <a:pt x="67" y="0"/>
                          </a:lnTo>
                          <a:lnTo>
                            <a:pt x="44" y="18"/>
                          </a:lnTo>
                          <a:lnTo>
                            <a:pt x="88" y="4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8000" bIns="-18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40" name=""/>
                    <p:cNvSpPr/>
                    <p:nvPr/>
                  </p:nvSpPr>
                  <p:spPr>
                    <a:xfrm>
                      <a:off x="7282800" y="3986640"/>
                      <a:ext cx="87840" cy="28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8" h="60">
                          <a:moveTo>
                            <a:pt x="88" y="48"/>
                          </a:moveTo>
                          <a:lnTo>
                            <a:pt x="67" y="60"/>
                          </a:lnTo>
                          <a:lnTo>
                            <a:pt x="22" y="31"/>
                          </a:lnTo>
                          <a:lnTo>
                            <a:pt x="0" y="48"/>
                          </a:lnTo>
                          <a:lnTo>
                            <a:pt x="6" y="0"/>
                          </a:lnTo>
                          <a:lnTo>
                            <a:pt x="67" y="0"/>
                          </a:lnTo>
                          <a:lnTo>
                            <a:pt x="44" y="18"/>
                          </a:lnTo>
                          <a:lnTo>
                            <a:pt x="88" y="4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8000" bIns="-18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41" name=""/>
                  <p:cNvGrpSpPr/>
                  <p:nvPr/>
                </p:nvGrpSpPr>
                <p:grpSpPr>
                  <a:xfrm>
                    <a:off x="7189560" y="3934080"/>
                    <a:ext cx="174960" cy="81000"/>
                    <a:chOff x="7189560" y="3934080"/>
                    <a:chExt cx="174960" cy="81000"/>
                  </a:xfrm>
                </p:grpSpPr>
                <p:sp>
                  <p:nvSpPr>
                    <p:cNvPr id="542" name=""/>
                    <p:cNvSpPr/>
                    <p:nvPr/>
                  </p:nvSpPr>
                  <p:spPr>
                    <a:xfrm>
                      <a:off x="7277400" y="3934080"/>
                      <a:ext cx="87120" cy="32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" h="65">
                          <a:moveTo>
                            <a:pt x="0" y="52"/>
                          </a:moveTo>
                          <a:lnTo>
                            <a:pt x="20" y="65"/>
                          </a:lnTo>
                          <a:lnTo>
                            <a:pt x="64" y="23"/>
                          </a:lnTo>
                          <a:lnTo>
                            <a:pt x="87" y="34"/>
                          </a:lnTo>
                          <a:lnTo>
                            <a:pt x="79" y="0"/>
                          </a:lnTo>
                          <a:lnTo>
                            <a:pt x="20" y="0"/>
                          </a:lnTo>
                          <a:lnTo>
                            <a:pt x="49" y="9"/>
                          </a:lnTo>
                          <a:lnTo>
                            <a:pt x="0" y="5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400" bIns="-14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43" name=""/>
                    <p:cNvSpPr/>
                    <p:nvPr/>
                  </p:nvSpPr>
                  <p:spPr>
                    <a:xfrm>
                      <a:off x="7277400" y="3934080"/>
                      <a:ext cx="87120" cy="32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" h="65">
                          <a:moveTo>
                            <a:pt x="0" y="52"/>
                          </a:moveTo>
                          <a:lnTo>
                            <a:pt x="20" y="65"/>
                          </a:lnTo>
                          <a:lnTo>
                            <a:pt x="64" y="23"/>
                          </a:lnTo>
                          <a:lnTo>
                            <a:pt x="87" y="34"/>
                          </a:lnTo>
                          <a:lnTo>
                            <a:pt x="79" y="0"/>
                          </a:lnTo>
                          <a:lnTo>
                            <a:pt x="20" y="0"/>
                          </a:lnTo>
                          <a:lnTo>
                            <a:pt x="49" y="9"/>
                          </a:lnTo>
                          <a:lnTo>
                            <a:pt x="0" y="5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400" bIns="-14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44" name=""/>
                    <p:cNvSpPr/>
                    <p:nvPr/>
                  </p:nvSpPr>
                  <p:spPr>
                    <a:xfrm>
                      <a:off x="7189560" y="3979440"/>
                      <a:ext cx="84960" cy="35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5" h="73">
                          <a:moveTo>
                            <a:pt x="85" y="13"/>
                          </a:moveTo>
                          <a:lnTo>
                            <a:pt x="65" y="0"/>
                          </a:lnTo>
                          <a:lnTo>
                            <a:pt x="20" y="44"/>
                          </a:lnTo>
                          <a:lnTo>
                            <a:pt x="0" y="31"/>
                          </a:lnTo>
                          <a:lnTo>
                            <a:pt x="7" y="73"/>
                          </a:lnTo>
                          <a:lnTo>
                            <a:pt x="65" y="73"/>
                          </a:lnTo>
                          <a:lnTo>
                            <a:pt x="39" y="61"/>
                          </a:lnTo>
                          <a:lnTo>
                            <a:pt x="85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1160" bIns="-11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45" name=""/>
                    <p:cNvSpPr/>
                    <p:nvPr/>
                  </p:nvSpPr>
                  <p:spPr>
                    <a:xfrm>
                      <a:off x="7189560" y="3979440"/>
                      <a:ext cx="84960" cy="35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5" h="73">
                          <a:moveTo>
                            <a:pt x="85" y="13"/>
                          </a:moveTo>
                          <a:lnTo>
                            <a:pt x="65" y="0"/>
                          </a:lnTo>
                          <a:lnTo>
                            <a:pt x="20" y="44"/>
                          </a:lnTo>
                          <a:lnTo>
                            <a:pt x="0" y="31"/>
                          </a:lnTo>
                          <a:lnTo>
                            <a:pt x="7" y="73"/>
                          </a:lnTo>
                          <a:lnTo>
                            <a:pt x="65" y="73"/>
                          </a:lnTo>
                          <a:lnTo>
                            <a:pt x="39" y="61"/>
                          </a:lnTo>
                          <a:lnTo>
                            <a:pt x="85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1160" bIns="-11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</p:grpSp>
          <p:sp>
            <p:nvSpPr>
              <p:cNvPr id="546" name=""/>
              <p:cNvSpPr/>
              <p:nvPr/>
            </p:nvSpPr>
            <p:spPr>
              <a:xfrm>
                <a:off x="6962400" y="4129920"/>
                <a:ext cx="560520" cy="24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 Rounded MT Bold"/>
                  </a:rPr>
                  <a:t>Router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47" name=""/>
            <p:cNvGrpSpPr/>
            <p:nvPr/>
          </p:nvGrpSpPr>
          <p:grpSpPr>
            <a:xfrm>
              <a:off x="465480" y="3691800"/>
              <a:ext cx="1290240" cy="1037880"/>
              <a:chOff x="465480" y="3691800"/>
              <a:chExt cx="1290240" cy="1037880"/>
            </a:xfrm>
          </p:grpSpPr>
          <p:grpSp>
            <p:nvGrpSpPr>
              <p:cNvPr id="548" name=""/>
              <p:cNvGrpSpPr/>
              <p:nvPr/>
            </p:nvGrpSpPr>
            <p:grpSpPr>
              <a:xfrm>
                <a:off x="465480" y="3691800"/>
                <a:ext cx="799560" cy="1037880"/>
                <a:chOff x="465480" y="3691800"/>
                <a:chExt cx="799560" cy="1037880"/>
              </a:xfrm>
            </p:grpSpPr>
            <p:grpSp>
              <p:nvGrpSpPr>
                <p:cNvPr id="549" name=""/>
                <p:cNvGrpSpPr/>
                <p:nvPr/>
              </p:nvGrpSpPr>
              <p:grpSpPr>
                <a:xfrm>
                  <a:off x="655920" y="3691800"/>
                  <a:ext cx="402480" cy="598680"/>
                  <a:chOff x="655920" y="3691800"/>
                  <a:chExt cx="402480" cy="598680"/>
                </a:xfrm>
              </p:grpSpPr>
              <p:sp>
                <p:nvSpPr>
                  <p:cNvPr id="550" name=""/>
                  <p:cNvSpPr/>
                  <p:nvPr/>
                </p:nvSpPr>
                <p:spPr>
                  <a:xfrm>
                    <a:off x="1010520" y="4253040"/>
                    <a:ext cx="22320" cy="26280"/>
                  </a:xfrm>
                  <a:custGeom>
                    <a:avLst/>
                    <a:gdLst/>
                    <a:ahLst/>
                    <a:rect l="l" t="t" r="r" b="b"/>
                    <a:pathLst>
                      <a:path w="17" h="17">
                        <a:moveTo>
                          <a:pt x="4" y="16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4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520" bIns="-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1" name=""/>
                  <p:cNvSpPr/>
                  <p:nvPr/>
                </p:nvSpPr>
                <p:spPr>
                  <a:xfrm>
                    <a:off x="1033200" y="3705480"/>
                    <a:ext cx="23400" cy="542880"/>
                  </a:xfrm>
                  <a:custGeom>
                    <a:avLst/>
                    <a:gdLst/>
                    <a:ahLst/>
                    <a:rect l="l" t="t" r="r" b="b"/>
                    <a:pathLst>
                      <a:path w="18" h="348">
                        <a:moveTo>
                          <a:pt x="0" y="31"/>
                        </a:moveTo>
                        <a:lnTo>
                          <a:pt x="17" y="0"/>
                        </a:lnTo>
                        <a:lnTo>
                          <a:pt x="17" y="315"/>
                        </a:lnTo>
                        <a:lnTo>
                          <a:pt x="0" y="347"/>
                        </a:lnTo>
                        <a:lnTo>
                          <a:pt x="0" y="31"/>
                        </a:lnTo>
                      </a:path>
                    </a:pathLst>
                  </a:custGeom>
                  <a:solidFill>
                    <a:srgbClr val="9933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2" name=""/>
                  <p:cNvSpPr/>
                  <p:nvPr/>
                </p:nvSpPr>
                <p:spPr>
                  <a:xfrm>
                    <a:off x="661320" y="3705480"/>
                    <a:ext cx="395280" cy="37440"/>
                  </a:xfrm>
                  <a:custGeom>
                    <a:avLst/>
                    <a:gdLst/>
                    <a:ahLst/>
                    <a:rect l="l" t="t" r="r" b="b"/>
                    <a:pathLst>
                      <a:path w="299" h="24">
                        <a:moveTo>
                          <a:pt x="0" y="23"/>
                        </a:moveTo>
                        <a:lnTo>
                          <a:pt x="18" y="0"/>
                        </a:lnTo>
                        <a:lnTo>
                          <a:pt x="298" y="0"/>
                        </a:lnTo>
                        <a:lnTo>
                          <a:pt x="276" y="23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9933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360" bIns="-9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3" name=""/>
                  <p:cNvSpPr/>
                  <p:nvPr/>
                </p:nvSpPr>
                <p:spPr>
                  <a:xfrm>
                    <a:off x="661320" y="3756960"/>
                    <a:ext cx="369000" cy="489600"/>
                  </a:xfrm>
                  <a:prstGeom prst="rect">
                    <a:avLst/>
                  </a:prstGeom>
                  <a:solidFill>
                    <a:srgbClr val="996633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4" name=""/>
                  <p:cNvSpPr/>
                  <p:nvPr/>
                </p:nvSpPr>
                <p:spPr>
                  <a:xfrm>
                    <a:off x="675720" y="4265640"/>
                    <a:ext cx="334800" cy="2484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5" name=""/>
                  <p:cNvSpPr/>
                  <p:nvPr/>
                </p:nvSpPr>
                <p:spPr>
                  <a:xfrm>
                    <a:off x="666720" y="3756960"/>
                    <a:ext cx="48600" cy="4896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6" name=""/>
                  <p:cNvSpPr/>
                  <p:nvPr/>
                </p:nvSpPr>
                <p:spPr>
                  <a:xfrm flipH="1">
                    <a:off x="673920" y="404388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7" name=""/>
                  <p:cNvSpPr/>
                  <p:nvPr/>
                </p:nvSpPr>
                <p:spPr>
                  <a:xfrm flipH="1">
                    <a:off x="673920" y="405648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8" name=""/>
                  <p:cNvSpPr/>
                  <p:nvPr/>
                </p:nvSpPr>
                <p:spPr>
                  <a:xfrm flipH="1">
                    <a:off x="673920" y="407376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9" name=""/>
                  <p:cNvSpPr/>
                  <p:nvPr/>
                </p:nvSpPr>
                <p:spPr>
                  <a:xfrm flipH="1">
                    <a:off x="673920" y="408168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0" name=""/>
                  <p:cNvSpPr/>
                  <p:nvPr/>
                </p:nvSpPr>
                <p:spPr>
                  <a:xfrm flipH="1">
                    <a:off x="673920" y="408780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1" name=""/>
                  <p:cNvSpPr/>
                  <p:nvPr/>
                </p:nvSpPr>
                <p:spPr>
                  <a:xfrm flipH="1">
                    <a:off x="673920" y="410040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2" name=""/>
                  <p:cNvSpPr/>
                  <p:nvPr/>
                </p:nvSpPr>
                <p:spPr>
                  <a:xfrm flipH="1">
                    <a:off x="673920" y="411444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3" name=""/>
                  <p:cNvSpPr/>
                  <p:nvPr/>
                </p:nvSpPr>
                <p:spPr>
                  <a:xfrm flipH="1">
                    <a:off x="673920" y="412524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4" name=""/>
                  <p:cNvSpPr/>
                  <p:nvPr/>
                </p:nvSpPr>
                <p:spPr>
                  <a:xfrm flipH="1">
                    <a:off x="673920" y="413136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5" name=""/>
                  <p:cNvSpPr/>
                  <p:nvPr/>
                </p:nvSpPr>
                <p:spPr>
                  <a:xfrm flipH="1">
                    <a:off x="673920" y="414864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6" name=""/>
                  <p:cNvSpPr/>
                  <p:nvPr/>
                </p:nvSpPr>
                <p:spPr>
                  <a:xfrm flipH="1">
                    <a:off x="673920" y="416268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7" name=""/>
                  <p:cNvSpPr/>
                  <p:nvPr/>
                </p:nvSpPr>
                <p:spPr>
                  <a:xfrm flipH="1">
                    <a:off x="673920" y="417348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8" name=""/>
                  <p:cNvSpPr/>
                  <p:nvPr/>
                </p:nvSpPr>
                <p:spPr>
                  <a:xfrm>
                    <a:off x="727200" y="3756960"/>
                    <a:ext cx="52920" cy="4896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9" name=""/>
                  <p:cNvSpPr/>
                  <p:nvPr/>
                </p:nvSpPr>
                <p:spPr>
                  <a:xfrm flipH="1">
                    <a:off x="736200" y="404388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0" name=""/>
                  <p:cNvSpPr/>
                  <p:nvPr/>
                </p:nvSpPr>
                <p:spPr>
                  <a:xfrm flipH="1">
                    <a:off x="736200" y="405648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1" name=""/>
                  <p:cNvSpPr/>
                  <p:nvPr/>
                </p:nvSpPr>
                <p:spPr>
                  <a:xfrm flipH="1">
                    <a:off x="736200" y="407376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2" name=""/>
                  <p:cNvSpPr/>
                  <p:nvPr/>
                </p:nvSpPr>
                <p:spPr>
                  <a:xfrm flipH="1">
                    <a:off x="736200" y="408168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3" name=""/>
                  <p:cNvSpPr/>
                  <p:nvPr/>
                </p:nvSpPr>
                <p:spPr>
                  <a:xfrm flipH="1">
                    <a:off x="736200" y="408780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4" name=""/>
                  <p:cNvSpPr/>
                  <p:nvPr/>
                </p:nvSpPr>
                <p:spPr>
                  <a:xfrm flipH="1">
                    <a:off x="736200" y="410040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5" name=""/>
                  <p:cNvSpPr/>
                  <p:nvPr/>
                </p:nvSpPr>
                <p:spPr>
                  <a:xfrm flipH="1">
                    <a:off x="736200" y="411444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6" name=""/>
                  <p:cNvSpPr/>
                  <p:nvPr/>
                </p:nvSpPr>
                <p:spPr>
                  <a:xfrm flipH="1">
                    <a:off x="736200" y="412524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7" name=""/>
                  <p:cNvSpPr/>
                  <p:nvPr/>
                </p:nvSpPr>
                <p:spPr>
                  <a:xfrm flipH="1">
                    <a:off x="736200" y="413136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8" name=""/>
                  <p:cNvSpPr/>
                  <p:nvPr/>
                </p:nvSpPr>
                <p:spPr>
                  <a:xfrm flipH="1">
                    <a:off x="736200" y="414864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9" name=""/>
                  <p:cNvSpPr/>
                  <p:nvPr/>
                </p:nvSpPr>
                <p:spPr>
                  <a:xfrm flipH="1">
                    <a:off x="736200" y="416268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0" name=""/>
                  <p:cNvSpPr/>
                  <p:nvPr/>
                </p:nvSpPr>
                <p:spPr>
                  <a:xfrm flipH="1">
                    <a:off x="736200" y="417348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1" name=""/>
                  <p:cNvSpPr/>
                  <p:nvPr/>
                </p:nvSpPr>
                <p:spPr>
                  <a:xfrm>
                    <a:off x="789480" y="3756960"/>
                    <a:ext cx="51480" cy="4896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2" name=""/>
                  <p:cNvSpPr/>
                  <p:nvPr/>
                </p:nvSpPr>
                <p:spPr>
                  <a:xfrm>
                    <a:off x="852840" y="3756960"/>
                    <a:ext cx="48960" cy="4896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3" name=""/>
                  <p:cNvSpPr/>
                  <p:nvPr/>
                </p:nvSpPr>
                <p:spPr>
                  <a:xfrm>
                    <a:off x="911160" y="3756960"/>
                    <a:ext cx="51480" cy="4896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4" name=""/>
                  <p:cNvSpPr/>
                  <p:nvPr/>
                </p:nvSpPr>
                <p:spPr>
                  <a:xfrm>
                    <a:off x="974880" y="3756960"/>
                    <a:ext cx="48600" cy="4896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5" name=""/>
                  <p:cNvSpPr/>
                  <p:nvPr/>
                </p:nvSpPr>
                <p:spPr>
                  <a:xfrm>
                    <a:off x="666720" y="3750840"/>
                    <a:ext cx="4860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6" name=""/>
                  <p:cNvSpPr/>
                  <p:nvPr/>
                </p:nvSpPr>
                <p:spPr>
                  <a:xfrm>
                    <a:off x="666720" y="3994200"/>
                    <a:ext cx="4860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7" name=""/>
                  <p:cNvSpPr/>
                  <p:nvPr/>
                </p:nvSpPr>
                <p:spPr>
                  <a:xfrm>
                    <a:off x="666720" y="4246920"/>
                    <a:ext cx="4860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8" name=""/>
                  <p:cNvSpPr/>
                  <p:nvPr/>
                </p:nvSpPr>
                <p:spPr>
                  <a:xfrm>
                    <a:off x="727200" y="3750840"/>
                    <a:ext cx="5292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9" name=""/>
                  <p:cNvSpPr/>
                  <p:nvPr/>
                </p:nvSpPr>
                <p:spPr>
                  <a:xfrm>
                    <a:off x="727200" y="3994200"/>
                    <a:ext cx="5292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0" name=""/>
                  <p:cNvSpPr/>
                  <p:nvPr/>
                </p:nvSpPr>
                <p:spPr>
                  <a:xfrm>
                    <a:off x="727200" y="4246920"/>
                    <a:ext cx="5292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1" name=""/>
                  <p:cNvSpPr/>
                  <p:nvPr/>
                </p:nvSpPr>
                <p:spPr>
                  <a:xfrm>
                    <a:off x="789480" y="3750840"/>
                    <a:ext cx="514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2" name=""/>
                  <p:cNvSpPr/>
                  <p:nvPr/>
                </p:nvSpPr>
                <p:spPr>
                  <a:xfrm>
                    <a:off x="789480" y="3994200"/>
                    <a:ext cx="514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3" name=""/>
                  <p:cNvSpPr/>
                  <p:nvPr/>
                </p:nvSpPr>
                <p:spPr>
                  <a:xfrm>
                    <a:off x="789480" y="4246920"/>
                    <a:ext cx="5148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4" name=""/>
                  <p:cNvSpPr/>
                  <p:nvPr/>
                </p:nvSpPr>
                <p:spPr>
                  <a:xfrm>
                    <a:off x="852840" y="3750840"/>
                    <a:ext cx="489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5" name=""/>
                  <p:cNvSpPr/>
                  <p:nvPr/>
                </p:nvSpPr>
                <p:spPr>
                  <a:xfrm>
                    <a:off x="852840" y="3994200"/>
                    <a:ext cx="489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6" name=""/>
                  <p:cNvSpPr/>
                  <p:nvPr/>
                </p:nvSpPr>
                <p:spPr>
                  <a:xfrm>
                    <a:off x="852840" y="4246920"/>
                    <a:ext cx="4896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7" name=""/>
                  <p:cNvSpPr/>
                  <p:nvPr/>
                </p:nvSpPr>
                <p:spPr>
                  <a:xfrm>
                    <a:off x="911160" y="3750840"/>
                    <a:ext cx="514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8" name=""/>
                  <p:cNvSpPr/>
                  <p:nvPr/>
                </p:nvSpPr>
                <p:spPr>
                  <a:xfrm>
                    <a:off x="911160" y="3994200"/>
                    <a:ext cx="514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9" name=""/>
                  <p:cNvSpPr/>
                  <p:nvPr/>
                </p:nvSpPr>
                <p:spPr>
                  <a:xfrm>
                    <a:off x="911160" y="4246920"/>
                    <a:ext cx="5148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0" name=""/>
                  <p:cNvSpPr/>
                  <p:nvPr/>
                </p:nvSpPr>
                <p:spPr>
                  <a:xfrm>
                    <a:off x="974880" y="3750840"/>
                    <a:ext cx="4860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1" name=""/>
                  <p:cNvSpPr/>
                  <p:nvPr/>
                </p:nvSpPr>
                <p:spPr>
                  <a:xfrm>
                    <a:off x="974880" y="3994200"/>
                    <a:ext cx="4860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2" name=""/>
                  <p:cNvSpPr/>
                  <p:nvPr/>
                </p:nvSpPr>
                <p:spPr>
                  <a:xfrm>
                    <a:off x="974880" y="4246920"/>
                    <a:ext cx="4860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3" name=""/>
                  <p:cNvSpPr/>
                  <p:nvPr/>
                </p:nvSpPr>
                <p:spPr>
                  <a:xfrm>
                    <a:off x="655920" y="3691800"/>
                    <a:ext cx="402480" cy="577080"/>
                  </a:xfrm>
                  <a:custGeom>
                    <a:avLst/>
                    <a:gdLst/>
                    <a:ahLst/>
                    <a:rect l="l" t="t" r="r" b="b"/>
                    <a:pathLst>
                      <a:path w="304" h="370">
                        <a:moveTo>
                          <a:pt x="21" y="0"/>
                        </a:moveTo>
                        <a:lnTo>
                          <a:pt x="303" y="0"/>
                        </a:lnTo>
                        <a:lnTo>
                          <a:pt x="303" y="323"/>
                        </a:lnTo>
                        <a:lnTo>
                          <a:pt x="281" y="356"/>
                        </a:lnTo>
                        <a:lnTo>
                          <a:pt x="275" y="356"/>
                        </a:lnTo>
                        <a:lnTo>
                          <a:pt x="270" y="369"/>
                        </a:lnTo>
                        <a:lnTo>
                          <a:pt x="11" y="369"/>
                        </a:lnTo>
                        <a:lnTo>
                          <a:pt x="11" y="356"/>
                        </a:lnTo>
                        <a:lnTo>
                          <a:pt x="0" y="356"/>
                        </a:lnTo>
                        <a:lnTo>
                          <a:pt x="0" y="32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604" name=""/>
                <p:cNvSpPr/>
                <p:nvPr/>
              </p:nvSpPr>
              <p:spPr>
                <a:xfrm>
                  <a:off x="465480" y="4330440"/>
                  <a:ext cx="799560" cy="399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t">
                  <a:sp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 Rounded MT Bold"/>
                    </a:rPr>
                    <a:t>Application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 Rounded MT Bold"/>
                    </a:rPr>
                    <a:t>Server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05" name=""/>
              <p:cNvGrpSpPr/>
              <p:nvPr/>
            </p:nvGrpSpPr>
            <p:grpSpPr>
              <a:xfrm>
                <a:off x="1195200" y="3830040"/>
                <a:ext cx="560520" cy="471960"/>
                <a:chOff x="1195200" y="3830040"/>
                <a:chExt cx="560520" cy="471960"/>
              </a:xfrm>
            </p:grpSpPr>
            <p:grpSp>
              <p:nvGrpSpPr>
                <p:cNvPr id="606" name=""/>
                <p:cNvGrpSpPr/>
                <p:nvPr/>
              </p:nvGrpSpPr>
              <p:grpSpPr>
                <a:xfrm>
                  <a:off x="1238040" y="3830040"/>
                  <a:ext cx="312480" cy="183600"/>
                  <a:chOff x="1238040" y="3830040"/>
                  <a:chExt cx="312480" cy="183600"/>
                </a:xfrm>
              </p:grpSpPr>
              <p:grpSp>
                <p:nvGrpSpPr>
                  <p:cNvPr id="607" name=""/>
                  <p:cNvGrpSpPr/>
                  <p:nvPr/>
                </p:nvGrpSpPr>
                <p:grpSpPr>
                  <a:xfrm>
                    <a:off x="1243800" y="3837960"/>
                    <a:ext cx="306720" cy="175680"/>
                    <a:chOff x="1243800" y="3837960"/>
                    <a:chExt cx="306720" cy="175680"/>
                  </a:xfrm>
                </p:grpSpPr>
                <p:sp>
                  <p:nvSpPr>
                    <p:cNvPr id="608" name=""/>
                    <p:cNvSpPr/>
                    <p:nvPr/>
                  </p:nvSpPr>
                  <p:spPr>
                    <a:xfrm>
                      <a:off x="1243800" y="3894840"/>
                      <a:ext cx="306000" cy="6300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6200" bIns="16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9" name=""/>
                    <p:cNvSpPr/>
                    <p:nvPr/>
                  </p:nvSpPr>
                  <p:spPr>
                    <a:xfrm>
                      <a:off x="1245600" y="3900600"/>
                      <a:ext cx="304920" cy="11304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3120" bIns="33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10" name=""/>
                    <p:cNvSpPr/>
                    <p:nvPr/>
                  </p:nvSpPr>
                  <p:spPr>
                    <a:xfrm>
                      <a:off x="1245600" y="3837960"/>
                      <a:ext cx="304920" cy="1137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3840" bIns="33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611" name=""/>
                  <p:cNvSpPr/>
                  <p:nvPr/>
                </p:nvSpPr>
                <p:spPr>
                  <a:xfrm>
                    <a:off x="1238040" y="3885840"/>
                    <a:ext cx="306000" cy="63000"/>
                  </a:xfrm>
                  <a:prstGeom prst="rect">
                    <a:avLst/>
                  </a:prstGeom>
                  <a:solidFill>
                    <a:srgbClr val="004e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200" bIns="16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" name=""/>
                  <p:cNvSpPr/>
                  <p:nvPr/>
                </p:nvSpPr>
                <p:spPr>
                  <a:xfrm>
                    <a:off x="1240920" y="3890880"/>
                    <a:ext cx="303840" cy="114120"/>
                  </a:xfrm>
                  <a:prstGeom prst="ellipse">
                    <a:avLst/>
                  </a:prstGeom>
                  <a:solidFill>
                    <a:srgbClr val="004e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200" bIns="34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" name=""/>
                  <p:cNvSpPr/>
                  <p:nvPr/>
                </p:nvSpPr>
                <p:spPr>
                  <a:xfrm>
                    <a:off x="1240920" y="3830040"/>
                    <a:ext cx="303840" cy="114120"/>
                  </a:xfrm>
                  <a:prstGeom prst="ellipse">
                    <a:avLst/>
                  </a:prstGeom>
                  <a:solidFill>
                    <a:srgbClr val="5589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200" bIns="34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614" name=""/>
                  <p:cNvGrpSpPr/>
                  <p:nvPr/>
                </p:nvGrpSpPr>
                <p:grpSpPr>
                  <a:xfrm>
                    <a:off x="1297800" y="3845160"/>
                    <a:ext cx="188640" cy="81720"/>
                    <a:chOff x="1297800" y="3845160"/>
                    <a:chExt cx="188640" cy="81720"/>
                  </a:xfrm>
                </p:grpSpPr>
                <p:grpSp>
                  <p:nvGrpSpPr>
                    <p:cNvPr id="615" name=""/>
                    <p:cNvGrpSpPr/>
                    <p:nvPr/>
                  </p:nvGrpSpPr>
                  <p:grpSpPr>
                    <a:xfrm>
                      <a:off x="1297800" y="3845160"/>
                      <a:ext cx="188640" cy="81360"/>
                      <a:chOff x="1297800" y="3845160"/>
                      <a:chExt cx="188640" cy="81360"/>
                    </a:xfrm>
                  </p:grpSpPr>
                  <p:sp>
                    <p:nvSpPr>
                      <p:cNvPr id="616" name=""/>
                      <p:cNvSpPr/>
                      <p:nvPr/>
                    </p:nvSpPr>
                    <p:spPr>
                      <a:xfrm>
                        <a:off x="1297800" y="3845160"/>
                        <a:ext cx="85320" cy="3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4" h="65">
                            <a:moveTo>
                              <a:pt x="0" y="9"/>
                            </a:moveTo>
                            <a:lnTo>
                              <a:pt x="20" y="0"/>
                            </a:lnTo>
                            <a:lnTo>
                              <a:pt x="64" y="34"/>
                            </a:lnTo>
                            <a:lnTo>
                              <a:pt x="84" y="23"/>
                            </a:lnTo>
                            <a:lnTo>
                              <a:pt x="78" y="65"/>
                            </a:lnTo>
                            <a:lnTo>
                              <a:pt x="20" y="65"/>
                            </a:lnTo>
                            <a:lnTo>
                              <a:pt x="45" y="52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4040" bIns="-140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617" name=""/>
                      <p:cNvSpPr/>
                      <p:nvPr/>
                    </p:nvSpPr>
                    <p:spPr>
                      <a:xfrm>
                        <a:off x="1297800" y="3845160"/>
                        <a:ext cx="85320" cy="3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4" h="65">
                            <a:moveTo>
                              <a:pt x="0" y="9"/>
                            </a:moveTo>
                            <a:lnTo>
                              <a:pt x="20" y="0"/>
                            </a:lnTo>
                            <a:lnTo>
                              <a:pt x="64" y="34"/>
                            </a:lnTo>
                            <a:lnTo>
                              <a:pt x="84" y="23"/>
                            </a:lnTo>
                            <a:lnTo>
                              <a:pt x="78" y="65"/>
                            </a:lnTo>
                            <a:lnTo>
                              <a:pt x="20" y="65"/>
                            </a:lnTo>
                            <a:lnTo>
                              <a:pt x="45" y="52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4040" bIns="-140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618" name=""/>
                      <p:cNvSpPr/>
                      <p:nvPr/>
                    </p:nvSpPr>
                    <p:spPr>
                      <a:xfrm>
                        <a:off x="1397160" y="3897720"/>
                        <a:ext cx="89280" cy="28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8" h="60">
                            <a:moveTo>
                              <a:pt x="88" y="48"/>
                            </a:moveTo>
                            <a:lnTo>
                              <a:pt x="67" y="60"/>
                            </a:lnTo>
                            <a:lnTo>
                              <a:pt x="22" y="31"/>
                            </a:lnTo>
                            <a:lnTo>
                              <a:pt x="0" y="48"/>
                            </a:lnTo>
                            <a:lnTo>
                              <a:pt x="6" y="0"/>
                            </a:lnTo>
                            <a:lnTo>
                              <a:pt x="67" y="0"/>
                            </a:lnTo>
                            <a:lnTo>
                              <a:pt x="44" y="18"/>
                            </a:lnTo>
                            <a:lnTo>
                              <a:pt x="88" y="4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8000" bIns="-180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619" name=""/>
                      <p:cNvSpPr/>
                      <p:nvPr/>
                    </p:nvSpPr>
                    <p:spPr>
                      <a:xfrm>
                        <a:off x="1397160" y="3897720"/>
                        <a:ext cx="89280" cy="28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8" h="60">
                            <a:moveTo>
                              <a:pt x="88" y="48"/>
                            </a:moveTo>
                            <a:lnTo>
                              <a:pt x="67" y="60"/>
                            </a:lnTo>
                            <a:lnTo>
                              <a:pt x="22" y="31"/>
                            </a:lnTo>
                            <a:lnTo>
                              <a:pt x="0" y="48"/>
                            </a:lnTo>
                            <a:lnTo>
                              <a:pt x="6" y="0"/>
                            </a:lnTo>
                            <a:lnTo>
                              <a:pt x="67" y="0"/>
                            </a:lnTo>
                            <a:lnTo>
                              <a:pt x="44" y="18"/>
                            </a:lnTo>
                            <a:lnTo>
                              <a:pt x="88" y="4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8000" bIns="-180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grpSp>
                  <p:nvGrpSpPr>
                    <p:cNvPr id="620" name=""/>
                    <p:cNvGrpSpPr/>
                    <p:nvPr/>
                  </p:nvGrpSpPr>
                  <p:grpSpPr>
                    <a:xfrm>
                      <a:off x="1302840" y="3845160"/>
                      <a:ext cx="177480" cy="81720"/>
                      <a:chOff x="1302840" y="3845160"/>
                      <a:chExt cx="177480" cy="81720"/>
                    </a:xfrm>
                  </p:grpSpPr>
                  <p:sp>
                    <p:nvSpPr>
                      <p:cNvPr id="621" name=""/>
                      <p:cNvSpPr/>
                      <p:nvPr/>
                    </p:nvSpPr>
                    <p:spPr>
                      <a:xfrm>
                        <a:off x="1392120" y="3845160"/>
                        <a:ext cx="88200" cy="3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" h="65">
                            <a:moveTo>
                              <a:pt x="0" y="52"/>
                            </a:moveTo>
                            <a:lnTo>
                              <a:pt x="20" y="65"/>
                            </a:lnTo>
                            <a:lnTo>
                              <a:pt x="64" y="23"/>
                            </a:lnTo>
                            <a:lnTo>
                              <a:pt x="87" y="34"/>
                            </a:lnTo>
                            <a:lnTo>
                              <a:pt x="79" y="0"/>
                            </a:lnTo>
                            <a:lnTo>
                              <a:pt x="20" y="0"/>
                            </a:lnTo>
                            <a:lnTo>
                              <a:pt x="49" y="9"/>
                            </a:lnTo>
                            <a:lnTo>
                              <a:pt x="0" y="5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4040" bIns="-140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622" name=""/>
                      <p:cNvSpPr/>
                      <p:nvPr/>
                    </p:nvSpPr>
                    <p:spPr>
                      <a:xfrm>
                        <a:off x="1392120" y="3845160"/>
                        <a:ext cx="88200" cy="3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" h="65">
                            <a:moveTo>
                              <a:pt x="0" y="52"/>
                            </a:moveTo>
                            <a:lnTo>
                              <a:pt x="20" y="65"/>
                            </a:lnTo>
                            <a:lnTo>
                              <a:pt x="64" y="23"/>
                            </a:lnTo>
                            <a:lnTo>
                              <a:pt x="87" y="34"/>
                            </a:lnTo>
                            <a:lnTo>
                              <a:pt x="79" y="0"/>
                            </a:lnTo>
                            <a:lnTo>
                              <a:pt x="20" y="0"/>
                            </a:lnTo>
                            <a:lnTo>
                              <a:pt x="49" y="9"/>
                            </a:lnTo>
                            <a:lnTo>
                              <a:pt x="0" y="5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4040" bIns="-140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623" name=""/>
                      <p:cNvSpPr/>
                      <p:nvPr/>
                    </p:nvSpPr>
                    <p:spPr>
                      <a:xfrm>
                        <a:off x="1302840" y="3890880"/>
                        <a:ext cx="86400" cy="3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" h="73">
                            <a:moveTo>
                              <a:pt x="85" y="13"/>
                            </a:moveTo>
                            <a:lnTo>
                              <a:pt x="65" y="0"/>
                            </a:lnTo>
                            <a:lnTo>
                              <a:pt x="20" y="44"/>
                            </a:lnTo>
                            <a:lnTo>
                              <a:pt x="0" y="31"/>
                            </a:lnTo>
                            <a:lnTo>
                              <a:pt x="7" y="73"/>
                            </a:lnTo>
                            <a:lnTo>
                              <a:pt x="65" y="73"/>
                            </a:lnTo>
                            <a:lnTo>
                              <a:pt x="39" y="61"/>
                            </a:lnTo>
                            <a:lnTo>
                              <a:pt x="85" y="1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0800" bIns="-10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624" name=""/>
                      <p:cNvSpPr/>
                      <p:nvPr/>
                    </p:nvSpPr>
                    <p:spPr>
                      <a:xfrm>
                        <a:off x="1302840" y="3890880"/>
                        <a:ext cx="86400" cy="3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" h="73">
                            <a:moveTo>
                              <a:pt x="85" y="13"/>
                            </a:moveTo>
                            <a:lnTo>
                              <a:pt x="65" y="0"/>
                            </a:lnTo>
                            <a:lnTo>
                              <a:pt x="20" y="44"/>
                            </a:lnTo>
                            <a:lnTo>
                              <a:pt x="0" y="31"/>
                            </a:lnTo>
                            <a:lnTo>
                              <a:pt x="7" y="73"/>
                            </a:lnTo>
                            <a:lnTo>
                              <a:pt x="65" y="73"/>
                            </a:lnTo>
                            <a:lnTo>
                              <a:pt x="39" y="61"/>
                            </a:lnTo>
                            <a:lnTo>
                              <a:pt x="85" y="1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0800" bIns="-10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</p:grpSp>
            </p:grpSp>
            <p:sp>
              <p:nvSpPr>
                <p:cNvPr id="625" name=""/>
                <p:cNvSpPr/>
                <p:nvPr/>
              </p:nvSpPr>
              <p:spPr>
                <a:xfrm>
                  <a:off x="1195200" y="4055400"/>
                  <a:ext cx="560520" cy="24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 Rounded MT Bold"/>
                    </a:rPr>
                    <a:t>Router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626" name=""/>
            <p:cNvGrpSpPr/>
            <p:nvPr/>
          </p:nvGrpSpPr>
          <p:grpSpPr>
            <a:xfrm>
              <a:off x="1951200" y="3756240"/>
              <a:ext cx="1125720" cy="707400"/>
              <a:chOff x="1951200" y="3756240"/>
              <a:chExt cx="1125720" cy="707400"/>
            </a:xfrm>
          </p:grpSpPr>
          <p:sp>
            <p:nvSpPr>
              <p:cNvPr id="627" name=""/>
              <p:cNvSpPr/>
              <p:nvPr/>
            </p:nvSpPr>
            <p:spPr>
              <a:xfrm>
                <a:off x="1951200" y="3756240"/>
                <a:ext cx="1125720" cy="707400"/>
              </a:xfrm>
              <a:custGeom>
                <a:avLst/>
                <a:gdLst/>
                <a:ahLst/>
                <a:rect l="l" t="t" r="r" b="b"/>
                <a:pathLst>
                  <a:path w="18270" h="10780">
                    <a:moveTo>
                      <a:pt x="18270" y="6600"/>
                    </a:moveTo>
                    <a:lnTo>
                      <a:pt x="18268" y="6525"/>
                    </a:lnTo>
                    <a:lnTo>
                      <a:pt x="18262" y="6451"/>
                    </a:lnTo>
                    <a:lnTo>
                      <a:pt x="18252" y="6378"/>
                    </a:lnTo>
                    <a:lnTo>
                      <a:pt x="18238" y="6305"/>
                    </a:lnTo>
                    <a:lnTo>
                      <a:pt x="18221" y="6233"/>
                    </a:lnTo>
                    <a:lnTo>
                      <a:pt x="18199" y="6161"/>
                    </a:lnTo>
                    <a:lnTo>
                      <a:pt x="18174" y="6091"/>
                    </a:lnTo>
                    <a:lnTo>
                      <a:pt x="18146" y="6020"/>
                    </a:lnTo>
                    <a:lnTo>
                      <a:pt x="18112" y="5952"/>
                    </a:lnTo>
                    <a:lnTo>
                      <a:pt x="18077" y="5883"/>
                    </a:lnTo>
                    <a:lnTo>
                      <a:pt x="18038" y="5817"/>
                    </a:lnTo>
                    <a:lnTo>
                      <a:pt x="17995" y="5751"/>
                    </a:lnTo>
                    <a:lnTo>
                      <a:pt x="17949" y="5685"/>
                    </a:lnTo>
                    <a:lnTo>
                      <a:pt x="17900" y="5621"/>
                    </a:lnTo>
                    <a:lnTo>
                      <a:pt x="17848" y="5558"/>
                    </a:lnTo>
                    <a:lnTo>
                      <a:pt x="17792" y="5496"/>
                    </a:lnTo>
                    <a:lnTo>
                      <a:pt x="17733" y="5435"/>
                    </a:lnTo>
                    <a:lnTo>
                      <a:pt x="17672" y="5375"/>
                    </a:lnTo>
                    <a:lnTo>
                      <a:pt x="17607" y="5317"/>
                    </a:lnTo>
                    <a:lnTo>
                      <a:pt x="17539" y="5260"/>
                    </a:lnTo>
                    <a:lnTo>
                      <a:pt x="17470" y="5204"/>
                    </a:lnTo>
                    <a:lnTo>
                      <a:pt x="17396" y="5149"/>
                    </a:lnTo>
                    <a:lnTo>
                      <a:pt x="17320" y="5095"/>
                    </a:lnTo>
                    <a:lnTo>
                      <a:pt x="17242" y="5044"/>
                    </a:lnTo>
                    <a:lnTo>
                      <a:pt x="17161" y="4994"/>
                    </a:lnTo>
                    <a:lnTo>
                      <a:pt x="17077" y="4945"/>
                    </a:lnTo>
                    <a:lnTo>
                      <a:pt x="16991" y="4897"/>
                    </a:lnTo>
                    <a:lnTo>
                      <a:pt x="16903" y="4851"/>
                    </a:lnTo>
                    <a:lnTo>
                      <a:pt x="16812" y="4807"/>
                    </a:lnTo>
                    <a:lnTo>
                      <a:pt x="16719" y="4764"/>
                    </a:lnTo>
                    <a:lnTo>
                      <a:pt x="16623" y="4723"/>
                    </a:lnTo>
                    <a:lnTo>
                      <a:pt x="16526" y="4683"/>
                    </a:lnTo>
                    <a:lnTo>
                      <a:pt x="16557" y="4657"/>
                    </a:lnTo>
                    <a:lnTo>
                      <a:pt x="16586" y="4630"/>
                    </a:lnTo>
                    <a:lnTo>
                      <a:pt x="16615" y="4602"/>
                    </a:lnTo>
                    <a:lnTo>
                      <a:pt x="16643" y="4574"/>
                    </a:lnTo>
                    <a:lnTo>
                      <a:pt x="16670" y="4546"/>
                    </a:lnTo>
                    <a:lnTo>
                      <a:pt x="16696" y="4518"/>
                    </a:lnTo>
                    <a:lnTo>
                      <a:pt x="16722" y="4489"/>
                    </a:lnTo>
                    <a:lnTo>
                      <a:pt x="16746" y="4460"/>
                    </a:lnTo>
                    <a:lnTo>
                      <a:pt x="16770" y="4430"/>
                    </a:lnTo>
                    <a:lnTo>
                      <a:pt x="16792" y="4400"/>
                    </a:lnTo>
                    <a:lnTo>
                      <a:pt x="16814" y="4370"/>
                    </a:lnTo>
                    <a:lnTo>
                      <a:pt x="16835" y="4340"/>
                    </a:lnTo>
                    <a:lnTo>
                      <a:pt x="16855" y="4310"/>
                    </a:lnTo>
                    <a:lnTo>
                      <a:pt x="16873" y="4279"/>
                    </a:lnTo>
                    <a:lnTo>
                      <a:pt x="16892" y="4247"/>
                    </a:lnTo>
                    <a:lnTo>
                      <a:pt x="16909" y="4216"/>
                    </a:lnTo>
                    <a:lnTo>
                      <a:pt x="16926" y="4184"/>
                    </a:lnTo>
                    <a:lnTo>
                      <a:pt x="16941" y="4152"/>
                    </a:lnTo>
                    <a:lnTo>
                      <a:pt x="16955" y="4120"/>
                    </a:lnTo>
                    <a:lnTo>
                      <a:pt x="16968" y="4088"/>
                    </a:lnTo>
                    <a:lnTo>
                      <a:pt x="16981" y="4055"/>
                    </a:lnTo>
                    <a:lnTo>
                      <a:pt x="16992" y="4023"/>
                    </a:lnTo>
                    <a:lnTo>
                      <a:pt x="17003" y="3990"/>
                    </a:lnTo>
                    <a:lnTo>
                      <a:pt x="17012" y="3957"/>
                    </a:lnTo>
                    <a:lnTo>
                      <a:pt x="17020" y="3923"/>
                    </a:lnTo>
                    <a:lnTo>
                      <a:pt x="17026" y="3890"/>
                    </a:lnTo>
                    <a:lnTo>
                      <a:pt x="17032" y="3856"/>
                    </a:lnTo>
                    <a:lnTo>
                      <a:pt x="17038" y="3821"/>
                    </a:lnTo>
                    <a:lnTo>
                      <a:pt x="17041" y="3788"/>
                    </a:lnTo>
                    <a:lnTo>
                      <a:pt x="17044" y="3753"/>
                    </a:lnTo>
                    <a:lnTo>
                      <a:pt x="17046" y="3719"/>
                    </a:lnTo>
                    <a:lnTo>
                      <a:pt x="17046" y="3684"/>
                    </a:lnTo>
                    <a:lnTo>
                      <a:pt x="17042" y="3593"/>
                    </a:lnTo>
                    <a:lnTo>
                      <a:pt x="17031" y="3503"/>
                    </a:lnTo>
                    <a:lnTo>
                      <a:pt x="17012" y="3414"/>
                    </a:lnTo>
                    <a:lnTo>
                      <a:pt x="16985" y="3326"/>
                    </a:lnTo>
                    <a:lnTo>
                      <a:pt x="16952" y="3240"/>
                    </a:lnTo>
                    <a:lnTo>
                      <a:pt x="16911" y="3156"/>
                    </a:lnTo>
                    <a:lnTo>
                      <a:pt x="16864" y="3073"/>
                    </a:lnTo>
                    <a:lnTo>
                      <a:pt x="16811" y="2992"/>
                    </a:lnTo>
                    <a:lnTo>
                      <a:pt x="16750" y="2914"/>
                    </a:lnTo>
                    <a:lnTo>
                      <a:pt x="16684" y="2837"/>
                    </a:lnTo>
                    <a:lnTo>
                      <a:pt x="16612" y="2763"/>
                    </a:lnTo>
                    <a:lnTo>
                      <a:pt x="16533" y="2691"/>
                    </a:lnTo>
                    <a:lnTo>
                      <a:pt x="16450" y="2621"/>
                    </a:lnTo>
                    <a:lnTo>
                      <a:pt x="16361" y="2554"/>
                    </a:lnTo>
                    <a:lnTo>
                      <a:pt x="16266" y="2489"/>
                    </a:lnTo>
                    <a:lnTo>
                      <a:pt x="16167" y="2427"/>
                    </a:lnTo>
                    <a:lnTo>
                      <a:pt x="16063" y="2369"/>
                    </a:lnTo>
                    <a:lnTo>
                      <a:pt x="15953" y="2313"/>
                    </a:lnTo>
                    <a:lnTo>
                      <a:pt x="15840" y="2261"/>
                    </a:lnTo>
                    <a:lnTo>
                      <a:pt x="15722" y="2210"/>
                    </a:lnTo>
                    <a:lnTo>
                      <a:pt x="15600" y="2165"/>
                    </a:lnTo>
                    <a:lnTo>
                      <a:pt x="15475" y="2121"/>
                    </a:lnTo>
                    <a:lnTo>
                      <a:pt x="15346" y="2082"/>
                    </a:lnTo>
                    <a:lnTo>
                      <a:pt x="15212" y="2047"/>
                    </a:lnTo>
                    <a:lnTo>
                      <a:pt x="15076" y="2015"/>
                    </a:lnTo>
                    <a:lnTo>
                      <a:pt x="14936" y="1987"/>
                    </a:lnTo>
                    <a:lnTo>
                      <a:pt x="14794" y="1963"/>
                    </a:lnTo>
                    <a:lnTo>
                      <a:pt x="14648" y="1943"/>
                    </a:lnTo>
                    <a:lnTo>
                      <a:pt x="14501" y="1927"/>
                    </a:lnTo>
                    <a:lnTo>
                      <a:pt x="14350" y="1916"/>
                    </a:lnTo>
                    <a:lnTo>
                      <a:pt x="14198" y="1909"/>
                    </a:lnTo>
                    <a:lnTo>
                      <a:pt x="14043" y="1907"/>
                    </a:lnTo>
                    <a:lnTo>
                      <a:pt x="13965" y="1908"/>
                    </a:lnTo>
                    <a:lnTo>
                      <a:pt x="13887" y="1909"/>
                    </a:lnTo>
                    <a:lnTo>
                      <a:pt x="13811" y="1912"/>
                    </a:lnTo>
                    <a:lnTo>
                      <a:pt x="13734" y="1916"/>
                    </a:lnTo>
                    <a:lnTo>
                      <a:pt x="13659" y="1921"/>
                    </a:lnTo>
                    <a:lnTo>
                      <a:pt x="13584" y="1928"/>
                    </a:lnTo>
                    <a:lnTo>
                      <a:pt x="13508" y="1935"/>
                    </a:lnTo>
                    <a:lnTo>
                      <a:pt x="13434" y="1943"/>
                    </a:lnTo>
                    <a:lnTo>
                      <a:pt x="13361" y="1953"/>
                    </a:lnTo>
                    <a:lnTo>
                      <a:pt x="13289" y="1964"/>
                    </a:lnTo>
                    <a:lnTo>
                      <a:pt x="13217" y="1975"/>
                    </a:lnTo>
                    <a:lnTo>
                      <a:pt x="13145" y="1988"/>
                    </a:lnTo>
                    <a:lnTo>
                      <a:pt x="13074" y="2001"/>
                    </a:lnTo>
                    <a:lnTo>
                      <a:pt x="13005" y="2016"/>
                    </a:lnTo>
                    <a:lnTo>
                      <a:pt x="12936" y="2032"/>
                    </a:lnTo>
                    <a:lnTo>
                      <a:pt x="12868" y="2048"/>
                    </a:lnTo>
                    <a:lnTo>
                      <a:pt x="12844" y="1941"/>
                    </a:lnTo>
                    <a:lnTo>
                      <a:pt x="12812" y="1836"/>
                    </a:lnTo>
                    <a:lnTo>
                      <a:pt x="12772" y="1732"/>
                    </a:lnTo>
                    <a:lnTo>
                      <a:pt x="12725" y="1629"/>
                    </a:lnTo>
                    <a:lnTo>
                      <a:pt x="12669" y="1530"/>
                    </a:lnTo>
                    <a:lnTo>
                      <a:pt x="12606" y="1432"/>
                    </a:lnTo>
                    <a:lnTo>
                      <a:pt x="12536" y="1336"/>
                    </a:lnTo>
                    <a:lnTo>
                      <a:pt x="12459" y="1242"/>
                    </a:lnTo>
                    <a:lnTo>
                      <a:pt x="12374" y="1152"/>
                    </a:lnTo>
                    <a:lnTo>
                      <a:pt x="12284" y="1063"/>
                    </a:lnTo>
                    <a:lnTo>
                      <a:pt x="12187" y="977"/>
                    </a:lnTo>
                    <a:lnTo>
                      <a:pt x="12083" y="894"/>
                    </a:lnTo>
                    <a:lnTo>
                      <a:pt x="11974" y="814"/>
                    </a:lnTo>
                    <a:lnTo>
                      <a:pt x="11858" y="738"/>
                    </a:lnTo>
                    <a:lnTo>
                      <a:pt x="11738" y="663"/>
                    </a:lnTo>
                    <a:lnTo>
                      <a:pt x="11612" y="593"/>
                    </a:lnTo>
                    <a:lnTo>
                      <a:pt x="11480" y="525"/>
                    </a:lnTo>
                    <a:lnTo>
                      <a:pt x="11343" y="461"/>
                    </a:lnTo>
                    <a:lnTo>
                      <a:pt x="11202" y="401"/>
                    </a:lnTo>
                    <a:lnTo>
                      <a:pt x="11056" y="345"/>
                    </a:lnTo>
                    <a:lnTo>
                      <a:pt x="10905" y="292"/>
                    </a:lnTo>
                    <a:lnTo>
                      <a:pt x="10750" y="243"/>
                    </a:lnTo>
                    <a:lnTo>
                      <a:pt x="10591" y="199"/>
                    </a:lnTo>
                    <a:lnTo>
                      <a:pt x="10429" y="159"/>
                    </a:lnTo>
                    <a:lnTo>
                      <a:pt x="10262" y="122"/>
                    </a:lnTo>
                    <a:lnTo>
                      <a:pt x="10092" y="90"/>
                    </a:lnTo>
                    <a:lnTo>
                      <a:pt x="9918" y="63"/>
                    </a:lnTo>
                    <a:lnTo>
                      <a:pt x="9742" y="41"/>
                    </a:lnTo>
                    <a:lnTo>
                      <a:pt x="9563" y="23"/>
                    </a:lnTo>
                    <a:lnTo>
                      <a:pt x="9382" y="10"/>
                    </a:lnTo>
                    <a:lnTo>
                      <a:pt x="9198" y="2"/>
                    </a:lnTo>
                    <a:lnTo>
                      <a:pt x="9011" y="0"/>
                    </a:lnTo>
                    <a:lnTo>
                      <a:pt x="8838" y="2"/>
                    </a:lnTo>
                    <a:lnTo>
                      <a:pt x="8667" y="9"/>
                    </a:lnTo>
                    <a:lnTo>
                      <a:pt x="8498" y="19"/>
                    </a:lnTo>
                    <a:lnTo>
                      <a:pt x="8331" y="35"/>
                    </a:lnTo>
                    <a:lnTo>
                      <a:pt x="8167" y="55"/>
                    </a:lnTo>
                    <a:lnTo>
                      <a:pt x="8005" y="78"/>
                    </a:lnTo>
                    <a:lnTo>
                      <a:pt x="7846" y="105"/>
                    </a:lnTo>
                    <a:lnTo>
                      <a:pt x="7689" y="137"/>
                    </a:lnTo>
                    <a:lnTo>
                      <a:pt x="7536" y="171"/>
                    </a:lnTo>
                    <a:lnTo>
                      <a:pt x="7386" y="210"/>
                    </a:lnTo>
                    <a:lnTo>
                      <a:pt x="7239" y="252"/>
                    </a:lnTo>
                    <a:lnTo>
                      <a:pt x="7097" y="298"/>
                    </a:lnTo>
                    <a:lnTo>
                      <a:pt x="6957" y="348"/>
                    </a:lnTo>
                    <a:lnTo>
                      <a:pt x="6822" y="401"/>
                    </a:lnTo>
                    <a:lnTo>
                      <a:pt x="6690" y="456"/>
                    </a:lnTo>
                    <a:lnTo>
                      <a:pt x="6563" y="515"/>
                    </a:lnTo>
                    <a:lnTo>
                      <a:pt x="6440" y="577"/>
                    </a:lnTo>
                    <a:lnTo>
                      <a:pt x="6321" y="642"/>
                    </a:lnTo>
                    <a:lnTo>
                      <a:pt x="6207" y="709"/>
                    </a:lnTo>
                    <a:lnTo>
                      <a:pt x="6099" y="780"/>
                    </a:lnTo>
                    <a:lnTo>
                      <a:pt x="5995" y="852"/>
                    </a:lnTo>
                    <a:lnTo>
                      <a:pt x="5896" y="928"/>
                    </a:lnTo>
                    <a:lnTo>
                      <a:pt x="5802" y="1006"/>
                    </a:lnTo>
                    <a:lnTo>
                      <a:pt x="5714" y="1086"/>
                    </a:lnTo>
                    <a:lnTo>
                      <a:pt x="5631" y="1169"/>
                    </a:lnTo>
                    <a:lnTo>
                      <a:pt x="5554" y="1254"/>
                    </a:lnTo>
                    <a:lnTo>
                      <a:pt x="5482" y="1340"/>
                    </a:lnTo>
                    <a:lnTo>
                      <a:pt x="5418" y="1429"/>
                    </a:lnTo>
                    <a:lnTo>
                      <a:pt x="5359" y="1520"/>
                    </a:lnTo>
                    <a:lnTo>
                      <a:pt x="5306" y="1612"/>
                    </a:lnTo>
                    <a:lnTo>
                      <a:pt x="5261" y="1707"/>
                    </a:lnTo>
                    <a:lnTo>
                      <a:pt x="5222" y="1803"/>
                    </a:lnTo>
                    <a:lnTo>
                      <a:pt x="5156" y="1787"/>
                    </a:lnTo>
                    <a:lnTo>
                      <a:pt x="5088" y="1773"/>
                    </a:lnTo>
                    <a:lnTo>
                      <a:pt x="5021" y="1759"/>
                    </a:lnTo>
                    <a:lnTo>
                      <a:pt x="4952" y="1746"/>
                    </a:lnTo>
                    <a:lnTo>
                      <a:pt x="4884" y="1734"/>
                    </a:lnTo>
                    <a:lnTo>
                      <a:pt x="4814" y="1724"/>
                    </a:lnTo>
                    <a:lnTo>
                      <a:pt x="4744" y="1714"/>
                    </a:lnTo>
                    <a:lnTo>
                      <a:pt x="4674" y="1705"/>
                    </a:lnTo>
                    <a:lnTo>
                      <a:pt x="4602" y="1697"/>
                    </a:lnTo>
                    <a:lnTo>
                      <a:pt x="4530" y="1690"/>
                    </a:lnTo>
                    <a:lnTo>
                      <a:pt x="4458" y="1684"/>
                    </a:lnTo>
                    <a:lnTo>
                      <a:pt x="4384" y="1679"/>
                    </a:lnTo>
                    <a:lnTo>
                      <a:pt x="4311" y="1676"/>
                    </a:lnTo>
                    <a:lnTo>
                      <a:pt x="4236" y="1673"/>
                    </a:lnTo>
                    <a:lnTo>
                      <a:pt x="4162" y="1671"/>
                    </a:lnTo>
                    <a:lnTo>
                      <a:pt x="4087" y="1670"/>
                    </a:lnTo>
                    <a:lnTo>
                      <a:pt x="3933" y="1673"/>
                    </a:lnTo>
                    <a:lnTo>
                      <a:pt x="3780" y="1679"/>
                    </a:lnTo>
                    <a:lnTo>
                      <a:pt x="3629" y="1691"/>
                    </a:lnTo>
                    <a:lnTo>
                      <a:pt x="3482" y="1707"/>
                    </a:lnTo>
                    <a:lnTo>
                      <a:pt x="3337" y="1726"/>
                    </a:lnTo>
                    <a:lnTo>
                      <a:pt x="3194" y="1750"/>
                    </a:lnTo>
                    <a:lnTo>
                      <a:pt x="3055" y="1779"/>
                    </a:lnTo>
                    <a:lnTo>
                      <a:pt x="2917" y="1811"/>
                    </a:lnTo>
                    <a:lnTo>
                      <a:pt x="2785" y="1846"/>
                    </a:lnTo>
                    <a:lnTo>
                      <a:pt x="2655" y="1885"/>
                    </a:lnTo>
                    <a:lnTo>
                      <a:pt x="2529" y="1928"/>
                    </a:lnTo>
                    <a:lnTo>
                      <a:pt x="2408" y="1974"/>
                    </a:lnTo>
                    <a:lnTo>
                      <a:pt x="2289" y="2024"/>
                    </a:lnTo>
                    <a:lnTo>
                      <a:pt x="2176" y="2077"/>
                    </a:lnTo>
                    <a:lnTo>
                      <a:pt x="2068" y="2133"/>
                    </a:lnTo>
                    <a:lnTo>
                      <a:pt x="1963" y="2191"/>
                    </a:lnTo>
                    <a:lnTo>
                      <a:pt x="1864" y="2253"/>
                    </a:lnTo>
                    <a:lnTo>
                      <a:pt x="1770" y="2318"/>
                    </a:lnTo>
                    <a:lnTo>
                      <a:pt x="1680" y="2385"/>
                    </a:lnTo>
                    <a:lnTo>
                      <a:pt x="1596" y="2455"/>
                    </a:lnTo>
                    <a:lnTo>
                      <a:pt x="1519" y="2527"/>
                    </a:lnTo>
                    <a:lnTo>
                      <a:pt x="1446" y="2601"/>
                    </a:lnTo>
                    <a:lnTo>
                      <a:pt x="1379" y="2677"/>
                    </a:lnTo>
                    <a:lnTo>
                      <a:pt x="1320" y="2756"/>
                    </a:lnTo>
                    <a:lnTo>
                      <a:pt x="1266" y="2837"/>
                    </a:lnTo>
                    <a:lnTo>
                      <a:pt x="1218" y="2919"/>
                    </a:lnTo>
                    <a:lnTo>
                      <a:pt x="1178" y="3004"/>
                    </a:lnTo>
                    <a:lnTo>
                      <a:pt x="1144" y="3089"/>
                    </a:lnTo>
                    <a:lnTo>
                      <a:pt x="1118" y="3177"/>
                    </a:lnTo>
                    <a:lnTo>
                      <a:pt x="1100" y="3266"/>
                    </a:lnTo>
                    <a:lnTo>
                      <a:pt x="1087" y="3357"/>
                    </a:lnTo>
                    <a:lnTo>
                      <a:pt x="1084" y="3448"/>
                    </a:lnTo>
                    <a:lnTo>
                      <a:pt x="1085" y="3490"/>
                    </a:lnTo>
                    <a:lnTo>
                      <a:pt x="1087" y="3532"/>
                    </a:lnTo>
                    <a:lnTo>
                      <a:pt x="1092" y="3575"/>
                    </a:lnTo>
                    <a:lnTo>
                      <a:pt x="1097" y="3616"/>
                    </a:lnTo>
                    <a:lnTo>
                      <a:pt x="1104" y="3657"/>
                    </a:lnTo>
                    <a:lnTo>
                      <a:pt x="1113" y="3698"/>
                    </a:lnTo>
                    <a:lnTo>
                      <a:pt x="1124" y="3739"/>
                    </a:lnTo>
                    <a:lnTo>
                      <a:pt x="1136" y="3779"/>
                    </a:lnTo>
                    <a:lnTo>
                      <a:pt x="1150" y="3820"/>
                    </a:lnTo>
                    <a:lnTo>
                      <a:pt x="1165" y="3859"/>
                    </a:lnTo>
                    <a:lnTo>
                      <a:pt x="1182" y="3899"/>
                    </a:lnTo>
                    <a:lnTo>
                      <a:pt x="1199" y="3938"/>
                    </a:lnTo>
                    <a:lnTo>
                      <a:pt x="1220" y="3977"/>
                    </a:lnTo>
                    <a:lnTo>
                      <a:pt x="1240" y="4015"/>
                    </a:lnTo>
                    <a:lnTo>
                      <a:pt x="1263" y="4053"/>
                    </a:lnTo>
                    <a:lnTo>
                      <a:pt x="1286" y="4091"/>
                    </a:lnTo>
                    <a:lnTo>
                      <a:pt x="1312" y="4127"/>
                    </a:lnTo>
                    <a:lnTo>
                      <a:pt x="1338" y="4165"/>
                    </a:lnTo>
                    <a:lnTo>
                      <a:pt x="1366" y="4200"/>
                    </a:lnTo>
                    <a:lnTo>
                      <a:pt x="1395" y="4237"/>
                    </a:lnTo>
                    <a:lnTo>
                      <a:pt x="1426" y="4272"/>
                    </a:lnTo>
                    <a:lnTo>
                      <a:pt x="1458" y="4307"/>
                    </a:lnTo>
                    <a:lnTo>
                      <a:pt x="1491" y="4342"/>
                    </a:lnTo>
                    <a:lnTo>
                      <a:pt x="1526" y="4375"/>
                    </a:lnTo>
                    <a:lnTo>
                      <a:pt x="1561" y="4409"/>
                    </a:lnTo>
                    <a:lnTo>
                      <a:pt x="1597" y="4442"/>
                    </a:lnTo>
                    <a:lnTo>
                      <a:pt x="1635" y="4474"/>
                    </a:lnTo>
                    <a:lnTo>
                      <a:pt x="1675" y="4506"/>
                    </a:lnTo>
                    <a:lnTo>
                      <a:pt x="1715" y="4537"/>
                    </a:lnTo>
                    <a:lnTo>
                      <a:pt x="1756" y="4568"/>
                    </a:lnTo>
                    <a:lnTo>
                      <a:pt x="1800" y="4599"/>
                    </a:lnTo>
                    <a:lnTo>
                      <a:pt x="1843" y="4628"/>
                    </a:lnTo>
                    <a:lnTo>
                      <a:pt x="1740" y="4667"/>
                    </a:lnTo>
                    <a:lnTo>
                      <a:pt x="1640" y="4708"/>
                    </a:lnTo>
                    <a:lnTo>
                      <a:pt x="1542" y="4751"/>
                    </a:lnTo>
                    <a:lnTo>
                      <a:pt x="1447" y="4795"/>
                    </a:lnTo>
                    <a:lnTo>
                      <a:pt x="1353" y="4841"/>
                    </a:lnTo>
                    <a:lnTo>
                      <a:pt x="1262" y="4889"/>
                    </a:lnTo>
                    <a:lnTo>
                      <a:pt x="1174" y="4938"/>
                    </a:lnTo>
                    <a:lnTo>
                      <a:pt x="1088" y="4988"/>
                    </a:lnTo>
                    <a:lnTo>
                      <a:pt x="1006" y="5041"/>
                    </a:lnTo>
                    <a:lnTo>
                      <a:pt x="925" y="5094"/>
                    </a:lnTo>
                    <a:lnTo>
                      <a:pt x="848" y="5150"/>
                    </a:lnTo>
                    <a:lnTo>
                      <a:pt x="774" y="5207"/>
                    </a:lnTo>
                    <a:lnTo>
                      <a:pt x="702" y="5266"/>
                    </a:lnTo>
                    <a:lnTo>
                      <a:pt x="634" y="5325"/>
                    </a:lnTo>
                    <a:lnTo>
                      <a:pt x="569" y="5385"/>
                    </a:lnTo>
                    <a:lnTo>
                      <a:pt x="507" y="5447"/>
                    </a:lnTo>
                    <a:lnTo>
                      <a:pt x="448" y="5511"/>
                    </a:lnTo>
                    <a:lnTo>
                      <a:pt x="393" y="5576"/>
                    </a:lnTo>
                    <a:lnTo>
                      <a:pt x="340" y="5641"/>
                    </a:lnTo>
                    <a:lnTo>
                      <a:pt x="291" y="5709"/>
                    </a:lnTo>
                    <a:lnTo>
                      <a:pt x="247" y="5776"/>
                    </a:lnTo>
                    <a:lnTo>
                      <a:pt x="204" y="5846"/>
                    </a:lnTo>
                    <a:lnTo>
                      <a:pt x="167" y="5915"/>
                    </a:lnTo>
                    <a:lnTo>
                      <a:pt x="132" y="5986"/>
                    </a:lnTo>
                    <a:lnTo>
                      <a:pt x="102" y="6058"/>
                    </a:lnTo>
                    <a:lnTo>
                      <a:pt x="75" y="6130"/>
                    </a:lnTo>
                    <a:lnTo>
                      <a:pt x="53" y="6204"/>
                    </a:lnTo>
                    <a:lnTo>
                      <a:pt x="34" y="6278"/>
                    </a:lnTo>
                    <a:lnTo>
                      <a:pt x="19" y="6354"/>
                    </a:lnTo>
                    <a:lnTo>
                      <a:pt x="8" y="6429"/>
                    </a:lnTo>
                    <a:lnTo>
                      <a:pt x="2" y="6505"/>
                    </a:lnTo>
                    <a:lnTo>
                      <a:pt x="0" y="6583"/>
                    </a:lnTo>
                    <a:lnTo>
                      <a:pt x="5" y="6700"/>
                    </a:lnTo>
                    <a:lnTo>
                      <a:pt x="19" y="6815"/>
                    </a:lnTo>
                    <a:lnTo>
                      <a:pt x="43" y="6928"/>
                    </a:lnTo>
                    <a:lnTo>
                      <a:pt x="77" y="7040"/>
                    </a:lnTo>
                    <a:lnTo>
                      <a:pt x="119" y="7149"/>
                    </a:lnTo>
                    <a:lnTo>
                      <a:pt x="170" y="7257"/>
                    </a:lnTo>
                    <a:lnTo>
                      <a:pt x="230" y="7363"/>
                    </a:lnTo>
                    <a:lnTo>
                      <a:pt x="297" y="7466"/>
                    </a:lnTo>
                    <a:lnTo>
                      <a:pt x="373" y="7566"/>
                    </a:lnTo>
                    <a:lnTo>
                      <a:pt x="457" y="7664"/>
                    </a:lnTo>
                    <a:lnTo>
                      <a:pt x="548" y="7759"/>
                    </a:lnTo>
                    <a:lnTo>
                      <a:pt x="646" y="7852"/>
                    </a:lnTo>
                    <a:lnTo>
                      <a:pt x="752" y="7942"/>
                    </a:lnTo>
                    <a:lnTo>
                      <a:pt x="864" y="8027"/>
                    </a:lnTo>
                    <a:lnTo>
                      <a:pt x="984" y="8111"/>
                    </a:lnTo>
                    <a:lnTo>
                      <a:pt x="1110" y="8189"/>
                    </a:lnTo>
                    <a:lnTo>
                      <a:pt x="1241" y="8266"/>
                    </a:lnTo>
                    <a:lnTo>
                      <a:pt x="1378" y="8338"/>
                    </a:lnTo>
                    <a:lnTo>
                      <a:pt x="1522" y="8405"/>
                    </a:lnTo>
                    <a:lnTo>
                      <a:pt x="1671" y="8470"/>
                    </a:lnTo>
                    <a:lnTo>
                      <a:pt x="1825" y="8530"/>
                    </a:lnTo>
                    <a:lnTo>
                      <a:pt x="1983" y="8586"/>
                    </a:lnTo>
                    <a:lnTo>
                      <a:pt x="2148" y="8637"/>
                    </a:lnTo>
                    <a:lnTo>
                      <a:pt x="2316" y="8684"/>
                    </a:lnTo>
                    <a:lnTo>
                      <a:pt x="2488" y="8726"/>
                    </a:lnTo>
                    <a:lnTo>
                      <a:pt x="2665" y="8764"/>
                    </a:lnTo>
                    <a:lnTo>
                      <a:pt x="2846" y="8796"/>
                    </a:lnTo>
                    <a:lnTo>
                      <a:pt x="3029" y="8823"/>
                    </a:lnTo>
                    <a:lnTo>
                      <a:pt x="3217" y="8845"/>
                    </a:lnTo>
                    <a:lnTo>
                      <a:pt x="3407" y="8861"/>
                    </a:lnTo>
                    <a:lnTo>
                      <a:pt x="3601" y="8872"/>
                    </a:lnTo>
                    <a:lnTo>
                      <a:pt x="3797" y="8878"/>
                    </a:lnTo>
                    <a:lnTo>
                      <a:pt x="3796" y="8893"/>
                    </a:lnTo>
                    <a:lnTo>
                      <a:pt x="3793" y="8909"/>
                    </a:lnTo>
                    <a:lnTo>
                      <a:pt x="3792" y="8925"/>
                    </a:lnTo>
                    <a:lnTo>
                      <a:pt x="3791" y="8940"/>
                    </a:lnTo>
                    <a:lnTo>
                      <a:pt x="3790" y="8956"/>
                    </a:lnTo>
                    <a:lnTo>
                      <a:pt x="3790" y="8972"/>
                    </a:lnTo>
                    <a:lnTo>
                      <a:pt x="3789" y="8988"/>
                    </a:lnTo>
                    <a:lnTo>
                      <a:pt x="3789" y="9002"/>
                    </a:lnTo>
                    <a:lnTo>
                      <a:pt x="3793" y="9095"/>
                    </a:lnTo>
                    <a:lnTo>
                      <a:pt x="3805" y="9185"/>
                    </a:lnTo>
                    <a:lnTo>
                      <a:pt x="3823" y="9274"/>
                    </a:lnTo>
                    <a:lnTo>
                      <a:pt x="3850" y="9361"/>
                    </a:lnTo>
                    <a:lnTo>
                      <a:pt x="3884" y="9448"/>
                    </a:lnTo>
                    <a:lnTo>
                      <a:pt x="3923" y="9531"/>
                    </a:lnTo>
                    <a:lnTo>
                      <a:pt x="3971" y="9614"/>
                    </a:lnTo>
                    <a:lnTo>
                      <a:pt x="4025" y="9694"/>
                    </a:lnTo>
                    <a:lnTo>
                      <a:pt x="4084" y="9773"/>
                    </a:lnTo>
                    <a:lnTo>
                      <a:pt x="4152" y="9850"/>
                    </a:lnTo>
                    <a:lnTo>
                      <a:pt x="4224" y="9925"/>
                    </a:lnTo>
                    <a:lnTo>
                      <a:pt x="4301" y="9997"/>
                    </a:lnTo>
                    <a:lnTo>
                      <a:pt x="4386" y="10066"/>
                    </a:lnTo>
                    <a:lnTo>
                      <a:pt x="4475" y="10134"/>
                    </a:lnTo>
                    <a:lnTo>
                      <a:pt x="4569" y="10198"/>
                    </a:lnTo>
                    <a:lnTo>
                      <a:pt x="4668" y="10259"/>
                    </a:lnTo>
                    <a:lnTo>
                      <a:pt x="4773" y="10319"/>
                    </a:lnTo>
                    <a:lnTo>
                      <a:pt x="4882" y="10375"/>
                    </a:lnTo>
                    <a:lnTo>
                      <a:pt x="4996" y="10427"/>
                    </a:lnTo>
                    <a:lnTo>
                      <a:pt x="5113" y="10476"/>
                    </a:lnTo>
                    <a:lnTo>
                      <a:pt x="5234" y="10523"/>
                    </a:lnTo>
                    <a:lnTo>
                      <a:pt x="5360" y="10565"/>
                    </a:lnTo>
                    <a:lnTo>
                      <a:pt x="5490" y="10605"/>
                    </a:lnTo>
                    <a:lnTo>
                      <a:pt x="5623" y="10641"/>
                    </a:lnTo>
                    <a:lnTo>
                      <a:pt x="5760" y="10673"/>
                    </a:lnTo>
                    <a:lnTo>
                      <a:pt x="5899" y="10700"/>
                    </a:lnTo>
                    <a:lnTo>
                      <a:pt x="6042" y="10724"/>
                    </a:lnTo>
                    <a:lnTo>
                      <a:pt x="6187" y="10743"/>
                    </a:lnTo>
                    <a:lnTo>
                      <a:pt x="6335" y="10759"/>
                    </a:lnTo>
                    <a:lnTo>
                      <a:pt x="6485" y="10771"/>
                    </a:lnTo>
                    <a:lnTo>
                      <a:pt x="6638" y="10778"/>
                    </a:lnTo>
                    <a:lnTo>
                      <a:pt x="6792" y="10780"/>
                    </a:lnTo>
                    <a:lnTo>
                      <a:pt x="6865" y="10780"/>
                    </a:lnTo>
                    <a:lnTo>
                      <a:pt x="6937" y="10778"/>
                    </a:lnTo>
                    <a:lnTo>
                      <a:pt x="7008" y="10775"/>
                    </a:lnTo>
                    <a:lnTo>
                      <a:pt x="7080" y="10772"/>
                    </a:lnTo>
                    <a:lnTo>
                      <a:pt x="7150" y="10767"/>
                    </a:lnTo>
                    <a:lnTo>
                      <a:pt x="7220" y="10762"/>
                    </a:lnTo>
                    <a:lnTo>
                      <a:pt x="7290" y="10756"/>
                    </a:lnTo>
                    <a:lnTo>
                      <a:pt x="7359" y="10748"/>
                    </a:lnTo>
                    <a:lnTo>
                      <a:pt x="7428" y="10740"/>
                    </a:lnTo>
                    <a:lnTo>
                      <a:pt x="7495" y="10731"/>
                    </a:lnTo>
                    <a:lnTo>
                      <a:pt x="7563" y="10721"/>
                    </a:lnTo>
                    <a:lnTo>
                      <a:pt x="7630" y="10710"/>
                    </a:lnTo>
                    <a:lnTo>
                      <a:pt x="7695" y="10698"/>
                    </a:lnTo>
                    <a:lnTo>
                      <a:pt x="7761" y="10685"/>
                    </a:lnTo>
                    <a:lnTo>
                      <a:pt x="7826" y="10672"/>
                    </a:lnTo>
                    <a:lnTo>
                      <a:pt x="7890" y="10658"/>
                    </a:lnTo>
                    <a:lnTo>
                      <a:pt x="7953" y="10642"/>
                    </a:lnTo>
                    <a:lnTo>
                      <a:pt x="8016" y="10626"/>
                    </a:lnTo>
                    <a:lnTo>
                      <a:pt x="8078" y="10609"/>
                    </a:lnTo>
                    <a:lnTo>
                      <a:pt x="8139" y="10592"/>
                    </a:lnTo>
                    <a:lnTo>
                      <a:pt x="8200" y="10573"/>
                    </a:lnTo>
                    <a:lnTo>
                      <a:pt x="8259" y="10554"/>
                    </a:lnTo>
                    <a:lnTo>
                      <a:pt x="8319" y="10533"/>
                    </a:lnTo>
                    <a:lnTo>
                      <a:pt x="8376" y="10513"/>
                    </a:lnTo>
                    <a:lnTo>
                      <a:pt x="8433" y="10491"/>
                    </a:lnTo>
                    <a:lnTo>
                      <a:pt x="8489" y="10469"/>
                    </a:lnTo>
                    <a:lnTo>
                      <a:pt x="8545" y="10447"/>
                    </a:lnTo>
                    <a:lnTo>
                      <a:pt x="8598" y="10423"/>
                    </a:lnTo>
                    <a:lnTo>
                      <a:pt x="8652" y="10398"/>
                    </a:lnTo>
                    <a:lnTo>
                      <a:pt x="8705" y="10372"/>
                    </a:lnTo>
                    <a:lnTo>
                      <a:pt x="8756" y="10347"/>
                    </a:lnTo>
                    <a:lnTo>
                      <a:pt x="8806" y="10321"/>
                    </a:lnTo>
                    <a:lnTo>
                      <a:pt x="8868" y="10347"/>
                    </a:lnTo>
                    <a:lnTo>
                      <a:pt x="8929" y="10372"/>
                    </a:lnTo>
                    <a:lnTo>
                      <a:pt x="8992" y="10398"/>
                    </a:lnTo>
                    <a:lnTo>
                      <a:pt x="9056" y="10423"/>
                    </a:lnTo>
                    <a:lnTo>
                      <a:pt x="9120" y="10445"/>
                    </a:lnTo>
                    <a:lnTo>
                      <a:pt x="9186" y="10468"/>
                    </a:lnTo>
                    <a:lnTo>
                      <a:pt x="9253" y="10491"/>
                    </a:lnTo>
                    <a:lnTo>
                      <a:pt x="9319" y="10512"/>
                    </a:lnTo>
                    <a:lnTo>
                      <a:pt x="9387" y="10533"/>
                    </a:lnTo>
                    <a:lnTo>
                      <a:pt x="9456" y="10553"/>
                    </a:lnTo>
                    <a:lnTo>
                      <a:pt x="9526" y="10572"/>
                    </a:lnTo>
                    <a:lnTo>
                      <a:pt x="9595" y="10590"/>
                    </a:lnTo>
                    <a:lnTo>
                      <a:pt x="9666" y="10608"/>
                    </a:lnTo>
                    <a:lnTo>
                      <a:pt x="9737" y="10625"/>
                    </a:lnTo>
                    <a:lnTo>
                      <a:pt x="9810" y="10641"/>
                    </a:lnTo>
                    <a:lnTo>
                      <a:pt x="9882" y="10656"/>
                    </a:lnTo>
                    <a:lnTo>
                      <a:pt x="9956" y="10669"/>
                    </a:lnTo>
                    <a:lnTo>
                      <a:pt x="10030" y="10683"/>
                    </a:lnTo>
                    <a:lnTo>
                      <a:pt x="10104" y="10696"/>
                    </a:lnTo>
                    <a:lnTo>
                      <a:pt x="10180" y="10707"/>
                    </a:lnTo>
                    <a:lnTo>
                      <a:pt x="10255" y="10717"/>
                    </a:lnTo>
                    <a:lnTo>
                      <a:pt x="10332" y="10727"/>
                    </a:lnTo>
                    <a:lnTo>
                      <a:pt x="10409" y="10737"/>
                    </a:lnTo>
                    <a:lnTo>
                      <a:pt x="10487" y="10745"/>
                    </a:lnTo>
                    <a:lnTo>
                      <a:pt x="10565" y="10751"/>
                    </a:lnTo>
                    <a:lnTo>
                      <a:pt x="10643" y="10758"/>
                    </a:lnTo>
                    <a:lnTo>
                      <a:pt x="10722" y="10763"/>
                    </a:lnTo>
                    <a:lnTo>
                      <a:pt x="10802" y="10767"/>
                    </a:lnTo>
                    <a:lnTo>
                      <a:pt x="10882" y="10771"/>
                    </a:lnTo>
                    <a:lnTo>
                      <a:pt x="10962" y="10773"/>
                    </a:lnTo>
                    <a:lnTo>
                      <a:pt x="11043" y="10775"/>
                    </a:lnTo>
                    <a:lnTo>
                      <a:pt x="11124" y="10775"/>
                    </a:lnTo>
                    <a:lnTo>
                      <a:pt x="11303" y="10773"/>
                    </a:lnTo>
                    <a:lnTo>
                      <a:pt x="11479" y="10766"/>
                    </a:lnTo>
                    <a:lnTo>
                      <a:pt x="11654" y="10754"/>
                    </a:lnTo>
                    <a:lnTo>
                      <a:pt x="11826" y="10738"/>
                    </a:lnTo>
                    <a:lnTo>
                      <a:pt x="11995" y="10717"/>
                    </a:lnTo>
                    <a:lnTo>
                      <a:pt x="12162" y="10692"/>
                    </a:lnTo>
                    <a:lnTo>
                      <a:pt x="12325" y="10664"/>
                    </a:lnTo>
                    <a:lnTo>
                      <a:pt x="12486" y="10630"/>
                    </a:lnTo>
                    <a:lnTo>
                      <a:pt x="12643" y="10593"/>
                    </a:lnTo>
                    <a:lnTo>
                      <a:pt x="12797" y="10552"/>
                    </a:lnTo>
                    <a:lnTo>
                      <a:pt x="12947" y="10507"/>
                    </a:lnTo>
                    <a:lnTo>
                      <a:pt x="13093" y="10458"/>
                    </a:lnTo>
                    <a:lnTo>
                      <a:pt x="13235" y="10407"/>
                    </a:lnTo>
                    <a:lnTo>
                      <a:pt x="13374" y="10351"/>
                    </a:lnTo>
                    <a:lnTo>
                      <a:pt x="13507" y="10291"/>
                    </a:lnTo>
                    <a:lnTo>
                      <a:pt x="13636" y="10230"/>
                    </a:lnTo>
                    <a:lnTo>
                      <a:pt x="13761" y="10163"/>
                    </a:lnTo>
                    <a:lnTo>
                      <a:pt x="13881" y="10095"/>
                    </a:lnTo>
                    <a:lnTo>
                      <a:pt x="13995" y="10024"/>
                    </a:lnTo>
                    <a:lnTo>
                      <a:pt x="14104" y="9950"/>
                    </a:lnTo>
                    <a:lnTo>
                      <a:pt x="14208" y="9872"/>
                    </a:lnTo>
                    <a:lnTo>
                      <a:pt x="14307" y="9792"/>
                    </a:lnTo>
                    <a:lnTo>
                      <a:pt x="14399" y="9710"/>
                    </a:lnTo>
                    <a:lnTo>
                      <a:pt x="14486" y="9626"/>
                    </a:lnTo>
                    <a:lnTo>
                      <a:pt x="14567" y="9539"/>
                    </a:lnTo>
                    <a:lnTo>
                      <a:pt x="14641" y="9450"/>
                    </a:lnTo>
                    <a:lnTo>
                      <a:pt x="14710" y="9357"/>
                    </a:lnTo>
                    <a:lnTo>
                      <a:pt x="14771" y="9265"/>
                    </a:lnTo>
                    <a:lnTo>
                      <a:pt x="14825" y="9169"/>
                    </a:lnTo>
                    <a:lnTo>
                      <a:pt x="14873" y="9072"/>
                    </a:lnTo>
                    <a:lnTo>
                      <a:pt x="14914" y="8973"/>
                    </a:lnTo>
                    <a:lnTo>
                      <a:pt x="14947" y="8872"/>
                    </a:lnTo>
                    <a:lnTo>
                      <a:pt x="15122" y="8855"/>
                    </a:lnTo>
                    <a:lnTo>
                      <a:pt x="15294" y="8833"/>
                    </a:lnTo>
                    <a:lnTo>
                      <a:pt x="15463" y="8807"/>
                    </a:lnTo>
                    <a:lnTo>
                      <a:pt x="15629" y="8776"/>
                    </a:lnTo>
                    <a:lnTo>
                      <a:pt x="15792" y="8741"/>
                    </a:lnTo>
                    <a:lnTo>
                      <a:pt x="15951" y="8702"/>
                    </a:lnTo>
                    <a:lnTo>
                      <a:pt x="16107" y="8660"/>
                    </a:lnTo>
                    <a:lnTo>
                      <a:pt x="16259" y="8613"/>
                    </a:lnTo>
                    <a:lnTo>
                      <a:pt x="16406" y="8562"/>
                    </a:lnTo>
                    <a:lnTo>
                      <a:pt x="16550" y="8507"/>
                    </a:lnTo>
                    <a:lnTo>
                      <a:pt x="16690" y="8450"/>
                    </a:lnTo>
                    <a:lnTo>
                      <a:pt x="16824" y="8388"/>
                    </a:lnTo>
                    <a:lnTo>
                      <a:pt x="16953" y="8323"/>
                    </a:lnTo>
                    <a:lnTo>
                      <a:pt x="17079" y="8256"/>
                    </a:lnTo>
                    <a:lnTo>
                      <a:pt x="17199" y="8184"/>
                    </a:lnTo>
                    <a:lnTo>
                      <a:pt x="17313" y="8110"/>
                    </a:lnTo>
                    <a:lnTo>
                      <a:pt x="17422" y="8033"/>
                    </a:lnTo>
                    <a:lnTo>
                      <a:pt x="17525" y="7953"/>
                    </a:lnTo>
                    <a:lnTo>
                      <a:pt x="17623" y="7870"/>
                    </a:lnTo>
                    <a:lnTo>
                      <a:pt x="17714" y="7785"/>
                    </a:lnTo>
                    <a:lnTo>
                      <a:pt x="17800" y="7697"/>
                    </a:lnTo>
                    <a:lnTo>
                      <a:pt x="17877" y="7607"/>
                    </a:lnTo>
                    <a:lnTo>
                      <a:pt x="17950" y="7515"/>
                    </a:lnTo>
                    <a:lnTo>
                      <a:pt x="18015" y="7420"/>
                    </a:lnTo>
                    <a:lnTo>
                      <a:pt x="18074" y="7324"/>
                    </a:lnTo>
                    <a:lnTo>
                      <a:pt x="18124" y="7226"/>
                    </a:lnTo>
                    <a:lnTo>
                      <a:pt x="18168" y="7125"/>
                    </a:lnTo>
                    <a:lnTo>
                      <a:pt x="18204" y="7023"/>
                    </a:lnTo>
                    <a:lnTo>
                      <a:pt x="18232" y="6920"/>
                    </a:lnTo>
                    <a:lnTo>
                      <a:pt x="18253" y="6815"/>
                    </a:lnTo>
                    <a:lnTo>
                      <a:pt x="18265" y="6708"/>
                    </a:lnTo>
                    <a:lnTo>
                      <a:pt x="18270" y="6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175e"/>
                  </a:gs>
                  <a:gs pos="50000">
                    <a:srgbClr val="0033cc"/>
                  </a:gs>
                  <a:gs pos="100000">
                    <a:srgbClr val="00175e"/>
                  </a:gs>
                </a:gsLst>
                <a:lin ang="5400000"/>
              </a:gradFill>
              <a:ln w="0">
                <a:noFill/>
              </a:ln>
              <a:effectLst>
                <a:outerShdw dist="36147" dir="2700000" blurRad="0" rotWithShape="0">
                  <a:srgbClr val="80808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8" name=""/>
              <p:cNvSpPr/>
              <p:nvPr/>
            </p:nvSpPr>
            <p:spPr>
              <a:xfrm>
                <a:off x="2182680" y="4055040"/>
                <a:ext cx="799200" cy="24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ffffff"/>
                    </a:solidFill>
                    <a:effectLst/>
                    <a:uFillTx/>
                    <a:latin typeface="Arial Rounded MT Bold"/>
                  </a:rPr>
                  <a:t>IP Network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629" name=""/>
            <p:cNvSpPr/>
            <p:nvPr/>
          </p:nvSpPr>
          <p:spPr>
            <a:xfrm>
              <a:off x="3614760" y="3241800"/>
              <a:ext cx="1530000" cy="1478880"/>
            </a:xfrm>
            <a:prstGeom prst="donut">
              <a:avLst>
                <a:gd name="adj" fmla="val 7000"/>
              </a:avLst>
            </a:prstGeom>
            <a:solidFill>
              <a:srgbClr val="ff5050"/>
            </a:solidFill>
            <a:ln w="0">
              <a:noFill/>
            </a:ln>
            <a:effectLst>
              <a:outerShdw dist="17819" dir="2700000" blurRad="0" rotWithShape="0">
                <a:srgbClr val="982f2f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30" name=""/>
            <p:cNvGrpSpPr/>
            <p:nvPr/>
          </p:nvGrpSpPr>
          <p:grpSpPr>
            <a:xfrm>
              <a:off x="465480" y="2212920"/>
              <a:ext cx="1290240" cy="1039320"/>
              <a:chOff x="465480" y="2212920"/>
              <a:chExt cx="1290240" cy="1039320"/>
            </a:xfrm>
          </p:grpSpPr>
          <p:grpSp>
            <p:nvGrpSpPr>
              <p:cNvPr id="631" name=""/>
              <p:cNvGrpSpPr/>
              <p:nvPr/>
            </p:nvGrpSpPr>
            <p:grpSpPr>
              <a:xfrm>
                <a:off x="465480" y="2212920"/>
                <a:ext cx="799560" cy="1039320"/>
                <a:chOff x="465480" y="2212920"/>
                <a:chExt cx="799560" cy="1039320"/>
              </a:xfrm>
            </p:grpSpPr>
            <p:grpSp>
              <p:nvGrpSpPr>
                <p:cNvPr id="632" name=""/>
                <p:cNvGrpSpPr/>
                <p:nvPr/>
              </p:nvGrpSpPr>
              <p:grpSpPr>
                <a:xfrm>
                  <a:off x="655920" y="2212920"/>
                  <a:ext cx="402480" cy="598320"/>
                  <a:chOff x="655920" y="2212920"/>
                  <a:chExt cx="402480" cy="598320"/>
                </a:xfrm>
              </p:grpSpPr>
              <p:sp>
                <p:nvSpPr>
                  <p:cNvPr id="633" name=""/>
                  <p:cNvSpPr/>
                  <p:nvPr/>
                </p:nvSpPr>
                <p:spPr>
                  <a:xfrm>
                    <a:off x="1010520" y="2773800"/>
                    <a:ext cx="22320" cy="26280"/>
                  </a:xfrm>
                  <a:custGeom>
                    <a:avLst/>
                    <a:gdLst/>
                    <a:ahLst/>
                    <a:rect l="l" t="t" r="r" b="b"/>
                    <a:pathLst>
                      <a:path w="17" h="17">
                        <a:moveTo>
                          <a:pt x="4" y="16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4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520" bIns="-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4" name=""/>
                  <p:cNvSpPr/>
                  <p:nvPr/>
                </p:nvSpPr>
                <p:spPr>
                  <a:xfrm>
                    <a:off x="1033200" y="2226600"/>
                    <a:ext cx="23400" cy="54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8" h="348">
                        <a:moveTo>
                          <a:pt x="0" y="31"/>
                        </a:moveTo>
                        <a:lnTo>
                          <a:pt x="17" y="0"/>
                        </a:lnTo>
                        <a:lnTo>
                          <a:pt x="17" y="315"/>
                        </a:lnTo>
                        <a:lnTo>
                          <a:pt x="0" y="347"/>
                        </a:lnTo>
                        <a:lnTo>
                          <a:pt x="0" y="31"/>
                        </a:lnTo>
                      </a:path>
                    </a:pathLst>
                  </a:custGeom>
                  <a:solidFill>
                    <a:srgbClr val="9933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5" name=""/>
                  <p:cNvSpPr/>
                  <p:nvPr/>
                </p:nvSpPr>
                <p:spPr>
                  <a:xfrm>
                    <a:off x="661320" y="2226600"/>
                    <a:ext cx="395280" cy="37440"/>
                  </a:xfrm>
                  <a:custGeom>
                    <a:avLst/>
                    <a:gdLst/>
                    <a:ahLst/>
                    <a:rect l="l" t="t" r="r" b="b"/>
                    <a:pathLst>
                      <a:path w="299" h="24">
                        <a:moveTo>
                          <a:pt x="0" y="23"/>
                        </a:moveTo>
                        <a:lnTo>
                          <a:pt x="18" y="0"/>
                        </a:lnTo>
                        <a:lnTo>
                          <a:pt x="298" y="0"/>
                        </a:lnTo>
                        <a:lnTo>
                          <a:pt x="276" y="23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9933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360" bIns="-9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6" name=""/>
                  <p:cNvSpPr/>
                  <p:nvPr/>
                </p:nvSpPr>
                <p:spPr>
                  <a:xfrm>
                    <a:off x="661320" y="2278080"/>
                    <a:ext cx="369000" cy="489240"/>
                  </a:xfrm>
                  <a:prstGeom prst="rect">
                    <a:avLst/>
                  </a:prstGeom>
                  <a:solidFill>
                    <a:srgbClr val="996633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7" name=""/>
                  <p:cNvSpPr/>
                  <p:nvPr/>
                </p:nvSpPr>
                <p:spPr>
                  <a:xfrm>
                    <a:off x="675720" y="2786400"/>
                    <a:ext cx="334800" cy="2484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8" name=""/>
                  <p:cNvSpPr/>
                  <p:nvPr/>
                </p:nvSpPr>
                <p:spPr>
                  <a:xfrm>
                    <a:off x="666720" y="2278080"/>
                    <a:ext cx="48600" cy="48924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9" name=""/>
                  <p:cNvSpPr/>
                  <p:nvPr/>
                </p:nvSpPr>
                <p:spPr>
                  <a:xfrm flipH="1">
                    <a:off x="673920" y="256500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0" name=""/>
                  <p:cNvSpPr/>
                  <p:nvPr/>
                </p:nvSpPr>
                <p:spPr>
                  <a:xfrm flipH="1">
                    <a:off x="673920" y="257724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1" name=""/>
                  <p:cNvSpPr/>
                  <p:nvPr/>
                </p:nvSpPr>
                <p:spPr>
                  <a:xfrm flipH="1">
                    <a:off x="673920" y="259452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2" name=""/>
                  <p:cNvSpPr/>
                  <p:nvPr/>
                </p:nvSpPr>
                <p:spPr>
                  <a:xfrm flipH="1">
                    <a:off x="673920" y="260244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3" name=""/>
                  <p:cNvSpPr/>
                  <p:nvPr/>
                </p:nvSpPr>
                <p:spPr>
                  <a:xfrm flipH="1">
                    <a:off x="673920" y="260892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4" name=""/>
                  <p:cNvSpPr/>
                  <p:nvPr/>
                </p:nvSpPr>
                <p:spPr>
                  <a:xfrm flipH="1">
                    <a:off x="673920" y="262116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5" name=""/>
                  <p:cNvSpPr/>
                  <p:nvPr/>
                </p:nvSpPr>
                <p:spPr>
                  <a:xfrm flipH="1">
                    <a:off x="673920" y="263520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6" name=""/>
                  <p:cNvSpPr/>
                  <p:nvPr/>
                </p:nvSpPr>
                <p:spPr>
                  <a:xfrm flipH="1">
                    <a:off x="673920" y="264600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7" name=""/>
                  <p:cNvSpPr/>
                  <p:nvPr/>
                </p:nvSpPr>
                <p:spPr>
                  <a:xfrm flipH="1">
                    <a:off x="673920" y="265212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8" name=""/>
                  <p:cNvSpPr/>
                  <p:nvPr/>
                </p:nvSpPr>
                <p:spPr>
                  <a:xfrm flipH="1">
                    <a:off x="673920" y="266976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9" name=""/>
                  <p:cNvSpPr/>
                  <p:nvPr/>
                </p:nvSpPr>
                <p:spPr>
                  <a:xfrm flipH="1">
                    <a:off x="673920" y="268344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0" name=""/>
                  <p:cNvSpPr/>
                  <p:nvPr/>
                </p:nvSpPr>
                <p:spPr>
                  <a:xfrm flipH="1">
                    <a:off x="673920" y="269424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1" name=""/>
                  <p:cNvSpPr/>
                  <p:nvPr/>
                </p:nvSpPr>
                <p:spPr>
                  <a:xfrm>
                    <a:off x="727200" y="2278080"/>
                    <a:ext cx="52920" cy="48924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2" name=""/>
                  <p:cNvSpPr/>
                  <p:nvPr/>
                </p:nvSpPr>
                <p:spPr>
                  <a:xfrm flipH="1">
                    <a:off x="736200" y="256500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3" name=""/>
                  <p:cNvSpPr/>
                  <p:nvPr/>
                </p:nvSpPr>
                <p:spPr>
                  <a:xfrm flipH="1">
                    <a:off x="736200" y="257724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4" name=""/>
                  <p:cNvSpPr/>
                  <p:nvPr/>
                </p:nvSpPr>
                <p:spPr>
                  <a:xfrm flipH="1">
                    <a:off x="736200" y="259452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5" name=""/>
                  <p:cNvSpPr/>
                  <p:nvPr/>
                </p:nvSpPr>
                <p:spPr>
                  <a:xfrm flipH="1">
                    <a:off x="736200" y="260244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6" name=""/>
                  <p:cNvSpPr/>
                  <p:nvPr/>
                </p:nvSpPr>
                <p:spPr>
                  <a:xfrm flipH="1">
                    <a:off x="736200" y="260892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7" name=""/>
                  <p:cNvSpPr/>
                  <p:nvPr/>
                </p:nvSpPr>
                <p:spPr>
                  <a:xfrm flipH="1">
                    <a:off x="736200" y="262116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8" name=""/>
                  <p:cNvSpPr/>
                  <p:nvPr/>
                </p:nvSpPr>
                <p:spPr>
                  <a:xfrm flipH="1">
                    <a:off x="736200" y="263520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9" name=""/>
                  <p:cNvSpPr/>
                  <p:nvPr/>
                </p:nvSpPr>
                <p:spPr>
                  <a:xfrm flipH="1">
                    <a:off x="736200" y="264600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0" name=""/>
                  <p:cNvSpPr/>
                  <p:nvPr/>
                </p:nvSpPr>
                <p:spPr>
                  <a:xfrm flipH="1">
                    <a:off x="736200" y="265212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1" name=""/>
                  <p:cNvSpPr/>
                  <p:nvPr/>
                </p:nvSpPr>
                <p:spPr>
                  <a:xfrm flipH="1">
                    <a:off x="736200" y="266976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2" name=""/>
                  <p:cNvSpPr/>
                  <p:nvPr/>
                </p:nvSpPr>
                <p:spPr>
                  <a:xfrm flipH="1">
                    <a:off x="736200" y="268344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3" name=""/>
                  <p:cNvSpPr/>
                  <p:nvPr/>
                </p:nvSpPr>
                <p:spPr>
                  <a:xfrm flipH="1">
                    <a:off x="736200" y="269424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4" name=""/>
                  <p:cNvSpPr/>
                  <p:nvPr/>
                </p:nvSpPr>
                <p:spPr>
                  <a:xfrm>
                    <a:off x="789480" y="2278080"/>
                    <a:ext cx="51480" cy="48924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5" name=""/>
                  <p:cNvSpPr/>
                  <p:nvPr/>
                </p:nvSpPr>
                <p:spPr>
                  <a:xfrm>
                    <a:off x="852840" y="2278080"/>
                    <a:ext cx="48960" cy="48924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6" name=""/>
                  <p:cNvSpPr/>
                  <p:nvPr/>
                </p:nvSpPr>
                <p:spPr>
                  <a:xfrm>
                    <a:off x="911160" y="2278080"/>
                    <a:ext cx="51480" cy="48924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7" name=""/>
                  <p:cNvSpPr/>
                  <p:nvPr/>
                </p:nvSpPr>
                <p:spPr>
                  <a:xfrm>
                    <a:off x="974880" y="2278080"/>
                    <a:ext cx="48600" cy="48924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8" name=""/>
                  <p:cNvSpPr/>
                  <p:nvPr/>
                </p:nvSpPr>
                <p:spPr>
                  <a:xfrm>
                    <a:off x="666720" y="2271960"/>
                    <a:ext cx="4860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9" name=""/>
                  <p:cNvSpPr/>
                  <p:nvPr/>
                </p:nvSpPr>
                <p:spPr>
                  <a:xfrm>
                    <a:off x="666720" y="2514960"/>
                    <a:ext cx="4860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0" name=""/>
                  <p:cNvSpPr/>
                  <p:nvPr/>
                </p:nvSpPr>
                <p:spPr>
                  <a:xfrm>
                    <a:off x="666720" y="2767680"/>
                    <a:ext cx="4860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1" name=""/>
                  <p:cNvSpPr/>
                  <p:nvPr/>
                </p:nvSpPr>
                <p:spPr>
                  <a:xfrm>
                    <a:off x="727200" y="2271960"/>
                    <a:ext cx="5292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2" name=""/>
                  <p:cNvSpPr/>
                  <p:nvPr/>
                </p:nvSpPr>
                <p:spPr>
                  <a:xfrm>
                    <a:off x="727200" y="2514960"/>
                    <a:ext cx="5292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3" name=""/>
                  <p:cNvSpPr/>
                  <p:nvPr/>
                </p:nvSpPr>
                <p:spPr>
                  <a:xfrm>
                    <a:off x="727200" y="2767680"/>
                    <a:ext cx="5292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4" name=""/>
                  <p:cNvSpPr/>
                  <p:nvPr/>
                </p:nvSpPr>
                <p:spPr>
                  <a:xfrm>
                    <a:off x="789480" y="2271960"/>
                    <a:ext cx="514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5" name=""/>
                  <p:cNvSpPr/>
                  <p:nvPr/>
                </p:nvSpPr>
                <p:spPr>
                  <a:xfrm>
                    <a:off x="789480" y="2514960"/>
                    <a:ext cx="514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6" name=""/>
                  <p:cNvSpPr/>
                  <p:nvPr/>
                </p:nvSpPr>
                <p:spPr>
                  <a:xfrm>
                    <a:off x="789480" y="2767680"/>
                    <a:ext cx="5148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7" name=""/>
                  <p:cNvSpPr/>
                  <p:nvPr/>
                </p:nvSpPr>
                <p:spPr>
                  <a:xfrm>
                    <a:off x="852840" y="2271960"/>
                    <a:ext cx="489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8" name=""/>
                  <p:cNvSpPr/>
                  <p:nvPr/>
                </p:nvSpPr>
                <p:spPr>
                  <a:xfrm>
                    <a:off x="852840" y="2514960"/>
                    <a:ext cx="489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9" name=""/>
                  <p:cNvSpPr/>
                  <p:nvPr/>
                </p:nvSpPr>
                <p:spPr>
                  <a:xfrm>
                    <a:off x="852840" y="2767680"/>
                    <a:ext cx="4896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0" name=""/>
                  <p:cNvSpPr/>
                  <p:nvPr/>
                </p:nvSpPr>
                <p:spPr>
                  <a:xfrm>
                    <a:off x="911160" y="2271960"/>
                    <a:ext cx="514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1" name=""/>
                  <p:cNvSpPr/>
                  <p:nvPr/>
                </p:nvSpPr>
                <p:spPr>
                  <a:xfrm>
                    <a:off x="911160" y="2514960"/>
                    <a:ext cx="514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2" name=""/>
                  <p:cNvSpPr/>
                  <p:nvPr/>
                </p:nvSpPr>
                <p:spPr>
                  <a:xfrm>
                    <a:off x="911160" y="2767680"/>
                    <a:ext cx="5148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3" name=""/>
                  <p:cNvSpPr/>
                  <p:nvPr/>
                </p:nvSpPr>
                <p:spPr>
                  <a:xfrm>
                    <a:off x="974880" y="2271960"/>
                    <a:ext cx="4860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4" name=""/>
                  <p:cNvSpPr/>
                  <p:nvPr/>
                </p:nvSpPr>
                <p:spPr>
                  <a:xfrm>
                    <a:off x="974880" y="2514960"/>
                    <a:ext cx="4860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5" name=""/>
                  <p:cNvSpPr/>
                  <p:nvPr/>
                </p:nvSpPr>
                <p:spPr>
                  <a:xfrm>
                    <a:off x="974880" y="2767680"/>
                    <a:ext cx="4860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6" name=""/>
                  <p:cNvSpPr/>
                  <p:nvPr/>
                </p:nvSpPr>
                <p:spPr>
                  <a:xfrm>
                    <a:off x="655920" y="2212920"/>
                    <a:ext cx="402480" cy="576720"/>
                  </a:xfrm>
                  <a:custGeom>
                    <a:avLst/>
                    <a:gdLst/>
                    <a:ahLst/>
                    <a:rect l="l" t="t" r="r" b="b"/>
                    <a:pathLst>
                      <a:path w="304" h="370">
                        <a:moveTo>
                          <a:pt x="21" y="0"/>
                        </a:moveTo>
                        <a:lnTo>
                          <a:pt x="303" y="0"/>
                        </a:lnTo>
                        <a:lnTo>
                          <a:pt x="303" y="323"/>
                        </a:lnTo>
                        <a:lnTo>
                          <a:pt x="281" y="356"/>
                        </a:lnTo>
                        <a:lnTo>
                          <a:pt x="275" y="356"/>
                        </a:lnTo>
                        <a:lnTo>
                          <a:pt x="270" y="369"/>
                        </a:lnTo>
                        <a:lnTo>
                          <a:pt x="11" y="369"/>
                        </a:lnTo>
                        <a:lnTo>
                          <a:pt x="11" y="356"/>
                        </a:lnTo>
                        <a:lnTo>
                          <a:pt x="0" y="356"/>
                        </a:lnTo>
                        <a:lnTo>
                          <a:pt x="0" y="32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687" name=""/>
                <p:cNvSpPr/>
                <p:nvPr/>
              </p:nvSpPr>
              <p:spPr>
                <a:xfrm>
                  <a:off x="465480" y="2853000"/>
                  <a:ext cx="799560" cy="399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t">
                  <a:sp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 Rounded MT Bold"/>
                    </a:rPr>
                    <a:t>Application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 Rounded MT Bold"/>
                    </a:rPr>
                    <a:t>Server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88" name=""/>
              <p:cNvGrpSpPr/>
              <p:nvPr/>
            </p:nvGrpSpPr>
            <p:grpSpPr>
              <a:xfrm>
                <a:off x="1195200" y="2351160"/>
                <a:ext cx="560520" cy="474120"/>
                <a:chOff x="1195200" y="2351160"/>
                <a:chExt cx="560520" cy="474120"/>
              </a:xfrm>
            </p:grpSpPr>
            <p:grpSp>
              <p:nvGrpSpPr>
                <p:cNvPr id="689" name=""/>
                <p:cNvGrpSpPr/>
                <p:nvPr/>
              </p:nvGrpSpPr>
              <p:grpSpPr>
                <a:xfrm>
                  <a:off x="1238040" y="2351160"/>
                  <a:ext cx="312480" cy="183600"/>
                  <a:chOff x="1238040" y="2351160"/>
                  <a:chExt cx="312480" cy="183600"/>
                </a:xfrm>
              </p:grpSpPr>
              <p:grpSp>
                <p:nvGrpSpPr>
                  <p:cNvPr id="690" name=""/>
                  <p:cNvGrpSpPr/>
                  <p:nvPr/>
                </p:nvGrpSpPr>
                <p:grpSpPr>
                  <a:xfrm>
                    <a:off x="1243800" y="2359080"/>
                    <a:ext cx="306720" cy="175680"/>
                    <a:chOff x="1243800" y="2359080"/>
                    <a:chExt cx="306720" cy="175680"/>
                  </a:xfrm>
                </p:grpSpPr>
                <p:sp>
                  <p:nvSpPr>
                    <p:cNvPr id="691" name=""/>
                    <p:cNvSpPr/>
                    <p:nvPr/>
                  </p:nvSpPr>
                  <p:spPr>
                    <a:xfrm>
                      <a:off x="1243800" y="2415960"/>
                      <a:ext cx="306000" cy="6300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6200" bIns="16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92" name=""/>
                    <p:cNvSpPr/>
                    <p:nvPr/>
                  </p:nvSpPr>
                  <p:spPr>
                    <a:xfrm>
                      <a:off x="1245600" y="2421720"/>
                      <a:ext cx="304920" cy="11304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3120" bIns="33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93" name=""/>
                    <p:cNvSpPr/>
                    <p:nvPr/>
                  </p:nvSpPr>
                  <p:spPr>
                    <a:xfrm>
                      <a:off x="1245600" y="2359080"/>
                      <a:ext cx="304920" cy="1137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3840" bIns="33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694" name=""/>
                  <p:cNvSpPr/>
                  <p:nvPr/>
                </p:nvSpPr>
                <p:spPr>
                  <a:xfrm>
                    <a:off x="1238040" y="2406960"/>
                    <a:ext cx="306000" cy="63000"/>
                  </a:xfrm>
                  <a:prstGeom prst="rect">
                    <a:avLst/>
                  </a:prstGeom>
                  <a:solidFill>
                    <a:srgbClr val="004e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200" bIns="16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5" name=""/>
                  <p:cNvSpPr/>
                  <p:nvPr/>
                </p:nvSpPr>
                <p:spPr>
                  <a:xfrm>
                    <a:off x="1240920" y="2412000"/>
                    <a:ext cx="303840" cy="114120"/>
                  </a:xfrm>
                  <a:prstGeom prst="ellipse">
                    <a:avLst/>
                  </a:prstGeom>
                  <a:solidFill>
                    <a:srgbClr val="004e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200" bIns="34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6" name=""/>
                  <p:cNvSpPr/>
                  <p:nvPr/>
                </p:nvSpPr>
                <p:spPr>
                  <a:xfrm>
                    <a:off x="1240920" y="2351160"/>
                    <a:ext cx="303840" cy="114120"/>
                  </a:xfrm>
                  <a:prstGeom prst="ellipse">
                    <a:avLst/>
                  </a:prstGeom>
                  <a:solidFill>
                    <a:srgbClr val="5589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200" bIns="34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697" name=""/>
                  <p:cNvGrpSpPr/>
                  <p:nvPr/>
                </p:nvGrpSpPr>
                <p:grpSpPr>
                  <a:xfrm>
                    <a:off x="1297800" y="2366280"/>
                    <a:ext cx="188640" cy="81720"/>
                    <a:chOff x="1297800" y="2366280"/>
                    <a:chExt cx="188640" cy="81720"/>
                  </a:xfrm>
                </p:grpSpPr>
                <p:grpSp>
                  <p:nvGrpSpPr>
                    <p:cNvPr id="698" name=""/>
                    <p:cNvGrpSpPr/>
                    <p:nvPr/>
                  </p:nvGrpSpPr>
                  <p:grpSpPr>
                    <a:xfrm>
                      <a:off x="1297800" y="2366280"/>
                      <a:ext cx="188640" cy="81360"/>
                      <a:chOff x="1297800" y="2366280"/>
                      <a:chExt cx="188640" cy="81360"/>
                    </a:xfrm>
                  </p:grpSpPr>
                  <p:sp>
                    <p:nvSpPr>
                      <p:cNvPr id="699" name=""/>
                      <p:cNvSpPr/>
                      <p:nvPr/>
                    </p:nvSpPr>
                    <p:spPr>
                      <a:xfrm>
                        <a:off x="1297800" y="2366280"/>
                        <a:ext cx="85320" cy="3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4" h="65">
                            <a:moveTo>
                              <a:pt x="0" y="9"/>
                            </a:moveTo>
                            <a:lnTo>
                              <a:pt x="20" y="0"/>
                            </a:lnTo>
                            <a:lnTo>
                              <a:pt x="64" y="34"/>
                            </a:lnTo>
                            <a:lnTo>
                              <a:pt x="84" y="23"/>
                            </a:lnTo>
                            <a:lnTo>
                              <a:pt x="78" y="65"/>
                            </a:lnTo>
                            <a:lnTo>
                              <a:pt x="20" y="65"/>
                            </a:lnTo>
                            <a:lnTo>
                              <a:pt x="45" y="52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4040" bIns="-140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00" name=""/>
                      <p:cNvSpPr/>
                      <p:nvPr/>
                    </p:nvSpPr>
                    <p:spPr>
                      <a:xfrm>
                        <a:off x="1297800" y="2366280"/>
                        <a:ext cx="85320" cy="3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4" h="65">
                            <a:moveTo>
                              <a:pt x="0" y="9"/>
                            </a:moveTo>
                            <a:lnTo>
                              <a:pt x="20" y="0"/>
                            </a:lnTo>
                            <a:lnTo>
                              <a:pt x="64" y="34"/>
                            </a:lnTo>
                            <a:lnTo>
                              <a:pt x="84" y="23"/>
                            </a:lnTo>
                            <a:lnTo>
                              <a:pt x="78" y="65"/>
                            </a:lnTo>
                            <a:lnTo>
                              <a:pt x="20" y="65"/>
                            </a:lnTo>
                            <a:lnTo>
                              <a:pt x="45" y="52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4040" bIns="-140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01" name=""/>
                      <p:cNvSpPr/>
                      <p:nvPr/>
                    </p:nvSpPr>
                    <p:spPr>
                      <a:xfrm>
                        <a:off x="1397160" y="2418840"/>
                        <a:ext cx="89280" cy="28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8" h="60">
                            <a:moveTo>
                              <a:pt x="88" y="48"/>
                            </a:moveTo>
                            <a:lnTo>
                              <a:pt x="67" y="60"/>
                            </a:lnTo>
                            <a:lnTo>
                              <a:pt x="22" y="31"/>
                            </a:lnTo>
                            <a:lnTo>
                              <a:pt x="0" y="48"/>
                            </a:lnTo>
                            <a:lnTo>
                              <a:pt x="6" y="0"/>
                            </a:lnTo>
                            <a:lnTo>
                              <a:pt x="67" y="0"/>
                            </a:lnTo>
                            <a:lnTo>
                              <a:pt x="44" y="18"/>
                            </a:lnTo>
                            <a:lnTo>
                              <a:pt x="88" y="4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8000" bIns="-180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02" name=""/>
                      <p:cNvSpPr/>
                      <p:nvPr/>
                    </p:nvSpPr>
                    <p:spPr>
                      <a:xfrm>
                        <a:off x="1397160" y="2418840"/>
                        <a:ext cx="89280" cy="28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8" h="60">
                            <a:moveTo>
                              <a:pt x="88" y="48"/>
                            </a:moveTo>
                            <a:lnTo>
                              <a:pt x="67" y="60"/>
                            </a:lnTo>
                            <a:lnTo>
                              <a:pt x="22" y="31"/>
                            </a:lnTo>
                            <a:lnTo>
                              <a:pt x="0" y="48"/>
                            </a:lnTo>
                            <a:lnTo>
                              <a:pt x="6" y="0"/>
                            </a:lnTo>
                            <a:lnTo>
                              <a:pt x="67" y="0"/>
                            </a:lnTo>
                            <a:lnTo>
                              <a:pt x="44" y="18"/>
                            </a:lnTo>
                            <a:lnTo>
                              <a:pt x="88" y="4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8000" bIns="-180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grpSp>
                  <p:nvGrpSpPr>
                    <p:cNvPr id="703" name=""/>
                    <p:cNvGrpSpPr/>
                    <p:nvPr/>
                  </p:nvGrpSpPr>
                  <p:grpSpPr>
                    <a:xfrm>
                      <a:off x="1302840" y="2366280"/>
                      <a:ext cx="177480" cy="81720"/>
                      <a:chOff x="1302840" y="2366280"/>
                      <a:chExt cx="177480" cy="81720"/>
                    </a:xfrm>
                  </p:grpSpPr>
                  <p:sp>
                    <p:nvSpPr>
                      <p:cNvPr id="704" name=""/>
                      <p:cNvSpPr/>
                      <p:nvPr/>
                    </p:nvSpPr>
                    <p:spPr>
                      <a:xfrm>
                        <a:off x="1392120" y="2366280"/>
                        <a:ext cx="88200" cy="3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" h="65">
                            <a:moveTo>
                              <a:pt x="0" y="52"/>
                            </a:moveTo>
                            <a:lnTo>
                              <a:pt x="20" y="65"/>
                            </a:lnTo>
                            <a:lnTo>
                              <a:pt x="64" y="23"/>
                            </a:lnTo>
                            <a:lnTo>
                              <a:pt x="87" y="34"/>
                            </a:lnTo>
                            <a:lnTo>
                              <a:pt x="79" y="0"/>
                            </a:lnTo>
                            <a:lnTo>
                              <a:pt x="20" y="0"/>
                            </a:lnTo>
                            <a:lnTo>
                              <a:pt x="49" y="9"/>
                            </a:lnTo>
                            <a:lnTo>
                              <a:pt x="0" y="5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4040" bIns="-140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05" name=""/>
                      <p:cNvSpPr/>
                      <p:nvPr/>
                    </p:nvSpPr>
                    <p:spPr>
                      <a:xfrm>
                        <a:off x="1392120" y="2366280"/>
                        <a:ext cx="88200" cy="3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" h="65">
                            <a:moveTo>
                              <a:pt x="0" y="52"/>
                            </a:moveTo>
                            <a:lnTo>
                              <a:pt x="20" y="65"/>
                            </a:lnTo>
                            <a:lnTo>
                              <a:pt x="64" y="23"/>
                            </a:lnTo>
                            <a:lnTo>
                              <a:pt x="87" y="34"/>
                            </a:lnTo>
                            <a:lnTo>
                              <a:pt x="79" y="0"/>
                            </a:lnTo>
                            <a:lnTo>
                              <a:pt x="20" y="0"/>
                            </a:lnTo>
                            <a:lnTo>
                              <a:pt x="49" y="9"/>
                            </a:lnTo>
                            <a:lnTo>
                              <a:pt x="0" y="5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4040" bIns="-140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06" name=""/>
                      <p:cNvSpPr/>
                      <p:nvPr/>
                    </p:nvSpPr>
                    <p:spPr>
                      <a:xfrm>
                        <a:off x="1302840" y="2412000"/>
                        <a:ext cx="86400" cy="3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" h="73">
                            <a:moveTo>
                              <a:pt x="85" y="13"/>
                            </a:moveTo>
                            <a:lnTo>
                              <a:pt x="65" y="0"/>
                            </a:lnTo>
                            <a:lnTo>
                              <a:pt x="20" y="44"/>
                            </a:lnTo>
                            <a:lnTo>
                              <a:pt x="0" y="31"/>
                            </a:lnTo>
                            <a:lnTo>
                              <a:pt x="7" y="73"/>
                            </a:lnTo>
                            <a:lnTo>
                              <a:pt x="65" y="73"/>
                            </a:lnTo>
                            <a:lnTo>
                              <a:pt x="39" y="61"/>
                            </a:lnTo>
                            <a:lnTo>
                              <a:pt x="85" y="1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0800" bIns="-10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07" name=""/>
                      <p:cNvSpPr/>
                      <p:nvPr/>
                    </p:nvSpPr>
                    <p:spPr>
                      <a:xfrm>
                        <a:off x="1302840" y="2412000"/>
                        <a:ext cx="86400" cy="3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" h="73">
                            <a:moveTo>
                              <a:pt x="85" y="13"/>
                            </a:moveTo>
                            <a:lnTo>
                              <a:pt x="65" y="0"/>
                            </a:lnTo>
                            <a:lnTo>
                              <a:pt x="20" y="44"/>
                            </a:lnTo>
                            <a:lnTo>
                              <a:pt x="0" y="31"/>
                            </a:lnTo>
                            <a:lnTo>
                              <a:pt x="7" y="73"/>
                            </a:lnTo>
                            <a:lnTo>
                              <a:pt x="65" y="73"/>
                            </a:lnTo>
                            <a:lnTo>
                              <a:pt x="39" y="61"/>
                            </a:lnTo>
                            <a:lnTo>
                              <a:pt x="85" y="1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0800" bIns="-10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</p:grpSp>
            </p:grpSp>
            <p:sp>
              <p:nvSpPr>
                <p:cNvPr id="708" name=""/>
                <p:cNvSpPr/>
                <p:nvPr/>
              </p:nvSpPr>
              <p:spPr>
                <a:xfrm>
                  <a:off x="1195200" y="2578680"/>
                  <a:ext cx="560520" cy="24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 Rounded MT Bold"/>
                    </a:rPr>
                    <a:t>Router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709" name=""/>
            <p:cNvGrpSpPr/>
            <p:nvPr/>
          </p:nvGrpSpPr>
          <p:grpSpPr>
            <a:xfrm>
              <a:off x="465120" y="5363640"/>
              <a:ext cx="1290960" cy="1037520"/>
              <a:chOff x="465120" y="5363640"/>
              <a:chExt cx="1290960" cy="1037520"/>
            </a:xfrm>
          </p:grpSpPr>
          <p:grpSp>
            <p:nvGrpSpPr>
              <p:cNvPr id="710" name=""/>
              <p:cNvGrpSpPr/>
              <p:nvPr/>
            </p:nvGrpSpPr>
            <p:grpSpPr>
              <a:xfrm>
                <a:off x="465120" y="5363640"/>
                <a:ext cx="799560" cy="1037520"/>
                <a:chOff x="465120" y="5363640"/>
                <a:chExt cx="799560" cy="1037520"/>
              </a:xfrm>
            </p:grpSpPr>
            <p:grpSp>
              <p:nvGrpSpPr>
                <p:cNvPr id="711" name=""/>
                <p:cNvGrpSpPr/>
                <p:nvPr/>
              </p:nvGrpSpPr>
              <p:grpSpPr>
                <a:xfrm>
                  <a:off x="655560" y="5363640"/>
                  <a:ext cx="402840" cy="598320"/>
                  <a:chOff x="655560" y="5363640"/>
                  <a:chExt cx="402840" cy="598320"/>
                </a:xfrm>
              </p:grpSpPr>
              <p:sp>
                <p:nvSpPr>
                  <p:cNvPr id="712" name=""/>
                  <p:cNvSpPr/>
                  <p:nvPr/>
                </p:nvSpPr>
                <p:spPr>
                  <a:xfrm>
                    <a:off x="1010520" y="5924520"/>
                    <a:ext cx="22320" cy="26280"/>
                  </a:xfrm>
                  <a:custGeom>
                    <a:avLst/>
                    <a:gdLst/>
                    <a:ahLst/>
                    <a:rect l="l" t="t" r="r" b="b"/>
                    <a:pathLst>
                      <a:path w="17" h="17">
                        <a:moveTo>
                          <a:pt x="4" y="16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4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520" bIns="-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3" name=""/>
                  <p:cNvSpPr/>
                  <p:nvPr/>
                </p:nvSpPr>
                <p:spPr>
                  <a:xfrm>
                    <a:off x="1033200" y="5377320"/>
                    <a:ext cx="23400" cy="54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8" h="348">
                        <a:moveTo>
                          <a:pt x="0" y="31"/>
                        </a:moveTo>
                        <a:lnTo>
                          <a:pt x="17" y="0"/>
                        </a:lnTo>
                        <a:lnTo>
                          <a:pt x="17" y="315"/>
                        </a:lnTo>
                        <a:lnTo>
                          <a:pt x="0" y="347"/>
                        </a:lnTo>
                        <a:lnTo>
                          <a:pt x="0" y="31"/>
                        </a:lnTo>
                      </a:path>
                    </a:pathLst>
                  </a:custGeom>
                  <a:solidFill>
                    <a:srgbClr val="9933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4" name=""/>
                  <p:cNvSpPr/>
                  <p:nvPr/>
                </p:nvSpPr>
                <p:spPr>
                  <a:xfrm>
                    <a:off x="660960" y="5377320"/>
                    <a:ext cx="395640" cy="37440"/>
                  </a:xfrm>
                  <a:custGeom>
                    <a:avLst/>
                    <a:gdLst/>
                    <a:ahLst/>
                    <a:rect l="l" t="t" r="r" b="b"/>
                    <a:pathLst>
                      <a:path w="299" h="24">
                        <a:moveTo>
                          <a:pt x="0" y="23"/>
                        </a:moveTo>
                        <a:lnTo>
                          <a:pt x="18" y="0"/>
                        </a:lnTo>
                        <a:lnTo>
                          <a:pt x="298" y="0"/>
                        </a:lnTo>
                        <a:lnTo>
                          <a:pt x="276" y="23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9933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360" bIns="-9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5" name=""/>
                  <p:cNvSpPr/>
                  <p:nvPr/>
                </p:nvSpPr>
                <p:spPr>
                  <a:xfrm>
                    <a:off x="660960" y="5428800"/>
                    <a:ext cx="369360" cy="489240"/>
                  </a:xfrm>
                  <a:prstGeom prst="rect">
                    <a:avLst/>
                  </a:prstGeom>
                  <a:solidFill>
                    <a:srgbClr val="996633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6" name=""/>
                  <p:cNvSpPr/>
                  <p:nvPr/>
                </p:nvSpPr>
                <p:spPr>
                  <a:xfrm>
                    <a:off x="675360" y="5937120"/>
                    <a:ext cx="335160" cy="2484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7" name=""/>
                  <p:cNvSpPr/>
                  <p:nvPr/>
                </p:nvSpPr>
                <p:spPr>
                  <a:xfrm>
                    <a:off x="666360" y="5428800"/>
                    <a:ext cx="48960" cy="48924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8" name=""/>
                  <p:cNvSpPr/>
                  <p:nvPr/>
                </p:nvSpPr>
                <p:spPr>
                  <a:xfrm flipH="1">
                    <a:off x="673560" y="571572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9" name=""/>
                  <p:cNvSpPr/>
                  <p:nvPr/>
                </p:nvSpPr>
                <p:spPr>
                  <a:xfrm flipH="1">
                    <a:off x="673560" y="572796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0" name=""/>
                  <p:cNvSpPr/>
                  <p:nvPr/>
                </p:nvSpPr>
                <p:spPr>
                  <a:xfrm flipH="1">
                    <a:off x="673560" y="574524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1" name=""/>
                  <p:cNvSpPr/>
                  <p:nvPr/>
                </p:nvSpPr>
                <p:spPr>
                  <a:xfrm flipH="1">
                    <a:off x="673560" y="575316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2" name=""/>
                  <p:cNvSpPr/>
                  <p:nvPr/>
                </p:nvSpPr>
                <p:spPr>
                  <a:xfrm flipH="1">
                    <a:off x="673560" y="575964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3" name=""/>
                  <p:cNvSpPr/>
                  <p:nvPr/>
                </p:nvSpPr>
                <p:spPr>
                  <a:xfrm flipH="1">
                    <a:off x="673560" y="577188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4" name=""/>
                  <p:cNvSpPr/>
                  <p:nvPr/>
                </p:nvSpPr>
                <p:spPr>
                  <a:xfrm flipH="1">
                    <a:off x="673560" y="578592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5" name=""/>
                  <p:cNvSpPr/>
                  <p:nvPr/>
                </p:nvSpPr>
                <p:spPr>
                  <a:xfrm flipH="1">
                    <a:off x="673560" y="579672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6" name=""/>
                  <p:cNvSpPr/>
                  <p:nvPr/>
                </p:nvSpPr>
                <p:spPr>
                  <a:xfrm flipH="1">
                    <a:off x="673560" y="580284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7" name=""/>
                  <p:cNvSpPr/>
                  <p:nvPr/>
                </p:nvSpPr>
                <p:spPr>
                  <a:xfrm flipH="1">
                    <a:off x="673560" y="582048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8" name=""/>
                  <p:cNvSpPr/>
                  <p:nvPr/>
                </p:nvSpPr>
                <p:spPr>
                  <a:xfrm flipH="1">
                    <a:off x="673560" y="583416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9" name=""/>
                  <p:cNvSpPr/>
                  <p:nvPr/>
                </p:nvSpPr>
                <p:spPr>
                  <a:xfrm flipH="1">
                    <a:off x="673560" y="5844960"/>
                    <a:ext cx="3708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0" name=""/>
                  <p:cNvSpPr/>
                  <p:nvPr/>
                </p:nvSpPr>
                <p:spPr>
                  <a:xfrm>
                    <a:off x="726840" y="5428800"/>
                    <a:ext cx="52920" cy="48924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1" name=""/>
                  <p:cNvSpPr/>
                  <p:nvPr/>
                </p:nvSpPr>
                <p:spPr>
                  <a:xfrm flipH="1">
                    <a:off x="735840" y="571572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2" name=""/>
                  <p:cNvSpPr/>
                  <p:nvPr/>
                </p:nvSpPr>
                <p:spPr>
                  <a:xfrm flipH="1">
                    <a:off x="735840" y="572796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3" name=""/>
                  <p:cNvSpPr/>
                  <p:nvPr/>
                </p:nvSpPr>
                <p:spPr>
                  <a:xfrm flipH="1">
                    <a:off x="735840" y="574524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4" name=""/>
                  <p:cNvSpPr/>
                  <p:nvPr/>
                </p:nvSpPr>
                <p:spPr>
                  <a:xfrm flipH="1">
                    <a:off x="735840" y="575316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5" name=""/>
                  <p:cNvSpPr/>
                  <p:nvPr/>
                </p:nvSpPr>
                <p:spPr>
                  <a:xfrm flipH="1">
                    <a:off x="735840" y="575964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6" name=""/>
                  <p:cNvSpPr/>
                  <p:nvPr/>
                </p:nvSpPr>
                <p:spPr>
                  <a:xfrm flipH="1">
                    <a:off x="735840" y="577188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7" name=""/>
                  <p:cNvSpPr/>
                  <p:nvPr/>
                </p:nvSpPr>
                <p:spPr>
                  <a:xfrm flipH="1">
                    <a:off x="735840" y="578592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8" name=""/>
                  <p:cNvSpPr/>
                  <p:nvPr/>
                </p:nvSpPr>
                <p:spPr>
                  <a:xfrm flipH="1">
                    <a:off x="735840" y="579672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9" name=""/>
                  <p:cNvSpPr/>
                  <p:nvPr/>
                </p:nvSpPr>
                <p:spPr>
                  <a:xfrm flipH="1">
                    <a:off x="735840" y="580284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0" name=""/>
                  <p:cNvSpPr/>
                  <p:nvPr/>
                </p:nvSpPr>
                <p:spPr>
                  <a:xfrm flipH="1">
                    <a:off x="735840" y="582048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1" name=""/>
                  <p:cNvSpPr/>
                  <p:nvPr/>
                </p:nvSpPr>
                <p:spPr>
                  <a:xfrm flipH="1">
                    <a:off x="735840" y="583416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2" name=""/>
                  <p:cNvSpPr/>
                  <p:nvPr/>
                </p:nvSpPr>
                <p:spPr>
                  <a:xfrm flipH="1">
                    <a:off x="735840" y="5844960"/>
                    <a:ext cx="4212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3" name=""/>
                  <p:cNvSpPr/>
                  <p:nvPr/>
                </p:nvSpPr>
                <p:spPr>
                  <a:xfrm>
                    <a:off x="789480" y="5428800"/>
                    <a:ext cx="51480" cy="48924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4" name=""/>
                  <p:cNvSpPr/>
                  <p:nvPr/>
                </p:nvSpPr>
                <p:spPr>
                  <a:xfrm>
                    <a:off x="852840" y="5428800"/>
                    <a:ext cx="48960" cy="48924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5" name=""/>
                  <p:cNvSpPr/>
                  <p:nvPr/>
                </p:nvSpPr>
                <p:spPr>
                  <a:xfrm>
                    <a:off x="911160" y="5428800"/>
                    <a:ext cx="51480" cy="48924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6" name=""/>
                  <p:cNvSpPr/>
                  <p:nvPr/>
                </p:nvSpPr>
                <p:spPr>
                  <a:xfrm>
                    <a:off x="974880" y="5428800"/>
                    <a:ext cx="48960" cy="48924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7" name=""/>
                  <p:cNvSpPr/>
                  <p:nvPr/>
                </p:nvSpPr>
                <p:spPr>
                  <a:xfrm>
                    <a:off x="666360" y="5422680"/>
                    <a:ext cx="489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8" name=""/>
                  <p:cNvSpPr/>
                  <p:nvPr/>
                </p:nvSpPr>
                <p:spPr>
                  <a:xfrm>
                    <a:off x="666360" y="5665680"/>
                    <a:ext cx="489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9" name=""/>
                  <p:cNvSpPr/>
                  <p:nvPr/>
                </p:nvSpPr>
                <p:spPr>
                  <a:xfrm>
                    <a:off x="666360" y="5918400"/>
                    <a:ext cx="4896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0" name=""/>
                  <p:cNvSpPr/>
                  <p:nvPr/>
                </p:nvSpPr>
                <p:spPr>
                  <a:xfrm>
                    <a:off x="726840" y="5422680"/>
                    <a:ext cx="5292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1" name=""/>
                  <p:cNvSpPr/>
                  <p:nvPr/>
                </p:nvSpPr>
                <p:spPr>
                  <a:xfrm>
                    <a:off x="726840" y="5665680"/>
                    <a:ext cx="5292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2" name=""/>
                  <p:cNvSpPr/>
                  <p:nvPr/>
                </p:nvSpPr>
                <p:spPr>
                  <a:xfrm>
                    <a:off x="726840" y="5918400"/>
                    <a:ext cx="5292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3" name=""/>
                  <p:cNvSpPr/>
                  <p:nvPr/>
                </p:nvSpPr>
                <p:spPr>
                  <a:xfrm>
                    <a:off x="789480" y="5422680"/>
                    <a:ext cx="514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4" name=""/>
                  <p:cNvSpPr/>
                  <p:nvPr/>
                </p:nvSpPr>
                <p:spPr>
                  <a:xfrm>
                    <a:off x="789480" y="5665680"/>
                    <a:ext cx="514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5" name=""/>
                  <p:cNvSpPr/>
                  <p:nvPr/>
                </p:nvSpPr>
                <p:spPr>
                  <a:xfrm>
                    <a:off x="789480" y="5918400"/>
                    <a:ext cx="5148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6" name=""/>
                  <p:cNvSpPr/>
                  <p:nvPr/>
                </p:nvSpPr>
                <p:spPr>
                  <a:xfrm>
                    <a:off x="852840" y="5422680"/>
                    <a:ext cx="489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7" name=""/>
                  <p:cNvSpPr/>
                  <p:nvPr/>
                </p:nvSpPr>
                <p:spPr>
                  <a:xfrm>
                    <a:off x="852840" y="5665680"/>
                    <a:ext cx="489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8" name=""/>
                  <p:cNvSpPr/>
                  <p:nvPr/>
                </p:nvSpPr>
                <p:spPr>
                  <a:xfrm>
                    <a:off x="852840" y="5918400"/>
                    <a:ext cx="4896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9" name=""/>
                  <p:cNvSpPr/>
                  <p:nvPr/>
                </p:nvSpPr>
                <p:spPr>
                  <a:xfrm>
                    <a:off x="911160" y="5422680"/>
                    <a:ext cx="514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60" name=""/>
                  <p:cNvSpPr/>
                  <p:nvPr/>
                </p:nvSpPr>
                <p:spPr>
                  <a:xfrm>
                    <a:off x="911160" y="5665680"/>
                    <a:ext cx="514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61" name=""/>
                  <p:cNvSpPr/>
                  <p:nvPr/>
                </p:nvSpPr>
                <p:spPr>
                  <a:xfrm>
                    <a:off x="911160" y="5918400"/>
                    <a:ext cx="5148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62" name=""/>
                  <p:cNvSpPr/>
                  <p:nvPr/>
                </p:nvSpPr>
                <p:spPr>
                  <a:xfrm>
                    <a:off x="974880" y="5422680"/>
                    <a:ext cx="489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63" name=""/>
                  <p:cNvSpPr/>
                  <p:nvPr/>
                </p:nvSpPr>
                <p:spPr>
                  <a:xfrm>
                    <a:off x="974880" y="5665680"/>
                    <a:ext cx="489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64" name=""/>
                  <p:cNvSpPr/>
                  <p:nvPr/>
                </p:nvSpPr>
                <p:spPr>
                  <a:xfrm>
                    <a:off x="974880" y="5918400"/>
                    <a:ext cx="4896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65" name=""/>
                  <p:cNvSpPr/>
                  <p:nvPr/>
                </p:nvSpPr>
                <p:spPr>
                  <a:xfrm>
                    <a:off x="655560" y="5363640"/>
                    <a:ext cx="402840" cy="576720"/>
                  </a:xfrm>
                  <a:custGeom>
                    <a:avLst/>
                    <a:gdLst/>
                    <a:ahLst/>
                    <a:rect l="l" t="t" r="r" b="b"/>
                    <a:pathLst>
                      <a:path w="304" h="370">
                        <a:moveTo>
                          <a:pt x="21" y="0"/>
                        </a:moveTo>
                        <a:lnTo>
                          <a:pt x="303" y="0"/>
                        </a:lnTo>
                        <a:lnTo>
                          <a:pt x="303" y="323"/>
                        </a:lnTo>
                        <a:lnTo>
                          <a:pt x="281" y="356"/>
                        </a:lnTo>
                        <a:lnTo>
                          <a:pt x="275" y="356"/>
                        </a:lnTo>
                        <a:lnTo>
                          <a:pt x="270" y="369"/>
                        </a:lnTo>
                        <a:lnTo>
                          <a:pt x="11" y="369"/>
                        </a:lnTo>
                        <a:lnTo>
                          <a:pt x="11" y="356"/>
                        </a:lnTo>
                        <a:lnTo>
                          <a:pt x="0" y="356"/>
                        </a:lnTo>
                        <a:lnTo>
                          <a:pt x="0" y="32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766" name=""/>
                <p:cNvSpPr/>
                <p:nvPr/>
              </p:nvSpPr>
              <p:spPr>
                <a:xfrm>
                  <a:off x="465120" y="6001920"/>
                  <a:ext cx="799560" cy="399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t">
                  <a:sp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 Rounded MT Bold"/>
                    </a:rPr>
                    <a:t>Application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 Rounded MT Bold"/>
                    </a:rPr>
                    <a:t>Server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67" name=""/>
              <p:cNvGrpSpPr/>
              <p:nvPr/>
            </p:nvGrpSpPr>
            <p:grpSpPr>
              <a:xfrm>
                <a:off x="1195560" y="5501880"/>
                <a:ext cx="560520" cy="471960"/>
                <a:chOff x="1195560" y="5501880"/>
                <a:chExt cx="560520" cy="471960"/>
              </a:xfrm>
            </p:grpSpPr>
            <p:grpSp>
              <p:nvGrpSpPr>
                <p:cNvPr id="768" name=""/>
                <p:cNvGrpSpPr/>
                <p:nvPr/>
              </p:nvGrpSpPr>
              <p:grpSpPr>
                <a:xfrm>
                  <a:off x="1237680" y="5501880"/>
                  <a:ext cx="311760" cy="183600"/>
                  <a:chOff x="1237680" y="5501880"/>
                  <a:chExt cx="311760" cy="183600"/>
                </a:xfrm>
              </p:grpSpPr>
              <p:grpSp>
                <p:nvGrpSpPr>
                  <p:cNvPr id="769" name=""/>
                  <p:cNvGrpSpPr/>
                  <p:nvPr/>
                </p:nvGrpSpPr>
                <p:grpSpPr>
                  <a:xfrm>
                    <a:off x="1243440" y="5509800"/>
                    <a:ext cx="306000" cy="175680"/>
                    <a:chOff x="1243440" y="5509800"/>
                    <a:chExt cx="306000" cy="175680"/>
                  </a:xfrm>
                </p:grpSpPr>
                <p:sp>
                  <p:nvSpPr>
                    <p:cNvPr id="770" name=""/>
                    <p:cNvSpPr/>
                    <p:nvPr/>
                  </p:nvSpPr>
                  <p:spPr>
                    <a:xfrm>
                      <a:off x="1243440" y="5566680"/>
                      <a:ext cx="305280" cy="6300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6200" bIns="16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71" name=""/>
                    <p:cNvSpPr/>
                    <p:nvPr/>
                  </p:nvSpPr>
                  <p:spPr>
                    <a:xfrm>
                      <a:off x="1245240" y="5572440"/>
                      <a:ext cx="304200" cy="11304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3120" bIns="33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72" name=""/>
                    <p:cNvSpPr/>
                    <p:nvPr/>
                  </p:nvSpPr>
                  <p:spPr>
                    <a:xfrm>
                      <a:off x="1245240" y="5509800"/>
                      <a:ext cx="304200" cy="11376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3840" bIns="33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773" name=""/>
                  <p:cNvSpPr/>
                  <p:nvPr/>
                </p:nvSpPr>
                <p:spPr>
                  <a:xfrm>
                    <a:off x="1237680" y="5557680"/>
                    <a:ext cx="305280" cy="63000"/>
                  </a:xfrm>
                  <a:prstGeom prst="rect">
                    <a:avLst/>
                  </a:prstGeom>
                  <a:solidFill>
                    <a:srgbClr val="004e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200" bIns="16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74" name=""/>
                  <p:cNvSpPr/>
                  <p:nvPr/>
                </p:nvSpPr>
                <p:spPr>
                  <a:xfrm>
                    <a:off x="1240560" y="5562720"/>
                    <a:ext cx="303120" cy="114120"/>
                  </a:xfrm>
                  <a:prstGeom prst="ellipse">
                    <a:avLst/>
                  </a:prstGeom>
                  <a:solidFill>
                    <a:srgbClr val="004e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200" bIns="34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75" name=""/>
                  <p:cNvSpPr/>
                  <p:nvPr/>
                </p:nvSpPr>
                <p:spPr>
                  <a:xfrm>
                    <a:off x="1240560" y="5501880"/>
                    <a:ext cx="303120" cy="114120"/>
                  </a:xfrm>
                  <a:prstGeom prst="ellipse">
                    <a:avLst/>
                  </a:prstGeom>
                  <a:solidFill>
                    <a:srgbClr val="5589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200" bIns="34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776" name=""/>
                  <p:cNvGrpSpPr/>
                  <p:nvPr/>
                </p:nvGrpSpPr>
                <p:grpSpPr>
                  <a:xfrm>
                    <a:off x="1297440" y="5517000"/>
                    <a:ext cx="188640" cy="81720"/>
                    <a:chOff x="1297440" y="5517000"/>
                    <a:chExt cx="188640" cy="81720"/>
                  </a:xfrm>
                </p:grpSpPr>
                <p:grpSp>
                  <p:nvGrpSpPr>
                    <p:cNvPr id="777" name=""/>
                    <p:cNvGrpSpPr/>
                    <p:nvPr/>
                  </p:nvGrpSpPr>
                  <p:grpSpPr>
                    <a:xfrm>
                      <a:off x="1297440" y="5517000"/>
                      <a:ext cx="188640" cy="81360"/>
                      <a:chOff x="1297440" y="5517000"/>
                      <a:chExt cx="188640" cy="81360"/>
                    </a:xfrm>
                  </p:grpSpPr>
                  <p:sp>
                    <p:nvSpPr>
                      <p:cNvPr id="778" name=""/>
                      <p:cNvSpPr/>
                      <p:nvPr/>
                    </p:nvSpPr>
                    <p:spPr>
                      <a:xfrm>
                        <a:off x="1297440" y="5517000"/>
                        <a:ext cx="84960" cy="3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4" h="65">
                            <a:moveTo>
                              <a:pt x="0" y="9"/>
                            </a:moveTo>
                            <a:lnTo>
                              <a:pt x="20" y="0"/>
                            </a:lnTo>
                            <a:lnTo>
                              <a:pt x="64" y="34"/>
                            </a:lnTo>
                            <a:lnTo>
                              <a:pt x="84" y="23"/>
                            </a:lnTo>
                            <a:lnTo>
                              <a:pt x="78" y="65"/>
                            </a:lnTo>
                            <a:lnTo>
                              <a:pt x="20" y="65"/>
                            </a:lnTo>
                            <a:lnTo>
                              <a:pt x="45" y="52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4040" bIns="-140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9" name=""/>
                      <p:cNvSpPr/>
                      <p:nvPr/>
                    </p:nvSpPr>
                    <p:spPr>
                      <a:xfrm>
                        <a:off x="1297440" y="5517000"/>
                        <a:ext cx="84960" cy="3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4" h="65">
                            <a:moveTo>
                              <a:pt x="0" y="9"/>
                            </a:moveTo>
                            <a:lnTo>
                              <a:pt x="20" y="0"/>
                            </a:lnTo>
                            <a:lnTo>
                              <a:pt x="64" y="34"/>
                            </a:lnTo>
                            <a:lnTo>
                              <a:pt x="84" y="23"/>
                            </a:lnTo>
                            <a:lnTo>
                              <a:pt x="78" y="65"/>
                            </a:lnTo>
                            <a:lnTo>
                              <a:pt x="20" y="65"/>
                            </a:lnTo>
                            <a:lnTo>
                              <a:pt x="45" y="52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4040" bIns="-140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0" name=""/>
                      <p:cNvSpPr/>
                      <p:nvPr/>
                    </p:nvSpPr>
                    <p:spPr>
                      <a:xfrm>
                        <a:off x="1396800" y="5569560"/>
                        <a:ext cx="89280" cy="28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8" h="60">
                            <a:moveTo>
                              <a:pt x="88" y="48"/>
                            </a:moveTo>
                            <a:lnTo>
                              <a:pt x="67" y="60"/>
                            </a:lnTo>
                            <a:lnTo>
                              <a:pt x="22" y="31"/>
                            </a:lnTo>
                            <a:lnTo>
                              <a:pt x="0" y="48"/>
                            </a:lnTo>
                            <a:lnTo>
                              <a:pt x="6" y="0"/>
                            </a:lnTo>
                            <a:lnTo>
                              <a:pt x="67" y="0"/>
                            </a:lnTo>
                            <a:lnTo>
                              <a:pt x="44" y="18"/>
                            </a:lnTo>
                            <a:lnTo>
                              <a:pt x="88" y="4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8000" bIns="-180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1" name=""/>
                      <p:cNvSpPr/>
                      <p:nvPr/>
                    </p:nvSpPr>
                    <p:spPr>
                      <a:xfrm>
                        <a:off x="1396800" y="5569560"/>
                        <a:ext cx="89280" cy="28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8" h="60">
                            <a:moveTo>
                              <a:pt x="88" y="48"/>
                            </a:moveTo>
                            <a:lnTo>
                              <a:pt x="67" y="60"/>
                            </a:lnTo>
                            <a:lnTo>
                              <a:pt x="22" y="31"/>
                            </a:lnTo>
                            <a:lnTo>
                              <a:pt x="0" y="48"/>
                            </a:lnTo>
                            <a:lnTo>
                              <a:pt x="6" y="0"/>
                            </a:lnTo>
                            <a:lnTo>
                              <a:pt x="67" y="0"/>
                            </a:lnTo>
                            <a:lnTo>
                              <a:pt x="44" y="18"/>
                            </a:lnTo>
                            <a:lnTo>
                              <a:pt x="88" y="4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8000" bIns="-180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grpSp>
                  <p:nvGrpSpPr>
                    <p:cNvPr id="782" name=""/>
                    <p:cNvGrpSpPr/>
                    <p:nvPr/>
                  </p:nvGrpSpPr>
                  <p:grpSpPr>
                    <a:xfrm>
                      <a:off x="1302480" y="5517000"/>
                      <a:ext cx="177120" cy="81720"/>
                      <a:chOff x="1302480" y="5517000"/>
                      <a:chExt cx="177120" cy="81720"/>
                    </a:xfrm>
                  </p:grpSpPr>
                  <p:sp>
                    <p:nvSpPr>
                      <p:cNvPr id="783" name=""/>
                      <p:cNvSpPr/>
                      <p:nvPr/>
                    </p:nvSpPr>
                    <p:spPr>
                      <a:xfrm>
                        <a:off x="1391400" y="5517000"/>
                        <a:ext cx="88200" cy="3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" h="65">
                            <a:moveTo>
                              <a:pt x="0" y="52"/>
                            </a:moveTo>
                            <a:lnTo>
                              <a:pt x="20" y="65"/>
                            </a:lnTo>
                            <a:lnTo>
                              <a:pt x="64" y="23"/>
                            </a:lnTo>
                            <a:lnTo>
                              <a:pt x="87" y="34"/>
                            </a:lnTo>
                            <a:lnTo>
                              <a:pt x="79" y="0"/>
                            </a:lnTo>
                            <a:lnTo>
                              <a:pt x="20" y="0"/>
                            </a:lnTo>
                            <a:lnTo>
                              <a:pt x="49" y="9"/>
                            </a:lnTo>
                            <a:lnTo>
                              <a:pt x="0" y="5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4040" bIns="-140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4" name=""/>
                      <p:cNvSpPr/>
                      <p:nvPr/>
                    </p:nvSpPr>
                    <p:spPr>
                      <a:xfrm>
                        <a:off x="1391400" y="5517000"/>
                        <a:ext cx="88200" cy="3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" h="65">
                            <a:moveTo>
                              <a:pt x="0" y="52"/>
                            </a:moveTo>
                            <a:lnTo>
                              <a:pt x="20" y="65"/>
                            </a:lnTo>
                            <a:lnTo>
                              <a:pt x="64" y="23"/>
                            </a:lnTo>
                            <a:lnTo>
                              <a:pt x="87" y="34"/>
                            </a:lnTo>
                            <a:lnTo>
                              <a:pt x="79" y="0"/>
                            </a:lnTo>
                            <a:lnTo>
                              <a:pt x="20" y="0"/>
                            </a:lnTo>
                            <a:lnTo>
                              <a:pt x="49" y="9"/>
                            </a:lnTo>
                            <a:lnTo>
                              <a:pt x="0" y="5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4040" bIns="-140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5" name=""/>
                      <p:cNvSpPr/>
                      <p:nvPr/>
                    </p:nvSpPr>
                    <p:spPr>
                      <a:xfrm>
                        <a:off x="1302480" y="5562720"/>
                        <a:ext cx="86040" cy="3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" h="73">
                            <a:moveTo>
                              <a:pt x="85" y="13"/>
                            </a:moveTo>
                            <a:lnTo>
                              <a:pt x="65" y="0"/>
                            </a:lnTo>
                            <a:lnTo>
                              <a:pt x="20" y="44"/>
                            </a:lnTo>
                            <a:lnTo>
                              <a:pt x="0" y="31"/>
                            </a:lnTo>
                            <a:lnTo>
                              <a:pt x="7" y="73"/>
                            </a:lnTo>
                            <a:lnTo>
                              <a:pt x="65" y="73"/>
                            </a:lnTo>
                            <a:lnTo>
                              <a:pt x="39" y="61"/>
                            </a:lnTo>
                            <a:lnTo>
                              <a:pt x="85" y="1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0800" bIns="-10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6" name=""/>
                      <p:cNvSpPr/>
                      <p:nvPr/>
                    </p:nvSpPr>
                    <p:spPr>
                      <a:xfrm>
                        <a:off x="1302480" y="5562720"/>
                        <a:ext cx="86040" cy="3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" h="73">
                            <a:moveTo>
                              <a:pt x="85" y="13"/>
                            </a:moveTo>
                            <a:lnTo>
                              <a:pt x="65" y="0"/>
                            </a:lnTo>
                            <a:lnTo>
                              <a:pt x="20" y="44"/>
                            </a:lnTo>
                            <a:lnTo>
                              <a:pt x="0" y="31"/>
                            </a:lnTo>
                            <a:lnTo>
                              <a:pt x="7" y="73"/>
                            </a:lnTo>
                            <a:lnTo>
                              <a:pt x="65" y="73"/>
                            </a:lnTo>
                            <a:lnTo>
                              <a:pt x="39" y="61"/>
                            </a:lnTo>
                            <a:lnTo>
                              <a:pt x="85" y="1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0800" bIns="-10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</p:grpSp>
            </p:grpSp>
            <p:sp>
              <p:nvSpPr>
                <p:cNvPr id="787" name=""/>
                <p:cNvSpPr/>
                <p:nvPr/>
              </p:nvSpPr>
              <p:spPr>
                <a:xfrm>
                  <a:off x="1195560" y="5727240"/>
                  <a:ext cx="560520" cy="24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 Rounded MT Bold"/>
                    </a:rPr>
                    <a:t>Router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788" name=""/>
            <p:cNvGrpSpPr/>
            <p:nvPr/>
          </p:nvGrpSpPr>
          <p:grpSpPr>
            <a:xfrm>
              <a:off x="5610960" y="3691800"/>
              <a:ext cx="1125360" cy="707040"/>
              <a:chOff x="5610960" y="3691800"/>
              <a:chExt cx="1125360" cy="707040"/>
            </a:xfrm>
          </p:grpSpPr>
          <p:sp>
            <p:nvSpPr>
              <p:cNvPr id="789" name=""/>
              <p:cNvSpPr/>
              <p:nvPr/>
            </p:nvSpPr>
            <p:spPr>
              <a:xfrm>
                <a:off x="5610960" y="3691800"/>
                <a:ext cx="1125360" cy="707040"/>
              </a:xfrm>
              <a:custGeom>
                <a:avLst/>
                <a:gdLst/>
                <a:ahLst/>
                <a:rect l="l" t="t" r="r" b="b"/>
                <a:pathLst>
                  <a:path w="18270" h="10780">
                    <a:moveTo>
                      <a:pt x="18270" y="6600"/>
                    </a:moveTo>
                    <a:lnTo>
                      <a:pt x="18268" y="6525"/>
                    </a:lnTo>
                    <a:lnTo>
                      <a:pt x="18262" y="6451"/>
                    </a:lnTo>
                    <a:lnTo>
                      <a:pt x="18252" y="6378"/>
                    </a:lnTo>
                    <a:lnTo>
                      <a:pt x="18238" y="6305"/>
                    </a:lnTo>
                    <a:lnTo>
                      <a:pt x="18221" y="6233"/>
                    </a:lnTo>
                    <a:lnTo>
                      <a:pt x="18199" y="6161"/>
                    </a:lnTo>
                    <a:lnTo>
                      <a:pt x="18174" y="6091"/>
                    </a:lnTo>
                    <a:lnTo>
                      <a:pt x="18146" y="6020"/>
                    </a:lnTo>
                    <a:lnTo>
                      <a:pt x="18112" y="5952"/>
                    </a:lnTo>
                    <a:lnTo>
                      <a:pt x="18077" y="5883"/>
                    </a:lnTo>
                    <a:lnTo>
                      <a:pt x="18038" y="5817"/>
                    </a:lnTo>
                    <a:lnTo>
                      <a:pt x="17995" y="5751"/>
                    </a:lnTo>
                    <a:lnTo>
                      <a:pt x="17949" y="5685"/>
                    </a:lnTo>
                    <a:lnTo>
                      <a:pt x="17900" y="5621"/>
                    </a:lnTo>
                    <a:lnTo>
                      <a:pt x="17848" y="5558"/>
                    </a:lnTo>
                    <a:lnTo>
                      <a:pt x="17792" y="5496"/>
                    </a:lnTo>
                    <a:lnTo>
                      <a:pt x="17733" y="5435"/>
                    </a:lnTo>
                    <a:lnTo>
                      <a:pt x="17672" y="5375"/>
                    </a:lnTo>
                    <a:lnTo>
                      <a:pt x="17607" y="5317"/>
                    </a:lnTo>
                    <a:lnTo>
                      <a:pt x="17539" y="5260"/>
                    </a:lnTo>
                    <a:lnTo>
                      <a:pt x="17470" y="5204"/>
                    </a:lnTo>
                    <a:lnTo>
                      <a:pt x="17396" y="5149"/>
                    </a:lnTo>
                    <a:lnTo>
                      <a:pt x="17320" y="5095"/>
                    </a:lnTo>
                    <a:lnTo>
                      <a:pt x="17242" y="5044"/>
                    </a:lnTo>
                    <a:lnTo>
                      <a:pt x="17161" y="4994"/>
                    </a:lnTo>
                    <a:lnTo>
                      <a:pt x="17077" y="4945"/>
                    </a:lnTo>
                    <a:lnTo>
                      <a:pt x="16991" y="4897"/>
                    </a:lnTo>
                    <a:lnTo>
                      <a:pt x="16903" y="4851"/>
                    </a:lnTo>
                    <a:lnTo>
                      <a:pt x="16812" y="4807"/>
                    </a:lnTo>
                    <a:lnTo>
                      <a:pt x="16719" y="4764"/>
                    </a:lnTo>
                    <a:lnTo>
                      <a:pt x="16623" y="4723"/>
                    </a:lnTo>
                    <a:lnTo>
                      <a:pt x="16526" y="4683"/>
                    </a:lnTo>
                    <a:lnTo>
                      <a:pt x="16557" y="4657"/>
                    </a:lnTo>
                    <a:lnTo>
                      <a:pt x="16586" y="4630"/>
                    </a:lnTo>
                    <a:lnTo>
                      <a:pt x="16615" y="4602"/>
                    </a:lnTo>
                    <a:lnTo>
                      <a:pt x="16643" y="4574"/>
                    </a:lnTo>
                    <a:lnTo>
                      <a:pt x="16670" y="4546"/>
                    </a:lnTo>
                    <a:lnTo>
                      <a:pt x="16696" y="4518"/>
                    </a:lnTo>
                    <a:lnTo>
                      <a:pt x="16722" y="4489"/>
                    </a:lnTo>
                    <a:lnTo>
                      <a:pt x="16746" y="4460"/>
                    </a:lnTo>
                    <a:lnTo>
                      <a:pt x="16770" y="4430"/>
                    </a:lnTo>
                    <a:lnTo>
                      <a:pt x="16792" y="4400"/>
                    </a:lnTo>
                    <a:lnTo>
                      <a:pt x="16814" y="4370"/>
                    </a:lnTo>
                    <a:lnTo>
                      <a:pt x="16835" y="4340"/>
                    </a:lnTo>
                    <a:lnTo>
                      <a:pt x="16855" y="4310"/>
                    </a:lnTo>
                    <a:lnTo>
                      <a:pt x="16873" y="4279"/>
                    </a:lnTo>
                    <a:lnTo>
                      <a:pt x="16892" y="4247"/>
                    </a:lnTo>
                    <a:lnTo>
                      <a:pt x="16909" y="4216"/>
                    </a:lnTo>
                    <a:lnTo>
                      <a:pt x="16926" y="4184"/>
                    </a:lnTo>
                    <a:lnTo>
                      <a:pt x="16941" y="4152"/>
                    </a:lnTo>
                    <a:lnTo>
                      <a:pt x="16955" y="4120"/>
                    </a:lnTo>
                    <a:lnTo>
                      <a:pt x="16968" y="4088"/>
                    </a:lnTo>
                    <a:lnTo>
                      <a:pt x="16981" y="4055"/>
                    </a:lnTo>
                    <a:lnTo>
                      <a:pt x="16992" y="4023"/>
                    </a:lnTo>
                    <a:lnTo>
                      <a:pt x="17003" y="3990"/>
                    </a:lnTo>
                    <a:lnTo>
                      <a:pt x="17012" y="3957"/>
                    </a:lnTo>
                    <a:lnTo>
                      <a:pt x="17020" y="3923"/>
                    </a:lnTo>
                    <a:lnTo>
                      <a:pt x="17026" y="3890"/>
                    </a:lnTo>
                    <a:lnTo>
                      <a:pt x="17032" y="3856"/>
                    </a:lnTo>
                    <a:lnTo>
                      <a:pt x="17038" y="3821"/>
                    </a:lnTo>
                    <a:lnTo>
                      <a:pt x="17041" y="3788"/>
                    </a:lnTo>
                    <a:lnTo>
                      <a:pt x="17044" y="3753"/>
                    </a:lnTo>
                    <a:lnTo>
                      <a:pt x="17046" y="3719"/>
                    </a:lnTo>
                    <a:lnTo>
                      <a:pt x="17046" y="3684"/>
                    </a:lnTo>
                    <a:lnTo>
                      <a:pt x="17042" y="3593"/>
                    </a:lnTo>
                    <a:lnTo>
                      <a:pt x="17031" y="3503"/>
                    </a:lnTo>
                    <a:lnTo>
                      <a:pt x="17012" y="3414"/>
                    </a:lnTo>
                    <a:lnTo>
                      <a:pt x="16985" y="3326"/>
                    </a:lnTo>
                    <a:lnTo>
                      <a:pt x="16952" y="3240"/>
                    </a:lnTo>
                    <a:lnTo>
                      <a:pt x="16911" y="3156"/>
                    </a:lnTo>
                    <a:lnTo>
                      <a:pt x="16864" y="3073"/>
                    </a:lnTo>
                    <a:lnTo>
                      <a:pt x="16811" y="2992"/>
                    </a:lnTo>
                    <a:lnTo>
                      <a:pt x="16750" y="2914"/>
                    </a:lnTo>
                    <a:lnTo>
                      <a:pt x="16684" y="2837"/>
                    </a:lnTo>
                    <a:lnTo>
                      <a:pt x="16612" y="2763"/>
                    </a:lnTo>
                    <a:lnTo>
                      <a:pt x="16533" y="2691"/>
                    </a:lnTo>
                    <a:lnTo>
                      <a:pt x="16450" y="2621"/>
                    </a:lnTo>
                    <a:lnTo>
                      <a:pt x="16361" y="2554"/>
                    </a:lnTo>
                    <a:lnTo>
                      <a:pt x="16266" y="2489"/>
                    </a:lnTo>
                    <a:lnTo>
                      <a:pt x="16167" y="2427"/>
                    </a:lnTo>
                    <a:lnTo>
                      <a:pt x="16063" y="2369"/>
                    </a:lnTo>
                    <a:lnTo>
                      <a:pt x="15953" y="2313"/>
                    </a:lnTo>
                    <a:lnTo>
                      <a:pt x="15840" y="2261"/>
                    </a:lnTo>
                    <a:lnTo>
                      <a:pt x="15722" y="2210"/>
                    </a:lnTo>
                    <a:lnTo>
                      <a:pt x="15600" y="2165"/>
                    </a:lnTo>
                    <a:lnTo>
                      <a:pt x="15475" y="2121"/>
                    </a:lnTo>
                    <a:lnTo>
                      <a:pt x="15346" y="2082"/>
                    </a:lnTo>
                    <a:lnTo>
                      <a:pt x="15212" y="2047"/>
                    </a:lnTo>
                    <a:lnTo>
                      <a:pt x="15076" y="2015"/>
                    </a:lnTo>
                    <a:lnTo>
                      <a:pt x="14936" y="1987"/>
                    </a:lnTo>
                    <a:lnTo>
                      <a:pt x="14794" y="1963"/>
                    </a:lnTo>
                    <a:lnTo>
                      <a:pt x="14648" y="1943"/>
                    </a:lnTo>
                    <a:lnTo>
                      <a:pt x="14501" y="1927"/>
                    </a:lnTo>
                    <a:lnTo>
                      <a:pt x="14350" y="1916"/>
                    </a:lnTo>
                    <a:lnTo>
                      <a:pt x="14198" y="1909"/>
                    </a:lnTo>
                    <a:lnTo>
                      <a:pt x="14043" y="1907"/>
                    </a:lnTo>
                    <a:lnTo>
                      <a:pt x="13965" y="1908"/>
                    </a:lnTo>
                    <a:lnTo>
                      <a:pt x="13887" y="1909"/>
                    </a:lnTo>
                    <a:lnTo>
                      <a:pt x="13811" y="1912"/>
                    </a:lnTo>
                    <a:lnTo>
                      <a:pt x="13734" y="1916"/>
                    </a:lnTo>
                    <a:lnTo>
                      <a:pt x="13659" y="1921"/>
                    </a:lnTo>
                    <a:lnTo>
                      <a:pt x="13584" y="1928"/>
                    </a:lnTo>
                    <a:lnTo>
                      <a:pt x="13508" y="1935"/>
                    </a:lnTo>
                    <a:lnTo>
                      <a:pt x="13434" y="1943"/>
                    </a:lnTo>
                    <a:lnTo>
                      <a:pt x="13361" y="1953"/>
                    </a:lnTo>
                    <a:lnTo>
                      <a:pt x="13289" y="1964"/>
                    </a:lnTo>
                    <a:lnTo>
                      <a:pt x="13217" y="1975"/>
                    </a:lnTo>
                    <a:lnTo>
                      <a:pt x="13145" y="1988"/>
                    </a:lnTo>
                    <a:lnTo>
                      <a:pt x="13074" y="2001"/>
                    </a:lnTo>
                    <a:lnTo>
                      <a:pt x="13005" y="2016"/>
                    </a:lnTo>
                    <a:lnTo>
                      <a:pt x="12936" y="2032"/>
                    </a:lnTo>
                    <a:lnTo>
                      <a:pt x="12868" y="2048"/>
                    </a:lnTo>
                    <a:lnTo>
                      <a:pt x="12844" y="1941"/>
                    </a:lnTo>
                    <a:lnTo>
                      <a:pt x="12812" y="1836"/>
                    </a:lnTo>
                    <a:lnTo>
                      <a:pt x="12772" y="1732"/>
                    </a:lnTo>
                    <a:lnTo>
                      <a:pt x="12725" y="1629"/>
                    </a:lnTo>
                    <a:lnTo>
                      <a:pt x="12669" y="1530"/>
                    </a:lnTo>
                    <a:lnTo>
                      <a:pt x="12606" y="1432"/>
                    </a:lnTo>
                    <a:lnTo>
                      <a:pt x="12536" y="1336"/>
                    </a:lnTo>
                    <a:lnTo>
                      <a:pt x="12459" y="1242"/>
                    </a:lnTo>
                    <a:lnTo>
                      <a:pt x="12374" y="1152"/>
                    </a:lnTo>
                    <a:lnTo>
                      <a:pt x="12284" y="1063"/>
                    </a:lnTo>
                    <a:lnTo>
                      <a:pt x="12187" y="977"/>
                    </a:lnTo>
                    <a:lnTo>
                      <a:pt x="12083" y="894"/>
                    </a:lnTo>
                    <a:lnTo>
                      <a:pt x="11974" y="814"/>
                    </a:lnTo>
                    <a:lnTo>
                      <a:pt x="11858" y="738"/>
                    </a:lnTo>
                    <a:lnTo>
                      <a:pt x="11738" y="663"/>
                    </a:lnTo>
                    <a:lnTo>
                      <a:pt x="11612" y="593"/>
                    </a:lnTo>
                    <a:lnTo>
                      <a:pt x="11480" y="525"/>
                    </a:lnTo>
                    <a:lnTo>
                      <a:pt x="11343" y="461"/>
                    </a:lnTo>
                    <a:lnTo>
                      <a:pt x="11202" y="401"/>
                    </a:lnTo>
                    <a:lnTo>
                      <a:pt x="11056" y="345"/>
                    </a:lnTo>
                    <a:lnTo>
                      <a:pt x="10905" y="292"/>
                    </a:lnTo>
                    <a:lnTo>
                      <a:pt x="10750" y="243"/>
                    </a:lnTo>
                    <a:lnTo>
                      <a:pt x="10591" y="199"/>
                    </a:lnTo>
                    <a:lnTo>
                      <a:pt x="10429" y="159"/>
                    </a:lnTo>
                    <a:lnTo>
                      <a:pt x="10262" y="122"/>
                    </a:lnTo>
                    <a:lnTo>
                      <a:pt x="10092" y="90"/>
                    </a:lnTo>
                    <a:lnTo>
                      <a:pt x="9918" y="63"/>
                    </a:lnTo>
                    <a:lnTo>
                      <a:pt x="9742" y="41"/>
                    </a:lnTo>
                    <a:lnTo>
                      <a:pt x="9563" y="23"/>
                    </a:lnTo>
                    <a:lnTo>
                      <a:pt x="9382" y="10"/>
                    </a:lnTo>
                    <a:lnTo>
                      <a:pt x="9198" y="2"/>
                    </a:lnTo>
                    <a:lnTo>
                      <a:pt x="9011" y="0"/>
                    </a:lnTo>
                    <a:lnTo>
                      <a:pt x="8838" y="2"/>
                    </a:lnTo>
                    <a:lnTo>
                      <a:pt x="8667" y="9"/>
                    </a:lnTo>
                    <a:lnTo>
                      <a:pt x="8498" y="19"/>
                    </a:lnTo>
                    <a:lnTo>
                      <a:pt x="8331" y="35"/>
                    </a:lnTo>
                    <a:lnTo>
                      <a:pt x="8167" y="55"/>
                    </a:lnTo>
                    <a:lnTo>
                      <a:pt x="8005" y="78"/>
                    </a:lnTo>
                    <a:lnTo>
                      <a:pt x="7846" y="105"/>
                    </a:lnTo>
                    <a:lnTo>
                      <a:pt x="7689" y="137"/>
                    </a:lnTo>
                    <a:lnTo>
                      <a:pt x="7536" y="171"/>
                    </a:lnTo>
                    <a:lnTo>
                      <a:pt x="7386" y="210"/>
                    </a:lnTo>
                    <a:lnTo>
                      <a:pt x="7239" y="252"/>
                    </a:lnTo>
                    <a:lnTo>
                      <a:pt x="7097" y="298"/>
                    </a:lnTo>
                    <a:lnTo>
                      <a:pt x="6957" y="348"/>
                    </a:lnTo>
                    <a:lnTo>
                      <a:pt x="6822" y="401"/>
                    </a:lnTo>
                    <a:lnTo>
                      <a:pt x="6690" y="456"/>
                    </a:lnTo>
                    <a:lnTo>
                      <a:pt x="6563" y="515"/>
                    </a:lnTo>
                    <a:lnTo>
                      <a:pt x="6440" y="577"/>
                    </a:lnTo>
                    <a:lnTo>
                      <a:pt x="6321" y="642"/>
                    </a:lnTo>
                    <a:lnTo>
                      <a:pt x="6207" y="709"/>
                    </a:lnTo>
                    <a:lnTo>
                      <a:pt x="6099" y="780"/>
                    </a:lnTo>
                    <a:lnTo>
                      <a:pt x="5995" y="852"/>
                    </a:lnTo>
                    <a:lnTo>
                      <a:pt x="5896" y="928"/>
                    </a:lnTo>
                    <a:lnTo>
                      <a:pt x="5802" y="1006"/>
                    </a:lnTo>
                    <a:lnTo>
                      <a:pt x="5714" y="1086"/>
                    </a:lnTo>
                    <a:lnTo>
                      <a:pt x="5631" y="1169"/>
                    </a:lnTo>
                    <a:lnTo>
                      <a:pt x="5554" y="1254"/>
                    </a:lnTo>
                    <a:lnTo>
                      <a:pt x="5482" y="1340"/>
                    </a:lnTo>
                    <a:lnTo>
                      <a:pt x="5418" y="1429"/>
                    </a:lnTo>
                    <a:lnTo>
                      <a:pt x="5359" y="1520"/>
                    </a:lnTo>
                    <a:lnTo>
                      <a:pt x="5306" y="1612"/>
                    </a:lnTo>
                    <a:lnTo>
                      <a:pt x="5261" y="1707"/>
                    </a:lnTo>
                    <a:lnTo>
                      <a:pt x="5222" y="1803"/>
                    </a:lnTo>
                    <a:lnTo>
                      <a:pt x="5156" y="1787"/>
                    </a:lnTo>
                    <a:lnTo>
                      <a:pt x="5088" y="1773"/>
                    </a:lnTo>
                    <a:lnTo>
                      <a:pt x="5021" y="1759"/>
                    </a:lnTo>
                    <a:lnTo>
                      <a:pt x="4952" y="1746"/>
                    </a:lnTo>
                    <a:lnTo>
                      <a:pt x="4884" y="1734"/>
                    </a:lnTo>
                    <a:lnTo>
                      <a:pt x="4814" y="1724"/>
                    </a:lnTo>
                    <a:lnTo>
                      <a:pt x="4744" y="1714"/>
                    </a:lnTo>
                    <a:lnTo>
                      <a:pt x="4674" y="1705"/>
                    </a:lnTo>
                    <a:lnTo>
                      <a:pt x="4602" y="1697"/>
                    </a:lnTo>
                    <a:lnTo>
                      <a:pt x="4530" y="1690"/>
                    </a:lnTo>
                    <a:lnTo>
                      <a:pt x="4458" y="1684"/>
                    </a:lnTo>
                    <a:lnTo>
                      <a:pt x="4384" y="1679"/>
                    </a:lnTo>
                    <a:lnTo>
                      <a:pt x="4311" y="1676"/>
                    </a:lnTo>
                    <a:lnTo>
                      <a:pt x="4236" y="1673"/>
                    </a:lnTo>
                    <a:lnTo>
                      <a:pt x="4162" y="1671"/>
                    </a:lnTo>
                    <a:lnTo>
                      <a:pt x="4087" y="1670"/>
                    </a:lnTo>
                    <a:lnTo>
                      <a:pt x="3933" y="1673"/>
                    </a:lnTo>
                    <a:lnTo>
                      <a:pt x="3780" y="1679"/>
                    </a:lnTo>
                    <a:lnTo>
                      <a:pt x="3629" y="1691"/>
                    </a:lnTo>
                    <a:lnTo>
                      <a:pt x="3482" y="1707"/>
                    </a:lnTo>
                    <a:lnTo>
                      <a:pt x="3337" y="1726"/>
                    </a:lnTo>
                    <a:lnTo>
                      <a:pt x="3194" y="1750"/>
                    </a:lnTo>
                    <a:lnTo>
                      <a:pt x="3055" y="1779"/>
                    </a:lnTo>
                    <a:lnTo>
                      <a:pt x="2917" y="1811"/>
                    </a:lnTo>
                    <a:lnTo>
                      <a:pt x="2785" y="1846"/>
                    </a:lnTo>
                    <a:lnTo>
                      <a:pt x="2655" y="1885"/>
                    </a:lnTo>
                    <a:lnTo>
                      <a:pt x="2529" y="1928"/>
                    </a:lnTo>
                    <a:lnTo>
                      <a:pt x="2408" y="1974"/>
                    </a:lnTo>
                    <a:lnTo>
                      <a:pt x="2289" y="2024"/>
                    </a:lnTo>
                    <a:lnTo>
                      <a:pt x="2176" y="2077"/>
                    </a:lnTo>
                    <a:lnTo>
                      <a:pt x="2068" y="2133"/>
                    </a:lnTo>
                    <a:lnTo>
                      <a:pt x="1963" y="2191"/>
                    </a:lnTo>
                    <a:lnTo>
                      <a:pt x="1864" y="2253"/>
                    </a:lnTo>
                    <a:lnTo>
                      <a:pt x="1770" y="2318"/>
                    </a:lnTo>
                    <a:lnTo>
                      <a:pt x="1680" y="2385"/>
                    </a:lnTo>
                    <a:lnTo>
                      <a:pt x="1596" y="2455"/>
                    </a:lnTo>
                    <a:lnTo>
                      <a:pt x="1519" y="2527"/>
                    </a:lnTo>
                    <a:lnTo>
                      <a:pt x="1446" y="2601"/>
                    </a:lnTo>
                    <a:lnTo>
                      <a:pt x="1379" y="2677"/>
                    </a:lnTo>
                    <a:lnTo>
                      <a:pt x="1320" y="2756"/>
                    </a:lnTo>
                    <a:lnTo>
                      <a:pt x="1266" y="2837"/>
                    </a:lnTo>
                    <a:lnTo>
                      <a:pt x="1218" y="2919"/>
                    </a:lnTo>
                    <a:lnTo>
                      <a:pt x="1178" y="3004"/>
                    </a:lnTo>
                    <a:lnTo>
                      <a:pt x="1144" y="3089"/>
                    </a:lnTo>
                    <a:lnTo>
                      <a:pt x="1118" y="3177"/>
                    </a:lnTo>
                    <a:lnTo>
                      <a:pt x="1100" y="3266"/>
                    </a:lnTo>
                    <a:lnTo>
                      <a:pt x="1087" y="3357"/>
                    </a:lnTo>
                    <a:lnTo>
                      <a:pt x="1084" y="3448"/>
                    </a:lnTo>
                    <a:lnTo>
                      <a:pt x="1085" y="3490"/>
                    </a:lnTo>
                    <a:lnTo>
                      <a:pt x="1087" y="3532"/>
                    </a:lnTo>
                    <a:lnTo>
                      <a:pt x="1092" y="3575"/>
                    </a:lnTo>
                    <a:lnTo>
                      <a:pt x="1097" y="3616"/>
                    </a:lnTo>
                    <a:lnTo>
                      <a:pt x="1104" y="3657"/>
                    </a:lnTo>
                    <a:lnTo>
                      <a:pt x="1113" y="3698"/>
                    </a:lnTo>
                    <a:lnTo>
                      <a:pt x="1124" y="3739"/>
                    </a:lnTo>
                    <a:lnTo>
                      <a:pt x="1136" y="3779"/>
                    </a:lnTo>
                    <a:lnTo>
                      <a:pt x="1150" y="3820"/>
                    </a:lnTo>
                    <a:lnTo>
                      <a:pt x="1165" y="3859"/>
                    </a:lnTo>
                    <a:lnTo>
                      <a:pt x="1182" y="3899"/>
                    </a:lnTo>
                    <a:lnTo>
                      <a:pt x="1199" y="3938"/>
                    </a:lnTo>
                    <a:lnTo>
                      <a:pt x="1220" y="3977"/>
                    </a:lnTo>
                    <a:lnTo>
                      <a:pt x="1240" y="4015"/>
                    </a:lnTo>
                    <a:lnTo>
                      <a:pt x="1263" y="4053"/>
                    </a:lnTo>
                    <a:lnTo>
                      <a:pt x="1286" y="4091"/>
                    </a:lnTo>
                    <a:lnTo>
                      <a:pt x="1312" y="4127"/>
                    </a:lnTo>
                    <a:lnTo>
                      <a:pt x="1338" y="4165"/>
                    </a:lnTo>
                    <a:lnTo>
                      <a:pt x="1366" y="4200"/>
                    </a:lnTo>
                    <a:lnTo>
                      <a:pt x="1395" y="4237"/>
                    </a:lnTo>
                    <a:lnTo>
                      <a:pt x="1426" y="4272"/>
                    </a:lnTo>
                    <a:lnTo>
                      <a:pt x="1458" y="4307"/>
                    </a:lnTo>
                    <a:lnTo>
                      <a:pt x="1491" y="4342"/>
                    </a:lnTo>
                    <a:lnTo>
                      <a:pt x="1526" y="4375"/>
                    </a:lnTo>
                    <a:lnTo>
                      <a:pt x="1561" y="4409"/>
                    </a:lnTo>
                    <a:lnTo>
                      <a:pt x="1597" y="4442"/>
                    </a:lnTo>
                    <a:lnTo>
                      <a:pt x="1635" y="4474"/>
                    </a:lnTo>
                    <a:lnTo>
                      <a:pt x="1675" y="4506"/>
                    </a:lnTo>
                    <a:lnTo>
                      <a:pt x="1715" y="4537"/>
                    </a:lnTo>
                    <a:lnTo>
                      <a:pt x="1756" y="4568"/>
                    </a:lnTo>
                    <a:lnTo>
                      <a:pt x="1800" y="4599"/>
                    </a:lnTo>
                    <a:lnTo>
                      <a:pt x="1843" y="4628"/>
                    </a:lnTo>
                    <a:lnTo>
                      <a:pt x="1740" y="4667"/>
                    </a:lnTo>
                    <a:lnTo>
                      <a:pt x="1640" y="4708"/>
                    </a:lnTo>
                    <a:lnTo>
                      <a:pt x="1542" y="4751"/>
                    </a:lnTo>
                    <a:lnTo>
                      <a:pt x="1447" y="4795"/>
                    </a:lnTo>
                    <a:lnTo>
                      <a:pt x="1353" y="4841"/>
                    </a:lnTo>
                    <a:lnTo>
                      <a:pt x="1262" y="4889"/>
                    </a:lnTo>
                    <a:lnTo>
                      <a:pt x="1174" y="4938"/>
                    </a:lnTo>
                    <a:lnTo>
                      <a:pt x="1088" y="4988"/>
                    </a:lnTo>
                    <a:lnTo>
                      <a:pt x="1006" y="5041"/>
                    </a:lnTo>
                    <a:lnTo>
                      <a:pt x="925" y="5094"/>
                    </a:lnTo>
                    <a:lnTo>
                      <a:pt x="848" y="5150"/>
                    </a:lnTo>
                    <a:lnTo>
                      <a:pt x="774" y="5207"/>
                    </a:lnTo>
                    <a:lnTo>
                      <a:pt x="702" y="5266"/>
                    </a:lnTo>
                    <a:lnTo>
                      <a:pt x="634" y="5325"/>
                    </a:lnTo>
                    <a:lnTo>
                      <a:pt x="569" y="5385"/>
                    </a:lnTo>
                    <a:lnTo>
                      <a:pt x="507" y="5447"/>
                    </a:lnTo>
                    <a:lnTo>
                      <a:pt x="448" y="5511"/>
                    </a:lnTo>
                    <a:lnTo>
                      <a:pt x="393" y="5576"/>
                    </a:lnTo>
                    <a:lnTo>
                      <a:pt x="340" y="5641"/>
                    </a:lnTo>
                    <a:lnTo>
                      <a:pt x="291" y="5709"/>
                    </a:lnTo>
                    <a:lnTo>
                      <a:pt x="247" y="5776"/>
                    </a:lnTo>
                    <a:lnTo>
                      <a:pt x="204" y="5846"/>
                    </a:lnTo>
                    <a:lnTo>
                      <a:pt x="167" y="5915"/>
                    </a:lnTo>
                    <a:lnTo>
                      <a:pt x="132" y="5986"/>
                    </a:lnTo>
                    <a:lnTo>
                      <a:pt x="102" y="6058"/>
                    </a:lnTo>
                    <a:lnTo>
                      <a:pt x="75" y="6130"/>
                    </a:lnTo>
                    <a:lnTo>
                      <a:pt x="53" y="6204"/>
                    </a:lnTo>
                    <a:lnTo>
                      <a:pt x="34" y="6278"/>
                    </a:lnTo>
                    <a:lnTo>
                      <a:pt x="19" y="6354"/>
                    </a:lnTo>
                    <a:lnTo>
                      <a:pt x="8" y="6429"/>
                    </a:lnTo>
                    <a:lnTo>
                      <a:pt x="2" y="6505"/>
                    </a:lnTo>
                    <a:lnTo>
                      <a:pt x="0" y="6583"/>
                    </a:lnTo>
                    <a:lnTo>
                      <a:pt x="5" y="6700"/>
                    </a:lnTo>
                    <a:lnTo>
                      <a:pt x="19" y="6815"/>
                    </a:lnTo>
                    <a:lnTo>
                      <a:pt x="43" y="6928"/>
                    </a:lnTo>
                    <a:lnTo>
                      <a:pt x="77" y="7040"/>
                    </a:lnTo>
                    <a:lnTo>
                      <a:pt x="119" y="7149"/>
                    </a:lnTo>
                    <a:lnTo>
                      <a:pt x="170" y="7257"/>
                    </a:lnTo>
                    <a:lnTo>
                      <a:pt x="230" y="7363"/>
                    </a:lnTo>
                    <a:lnTo>
                      <a:pt x="297" y="7466"/>
                    </a:lnTo>
                    <a:lnTo>
                      <a:pt x="373" y="7566"/>
                    </a:lnTo>
                    <a:lnTo>
                      <a:pt x="457" y="7664"/>
                    </a:lnTo>
                    <a:lnTo>
                      <a:pt x="548" y="7759"/>
                    </a:lnTo>
                    <a:lnTo>
                      <a:pt x="646" y="7852"/>
                    </a:lnTo>
                    <a:lnTo>
                      <a:pt x="752" y="7942"/>
                    </a:lnTo>
                    <a:lnTo>
                      <a:pt x="864" y="8027"/>
                    </a:lnTo>
                    <a:lnTo>
                      <a:pt x="984" y="8111"/>
                    </a:lnTo>
                    <a:lnTo>
                      <a:pt x="1110" y="8189"/>
                    </a:lnTo>
                    <a:lnTo>
                      <a:pt x="1241" y="8266"/>
                    </a:lnTo>
                    <a:lnTo>
                      <a:pt x="1378" y="8338"/>
                    </a:lnTo>
                    <a:lnTo>
                      <a:pt x="1522" y="8405"/>
                    </a:lnTo>
                    <a:lnTo>
                      <a:pt x="1671" y="8470"/>
                    </a:lnTo>
                    <a:lnTo>
                      <a:pt x="1825" y="8530"/>
                    </a:lnTo>
                    <a:lnTo>
                      <a:pt x="1983" y="8586"/>
                    </a:lnTo>
                    <a:lnTo>
                      <a:pt x="2148" y="8637"/>
                    </a:lnTo>
                    <a:lnTo>
                      <a:pt x="2316" y="8684"/>
                    </a:lnTo>
                    <a:lnTo>
                      <a:pt x="2488" y="8726"/>
                    </a:lnTo>
                    <a:lnTo>
                      <a:pt x="2665" y="8764"/>
                    </a:lnTo>
                    <a:lnTo>
                      <a:pt x="2846" y="8796"/>
                    </a:lnTo>
                    <a:lnTo>
                      <a:pt x="3029" y="8823"/>
                    </a:lnTo>
                    <a:lnTo>
                      <a:pt x="3217" y="8845"/>
                    </a:lnTo>
                    <a:lnTo>
                      <a:pt x="3407" y="8861"/>
                    </a:lnTo>
                    <a:lnTo>
                      <a:pt x="3601" y="8872"/>
                    </a:lnTo>
                    <a:lnTo>
                      <a:pt x="3797" y="8878"/>
                    </a:lnTo>
                    <a:lnTo>
                      <a:pt x="3796" y="8893"/>
                    </a:lnTo>
                    <a:lnTo>
                      <a:pt x="3793" y="8909"/>
                    </a:lnTo>
                    <a:lnTo>
                      <a:pt x="3792" y="8925"/>
                    </a:lnTo>
                    <a:lnTo>
                      <a:pt x="3791" y="8940"/>
                    </a:lnTo>
                    <a:lnTo>
                      <a:pt x="3790" y="8956"/>
                    </a:lnTo>
                    <a:lnTo>
                      <a:pt x="3790" y="8972"/>
                    </a:lnTo>
                    <a:lnTo>
                      <a:pt x="3789" y="8988"/>
                    </a:lnTo>
                    <a:lnTo>
                      <a:pt x="3789" y="9002"/>
                    </a:lnTo>
                    <a:lnTo>
                      <a:pt x="3793" y="9095"/>
                    </a:lnTo>
                    <a:lnTo>
                      <a:pt x="3805" y="9185"/>
                    </a:lnTo>
                    <a:lnTo>
                      <a:pt x="3823" y="9274"/>
                    </a:lnTo>
                    <a:lnTo>
                      <a:pt x="3850" y="9361"/>
                    </a:lnTo>
                    <a:lnTo>
                      <a:pt x="3884" y="9448"/>
                    </a:lnTo>
                    <a:lnTo>
                      <a:pt x="3923" y="9531"/>
                    </a:lnTo>
                    <a:lnTo>
                      <a:pt x="3971" y="9614"/>
                    </a:lnTo>
                    <a:lnTo>
                      <a:pt x="4025" y="9694"/>
                    </a:lnTo>
                    <a:lnTo>
                      <a:pt x="4084" y="9773"/>
                    </a:lnTo>
                    <a:lnTo>
                      <a:pt x="4152" y="9850"/>
                    </a:lnTo>
                    <a:lnTo>
                      <a:pt x="4224" y="9925"/>
                    </a:lnTo>
                    <a:lnTo>
                      <a:pt x="4301" y="9997"/>
                    </a:lnTo>
                    <a:lnTo>
                      <a:pt x="4386" y="10066"/>
                    </a:lnTo>
                    <a:lnTo>
                      <a:pt x="4475" y="10134"/>
                    </a:lnTo>
                    <a:lnTo>
                      <a:pt x="4569" y="10198"/>
                    </a:lnTo>
                    <a:lnTo>
                      <a:pt x="4668" y="10259"/>
                    </a:lnTo>
                    <a:lnTo>
                      <a:pt x="4773" y="10319"/>
                    </a:lnTo>
                    <a:lnTo>
                      <a:pt x="4882" y="10375"/>
                    </a:lnTo>
                    <a:lnTo>
                      <a:pt x="4996" y="10427"/>
                    </a:lnTo>
                    <a:lnTo>
                      <a:pt x="5113" y="10476"/>
                    </a:lnTo>
                    <a:lnTo>
                      <a:pt x="5234" y="10523"/>
                    </a:lnTo>
                    <a:lnTo>
                      <a:pt x="5360" y="10565"/>
                    </a:lnTo>
                    <a:lnTo>
                      <a:pt x="5490" y="10605"/>
                    </a:lnTo>
                    <a:lnTo>
                      <a:pt x="5623" y="10641"/>
                    </a:lnTo>
                    <a:lnTo>
                      <a:pt x="5760" y="10673"/>
                    </a:lnTo>
                    <a:lnTo>
                      <a:pt x="5899" y="10700"/>
                    </a:lnTo>
                    <a:lnTo>
                      <a:pt x="6042" y="10724"/>
                    </a:lnTo>
                    <a:lnTo>
                      <a:pt x="6187" y="10743"/>
                    </a:lnTo>
                    <a:lnTo>
                      <a:pt x="6335" y="10759"/>
                    </a:lnTo>
                    <a:lnTo>
                      <a:pt x="6485" y="10771"/>
                    </a:lnTo>
                    <a:lnTo>
                      <a:pt x="6638" y="10778"/>
                    </a:lnTo>
                    <a:lnTo>
                      <a:pt x="6792" y="10780"/>
                    </a:lnTo>
                    <a:lnTo>
                      <a:pt x="6865" y="10780"/>
                    </a:lnTo>
                    <a:lnTo>
                      <a:pt x="6937" y="10778"/>
                    </a:lnTo>
                    <a:lnTo>
                      <a:pt x="7008" y="10775"/>
                    </a:lnTo>
                    <a:lnTo>
                      <a:pt x="7080" y="10772"/>
                    </a:lnTo>
                    <a:lnTo>
                      <a:pt x="7150" y="10767"/>
                    </a:lnTo>
                    <a:lnTo>
                      <a:pt x="7220" y="10762"/>
                    </a:lnTo>
                    <a:lnTo>
                      <a:pt x="7290" y="10756"/>
                    </a:lnTo>
                    <a:lnTo>
                      <a:pt x="7359" y="10748"/>
                    </a:lnTo>
                    <a:lnTo>
                      <a:pt x="7428" y="10740"/>
                    </a:lnTo>
                    <a:lnTo>
                      <a:pt x="7495" y="10731"/>
                    </a:lnTo>
                    <a:lnTo>
                      <a:pt x="7563" y="10721"/>
                    </a:lnTo>
                    <a:lnTo>
                      <a:pt x="7630" y="10710"/>
                    </a:lnTo>
                    <a:lnTo>
                      <a:pt x="7695" y="10698"/>
                    </a:lnTo>
                    <a:lnTo>
                      <a:pt x="7761" y="10685"/>
                    </a:lnTo>
                    <a:lnTo>
                      <a:pt x="7826" y="10672"/>
                    </a:lnTo>
                    <a:lnTo>
                      <a:pt x="7890" y="10658"/>
                    </a:lnTo>
                    <a:lnTo>
                      <a:pt x="7953" y="10642"/>
                    </a:lnTo>
                    <a:lnTo>
                      <a:pt x="8016" y="10626"/>
                    </a:lnTo>
                    <a:lnTo>
                      <a:pt x="8078" y="10609"/>
                    </a:lnTo>
                    <a:lnTo>
                      <a:pt x="8139" y="10592"/>
                    </a:lnTo>
                    <a:lnTo>
                      <a:pt x="8200" y="10573"/>
                    </a:lnTo>
                    <a:lnTo>
                      <a:pt x="8259" y="10554"/>
                    </a:lnTo>
                    <a:lnTo>
                      <a:pt x="8319" y="10533"/>
                    </a:lnTo>
                    <a:lnTo>
                      <a:pt x="8376" y="10513"/>
                    </a:lnTo>
                    <a:lnTo>
                      <a:pt x="8433" y="10491"/>
                    </a:lnTo>
                    <a:lnTo>
                      <a:pt x="8489" y="10469"/>
                    </a:lnTo>
                    <a:lnTo>
                      <a:pt x="8545" y="10447"/>
                    </a:lnTo>
                    <a:lnTo>
                      <a:pt x="8598" y="10423"/>
                    </a:lnTo>
                    <a:lnTo>
                      <a:pt x="8652" y="10398"/>
                    </a:lnTo>
                    <a:lnTo>
                      <a:pt x="8705" y="10372"/>
                    </a:lnTo>
                    <a:lnTo>
                      <a:pt x="8756" y="10347"/>
                    </a:lnTo>
                    <a:lnTo>
                      <a:pt x="8806" y="10321"/>
                    </a:lnTo>
                    <a:lnTo>
                      <a:pt x="8868" y="10347"/>
                    </a:lnTo>
                    <a:lnTo>
                      <a:pt x="8929" y="10372"/>
                    </a:lnTo>
                    <a:lnTo>
                      <a:pt x="8992" y="10398"/>
                    </a:lnTo>
                    <a:lnTo>
                      <a:pt x="9056" y="10423"/>
                    </a:lnTo>
                    <a:lnTo>
                      <a:pt x="9120" y="10445"/>
                    </a:lnTo>
                    <a:lnTo>
                      <a:pt x="9186" y="10468"/>
                    </a:lnTo>
                    <a:lnTo>
                      <a:pt x="9253" y="10491"/>
                    </a:lnTo>
                    <a:lnTo>
                      <a:pt x="9319" y="10512"/>
                    </a:lnTo>
                    <a:lnTo>
                      <a:pt x="9387" y="10533"/>
                    </a:lnTo>
                    <a:lnTo>
                      <a:pt x="9456" y="10553"/>
                    </a:lnTo>
                    <a:lnTo>
                      <a:pt x="9526" y="10572"/>
                    </a:lnTo>
                    <a:lnTo>
                      <a:pt x="9595" y="10590"/>
                    </a:lnTo>
                    <a:lnTo>
                      <a:pt x="9666" y="10608"/>
                    </a:lnTo>
                    <a:lnTo>
                      <a:pt x="9737" y="10625"/>
                    </a:lnTo>
                    <a:lnTo>
                      <a:pt x="9810" y="10641"/>
                    </a:lnTo>
                    <a:lnTo>
                      <a:pt x="9882" y="10656"/>
                    </a:lnTo>
                    <a:lnTo>
                      <a:pt x="9956" y="10669"/>
                    </a:lnTo>
                    <a:lnTo>
                      <a:pt x="10030" y="10683"/>
                    </a:lnTo>
                    <a:lnTo>
                      <a:pt x="10104" y="10696"/>
                    </a:lnTo>
                    <a:lnTo>
                      <a:pt x="10180" y="10707"/>
                    </a:lnTo>
                    <a:lnTo>
                      <a:pt x="10255" y="10717"/>
                    </a:lnTo>
                    <a:lnTo>
                      <a:pt x="10332" y="10727"/>
                    </a:lnTo>
                    <a:lnTo>
                      <a:pt x="10409" y="10737"/>
                    </a:lnTo>
                    <a:lnTo>
                      <a:pt x="10487" y="10745"/>
                    </a:lnTo>
                    <a:lnTo>
                      <a:pt x="10565" y="10751"/>
                    </a:lnTo>
                    <a:lnTo>
                      <a:pt x="10643" y="10758"/>
                    </a:lnTo>
                    <a:lnTo>
                      <a:pt x="10722" y="10763"/>
                    </a:lnTo>
                    <a:lnTo>
                      <a:pt x="10802" y="10767"/>
                    </a:lnTo>
                    <a:lnTo>
                      <a:pt x="10882" y="10771"/>
                    </a:lnTo>
                    <a:lnTo>
                      <a:pt x="10962" y="10773"/>
                    </a:lnTo>
                    <a:lnTo>
                      <a:pt x="11043" y="10775"/>
                    </a:lnTo>
                    <a:lnTo>
                      <a:pt x="11124" y="10775"/>
                    </a:lnTo>
                    <a:lnTo>
                      <a:pt x="11303" y="10773"/>
                    </a:lnTo>
                    <a:lnTo>
                      <a:pt x="11479" y="10766"/>
                    </a:lnTo>
                    <a:lnTo>
                      <a:pt x="11654" y="10754"/>
                    </a:lnTo>
                    <a:lnTo>
                      <a:pt x="11826" y="10738"/>
                    </a:lnTo>
                    <a:lnTo>
                      <a:pt x="11995" y="10717"/>
                    </a:lnTo>
                    <a:lnTo>
                      <a:pt x="12162" y="10692"/>
                    </a:lnTo>
                    <a:lnTo>
                      <a:pt x="12325" y="10664"/>
                    </a:lnTo>
                    <a:lnTo>
                      <a:pt x="12486" y="10630"/>
                    </a:lnTo>
                    <a:lnTo>
                      <a:pt x="12643" y="10593"/>
                    </a:lnTo>
                    <a:lnTo>
                      <a:pt x="12797" y="10552"/>
                    </a:lnTo>
                    <a:lnTo>
                      <a:pt x="12947" y="10507"/>
                    </a:lnTo>
                    <a:lnTo>
                      <a:pt x="13093" y="10458"/>
                    </a:lnTo>
                    <a:lnTo>
                      <a:pt x="13235" y="10407"/>
                    </a:lnTo>
                    <a:lnTo>
                      <a:pt x="13374" y="10351"/>
                    </a:lnTo>
                    <a:lnTo>
                      <a:pt x="13507" y="10291"/>
                    </a:lnTo>
                    <a:lnTo>
                      <a:pt x="13636" y="10230"/>
                    </a:lnTo>
                    <a:lnTo>
                      <a:pt x="13761" y="10163"/>
                    </a:lnTo>
                    <a:lnTo>
                      <a:pt x="13881" y="10095"/>
                    </a:lnTo>
                    <a:lnTo>
                      <a:pt x="13995" y="10024"/>
                    </a:lnTo>
                    <a:lnTo>
                      <a:pt x="14104" y="9950"/>
                    </a:lnTo>
                    <a:lnTo>
                      <a:pt x="14208" y="9872"/>
                    </a:lnTo>
                    <a:lnTo>
                      <a:pt x="14307" y="9792"/>
                    </a:lnTo>
                    <a:lnTo>
                      <a:pt x="14399" y="9710"/>
                    </a:lnTo>
                    <a:lnTo>
                      <a:pt x="14486" y="9626"/>
                    </a:lnTo>
                    <a:lnTo>
                      <a:pt x="14567" y="9539"/>
                    </a:lnTo>
                    <a:lnTo>
                      <a:pt x="14641" y="9450"/>
                    </a:lnTo>
                    <a:lnTo>
                      <a:pt x="14710" y="9357"/>
                    </a:lnTo>
                    <a:lnTo>
                      <a:pt x="14771" y="9265"/>
                    </a:lnTo>
                    <a:lnTo>
                      <a:pt x="14825" y="9169"/>
                    </a:lnTo>
                    <a:lnTo>
                      <a:pt x="14873" y="9072"/>
                    </a:lnTo>
                    <a:lnTo>
                      <a:pt x="14914" y="8973"/>
                    </a:lnTo>
                    <a:lnTo>
                      <a:pt x="14947" y="8872"/>
                    </a:lnTo>
                    <a:lnTo>
                      <a:pt x="15122" y="8855"/>
                    </a:lnTo>
                    <a:lnTo>
                      <a:pt x="15294" y="8833"/>
                    </a:lnTo>
                    <a:lnTo>
                      <a:pt x="15463" y="8807"/>
                    </a:lnTo>
                    <a:lnTo>
                      <a:pt x="15629" y="8776"/>
                    </a:lnTo>
                    <a:lnTo>
                      <a:pt x="15792" y="8741"/>
                    </a:lnTo>
                    <a:lnTo>
                      <a:pt x="15951" y="8702"/>
                    </a:lnTo>
                    <a:lnTo>
                      <a:pt x="16107" y="8660"/>
                    </a:lnTo>
                    <a:lnTo>
                      <a:pt x="16259" y="8613"/>
                    </a:lnTo>
                    <a:lnTo>
                      <a:pt x="16406" y="8562"/>
                    </a:lnTo>
                    <a:lnTo>
                      <a:pt x="16550" y="8507"/>
                    </a:lnTo>
                    <a:lnTo>
                      <a:pt x="16690" y="8450"/>
                    </a:lnTo>
                    <a:lnTo>
                      <a:pt x="16824" y="8388"/>
                    </a:lnTo>
                    <a:lnTo>
                      <a:pt x="16953" y="8323"/>
                    </a:lnTo>
                    <a:lnTo>
                      <a:pt x="17079" y="8256"/>
                    </a:lnTo>
                    <a:lnTo>
                      <a:pt x="17199" y="8184"/>
                    </a:lnTo>
                    <a:lnTo>
                      <a:pt x="17313" y="8110"/>
                    </a:lnTo>
                    <a:lnTo>
                      <a:pt x="17422" y="8033"/>
                    </a:lnTo>
                    <a:lnTo>
                      <a:pt x="17525" y="7953"/>
                    </a:lnTo>
                    <a:lnTo>
                      <a:pt x="17623" y="7870"/>
                    </a:lnTo>
                    <a:lnTo>
                      <a:pt x="17714" y="7785"/>
                    </a:lnTo>
                    <a:lnTo>
                      <a:pt x="17800" y="7697"/>
                    </a:lnTo>
                    <a:lnTo>
                      <a:pt x="17877" y="7607"/>
                    </a:lnTo>
                    <a:lnTo>
                      <a:pt x="17950" y="7515"/>
                    </a:lnTo>
                    <a:lnTo>
                      <a:pt x="18015" y="7420"/>
                    </a:lnTo>
                    <a:lnTo>
                      <a:pt x="18074" y="7324"/>
                    </a:lnTo>
                    <a:lnTo>
                      <a:pt x="18124" y="7226"/>
                    </a:lnTo>
                    <a:lnTo>
                      <a:pt x="18168" y="7125"/>
                    </a:lnTo>
                    <a:lnTo>
                      <a:pt x="18204" y="7023"/>
                    </a:lnTo>
                    <a:lnTo>
                      <a:pt x="18232" y="6920"/>
                    </a:lnTo>
                    <a:lnTo>
                      <a:pt x="18253" y="6815"/>
                    </a:lnTo>
                    <a:lnTo>
                      <a:pt x="18265" y="6708"/>
                    </a:lnTo>
                    <a:lnTo>
                      <a:pt x="18270" y="6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175e"/>
                  </a:gs>
                  <a:gs pos="50000">
                    <a:srgbClr val="0033cc"/>
                  </a:gs>
                  <a:gs pos="100000">
                    <a:srgbClr val="00175e"/>
                  </a:gs>
                </a:gsLst>
                <a:lin ang="5400000"/>
              </a:gradFill>
              <a:ln w="0">
                <a:noFill/>
              </a:ln>
              <a:effectLst>
                <a:outerShdw dist="36147" dir="2700000" blurRad="0" rotWithShape="0">
                  <a:srgbClr val="80808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0" name=""/>
              <p:cNvSpPr/>
              <p:nvPr/>
            </p:nvSpPr>
            <p:spPr>
              <a:xfrm>
                <a:off x="5842440" y="3988800"/>
                <a:ext cx="799200" cy="24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ffffff"/>
                    </a:solidFill>
                    <a:effectLst/>
                    <a:uFillTx/>
                    <a:latin typeface="Arial Rounded MT Bold"/>
                  </a:rPr>
                  <a:t>IP Network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791" name=""/>
            <p:cNvGrpSpPr/>
            <p:nvPr/>
          </p:nvGrpSpPr>
          <p:grpSpPr>
            <a:xfrm>
              <a:off x="6962400" y="2341440"/>
              <a:ext cx="1265400" cy="1033560"/>
              <a:chOff x="6962400" y="2341440"/>
              <a:chExt cx="1265400" cy="1033560"/>
            </a:xfrm>
          </p:grpSpPr>
          <p:grpSp>
            <p:nvGrpSpPr>
              <p:cNvPr id="792" name=""/>
              <p:cNvGrpSpPr/>
              <p:nvPr/>
            </p:nvGrpSpPr>
            <p:grpSpPr>
              <a:xfrm>
                <a:off x="7428240" y="2341440"/>
                <a:ext cx="799560" cy="1033560"/>
                <a:chOff x="7428240" y="2341440"/>
                <a:chExt cx="799560" cy="1033560"/>
              </a:xfrm>
            </p:grpSpPr>
            <p:grpSp>
              <p:nvGrpSpPr>
                <p:cNvPr id="793" name=""/>
                <p:cNvGrpSpPr/>
                <p:nvPr/>
              </p:nvGrpSpPr>
              <p:grpSpPr>
                <a:xfrm>
                  <a:off x="7620840" y="2341440"/>
                  <a:ext cx="396720" cy="596520"/>
                  <a:chOff x="7620840" y="2341440"/>
                  <a:chExt cx="396720" cy="596520"/>
                </a:xfrm>
              </p:grpSpPr>
              <p:sp>
                <p:nvSpPr>
                  <p:cNvPr id="794" name=""/>
                  <p:cNvSpPr/>
                  <p:nvPr/>
                </p:nvSpPr>
                <p:spPr>
                  <a:xfrm>
                    <a:off x="7970400" y="2900880"/>
                    <a:ext cx="21960" cy="26280"/>
                  </a:xfrm>
                  <a:custGeom>
                    <a:avLst/>
                    <a:gdLst/>
                    <a:ahLst/>
                    <a:rect l="l" t="t" r="r" b="b"/>
                    <a:pathLst>
                      <a:path w="17" h="17">
                        <a:moveTo>
                          <a:pt x="4" y="16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4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520" bIns="-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95" name=""/>
                  <p:cNvSpPr/>
                  <p:nvPr/>
                </p:nvSpPr>
                <p:spPr>
                  <a:xfrm>
                    <a:off x="7992720" y="2355120"/>
                    <a:ext cx="23040" cy="541080"/>
                  </a:xfrm>
                  <a:custGeom>
                    <a:avLst/>
                    <a:gdLst/>
                    <a:ahLst/>
                    <a:rect l="l" t="t" r="r" b="b"/>
                    <a:pathLst>
                      <a:path w="18" h="348">
                        <a:moveTo>
                          <a:pt x="0" y="31"/>
                        </a:moveTo>
                        <a:lnTo>
                          <a:pt x="17" y="0"/>
                        </a:lnTo>
                        <a:lnTo>
                          <a:pt x="17" y="315"/>
                        </a:lnTo>
                        <a:lnTo>
                          <a:pt x="0" y="347"/>
                        </a:lnTo>
                        <a:lnTo>
                          <a:pt x="0" y="31"/>
                        </a:lnTo>
                      </a:path>
                    </a:pathLst>
                  </a:custGeom>
                  <a:solidFill>
                    <a:srgbClr val="9933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96" name=""/>
                  <p:cNvSpPr/>
                  <p:nvPr/>
                </p:nvSpPr>
                <p:spPr>
                  <a:xfrm>
                    <a:off x="7625880" y="2355120"/>
                    <a:ext cx="389880" cy="37080"/>
                  </a:xfrm>
                  <a:custGeom>
                    <a:avLst/>
                    <a:gdLst/>
                    <a:ahLst/>
                    <a:rect l="l" t="t" r="r" b="b"/>
                    <a:pathLst>
                      <a:path w="299" h="24">
                        <a:moveTo>
                          <a:pt x="0" y="23"/>
                        </a:moveTo>
                        <a:lnTo>
                          <a:pt x="18" y="0"/>
                        </a:lnTo>
                        <a:lnTo>
                          <a:pt x="298" y="0"/>
                        </a:lnTo>
                        <a:lnTo>
                          <a:pt x="276" y="23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9933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720" bIns="-9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97" name=""/>
                  <p:cNvSpPr/>
                  <p:nvPr/>
                </p:nvSpPr>
                <p:spPr>
                  <a:xfrm>
                    <a:off x="7625880" y="2406600"/>
                    <a:ext cx="363600" cy="487800"/>
                  </a:xfrm>
                  <a:prstGeom prst="rect">
                    <a:avLst/>
                  </a:prstGeom>
                  <a:solidFill>
                    <a:srgbClr val="996633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98" name=""/>
                  <p:cNvSpPr/>
                  <p:nvPr/>
                </p:nvSpPr>
                <p:spPr>
                  <a:xfrm>
                    <a:off x="7640280" y="2913120"/>
                    <a:ext cx="330120" cy="2484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99" name=""/>
                  <p:cNvSpPr/>
                  <p:nvPr/>
                </p:nvSpPr>
                <p:spPr>
                  <a:xfrm>
                    <a:off x="7631280" y="2406600"/>
                    <a:ext cx="47880" cy="4878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0" name=""/>
                  <p:cNvSpPr/>
                  <p:nvPr/>
                </p:nvSpPr>
                <p:spPr>
                  <a:xfrm flipH="1">
                    <a:off x="7638480" y="269244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1" name=""/>
                  <p:cNvSpPr/>
                  <p:nvPr/>
                </p:nvSpPr>
                <p:spPr>
                  <a:xfrm flipH="1">
                    <a:off x="7638480" y="270468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2" name=""/>
                  <p:cNvSpPr/>
                  <p:nvPr/>
                </p:nvSpPr>
                <p:spPr>
                  <a:xfrm flipH="1">
                    <a:off x="7638480" y="272196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3" name=""/>
                  <p:cNvSpPr/>
                  <p:nvPr/>
                </p:nvSpPr>
                <p:spPr>
                  <a:xfrm flipH="1">
                    <a:off x="7638480" y="272988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4" name=""/>
                  <p:cNvSpPr/>
                  <p:nvPr/>
                </p:nvSpPr>
                <p:spPr>
                  <a:xfrm flipH="1">
                    <a:off x="7638480" y="273600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5" name=""/>
                  <p:cNvSpPr/>
                  <p:nvPr/>
                </p:nvSpPr>
                <p:spPr>
                  <a:xfrm flipH="1">
                    <a:off x="7638480" y="274860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6" name=""/>
                  <p:cNvSpPr/>
                  <p:nvPr/>
                </p:nvSpPr>
                <p:spPr>
                  <a:xfrm flipH="1">
                    <a:off x="7638480" y="276264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7" name=""/>
                  <p:cNvSpPr/>
                  <p:nvPr/>
                </p:nvSpPr>
                <p:spPr>
                  <a:xfrm flipH="1">
                    <a:off x="7638480" y="277308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8" name=""/>
                  <p:cNvSpPr/>
                  <p:nvPr/>
                </p:nvSpPr>
                <p:spPr>
                  <a:xfrm flipH="1">
                    <a:off x="7638480" y="277956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9" name=""/>
                  <p:cNvSpPr/>
                  <p:nvPr/>
                </p:nvSpPr>
                <p:spPr>
                  <a:xfrm flipH="1">
                    <a:off x="7638480" y="279684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0" name=""/>
                  <p:cNvSpPr/>
                  <p:nvPr/>
                </p:nvSpPr>
                <p:spPr>
                  <a:xfrm flipH="1">
                    <a:off x="7638480" y="281052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1" name=""/>
                  <p:cNvSpPr/>
                  <p:nvPr/>
                </p:nvSpPr>
                <p:spPr>
                  <a:xfrm flipH="1">
                    <a:off x="7638480" y="282132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2" name=""/>
                  <p:cNvSpPr/>
                  <p:nvPr/>
                </p:nvSpPr>
                <p:spPr>
                  <a:xfrm>
                    <a:off x="7691040" y="2406600"/>
                    <a:ext cx="52200" cy="4878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3" name=""/>
                  <p:cNvSpPr/>
                  <p:nvPr/>
                </p:nvSpPr>
                <p:spPr>
                  <a:xfrm flipH="1">
                    <a:off x="7700040" y="269244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4" name=""/>
                  <p:cNvSpPr/>
                  <p:nvPr/>
                </p:nvSpPr>
                <p:spPr>
                  <a:xfrm flipH="1">
                    <a:off x="7700040" y="270468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5" name=""/>
                  <p:cNvSpPr/>
                  <p:nvPr/>
                </p:nvSpPr>
                <p:spPr>
                  <a:xfrm flipH="1">
                    <a:off x="7700040" y="272196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6" name=""/>
                  <p:cNvSpPr/>
                  <p:nvPr/>
                </p:nvSpPr>
                <p:spPr>
                  <a:xfrm flipH="1">
                    <a:off x="7700040" y="272988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7" name=""/>
                  <p:cNvSpPr/>
                  <p:nvPr/>
                </p:nvSpPr>
                <p:spPr>
                  <a:xfrm flipH="1">
                    <a:off x="7700040" y="273600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8" name=""/>
                  <p:cNvSpPr/>
                  <p:nvPr/>
                </p:nvSpPr>
                <p:spPr>
                  <a:xfrm flipH="1">
                    <a:off x="7700040" y="274860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9" name=""/>
                  <p:cNvSpPr/>
                  <p:nvPr/>
                </p:nvSpPr>
                <p:spPr>
                  <a:xfrm flipH="1">
                    <a:off x="7700040" y="276264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0" name=""/>
                  <p:cNvSpPr/>
                  <p:nvPr/>
                </p:nvSpPr>
                <p:spPr>
                  <a:xfrm flipH="1">
                    <a:off x="7700040" y="277308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1" name=""/>
                  <p:cNvSpPr/>
                  <p:nvPr/>
                </p:nvSpPr>
                <p:spPr>
                  <a:xfrm flipH="1">
                    <a:off x="7700040" y="277956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2" name=""/>
                  <p:cNvSpPr/>
                  <p:nvPr/>
                </p:nvSpPr>
                <p:spPr>
                  <a:xfrm flipH="1">
                    <a:off x="7700040" y="279684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3" name=""/>
                  <p:cNvSpPr/>
                  <p:nvPr/>
                </p:nvSpPr>
                <p:spPr>
                  <a:xfrm flipH="1">
                    <a:off x="7700040" y="281052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4" name=""/>
                  <p:cNvSpPr/>
                  <p:nvPr/>
                </p:nvSpPr>
                <p:spPr>
                  <a:xfrm flipH="1">
                    <a:off x="7700040" y="282132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5" name=""/>
                  <p:cNvSpPr/>
                  <p:nvPr/>
                </p:nvSpPr>
                <p:spPr>
                  <a:xfrm>
                    <a:off x="7752600" y="2406600"/>
                    <a:ext cx="50760" cy="4878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6" name=""/>
                  <p:cNvSpPr/>
                  <p:nvPr/>
                </p:nvSpPr>
                <p:spPr>
                  <a:xfrm>
                    <a:off x="7814880" y="2406600"/>
                    <a:ext cx="48240" cy="4878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7" name=""/>
                  <p:cNvSpPr/>
                  <p:nvPr/>
                </p:nvSpPr>
                <p:spPr>
                  <a:xfrm>
                    <a:off x="7872480" y="2406600"/>
                    <a:ext cx="50760" cy="4878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8" name=""/>
                  <p:cNvSpPr/>
                  <p:nvPr/>
                </p:nvSpPr>
                <p:spPr>
                  <a:xfrm>
                    <a:off x="7935120" y="2406600"/>
                    <a:ext cx="47880" cy="4878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9" name=""/>
                  <p:cNvSpPr/>
                  <p:nvPr/>
                </p:nvSpPr>
                <p:spPr>
                  <a:xfrm>
                    <a:off x="7631280" y="2400120"/>
                    <a:ext cx="478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0" name=""/>
                  <p:cNvSpPr/>
                  <p:nvPr/>
                </p:nvSpPr>
                <p:spPr>
                  <a:xfrm>
                    <a:off x="7631280" y="2642760"/>
                    <a:ext cx="478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1" name=""/>
                  <p:cNvSpPr/>
                  <p:nvPr/>
                </p:nvSpPr>
                <p:spPr>
                  <a:xfrm>
                    <a:off x="7631280" y="2894400"/>
                    <a:ext cx="4788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2" name=""/>
                  <p:cNvSpPr/>
                  <p:nvPr/>
                </p:nvSpPr>
                <p:spPr>
                  <a:xfrm>
                    <a:off x="7691040" y="2400120"/>
                    <a:ext cx="5220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3" name=""/>
                  <p:cNvSpPr/>
                  <p:nvPr/>
                </p:nvSpPr>
                <p:spPr>
                  <a:xfrm>
                    <a:off x="7691040" y="2642760"/>
                    <a:ext cx="5220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4" name=""/>
                  <p:cNvSpPr/>
                  <p:nvPr/>
                </p:nvSpPr>
                <p:spPr>
                  <a:xfrm>
                    <a:off x="7691040" y="2894400"/>
                    <a:ext cx="5220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5" name=""/>
                  <p:cNvSpPr/>
                  <p:nvPr/>
                </p:nvSpPr>
                <p:spPr>
                  <a:xfrm>
                    <a:off x="7752600" y="2400120"/>
                    <a:ext cx="507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6" name=""/>
                  <p:cNvSpPr/>
                  <p:nvPr/>
                </p:nvSpPr>
                <p:spPr>
                  <a:xfrm>
                    <a:off x="7752600" y="2642760"/>
                    <a:ext cx="507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7" name=""/>
                  <p:cNvSpPr/>
                  <p:nvPr/>
                </p:nvSpPr>
                <p:spPr>
                  <a:xfrm>
                    <a:off x="7752600" y="2894400"/>
                    <a:ext cx="5076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8" name=""/>
                  <p:cNvSpPr/>
                  <p:nvPr/>
                </p:nvSpPr>
                <p:spPr>
                  <a:xfrm>
                    <a:off x="7814880" y="2400120"/>
                    <a:ext cx="4824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9" name=""/>
                  <p:cNvSpPr/>
                  <p:nvPr/>
                </p:nvSpPr>
                <p:spPr>
                  <a:xfrm>
                    <a:off x="7814880" y="2642760"/>
                    <a:ext cx="4824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0" name=""/>
                  <p:cNvSpPr/>
                  <p:nvPr/>
                </p:nvSpPr>
                <p:spPr>
                  <a:xfrm>
                    <a:off x="7814880" y="2894400"/>
                    <a:ext cx="4824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1" name=""/>
                  <p:cNvSpPr/>
                  <p:nvPr/>
                </p:nvSpPr>
                <p:spPr>
                  <a:xfrm>
                    <a:off x="7872480" y="2400120"/>
                    <a:ext cx="507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2" name=""/>
                  <p:cNvSpPr/>
                  <p:nvPr/>
                </p:nvSpPr>
                <p:spPr>
                  <a:xfrm>
                    <a:off x="7872480" y="2642760"/>
                    <a:ext cx="507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3" name=""/>
                  <p:cNvSpPr/>
                  <p:nvPr/>
                </p:nvSpPr>
                <p:spPr>
                  <a:xfrm>
                    <a:off x="7872480" y="2894400"/>
                    <a:ext cx="5076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4" name=""/>
                  <p:cNvSpPr/>
                  <p:nvPr/>
                </p:nvSpPr>
                <p:spPr>
                  <a:xfrm>
                    <a:off x="7935120" y="2400120"/>
                    <a:ext cx="478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5" name=""/>
                  <p:cNvSpPr/>
                  <p:nvPr/>
                </p:nvSpPr>
                <p:spPr>
                  <a:xfrm>
                    <a:off x="7935120" y="2642760"/>
                    <a:ext cx="478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6" name=""/>
                  <p:cNvSpPr/>
                  <p:nvPr/>
                </p:nvSpPr>
                <p:spPr>
                  <a:xfrm>
                    <a:off x="7935120" y="2894400"/>
                    <a:ext cx="4788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7" name=""/>
                  <p:cNvSpPr/>
                  <p:nvPr/>
                </p:nvSpPr>
                <p:spPr>
                  <a:xfrm>
                    <a:off x="7620840" y="2341440"/>
                    <a:ext cx="396720" cy="574920"/>
                  </a:xfrm>
                  <a:custGeom>
                    <a:avLst/>
                    <a:gdLst/>
                    <a:ahLst/>
                    <a:rect l="l" t="t" r="r" b="b"/>
                    <a:pathLst>
                      <a:path w="304" h="370">
                        <a:moveTo>
                          <a:pt x="21" y="0"/>
                        </a:moveTo>
                        <a:lnTo>
                          <a:pt x="303" y="0"/>
                        </a:lnTo>
                        <a:lnTo>
                          <a:pt x="303" y="323"/>
                        </a:lnTo>
                        <a:lnTo>
                          <a:pt x="281" y="356"/>
                        </a:lnTo>
                        <a:lnTo>
                          <a:pt x="275" y="356"/>
                        </a:lnTo>
                        <a:lnTo>
                          <a:pt x="270" y="369"/>
                        </a:lnTo>
                        <a:lnTo>
                          <a:pt x="11" y="369"/>
                        </a:lnTo>
                        <a:lnTo>
                          <a:pt x="11" y="356"/>
                        </a:lnTo>
                        <a:lnTo>
                          <a:pt x="0" y="356"/>
                        </a:lnTo>
                        <a:lnTo>
                          <a:pt x="0" y="32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848" name=""/>
                <p:cNvSpPr/>
                <p:nvPr/>
              </p:nvSpPr>
              <p:spPr>
                <a:xfrm>
                  <a:off x="7428240" y="2975760"/>
                  <a:ext cx="799560" cy="399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t">
                  <a:sp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 Rounded MT Bold"/>
                    </a:rPr>
                    <a:t>Application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 Rounded MT Bold"/>
                    </a:rPr>
                    <a:t>Server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49" name=""/>
              <p:cNvGrpSpPr/>
              <p:nvPr/>
            </p:nvGrpSpPr>
            <p:grpSpPr>
              <a:xfrm>
                <a:off x="7125840" y="2568600"/>
                <a:ext cx="307800" cy="182880"/>
                <a:chOff x="7125840" y="2568600"/>
                <a:chExt cx="307800" cy="182880"/>
              </a:xfrm>
            </p:grpSpPr>
            <p:grpSp>
              <p:nvGrpSpPr>
                <p:cNvPr id="850" name=""/>
                <p:cNvGrpSpPr/>
                <p:nvPr/>
              </p:nvGrpSpPr>
              <p:grpSpPr>
                <a:xfrm>
                  <a:off x="7131600" y="2576520"/>
                  <a:ext cx="302040" cy="174960"/>
                  <a:chOff x="7131600" y="2576520"/>
                  <a:chExt cx="302040" cy="174960"/>
                </a:xfrm>
              </p:grpSpPr>
              <p:sp>
                <p:nvSpPr>
                  <p:cNvPr id="851" name=""/>
                  <p:cNvSpPr/>
                  <p:nvPr/>
                </p:nvSpPr>
                <p:spPr>
                  <a:xfrm>
                    <a:off x="7131600" y="2633040"/>
                    <a:ext cx="301320" cy="6264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5840" bIns="15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2" name=""/>
                  <p:cNvSpPr/>
                  <p:nvPr/>
                </p:nvSpPr>
                <p:spPr>
                  <a:xfrm>
                    <a:off x="7133400" y="2638800"/>
                    <a:ext cx="300240" cy="11268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3" name=""/>
                  <p:cNvSpPr/>
                  <p:nvPr/>
                </p:nvSpPr>
                <p:spPr>
                  <a:xfrm>
                    <a:off x="7133400" y="2576520"/>
                    <a:ext cx="300240" cy="1134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854" name=""/>
                <p:cNvSpPr/>
                <p:nvPr/>
              </p:nvSpPr>
              <p:spPr>
                <a:xfrm>
                  <a:off x="7125840" y="2624400"/>
                  <a:ext cx="301320" cy="62640"/>
                </a:xfrm>
                <a:prstGeom prst="rect">
                  <a:avLst/>
                </a:prstGeom>
                <a:solidFill>
                  <a:srgbClr val="004e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840" bIns="15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5" name=""/>
                <p:cNvSpPr/>
                <p:nvPr/>
              </p:nvSpPr>
              <p:spPr>
                <a:xfrm>
                  <a:off x="7128720" y="2629440"/>
                  <a:ext cx="299520" cy="113760"/>
                </a:xfrm>
                <a:prstGeom prst="ellipse">
                  <a:avLst/>
                </a:prstGeom>
                <a:solidFill>
                  <a:srgbClr val="004e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6" name=""/>
                <p:cNvSpPr/>
                <p:nvPr/>
              </p:nvSpPr>
              <p:spPr>
                <a:xfrm>
                  <a:off x="7128720" y="2568600"/>
                  <a:ext cx="299520" cy="113760"/>
                </a:xfrm>
                <a:prstGeom prst="ellipse">
                  <a:avLst/>
                </a:prstGeom>
                <a:solidFill>
                  <a:srgbClr val="5589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857" name=""/>
                <p:cNvGrpSpPr/>
                <p:nvPr/>
              </p:nvGrpSpPr>
              <p:grpSpPr>
                <a:xfrm>
                  <a:off x="7184880" y="2583720"/>
                  <a:ext cx="185760" cy="81360"/>
                  <a:chOff x="7184880" y="2583720"/>
                  <a:chExt cx="185760" cy="81360"/>
                </a:xfrm>
              </p:grpSpPr>
              <p:grpSp>
                <p:nvGrpSpPr>
                  <p:cNvPr id="858" name=""/>
                  <p:cNvGrpSpPr/>
                  <p:nvPr/>
                </p:nvGrpSpPr>
                <p:grpSpPr>
                  <a:xfrm>
                    <a:off x="7184880" y="2583720"/>
                    <a:ext cx="185760" cy="81360"/>
                    <a:chOff x="7184880" y="2583720"/>
                    <a:chExt cx="185760" cy="81360"/>
                  </a:xfrm>
                </p:grpSpPr>
                <p:sp>
                  <p:nvSpPr>
                    <p:cNvPr id="859" name=""/>
                    <p:cNvSpPr/>
                    <p:nvPr/>
                  </p:nvSpPr>
                  <p:spPr>
                    <a:xfrm>
                      <a:off x="7184880" y="2583720"/>
                      <a:ext cx="83880" cy="32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4" h="65">
                          <a:moveTo>
                            <a:pt x="0" y="9"/>
                          </a:moveTo>
                          <a:lnTo>
                            <a:pt x="20" y="0"/>
                          </a:lnTo>
                          <a:lnTo>
                            <a:pt x="64" y="34"/>
                          </a:lnTo>
                          <a:lnTo>
                            <a:pt x="84" y="23"/>
                          </a:lnTo>
                          <a:lnTo>
                            <a:pt x="78" y="65"/>
                          </a:lnTo>
                          <a:lnTo>
                            <a:pt x="20" y="65"/>
                          </a:lnTo>
                          <a:lnTo>
                            <a:pt x="45" y="52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400" bIns="-14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60" name=""/>
                    <p:cNvSpPr/>
                    <p:nvPr/>
                  </p:nvSpPr>
                  <p:spPr>
                    <a:xfrm>
                      <a:off x="7184880" y="2583720"/>
                      <a:ext cx="83880" cy="32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4" h="65">
                          <a:moveTo>
                            <a:pt x="0" y="9"/>
                          </a:moveTo>
                          <a:lnTo>
                            <a:pt x="20" y="0"/>
                          </a:lnTo>
                          <a:lnTo>
                            <a:pt x="64" y="34"/>
                          </a:lnTo>
                          <a:lnTo>
                            <a:pt x="84" y="23"/>
                          </a:lnTo>
                          <a:lnTo>
                            <a:pt x="78" y="65"/>
                          </a:lnTo>
                          <a:lnTo>
                            <a:pt x="20" y="65"/>
                          </a:lnTo>
                          <a:lnTo>
                            <a:pt x="45" y="52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400" bIns="-14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61" name=""/>
                    <p:cNvSpPr/>
                    <p:nvPr/>
                  </p:nvSpPr>
                  <p:spPr>
                    <a:xfrm>
                      <a:off x="7282800" y="2636280"/>
                      <a:ext cx="87840" cy="28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8" h="60">
                          <a:moveTo>
                            <a:pt x="88" y="48"/>
                          </a:moveTo>
                          <a:lnTo>
                            <a:pt x="67" y="60"/>
                          </a:lnTo>
                          <a:lnTo>
                            <a:pt x="22" y="31"/>
                          </a:lnTo>
                          <a:lnTo>
                            <a:pt x="0" y="48"/>
                          </a:lnTo>
                          <a:lnTo>
                            <a:pt x="6" y="0"/>
                          </a:lnTo>
                          <a:lnTo>
                            <a:pt x="67" y="0"/>
                          </a:lnTo>
                          <a:lnTo>
                            <a:pt x="44" y="18"/>
                          </a:lnTo>
                          <a:lnTo>
                            <a:pt x="88" y="4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8000" bIns="-18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62" name=""/>
                    <p:cNvSpPr/>
                    <p:nvPr/>
                  </p:nvSpPr>
                  <p:spPr>
                    <a:xfrm>
                      <a:off x="7282800" y="2636280"/>
                      <a:ext cx="87840" cy="28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8" h="60">
                          <a:moveTo>
                            <a:pt x="88" y="48"/>
                          </a:moveTo>
                          <a:lnTo>
                            <a:pt x="67" y="60"/>
                          </a:lnTo>
                          <a:lnTo>
                            <a:pt x="22" y="31"/>
                          </a:lnTo>
                          <a:lnTo>
                            <a:pt x="0" y="48"/>
                          </a:lnTo>
                          <a:lnTo>
                            <a:pt x="6" y="0"/>
                          </a:lnTo>
                          <a:lnTo>
                            <a:pt x="67" y="0"/>
                          </a:lnTo>
                          <a:lnTo>
                            <a:pt x="44" y="18"/>
                          </a:lnTo>
                          <a:lnTo>
                            <a:pt x="88" y="4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8000" bIns="-18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863" name=""/>
                  <p:cNvGrpSpPr/>
                  <p:nvPr/>
                </p:nvGrpSpPr>
                <p:grpSpPr>
                  <a:xfrm>
                    <a:off x="7189560" y="2583720"/>
                    <a:ext cx="174960" cy="81000"/>
                    <a:chOff x="7189560" y="2583720"/>
                    <a:chExt cx="174960" cy="81000"/>
                  </a:xfrm>
                </p:grpSpPr>
                <p:sp>
                  <p:nvSpPr>
                    <p:cNvPr id="864" name=""/>
                    <p:cNvSpPr/>
                    <p:nvPr/>
                  </p:nvSpPr>
                  <p:spPr>
                    <a:xfrm>
                      <a:off x="7277400" y="2583720"/>
                      <a:ext cx="87120" cy="32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" h="65">
                          <a:moveTo>
                            <a:pt x="0" y="52"/>
                          </a:moveTo>
                          <a:lnTo>
                            <a:pt x="20" y="65"/>
                          </a:lnTo>
                          <a:lnTo>
                            <a:pt x="64" y="23"/>
                          </a:lnTo>
                          <a:lnTo>
                            <a:pt x="87" y="34"/>
                          </a:lnTo>
                          <a:lnTo>
                            <a:pt x="79" y="0"/>
                          </a:lnTo>
                          <a:lnTo>
                            <a:pt x="20" y="0"/>
                          </a:lnTo>
                          <a:lnTo>
                            <a:pt x="49" y="9"/>
                          </a:lnTo>
                          <a:lnTo>
                            <a:pt x="0" y="5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400" bIns="-14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65" name=""/>
                    <p:cNvSpPr/>
                    <p:nvPr/>
                  </p:nvSpPr>
                  <p:spPr>
                    <a:xfrm>
                      <a:off x="7277400" y="2583720"/>
                      <a:ext cx="87120" cy="32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" h="65">
                          <a:moveTo>
                            <a:pt x="0" y="52"/>
                          </a:moveTo>
                          <a:lnTo>
                            <a:pt x="20" y="65"/>
                          </a:lnTo>
                          <a:lnTo>
                            <a:pt x="64" y="23"/>
                          </a:lnTo>
                          <a:lnTo>
                            <a:pt x="87" y="34"/>
                          </a:lnTo>
                          <a:lnTo>
                            <a:pt x="79" y="0"/>
                          </a:lnTo>
                          <a:lnTo>
                            <a:pt x="20" y="0"/>
                          </a:lnTo>
                          <a:lnTo>
                            <a:pt x="49" y="9"/>
                          </a:lnTo>
                          <a:lnTo>
                            <a:pt x="0" y="5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400" bIns="-14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66" name=""/>
                    <p:cNvSpPr/>
                    <p:nvPr/>
                  </p:nvSpPr>
                  <p:spPr>
                    <a:xfrm>
                      <a:off x="7189560" y="2629080"/>
                      <a:ext cx="84960" cy="35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5" h="73">
                          <a:moveTo>
                            <a:pt x="85" y="13"/>
                          </a:moveTo>
                          <a:lnTo>
                            <a:pt x="65" y="0"/>
                          </a:lnTo>
                          <a:lnTo>
                            <a:pt x="20" y="44"/>
                          </a:lnTo>
                          <a:lnTo>
                            <a:pt x="0" y="31"/>
                          </a:lnTo>
                          <a:lnTo>
                            <a:pt x="7" y="73"/>
                          </a:lnTo>
                          <a:lnTo>
                            <a:pt x="65" y="73"/>
                          </a:lnTo>
                          <a:lnTo>
                            <a:pt x="39" y="61"/>
                          </a:lnTo>
                          <a:lnTo>
                            <a:pt x="85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1160" bIns="-11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67" name=""/>
                    <p:cNvSpPr/>
                    <p:nvPr/>
                  </p:nvSpPr>
                  <p:spPr>
                    <a:xfrm>
                      <a:off x="7189560" y="2629080"/>
                      <a:ext cx="84960" cy="35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5" h="73">
                          <a:moveTo>
                            <a:pt x="85" y="13"/>
                          </a:moveTo>
                          <a:lnTo>
                            <a:pt x="65" y="0"/>
                          </a:lnTo>
                          <a:lnTo>
                            <a:pt x="20" y="44"/>
                          </a:lnTo>
                          <a:lnTo>
                            <a:pt x="0" y="31"/>
                          </a:lnTo>
                          <a:lnTo>
                            <a:pt x="7" y="73"/>
                          </a:lnTo>
                          <a:lnTo>
                            <a:pt x="65" y="73"/>
                          </a:lnTo>
                          <a:lnTo>
                            <a:pt x="39" y="61"/>
                          </a:lnTo>
                          <a:lnTo>
                            <a:pt x="85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1160" bIns="-11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</p:grpSp>
          <p:sp>
            <p:nvSpPr>
              <p:cNvPr id="868" name=""/>
              <p:cNvSpPr/>
              <p:nvPr/>
            </p:nvSpPr>
            <p:spPr>
              <a:xfrm>
                <a:off x="6962400" y="2779200"/>
                <a:ext cx="560520" cy="24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 Rounded MT Bold"/>
                  </a:rPr>
                  <a:t>Router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69" name=""/>
            <p:cNvGrpSpPr/>
            <p:nvPr/>
          </p:nvGrpSpPr>
          <p:grpSpPr>
            <a:xfrm>
              <a:off x="6961680" y="5363640"/>
              <a:ext cx="1265400" cy="1032480"/>
              <a:chOff x="6961680" y="5363640"/>
              <a:chExt cx="1265400" cy="1032480"/>
            </a:xfrm>
          </p:grpSpPr>
          <p:grpSp>
            <p:nvGrpSpPr>
              <p:cNvPr id="870" name=""/>
              <p:cNvGrpSpPr/>
              <p:nvPr/>
            </p:nvGrpSpPr>
            <p:grpSpPr>
              <a:xfrm>
                <a:off x="7427520" y="5363640"/>
                <a:ext cx="799560" cy="1032480"/>
                <a:chOff x="7427520" y="5363640"/>
                <a:chExt cx="799560" cy="1032480"/>
              </a:xfrm>
            </p:grpSpPr>
            <p:grpSp>
              <p:nvGrpSpPr>
                <p:cNvPr id="871" name=""/>
                <p:cNvGrpSpPr/>
                <p:nvPr/>
              </p:nvGrpSpPr>
              <p:grpSpPr>
                <a:xfrm>
                  <a:off x="7620480" y="5363640"/>
                  <a:ext cx="396720" cy="596520"/>
                  <a:chOff x="7620480" y="5363640"/>
                  <a:chExt cx="396720" cy="596520"/>
                </a:xfrm>
              </p:grpSpPr>
              <p:sp>
                <p:nvSpPr>
                  <p:cNvPr id="872" name=""/>
                  <p:cNvSpPr/>
                  <p:nvPr/>
                </p:nvSpPr>
                <p:spPr>
                  <a:xfrm>
                    <a:off x="7970040" y="5923080"/>
                    <a:ext cx="21960" cy="26280"/>
                  </a:xfrm>
                  <a:custGeom>
                    <a:avLst/>
                    <a:gdLst/>
                    <a:ahLst/>
                    <a:rect l="l" t="t" r="r" b="b"/>
                    <a:pathLst>
                      <a:path w="17" h="17">
                        <a:moveTo>
                          <a:pt x="4" y="16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4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520" bIns="-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3" name=""/>
                  <p:cNvSpPr/>
                  <p:nvPr/>
                </p:nvSpPr>
                <p:spPr>
                  <a:xfrm>
                    <a:off x="7992360" y="5377320"/>
                    <a:ext cx="23040" cy="541080"/>
                  </a:xfrm>
                  <a:custGeom>
                    <a:avLst/>
                    <a:gdLst/>
                    <a:ahLst/>
                    <a:rect l="l" t="t" r="r" b="b"/>
                    <a:pathLst>
                      <a:path w="18" h="348">
                        <a:moveTo>
                          <a:pt x="0" y="31"/>
                        </a:moveTo>
                        <a:lnTo>
                          <a:pt x="17" y="0"/>
                        </a:lnTo>
                        <a:lnTo>
                          <a:pt x="17" y="315"/>
                        </a:lnTo>
                        <a:lnTo>
                          <a:pt x="0" y="347"/>
                        </a:lnTo>
                        <a:lnTo>
                          <a:pt x="0" y="31"/>
                        </a:lnTo>
                      </a:path>
                    </a:pathLst>
                  </a:custGeom>
                  <a:solidFill>
                    <a:srgbClr val="9933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4" name=""/>
                  <p:cNvSpPr/>
                  <p:nvPr/>
                </p:nvSpPr>
                <p:spPr>
                  <a:xfrm>
                    <a:off x="7625520" y="5377320"/>
                    <a:ext cx="389880" cy="37080"/>
                  </a:xfrm>
                  <a:custGeom>
                    <a:avLst/>
                    <a:gdLst/>
                    <a:ahLst/>
                    <a:rect l="l" t="t" r="r" b="b"/>
                    <a:pathLst>
                      <a:path w="299" h="24">
                        <a:moveTo>
                          <a:pt x="0" y="23"/>
                        </a:moveTo>
                        <a:lnTo>
                          <a:pt x="18" y="0"/>
                        </a:lnTo>
                        <a:lnTo>
                          <a:pt x="298" y="0"/>
                        </a:lnTo>
                        <a:lnTo>
                          <a:pt x="276" y="23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9933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720" bIns="-9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5" name=""/>
                  <p:cNvSpPr/>
                  <p:nvPr/>
                </p:nvSpPr>
                <p:spPr>
                  <a:xfrm>
                    <a:off x="7625520" y="5428800"/>
                    <a:ext cx="363600" cy="487800"/>
                  </a:xfrm>
                  <a:prstGeom prst="rect">
                    <a:avLst/>
                  </a:prstGeom>
                  <a:solidFill>
                    <a:srgbClr val="996633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6" name=""/>
                  <p:cNvSpPr/>
                  <p:nvPr/>
                </p:nvSpPr>
                <p:spPr>
                  <a:xfrm>
                    <a:off x="7639920" y="5935320"/>
                    <a:ext cx="330120" cy="2484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7" name=""/>
                  <p:cNvSpPr/>
                  <p:nvPr/>
                </p:nvSpPr>
                <p:spPr>
                  <a:xfrm>
                    <a:off x="7630920" y="5428800"/>
                    <a:ext cx="47880" cy="4878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8" name=""/>
                  <p:cNvSpPr/>
                  <p:nvPr/>
                </p:nvSpPr>
                <p:spPr>
                  <a:xfrm flipH="1">
                    <a:off x="7638120" y="571464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9" name=""/>
                  <p:cNvSpPr/>
                  <p:nvPr/>
                </p:nvSpPr>
                <p:spPr>
                  <a:xfrm flipH="1">
                    <a:off x="7638120" y="572688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0" name=""/>
                  <p:cNvSpPr/>
                  <p:nvPr/>
                </p:nvSpPr>
                <p:spPr>
                  <a:xfrm flipH="1">
                    <a:off x="7638120" y="574416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1" name=""/>
                  <p:cNvSpPr/>
                  <p:nvPr/>
                </p:nvSpPr>
                <p:spPr>
                  <a:xfrm flipH="1">
                    <a:off x="7638120" y="575208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2" name=""/>
                  <p:cNvSpPr/>
                  <p:nvPr/>
                </p:nvSpPr>
                <p:spPr>
                  <a:xfrm flipH="1">
                    <a:off x="7638120" y="575820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3" name=""/>
                  <p:cNvSpPr/>
                  <p:nvPr/>
                </p:nvSpPr>
                <p:spPr>
                  <a:xfrm flipH="1">
                    <a:off x="7638120" y="577080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4" name=""/>
                  <p:cNvSpPr/>
                  <p:nvPr/>
                </p:nvSpPr>
                <p:spPr>
                  <a:xfrm flipH="1">
                    <a:off x="7638120" y="578484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5" name=""/>
                  <p:cNvSpPr/>
                  <p:nvPr/>
                </p:nvSpPr>
                <p:spPr>
                  <a:xfrm flipH="1">
                    <a:off x="7638120" y="579528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6" name=""/>
                  <p:cNvSpPr/>
                  <p:nvPr/>
                </p:nvSpPr>
                <p:spPr>
                  <a:xfrm flipH="1">
                    <a:off x="7638120" y="580176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7" name=""/>
                  <p:cNvSpPr/>
                  <p:nvPr/>
                </p:nvSpPr>
                <p:spPr>
                  <a:xfrm flipH="1">
                    <a:off x="7638120" y="581904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8" name=""/>
                  <p:cNvSpPr/>
                  <p:nvPr/>
                </p:nvSpPr>
                <p:spPr>
                  <a:xfrm flipH="1">
                    <a:off x="7638120" y="583272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9" name=""/>
                  <p:cNvSpPr/>
                  <p:nvPr/>
                </p:nvSpPr>
                <p:spPr>
                  <a:xfrm flipH="1">
                    <a:off x="7638120" y="5843520"/>
                    <a:ext cx="3636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0" name=""/>
                  <p:cNvSpPr/>
                  <p:nvPr/>
                </p:nvSpPr>
                <p:spPr>
                  <a:xfrm>
                    <a:off x="7690680" y="5428800"/>
                    <a:ext cx="52200" cy="4878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1" name=""/>
                  <p:cNvSpPr/>
                  <p:nvPr/>
                </p:nvSpPr>
                <p:spPr>
                  <a:xfrm flipH="1">
                    <a:off x="7699680" y="571464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2" name=""/>
                  <p:cNvSpPr/>
                  <p:nvPr/>
                </p:nvSpPr>
                <p:spPr>
                  <a:xfrm flipH="1">
                    <a:off x="7699680" y="572688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3" name=""/>
                  <p:cNvSpPr/>
                  <p:nvPr/>
                </p:nvSpPr>
                <p:spPr>
                  <a:xfrm flipH="1">
                    <a:off x="7699680" y="574416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4" name=""/>
                  <p:cNvSpPr/>
                  <p:nvPr/>
                </p:nvSpPr>
                <p:spPr>
                  <a:xfrm flipH="1">
                    <a:off x="7699680" y="575208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5" name=""/>
                  <p:cNvSpPr/>
                  <p:nvPr/>
                </p:nvSpPr>
                <p:spPr>
                  <a:xfrm flipH="1">
                    <a:off x="7699680" y="575820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6" name=""/>
                  <p:cNvSpPr/>
                  <p:nvPr/>
                </p:nvSpPr>
                <p:spPr>
                  <a:xfrm flipH="1">
                    <a:off x="7699680" y="577080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7" name=""/>
                  <p:cNvSpPr/>
                  <p:nvPr/>
                </p:nvSpPr>
                <p:spPr>
                  <a:xfrm flipH="1">
                    <a:off x="7699680" y="578484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8" name=""/>
                  <p:cNvSpPr/>
                  <p:nvPr/>
                </p:nvSpPr>
                <p:spPr>
                  <a:xfrm flipH="1">
                    <a:off x="7699680" y="579528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9" name=""/>
                  <p:cNvSpPr/>
                  <p:nvPr/>
                </p:nvSpPr>
                <p:spPr>
                  <a:xfrm flipH="1">
                    <a:off x="7699680" y="580176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0" name=""/>
                  <p:cNvSpPr/>
                  <p:nvPr/>
                </p:nvSpPr>
                <p:spPr>
                  <a:xfrm flipH="1">
                    <a:off x="7699680" y="581904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1" name=""/>
                  <p:cNvSpPr/>
                  <p:nvPr/>
                </p:nvSpPr>
                <p:spPr>
                  <a:xfrm flipH="1">
                    <a:off x="7699680" y="583272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2" name=""/>
                  <p:cNvSpPr/>
                  <p:nvPr/>
                </p:nvSpPr>
                <p:spPr>
                  <a:xfrm flipH="1">
                    <a:off x="7699680" y="5843520"/>
                    <a:ext cx="41400" cy="0"/>
                  </a:xfrm>
                  <a:prstGeom prst="line">
                    <a:avLst/>
                  </a:prstGeom>
                  <a:ln w="12600">
                    <a:solidFill>
                      <a:srgbClr val="9933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0" bIns="-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3" name=""/>
                  <p:cNvSpPr/>
                  <p:nvPr/>
                </p:nvSpPr>
                <p:spPr>
                  <a:xfrm>
                    <a:off x="7752240" y="5428800"/>
                    <a:ext cx="50760" cy="4878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4" name=""/>
                  <p:cNvSpPr/>
                  <p:nvPr/>
                </p:nvSpPr>
                <p:spPr>
                  <a:xfrm>
                    <a:off x="7814520" y="5428800"/>
                    <a:ext cx="48240" cy="4878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5" name=""/>
                  <p:cNvSpPr/>
                  <p:nvPr/>
                </p:nvSpPr>
                <p:spPr>
                  <a:xfrm>
                    <a:off x="7872120" y="5428800"/>
                    <a:ext cx="50760" cy="4878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6" name=""/>
                  <p:cNvSpPr/>
                  <p:nvPr/>
                </p:nvSpPr>
                <p:spPr>
                  <a:xfrm>
                    <a:off x="7934760" y="5428800"/>
                    <a:ext cx="47880" cy="487800"/>
                  </a:xfrm>
                  <a:prstGeom prst="rect">
                    <a:avLst/>
                  </a:prstGeom>
                  <a:solidFill>
                    <a:srgbClr val="cc66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7" name=""/>
                  <p:cNvSpPr/>
                  <p:nvPr/>
                </p:nvSpPr>
                <p:spPr>
                  <a:xfrm>
                    <a:off x="7630920" y="5422320"/>
                    <a:ext cx="478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8" name=""/>
                  <p:cNvSpPr/>
                  <p:nvPr/>
                </p:nvSpPr>
                <p:spPr>
                  <a:xfrm>
                    <a:off x="7630920" y="5664960"/>
                    <a:ext cx="478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9" name=""/>
                  <p:cNvSpPr/>
                  <p:nvPr/>
                </p:nvSpPr>
                <p:spPr>
                  <a:xfrm>
                    <a:off x="7630920" y="5916600"/>
                    <a:ext cx="4788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0" name=""/>
                  <p:cNvSpPr/>
                  <p:nvPr/>
                </p:nvSpPr>
                <p:spPr>
                  <a:xfrm>
                    <a:off x="7690680" y="5422320"/>
                    <a:ext cx="5220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1" name=""/>
                  <p:cNvSpPr/>
                  <p:nvPr/>
                </p:nvSpPr>
                <p:spPr>
                  <a:xfrm>
                    <a:off x="7690680" y="5664960"/>
                    <a:ext cx="5220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2" name=""/>
                  <p:cNvSpPr/>
                  <p:nvPr/>
                </p:nvSpPr>
                <p:spPr>
                  <a:xfrm>
                    <a:off x="7690680" y="5916600"/>
                    <a:ext cx="5220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3" name=""/>
                  <p:cNvSpPr/>
                  <p:nvPr/>
                </p:nvSpPr>
                <p:spPr>
                  <a:xfrm>
                    <a:off x="7752240" y="5422320"/>
                    <a:ext cx="507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4" name=""/>
                  <p:cNvSpPr/>
                  <p:nvPr/>
                </p:nvSpPr>
                <p:spPr>
                  <a:xfrm>
                    <a:off x="7752240" y="5664960"/>
                    <a:ext cx="507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5" name=""/>
                  <p:cNvSpPr/>
                  <p:nvPr/>
                </p:nvSpPr>
                <p:spPr>
                  <a:xfrm>
                    <a:off x="7752240" y="5916600"/>
                    <a:ext cx="5076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6" name=""/>
                  <p:cNvSpPr/>
                  <p:nvPr/>
                </p:nvSpPr>
                <p:spPr>
                  <a:xfrm>
                    <a:off x="7814520" y="5422320"/>
                    <a:ext cx="4824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7" name=""/>
                  <p:cNvSpPr/>
                  <p:nvPr/>
                </p:nvSpPr>
                <p:spPr>
                  <a:xfrm>
                    <a:off x="7814520" y="5664960"/>
                    <a:ext cx="4824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8" name=""/>
                  <p:cNvSpPr/>
                  <p:nvPr/>
                </p:nvSpPr>
                <p:spPr>
                  <a:xfrm>
                    <a:off x="7814520" y="5916600"/>
                    <a:ext cx="4824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9" name=""/>
                  <p:cNvSpPr/>
                  <p:nvPr/>
                </p:nvSpPr>
                <p:spPr>
                  <a:xfrm>
                    <a:off x="7872120" y="5422320"/>
                    <a:ext cx="507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0" name=""/>
                  <p:cNvSpPr/>
                  <p:nvPr/>
                </p:nvSpPr>
                <p:spPr>
                  <a:xfrm>
                    <a:off x="7872120" y="5664960"/>
                    <a:ext cx="5076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1" name=""/>
                  <p:cNvSpPr/>
                  <p:nvPr/>
                </p:nvSpPr>
                <p:spPr>
                  <a:xfrm>
                    <a:off x="7872120" y="5916600"/>
                    <a:ext cx="5076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2" name=""/>
                  <p:cNvSpPr/>
                  <p:nvPr/>
                </p:nvSpPr>
                <p:spPr>
                  <a:xfrm>
                    <a:off x="7934760" y="5422320"/>
                    <a:ext cx="478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3" name=""/>
                  <p:cNvSpPr/>
                  <p:nvPr/>
                </p:nvSpPr>
                <p:spPr>
                  <a:xfrm>
                    <a:off x="7934760" y="5664960"/>
                    <a:ext cx="47880" cy="2484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1960" bIns="-21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4" name=""/>
                  <p:cNvSpPr/>
                  <p:nvPr/>
                </p:nvSpPr>
                <p:spPr>
                  <a:xfrm>
                    <a:off x="7934760" y="5916600"/>
                    <a:ext cx="47880" cy="26280"/>
                  </a:xfrm>
                  <a:prstGeom prst="rect">
                    <a:avLst/>
                  </a:prstGeom>
                  <a:solidFill>
                    <a:srgbClr val="e6e6e6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0520" bIns="-20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5" name=""/>
                  <p:cNvSpPr/>
                  <p:nvPr/>
                </p:nvSpPr>
                <p:spPr>
                  <a:xfrm>
                    <a:off x="7620480" y="5363640"/>
                    <a:ext cx="396720" cy="574920"/>
                  </a:xfrm>
                  <a:custGeom>
                    <a:avLst/>
                    <a:gdLst/>
                    <a:ahLst/>
                    <a:rect l="l" t="t" r="r" b="b"/>
                    <a:pathLst>
                      <a:path w="304" h="370">
                        <a:moveTo>
                          <a:pt x="21" y="0"/>
                        </a:moveTo>
                        <a:lnTo>
                          <a:pt x="303" y="0"/>
                        </a:lnTo>
                        <a:lnTo>
                          <a:pt x="303" y="323"/>
                        </a:lnTo>
                        <a:lnTo>
                          <a:pt x="281" y="356"/>
                        </a:lnTo>
                        <a:lnTo>
                          <a:pt x="275" y="356"/>
                        </a:lnTo>
                        <a:lnTo>
                          <a:pt x="270" y="369"/>
                        </a:lnTo>
                        <a:lnTo>
                          <a:pt x="11" y="369"/>
                        </a:lnTo>
                        <a:lnTo>
                          <a:pt x="11" y="356"/>
                        </a:lnTo>
                        <a:lnTo>
                          <a:pt x="0" y="356"/>
                        </a:lnTo>
                        <a:lnTo>
                          <a:pt x="0" y="32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926" name=""/>
                <p:cNvSpPr/>
                <p:nvPr/>
              </p:nvSpPr>
              <p:spPr>
                <a:xfrm>
                  <a:off x="7427520" y="5996880"/>
                  <a:ext cx="799560" cy="399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t">
                  <a:sp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 Rounded MT Bold"/>
                    </a:rPr>
                    <a:t>Application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 Rounded MT Bold"/>
                    </a:rPr>
                    <a:t>Server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927" name=""/>
              <p:cNvGrpSpPr/>
              <p:nvPr/>
            </p:nvGrpSpPr>
            <p:grpSpPr>
              <a:xfrm>
                <a:off x="7125840" y="5590800"/>
                <a:ext cx="307800" cy="182880"/>
                <a:chOff x="7125840" y="5590800"/>
                <a:chExt cx="307800" cy="182880"/>
              </a:xfrm>
            </p:grpSpPr>
            <p:grpSp>
              <p:nvGrpSpPr>
                <p:cNvPr id="928" name=""/>
                <p:cNvGrpSpPr/>
                <p:nvPr/>
              </p:nvGrpSpPr>
              <p:grpSpPr>
                <a:xfrm>
                  <a:off x="7131600" y="5598720"/>
                  <a:ext cx="302040" cy="174960"/>
                  <a:chOff x="7131600" y="5598720"/>
                  <a:chExt cx="302040" cy="174960"/>
                </a:xfrm>
              </p:grpSpPr>
              <p:sp>
                <p:nvSpPr>
                  <p:cNvPr id="929" name=""/>
                  <p:cNvSpPr/>
                  <p:nvPr/>
                </p:nvSpPr>
                <p:spPr>
                  <a:xfrm>
                    <a:off x="7131600" y="5655240"/>
                    <a:ext cx="301320" cy="6264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5840" bIns="15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0" name=""/>
                  <p:cNvSpPr/>
                  <p:nvPr/>
                </p:nvSpPr>
                <p:spPr>
                  <a:xfrm>
                    <a:off x="7133400" y="5661000"/>
                    <a:ext cx="300240" cy="11268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1" name=""/>
                  <p:cNvSpPr/>
                  <p:nvPr/>
                </p:nvSpPr>
                <p:spPr>
                  <a:xfrm>
                    <a:off x="7133400" y="5598720"/>
                    <a:ext cx="300240" cy="1134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932" name=""/>
                <p:cNvSpPr/>
                <p:nvPr/>
              </p:nvSpPr>
              <p:spPr>
                <a:xfrm>
                  <a:off x="7125840" y="5646600"/>
                  <a:ext cx="301320" cy="62640"/>
                </a:xfrm>
                <a:prstGeom prst="rect">
                  <a:avLst/>
                </a:prstGeom>
                <a:solidFill>
                  <a:srgbClr val="004e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840" bIns="15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3" name=""/>
                <p:cNvSpPr/>
                <p:nvPr/>
              </p:nvSpPr>
              <p:spPr>
                <a:xfrm>
                  <a:off x="7128720" y="5651640"/>
                  <a:ext cx="299520" cy="113760"/>
                </a:xfrm>
                <a:prstGeom prst="ellipse">
                  <a:avLst/>
                </a:prstGeom>
                <a:solidFill>
                  <a:srgbClr val="004e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4" name=""/>
                <p:cNvSpPr/>
                <p:nvPr/>
              </p:nvSpPr>
              <p:spPr>
                <a:xfrm>
                  <a:off x="7128720" y="5590800"/>
                  <a:ext cx="299520" cy="113760"/>
                </a:xfrm>
                <a:prstGeom prst="ellipse">
                  <a:avLst/>
                </a:prstGeom>
                <a:solidFill>
                  <a:srgbClr val="5589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935" name=""/>
                <p:cNvGrpSpPr/>
                <p:nvPr/>
              </p:nvGrpSpPr>
              <p:grpSpPr>
                <a:xfrm>
                  <a:off x="7184880" y="5605920"/>
                  <a:ext cx="185760" cy="81360"/>
                  <a:chOff x="7184880" y="5605920"/>
                  <a:chExt cx="185760" cy="81360"/>
                </a:xfrm>
              </p:grpSpPr>
              <p:grpSp>
                <p:nvGrpSpPr>
                  <p:cNvPr id="936" name=""/>
                  <p:cNvGrpSpPr/>
                  <p:nvPr/>
                </p:nvGrpSpPr>
                <p:grpSpPr>
                  <a:xfrm>
                    <a:off x="7184880" y="5605920"/>
                    <a:ext cx="185760" cy="81360"/>
                    <a:chOff x="7184880" y="5605920"/>
                    <a:chExt cx="185760" cy="81360"/>
                  </a:xfrm>
                </p:grpSpPr>
                <p:sp>
                  <p:nvSpPr>
                    <p:cNvPr id="937" name=""/>
                    <p:cNvSpPr/>
                    <p:nvPr/>
                  </p:nvSpPr>
                  <p:spPr>
                    <a:xfrm>
                      <a:off x="7184880" y="5605920"/>
                      <a:ext cx="83880" cy="32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4" h="65">
                          <a:moveTo>
                            <a:pt x="0" y="9"/>
                          </a:moveTo>
                          <a:lnTo>
                            <a:pt x="20" y="0"/>
                          </a:lnTo>
                          <a:lnTo>
                            <a:pt x="64" y="34"/>
                          </a:lnTo>
                          <a:lnTo>
                            <a:pt x="84" y="23"/>
                          </a:lnTo>
                          <a:lnTo>
                            <a:pt x="78" y="65"/>
                          </a:lnTo>
                          <a:lnTo>
                            <a:pt x="20" y="65"/>
                          </a:lnTo>
                          <a:lnTo>
                            <a:pt x="45" y="52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400" bIns="-14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8" name=""/>
                    <p:cNvSpPr/>
                    <p:nvPr/>
                  </p:nvSpPr>
                  <p:spPr>
                    <a:xfrm>
                      <a:off x="7184880" y="5605920"/>
                      <a:ext cx="83880" cy="32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4" h="65">
                          <a:moveTo>
                            <a:pt x="0" y="9"/>
                          </a:moveTo>
                          <a:lnTo>
                            <a:pt x="20" y="0"/>
                          </a:lnTo>
                          <a:lnTo>
                            <a:pt x="64" y="34"/>
                          </a:lnTo>
                          <a:lnTo>
                            <a:pt x="84" y="23"/>
                          </a:lnTo>
                          <a:lnTo>
                            <a:pt x="78" y="65"/>
                          </a:lnTo>
                          <a:lnTo>
                            <a:pt x="20" y="65"/>
                          </a:lnTo>
                          <a:lnTo>
                            <a:pt x="45" y="52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400" bIns="-14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9" name=""/>
                    <p:cNvSpPr/>
                    <p:nvPr/>
                  </p:nvSpPr>
                  <p:spPr>
                    <a:xfrm>
                      <a:off x="7282800" y="5658480"/>
                      <a:ext cx="87840" cy="28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8" h="60">
                          <a:moveTo>
                            <a:pt x="88" y="48"/>
                          </a:moveTo>
                          <a:lnTo>
                            <a:pt x="67" y="60"/>
                          </a:lnTo>
                          <a:lnTo>
                            <a:pt x="22" y="31"/>
                          </a:lnTo>
                          <a:lnTo>
                            <a:pt x="0" y="48"/>
                          </a:lnTo>
                          <a:lnTo>
                            <a:pt x="6" y="0"/>
                          </a:lnTo>
                          <a:lnTo>
                            <a:pt x="67" y="0"/>
                          </a:lnTo>
                          <a:lnTo>
                            <a:pt x="44" y="18"/>
                          </a:lnTo>
                          <a:lnTo>
                            <a:pt x="88" y="4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8000" bIns="-18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0" name=""/>
                    <p:cNvSpPr/>
                    <p:nvPr/>
                  </p:nvSpPr>
                  <p:spPr>
                    <a:xfrm>
                      <a:off x="7282800" y="5658480"/>
                      <a:ext cx="87840" cy="28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8" h="60">
                          <a:moveTo>
                            <a:pt x="88" y="48"/>
                          </a:moveTo>
                          <a:lnTo>
                            <a:pt x="67" y="60"/>
                          </a:lnTo>
                          <a:lnTo>
                            <a:pt x="22" y="31"/>
                          </a:lnTo>
                          <a:lnTo>
                            <a:pt x="0" y="48"/>
                          </a:lnTo>
                          <a:lnTo>
                            <a:pt x="6" y="0"/>
                          </a:lnTo>
                          <a:lnTo>
                            <a:pt x="67" y="0"/>
                          </a:lnTo>
                          <a:lnTo>
                            <a:pt x="44" y="18"/>
                          </a:lnTo>
                          <a:lnTo>
                            <a:pt x="88" y="4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8000" bIns="-18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941" name=""/>
                  <p:cNvGrpSpPr/>
                  <p:nvPr/>
                </p:nvGrpSpPr>
                <p:grpSpPr>
                  <a:xfrm>
                    <a:off x="7189560" y="5605920"/>
                    <a:ext cx="174960" cy="81000"/>
                    <a:chOff x="7189560" y="5605920"/>
                    <a:chExt cx="174960" cy="81000"/>
                  </a:xfrm>
                </p:grpSpPr>
                <p:sp>
                  <p:nvSpPr>
                    <p:cNvPr id="942" name=""/>
                    <p:cNvSpPr/>
                    <p:nvPr/>
                  </p:nvSpPr>
                  <p:spPr>
                    <a:xfrm>
                      <a:off x="7277400" y="5605920"/>
                      <a:ext cx="87120" cy="32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" h="65">
                          <a:moveTo>
                            <a:pt x="0" y="52"/>
                          </a:moveTo>
                          <a:lnTo>
                            <a:pt x="20" y="65"/>
                          </a:lnTo>
                          <a:lnTo>
                            <a:pt x="64" y="23"/>
                          </a:lnTo>
                          <a:lnTo>
                            <a:pt x="87" y="34"/>
                          </a:lnTo>
                          <a:lnTo>
                            <a:pt x="79" y="0"/>
                          </a:lnTo>
                          <a:lnTo>
                            <a:pt x="20" y="0"/>
                          </a:lnTo>
                          <a:lnTo>
                            <a:pt x="49" y="9"/>
                          </a:lnTo>
                          <a:lnTo>
                            <a:pt x="0" y="5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400" bIns="-14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3" name=""/>
                    <p:cNvSpPr/>
                    <p:nvPr/>
                  </p:nvSpPr>
                  <p:spPr>
                    <a:xfrm>
                      <a:off x="7277400" y="5605920"/>
                      <a:ext cx="87120" cy="32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" h="65">
                          <a:moveTo>
                            <a:pt x="0" y="52"/>
                          </a:moveTo>
                          <a:lnTo>
                            <a:pt x="20" y="65"/>
                          </a:lnTo>
                          <a:lnTo>
                            <a:pt x="64" y="23"/>
                          </a:lnTo>
                          <a:lnTo>
                            <a:pt x="87" y="34"/>
                          </a:lnTo>
                          <a:lnTo>
                            <a:pt x="79" y="0"/>
                          </a:lnTo>
                          <a:lnTo>
                            <a:pt x="20" y="0"/>
                          </a:lnTo>
                          <a:lnTo>
                            <a:pt x="49" y="9"/>
                          </a:lnTo>
                          <a:lnTo>
                            <a:pt x="0" y="5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400" bIns="-14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4" name=""/>
                    <p:cNvSpPr/>
                    <p:nvPr/>
                  </p:nvSpPr>
                  <p:spPr>
                    <a:xfrm>
                      <a:off x="7189560" y="5651280"/>
                      <a:ext cx="84960" cy="35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5" h="73">
                          <a:moveTo>
                            <a:pt x="85" y="13"/>
                          </a:moveTo>
                          <a:lnTo>
                            <a:pt x="65" y="0"/>
                          </a:lnTo>
                          <a:lnTo>
                            <a:pt x="20" y="44"/>
                          </a:lnTo>
                          <a:lnTo>
                            <a:pt x="0" y="31"/>
                          </a:lnTo>
                          <a:lnTo>
                            <a:pt x="7" y="73"/>
                          </a:lnTo>
                          <a:lnTo>
                            <a:pt x="65" y="73"/>
                          </a:lnTo>
                          <a:lnTo>
                            <a:pt x="39" y="61"/>
                          </a:lnTo>
                          <a:lnTo>
                            <a:pt x="85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1160" bIns="-11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5" name=""/>
                    <p:cNvSpPr/>
                    <p:nvPr/>
                  </p:nvSpPr>
                  <p:spPr>
                    <a:xfrm>
                      <a:off x="7189560" y="5651280"/>
                      <a:ext cx="84960" cy="35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5" h="73">
                          <a:moveTo>
                            <a:pt x="85" y="13"/>
                          </a:moveTo>
                          <a:lnTo>
                            <a:pt x="65" y="0"/>
                          </a:lnTo>
                          <a:lnTo>
                            <a:pt x="20" y="44"/>
                          </a:lnTo>
                          <a:lnTo>
                            <a:pt x="0" y="31"/>
                          </a:lnTo>
                          <a:lnTo>
                            <a:pt x="7" y="73"/>
                          </a:lnTo>
                          <a:lnTo>
                            <a:pt x="65" y="73"/>
                          </a:lnTo>
                          <a:lnTo>
                            <a:pt x="39" y="61"/>
                          </a:lnTo>
                          <a:lnTo>
                            <a:pt x="85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1160" bIns="-11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</p:grpSp>
          <p:sp>
            <p:nvSpPr>
              <p:cNvPr id="946" name=""/>
              <p:cNvSpPr/>
              <p:nvPr/>
            </p:nvSpPr>
            <p:spPr>
              <a:xfrm>
                <a:off x="6961680" y="5801400"/>
                <a:ext cx="560520" cy="24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 Rounded MT Bold"/>
                  </a:rPr>
                  <a:t>Router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947" name=""/>
            <p:cNvSpPr/>
            <p:nvPr/>
          </p:nvSpPr>
          <p:spPr>
            <a:xfrm>
              <a:off x="1019520" y="5556600"/>
              <a:ext cx="265680" cy="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8" name=""/>
            <p:cNvSpPr/>
            <p:nvPr/>
          </p:nvSpPr>
          <p:spPr>
            <a:xfrm>
              <a:off x="1019520" y="3884760"/>
              <a:ext cx="265680" cy="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9" name=""/>
            <p:cNvSpPr/>
            <p:nvPr/>
          </p:nvSpPr>
          <p:spPr>
            <a:xfrm>
              <a:off x="1019520" y="2405520"/>
              <a:ext cx="265680" cy="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0" name=""/>
            <p:cNvSpPr/>
            <p:nvPr/>
          </p:nvSpPr>
          <p:spPr>
            <a:xfrm flipH="1">
              <a:off x="7407360" y="2598480"/>
              <a:ext cx="199440" cy="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951" name=""/>
            <p:cNvGraphicFramePr/>
            <p:nvPr/>
          </p:nvGraphicFramePr>
          <p:xfrm>
            <a:off x="2949120" y="3884760"/>
            <a:ext cx="398880" cy="47268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5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2949120" y="3884760"/>
                      <a:ext cx="398880" cy="472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953" name=""/>
            <p:cNvGraphicFramePr/>
            <p:nvPr/>
          </p:nvGraphicFramePr>
          <p:xfrm>
            <a:off x="5344560" y="3884760"/>
            <a:ext cx="398880" cy="47268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954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5344560" y="3884760"/>
                      <a:ext cx="398880" cy="472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955" name=""/>
            <p:cNvGraphicFramePr/>
            <p:nvPr/>
          </p:nvGraphicFramePr>
          <p:xfrm>
            <a:off x="3548160" y="3884760"/>
            <a:ext cx="398880" cy="44964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956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3548160" y="3884760"/>
                      <a:ext cx="398880" cy="4496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957" name=""/>
            <p:cNvGraphicFramePr/>
            <p:nvPr/>
          </p:nvGraphicFramePr>
          <p:xfrm>
            <a:off x="4812480" y="3884760"/>
            <a:ext cx="398880" cy="449640"/>
          </p:xfrm>
          <a:graphic>
            <a:graphicData uri="http://schemas.openxmlformats.org/presentationml/2006/ole">
              <p:oleObj r:id="rId7" spid="">
                <p:embed/>
                <p:pic>
                  <p:nvPicPr>
                    <p:cNvPr id="958" name="" descr="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812480" y="3884760"/>
                      <a:ext cx="398880" cy="4496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59" name=""/>
            <p:cNvSpPr/>
            <p:nvPr/>
          </p:nvSpPr>
          <p:spPr>
            <a:xfrm>
              <a:off x="3281760" y="4141800"/>
              <a:ext cx="332640" cy="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0" name=""/>
            <p:cNvSpPr/>
            <p:nvPr/>
          </p:nvSpPr>
          <p:spPr>
            <a:xfrm flipV="1">
              <a:off x="1485000" y="4463640"/>
              <a:ext cx="865080" cy="1092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  <a:headEnd len="med" type="arrow" w="med"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1" name=""/>
            <p:cNvSpPr/>
            <p:nvPr/>
          </p:nvSpPr>
          <p:spPr>
            <a:xfrm>
              <a:off x="1485000" y="3948840"/>
              <a:ext cx="598680" cy="12852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  <a:headEnd len="med" type="arrow" w="med"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2" name=""/>
            <p:cNvSpPr/>
            <p:nvPr/>
          </p:nvSpPr>
          <p:spPr>
            <a:xfrm>
              <a:off x="1485000" y="2469960"/>
              <a:ext cx="997920" cy="128592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  <a:headEnd len="med" type="arrow" w="med"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3" name=""/>
            <p:cNvSpPr/>
            <p:nvPr/>
          </p:nvSpPr>
          <p:spPr>
            <a:xfrm>
              <a:off x="7407360" y="3948840"/>
              <a:ext cx="199440" cy="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4" name=""/>
            <p:cNvSpPr/>
            <p:nvPr/>
          </p:nvSpPr>
          <p:spPr>
            <a:xfrm>
              <a:off x="7407360" y="5621040"/>
              <a:ext cx="199440" cy="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5" name=""/>
            <p:cNvSpPr/>
            <p:nvPr/>
          </p:nvSpPr>
          <p:spPr>
            <a:xfrm>
              <a:off x="5145120" y="4077720"/>
              <a:ext cx="266040" cy="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6" name=""/>
            <p:cNvSpPr/>
            <p:nvPr/>
          </p:nvSpPr>
          <p:spPr>
            <a:xfrm flipH="1">
              <a:off x="6342480" y="2727360"/>
              <a:ext cx="798120" cy="102852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  <a:headEnd len="med" type="arrow" w="med"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7" name=""/>
            <p:cNvSpPr/>
            <p:nvPr/>
          </p:nvSpPr>
          <p:spPr>
            <a:xfrm>
              <a:off x="6675120" y="4013280"/>
              <a:ext cx="465840" cy="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  <a:headEnd len="med" type="arrow" w="med"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8" name=""/>
            <p:cNvSpPr/>
            <p:nvPr/>
          </p:nvSpPr>
          <p:spPr>
            <a:xfrm>
              <a:off x="6542280" y="4270680"/>
              <a:ext cx="665280" cy="13503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  <a:headEnd len="med" type="arrow" w="med"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9" name=""/>
            <p:cNvSpPr/>
            <p:nvPr/>
          </p:nvSpPr>
          <p:spPr>
            <a:xfrm>
              <a:off x="2905200" y="4357440"/>
              <a:ext cx="553320" cy="39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ATM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Switch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0" name=""/>
            <p:cNvSpPr/>
            <p:nvPr/>
          </p:nvSpPr>
          <p:spPr>
            <a:xfrm>
              <a:off x="5300640" y="4357440"/>
              <a:ext cx="553320" cy="39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ATM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Switch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1" name=""/>
            <p:cNvSpPr/>
            <p:nvPr/>
          </p:nvSpPr>
          <p:spPr>
            <a:xfrm>
              <a:off x="3546360" y="4357440"/>
              <a:ext cx="4687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ADM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2" name=""/>
            <p:cNvSpPr/>
            <p:nvPr/>
          </p:nvSpPr>
          <p:spPr>
            <a:xfrm>
              <a:off x="4809240" y="4291920"/>
              <a:ext cx="4687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ADM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p:transition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5795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2000-05-11T20:10:14Z</dcterms:created>
  <dc:creator>Alan Bergman</dc:creator>
  <dc:description/>
  <dc:language>en-US</dc:language>
  <cp:lastModifiedBy>Valued Sony Customer</cp:lastModifiedBy>
  <cp:lastPrinted>2000-07-21T19:56:10Z</cp:lastPrinted>
  <dcterms:modified xsi:type="dcterms:W3CDTF">2000-09-26T16:44:19Z</dcterms:modified>
  <cp:revision>245</cp:revision>
  <dc:subject/>
  <dc:title>No Slide Title</dc:title>
</cp:coreProperties>
</file>