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A9A686-A39E-45CF-9169-59CF138E32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AA9435-9693-4436-9770-C84D3F6E23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1D4957-87B0-4A13-B299-D90D9CFAEB6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te%20map%20without%20detail" descr=""/>
          <p:cNvPicPr/>
          <p:nvPr/>
        </p:nvPicPr>
        <p:blipFill>
          <a:blip r:embed="rId1"/>
          <a:srcRect l="5478" t="8255" r="6729" b="6297"/>
          <a:stretch/>
        </p:blipFill>
        <p:spPr>
          <a:xfrm>
            <a:off x="533520" y="914400"/>
            <a:ext cx="8026200" cy="525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2286000" y="0"/>
            <a:ext cx="54100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Calumet Power Project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Chicago, Illinois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143000" y="6216480"/>
            <a:ext cx="7086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Calumet Power Project Site consists of all power generating facilities located within the area designated above as Proposed Calumet Power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010280" y="228600"/>
            <a:ext cx="2133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1 of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2000-03-22T13:48:54Z</dcterms:created>
  <dc:creator>RIEGE</dc:creator>
  <dc:description/>
  <dc:language>en-US</dc:language>
  <cp:lastModifiedBy>ebraden</cp:lastModifiedBy>
  <cp:lastPrinted>2000-03-27T12:35:42Z</cp:lastPrinted>
  <dcterms:modified xsi:type="dcterms:W3CDTF">2000-03-28T16:00:40Z</dcterms:modified>
  <cp:revision>3</cp:revision>
  <dc:subject/>
  <dc:title>No Slide Title</dc:title>
</cp:coreProperties>
</file>