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24E8BD-779B-46A2-845E-27AA2C206722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</a:t>
            </a:r>
            <a:r>
              <a:rPr b="1" lang="en-GB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7</a:t>
            </a: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Is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Out: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Must Move to Resolve the Crisis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crisis has dragged on for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total solution continues to elude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Yet the components of a solution are clear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Absent swift resolution, the State faces an economic, financial and political catastrophe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political environment is impeding resolution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California’s business leaders must engage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Solution’s Components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utilities to creditworthiness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—retail rates must reflect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—quickly remove the State from the power-buying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—streamline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—provide financial incentives to decrease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Resolve pricing allegations and create an attractive investment climate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—current legislation, investigations, etc. are chasing away capital; turn instead to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Can Solve the Creditworthiness Problem—EDISON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6680" y="1752480"/>
          <a:ext cx="701064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01064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19320" y="5791320"/>
            <a:ext cx="678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Having the State purchase utility transmission is bad public policy and lacks political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182880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Rate Structure for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Rate Structure Can Also Return PG&amp;E to Creditworthiness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990720" y="1828800"/>
          <a:ext cx="7162560" cy="47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16256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procurement function to the utilities within 6-12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Re-instate consumer choice (“Direct Access”) for ALL consumers immediately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Establish “core/noncore” market structure, consistent with California’s gas market, within 18-24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 have procured their own gas supplies for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program has been very successful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core/noncore structure keeps input decisions and cost control with business, rather than in the hands of the California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60240" y="711360"/>
          <a:ext cx="7925040" cy="55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711360"/>
                    <a:ext cx="7925040" cy="55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81200" y="990720"/>
          <a:ext cx="758160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990720"/>
                    <a:ext cx="75816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 Requires Leadership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Business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 is within reach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Political partisanship stands in the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Solving California’s crisis is a nonpartisan 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time is right for the business community to speak 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Contact political leadership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 a bi-partisan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proposal offers an opportunity to get deregulation right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kdenne</cp:lastModifiedBy>
  <dcterms:modified xsi:type="dcterms:W3CDTF">2001-05-15T21:59:54Z</dcterms:modified>
  <cp:revision>72</cp:revision>
  <dc:subject/>
  <dc:title>PowerPoint Presentation</dc:title>
</cp:coreProperties>
</file>