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FA78293-17BA-4170-8E48-54661ED6D66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0A95042-7711-4974-AE61-296A9B45169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1066680" y="228600"/>
            <a:ext cx="7315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AND NEW YORK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762120" y="838080"/>
            <a:ext cx="7772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California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Ideal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New York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228600" y="1447920"/>
            <a:ext cx="205740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5 years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Now expediting siting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2895480" y="1447920"/>
            <a:ext cx="2819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Ease of entry in supply markets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5867280" y="1447920"/>
            <a:ext cx="3276720" cy="95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4 year average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ISO excludes marketers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Protocols prevent regional transactions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380880" y="2438280"/>
            <a:ext cx="83822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241200" y="2666880"/>
            <a:ext cx="2197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Flat fixed rate to end users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895480" y="2666880"/>
            <a:ext cx="2819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Demand response to price signals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5867280" y="2679840"/>
            <a:ext cx="3048120" cy="84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Costs pass through with lag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New initiatives to compensate for conservation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04920" y="4495680"/>
            <a:ext cx="8381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28600" y="4619520"/>
            <a:ext cx="266688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Rate structure limits competition (variable stranded cost recovery; rate cap below market)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895480" y="4648320"/>
            <a:ext cx="2819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Choice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5880240" y="4664160"/>
            <a:ext cx="30477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Rate structure limits competition (“price to beat” often below market)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380880" y="5562720"/>
            <a:ext cx="83822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241200" y="5730840"/>
            <a:ext cx="2667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Price Risks allocated to utilities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895480" y="5730840"/>
            <a:ext cx="2667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Price Risks allocated to those best able to manage them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880240" y="5730840"/>
            <a:ext cx="26668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Price Risks allocated to consumers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28600" y="3749760"/>
            <a:ext cx="26668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Rapid demand growth; restrictions on new supply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5854680" y="3809880"/>
            <a:ext cx="2819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Same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04920" y="3657600"/>
            <a:ext cx="8381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2001-05-09T16:11:12Z</dcterms:created>
  <dc:creator>mmcvick</dc:creator>
  <dc:description/>
  <dc:language>en-US</dc:language>
  <cp:lastModifiedBy>mmcvick</cp:lastModifiedBy>
  <dcterms:modified xsi:type="dcterms:W3CDTF">2001-05-09T16:41:13Z</dcterms:modified>
  <cp:revision>6</cp:revision>
  <dc:subject/>
  <dc:title>PowerPoint Presentation</dc:title>
</cp:coreProperties>
</file>