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4A27BF-4A53-40AE-A718-8E2B99FF941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2BB71D9-EC12-479C-AA6B-871CAD2FCF3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57200" y="2590920"/>
            <a:ext cx="7620120" cy="132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Public Response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California Crisis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304920" y="533520"/>
            <a:ext cx="8229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are Enron’s Interests in California?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62120" y="1447920"/>
            <a:ext cx="7543800" cy="506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“fix” to ensure continuation of Direct Access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Secure prospective AB1890 rate freeze end date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and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commitment to recovery of past negative PX Credit amounts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Stop the “nationalization” of the transmission grid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mechanisms to overcome CDWR credit concerns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generation siting process ( including removal of DG hurdles)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CDWR on demand buy-down mechanism for Summer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762120" y="1447920"/>
            <a:ext cx="7543800" cy="50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ABx1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Hertzberg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Signed by Governor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Approved CDWR as buying agent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and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ended Direct Access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SBx6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Burton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Passed Full Senate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would have authority over own, operating, and construct power plants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SBx33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Burton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Passed Full Senate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would acquire and operate all transmission facilities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SBx39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Spier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Passed Senate Committee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would classify all generation as public utility and dictate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04920" y="533520"/>
            <a:ext cx="8229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Legislative Status – The Bad News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04920" y="533520"/>
            <a:ext cx="8229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Legislative Status – What We Need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62120" y="1447920"/>
            <a:ext cx="7543800" cy="36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ABx27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Bowen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Modify direct access prohibition to allow some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ABx31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Wright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negawatt program to buy-down demand Summer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SBx28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Sher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siting processes to expedite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304920" y="533520"/>
            <a:ext cx="8229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Thoughts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62120" y="1447920"/>
            <a:ext cx="8001000" cy="50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is focused on the “wrong”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perception is that Governor Davis is doing “ok”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has very little leverage in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primary goals should be: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a) Contain the California virus,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b) Minimize the downside in the Western power markets,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c) bring real federal answers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Relations campaign must send a message to policymakers – competition is the only real solution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and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consumers need choice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2001-02-27T14:28:29Z</dcterms:created>
  <dc:creator>jsteffe</dc:creator>
  <dc:description/>
  <dc:language>en-US</dc:language>
  <cp:lastModifiedBy>jsteffe</cp:lastModifiedBy>
  <dcterms:modified xsi:type="dcterms:W3CDTF">2001-02-27T16:46:44Z</dcterms:modified>
  <cp:revision>1</cp:revision>
  <dc:subject/>
  <dc:title>PowerPoint Presentation</dc:title>
</cp:coreProperties>
</file>