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LogoWh" descr=""/>
          <p:cNvPicPr/>
          <p:nvPr/>
        </p:nvPicPr>
        <p:blipFill>
          <a:blip r:embed="rId2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1012680" y="987480"/>
            <a:ext cx="725184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982320" y="640080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76AADF-5B7A-4763-8921-7903365098C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280" y="3580920"/>
            <a:ext cx="8839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 Crisis Update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5,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LogoWh" descr=""/>
          <p:cNvPicPr/>
          <p:nvPr/>
        </p:nvPicPr>
        <p:blipFill>
          <a:blip r:embed="rId1"/>
          <a:stretch/>
        </p:blipFill>
        <p:spPr>
          <a:xfrm>
            <a:off x="3224160" y="56664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4191120" y="6477120"/>
            <a:ext cx="30456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Going Forward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58720" y="965160"/>
            <a:ext cx="8178840" cy="55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AB-1X signed into law on Thursday, February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Department of Water Resources (DWR) to negotiate long-term power purchases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generators and sell the power directly to rate payers, with the utilities serving the role of agent for rate collection.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state will use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bonds totaling $10-16 Billion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finance the power purchase contracts.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bonds would be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paid off through the California Procurement Adjustment (CPA) carve-out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which is the difference between rates collected by the utilities and the utilities’ costs.  The utilities never take legal title to the CPA carve-out, leaving it untouchable in any potential bankruptcy proceedings.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CPA carve-out is insufficient to cover debt service,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CPUC has the ability to raise rates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commercial, industrial, and some residential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DWR is not allowed to enter into contracts after Jan 1, 2003.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immediate 10% rate hike was made permanent.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DWR is expected to spend an incremental $600 million dollars on spot market wholesale power while the long-term contracting and bond placement processes are being finalized.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Gov. Gray Davis has said his goal is to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long-term contracts for below $69 / MWh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 This represents an increase from the previously stated $55 / MWh target.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Expectations are that the long-term power contracting will ultimately result in a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residual 5% exposure to spot market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latest round of bidding began Friday (Feb 2) morning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seem to moving toward longer dated terms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order to bring down the fixed prices to desired levels.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Question: 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what long-dated term do credit concerns and the bid-ask spread actually start increasing the fixed price offers?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Conceptually, there is some term that balances the curve backwardation with long-dated market uncertainty, resulting in a minimum price.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 Stanley on AB-1X:  “A positive for gencos.  Long-term contracts negotiated in a seller’s market should establish strong margins for five years or longer in a key market.”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Utilities’ Past Undercollection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14400" y="1143000"/>
            <a:ext cx="7162920" cy="440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recovered purchase power balances for EIX and PCG total over $11.5 billion and a solution has yet to be resolved.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audits indicated EIX and PCG indicate the companies are on track to out of money in early February and March, respectively.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various bills or proposed bills in the legislature that are looking to address this problem through potential revenue bonds or the issuance of securitized debt.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Concurrently, both utilities have cases in federal district court alleging that their inability to pass on power costs through to ratepayers is illegal.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utilities are requesting that they should be able to raise rates to pass through their power procurement costs retroactive to August 2000.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2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EIX’s petition against the CPUC will be heard on February 12.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1999-10-22T11:36:02Z</dcterms:created>
  <dc:creator>Charles Varnell</dc:creator>
  <dc:description/>
  <dc:language>en-US</dc:language>
  <cp:lastModifiedBy>Tyrell</cp:lastModifiedBy>
  <cp:lastPrinted>2000-08-22T15:31:49Z</cp:lastPrinted>
  <dcterms:modified xsi:type="dcterms:W3CDTF">2001-02-05T15:21:53Z</dcterms:modified>
  <cp:revision>189</cp:revision>
  <dc:subject/>
  <dc:title>Enron North America</dc:title>
</cp:coreProperties>
</file>