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54B920-D34C-4910-AB23-8225E49B63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520" y="5040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04920" y="1295280"/>
            <a:ext cx="7696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550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550"/>
              </a:spcBef>
              <a:buClr>
                <a:srgbClr val="ff99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7E09F9-FD38-4257-9BEF-49E64AFCBB3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B6D2B2-3A99-4110-8153-7B5CA726398C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600" y="6521400"/>
            <a:ext cx="838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©2000 XX-2090xxx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50120" y="61920"/>
            <a:ext cx="847440" cy="700200"/>
            <a:chOff x="8250120" y="61920"/>
            <a:chExt cx="84744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501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832600" y="3794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12" name="Graphic1" descr=""/>
          <p:cNvPicPr/>
          <p:nvPr/>
        </p:nvPicPr>
        <p:blipFill>
          <a:blip r:embed="rId4"/>
          <a:stretch/>
        </p:blipFill>
        <p:spPr>
          <a:xfrm>
            <a:off x="546120" y="5840280"/>
            <a:ext cx="1380960" cy="5605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-685800" y="6336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Performance Management Timeline –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6527880" y="6616800"/>
            <a:ext cx="2057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C44724-4AA9-4F5D-8DE9-33AB9658946A}" type="datetime5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 27, 2025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2055960" y="3754440"/>
            <a:ext cx="5048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760920" y="354960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4583160" y="352440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6072120" y="357516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85800">
            <a:off x="4941000" y="268848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December 5,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88800">
            <a:off x="1754640" y="2208960"/>
            <a:ext cx="2820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a000"/>
                </a:solidFill>
                <a:effectLst/>
                <a:uFillTx/>
                <a:latin typeface="Arial"/>
              </a:rPr>
              <a:t>October 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85800">
            <a:off x="3539160" y="2768040"/>
            <a:ext cx="144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November  17th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9075800">
            <a:off x="6361920" y="2912760"/>
            <a:ext cx="1614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December 11,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87000">
            <a:off x="5757120" y="2795040"/>
            <a:ext cx="152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December  15th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87000">
            <a:off x="4193280" y="2301480"/>
            <a:ext cx="25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November  20th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88800">
            <a:off x="433800" y="4941000"/>
            <a:ext cx="213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a000"/>
                </a:solidFill>
                <a:effectLst/>
                <a:uFillTx/>
                <a:latin typeface="Arial"/>
              </a:rPr>
              <a:t>System Opens for Feedback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85800">
            <a:off x="1148040" y="5198400"/>
            <a:ext cx="2745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System Closes for Feedback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88800">
            <a:off x="3767760" y="4656960"/>
            <a:ext cx="1625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ENA LEGAL MEETING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9075800">
            <a:off x="4353120" y="4998240"/>
            <a:ext cx="2667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ENA Final Committee Meeting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87000">
            <a:off x="3655080" y="4997160"/>
            <a:ext cx="25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All ENA PRC Meetings Conclude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87000">
            <a:off x="2226240" y="5034960"/>
            <a:ext cx="2592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PRC Meetings Begin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711840" y="362268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228760" y="351144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222880" y="356724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559600" y="4002120"/>
            <a:ext cx="78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1/2 weeks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278240" y="4064040"/>
            <a:ext cx="591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weeks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3908520" y="4292640"/>
            <a:ext cx="1260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217600" y="4295880"/>
            <a:ext cx="148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2000-10-05T16:39:27Z</dcterms:created>
  <dc:creator>Enron Image Center</dc:creator>
  <dc:description/>
  <dc:language>en-US</dc:language>
  <cp:lastModifiedBy>nvillar</cp:lastModifiedBy>
  <cp:lastPrinted>2000-10-19T15:08:14Z</cp:lastPrinted>
  <dcterms:modified xsi:type="dcterms:W3CDTF">2000-10-23T17:39:53Z</dcterms:modified>
  <cp:revision>86</cp:revision>
  <dc:subject/>
  <dc:title>No Slide Title</dc:title>
</cp:coreProperties>
</file>