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C3A87D-25FD-40CE-A57E-CCE3B362101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80520" y="5040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04920" y="1295280"/>
            <a:ext cx="76960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99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550"/>
              </a:spcBef>
              <a:buClr>
                <a:srgbClr val="ff99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550"/>
              </a:spcBef>
              <a:buClr>
                <a:srgbClr val="ff99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550"/>
              </a:spcBef>
              <a:buClr>
                <a:srgbClr val="ff99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047760" y="61722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3244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1611415-737C-40A1-964A-16AAA409BDD0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428760" y="838080"/>
            <a:ext cx="7543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533520" y="911160"/>
            <a:ext cx="7543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152280" y="6462720"/>
            <a:ext cx="304920" cy="30492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A50F13B-AD4A-42B0-ACC3-104D10F57C47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2136600" y="6521400"/>
            <a:ext cx="8384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©2000 XX-2090xxx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8250120" y="61920"/>
            <a:ext cx="847440" cy="700200"/>
            <a:chOff x="8250120" y="61920"/>
            <a:chExt cx="847440" cy="700200"/>
          </a:xfrm>
        </p:grpSpPr>
        <p:pic>
          <p:nvPicPr>
            <p:cNvPr id="10" name="ENE_C_WHI" descr=""/>
            <p:cNvPicPr/>
            <p:nvPr/>
          </p:nvPicPr>
          <p:blipFill>
            <a:blip r:embed="rId3"/>
            <a:stretch/>
          </p:blipFill>
          <p:spPr>
            <a:xfrm>
              <a:off x="8250120" y="6192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" name=""/>
            <p:cNvSpPr/>
            <p:nvPr/>
          </p:nvSpPr>
          <p:spPr>
            <a:xfrm>
              <a:off x="8832600" y="379440"/>
              <a:ext cx="264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pic>
        <p:nvPicPr>
          <p:cNvPr id="12" name="Graphic1" descr=""/>
          <p:cNvPicPr/>
          <p:nvPr/>
        </p:nvPicPr>
        <p:blipFill>
          <a:blip r:embed="rId4"/>
          <a:stretch/>
        </p:blipFill>
        <p:spPr>
          <a:xfrm>
            <a:off x="546120" y="5840280"/>
            <a:ext cx="1380960" cy="56052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-685800" y="63360"/>
            <a:ext cx="9144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Performance Management Timeline –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 End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6527880" y="6616800"/>
            <a:ext cx="2057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A619DBB-F66F-4D67-A582-01907A18F7BF}" type="datetime5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 27, 2025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2217600" y="3750840"/>
            <a:ext cx="3870360" cy="324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3760920" y="354960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4583160" y="352440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6072120" y="357516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 rot="18985800">
            <a:off x="4941000" y="2688480"/>
            <a:ext cx="1828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December 7,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 rot="18988800">
            <a:off x="1754640" y="2208960"/>
            <a:ext cx="2820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a000"/>
                </a:solidFill>
                <a:effectLst/>
                <a:uFillTx/>
                <a:latin typeface="Arial"/>
              </a:rPr>
              <a:t>October 25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 rot="18985800">
            <a:off x="3539160" y="2768040"/>
            <a:ext cx="1444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0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November  17th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9075800">
            <a:off x="6361920" y="2912760"/>
            <a:ext cx="1614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 rot="18987000">
            <a:off x="5757120" y="2795040"/>
            <a:ext cx="1523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990099"/>
                </a:solidFill>
                <a:effectLst/>
                <a:uFillTx/>
                <a:latin typeface="Arial"/>
              </a:rPr>
              <a:t>December  11th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 rot="18987000">
            <a:off x="4193280" y="2301480"/>
            <a:ext cx="2592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November  20th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 rot="18988800">
            <a:off x="433800" y="4941000"/>
            <a:ext cx="2135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a000"/>
                </a:solidFill>
                <a:effectLst/>
                <a:uFillTx/>
                <a:latin typeface="Arial"/>
              </a:rPr>
              <a:t>System Opens for Feedback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 rot="18985800">
            <a:off x="1148040" y="5198400"/>
            <a:ext cx="2745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System Closes for Feedback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88800">
            <a:off x="3767760" y="4656960"/>
            <a:ext cx="1625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ENA BA&amp;R MEETING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 rot="18987000">
            <a:off x="3655080" y="4997160"/>
            <a:ext cx="2592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990099"/>
                </a:solidFill>
                <a:effectLst/>
                <a:uFillTx/>
                <a:latin typeface="Arial"/>
              </a:rPr>
              <a:t>ENA Final Meeting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 rot="18987000">
            <a:off x="2226240" y="5034960"/>
            <a:ext cx="2592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PRC Meetings Begin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2228760" y="351144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5222880" y="356724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2559600" y="4002120"/>
            <a:ext cx="784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1/2 weeks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4278600" y="4064040"/>
            <a:ext cx="784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weeks 1/2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3908520" y="4292640"/>
            <a:ext cx="1260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2217600" y="4295880"/>
            <a:ext cx="1484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2000-10-05T16:39:27Z</dcterms:created>
  <dc:creator>Enron Image Center</dc:creator>
  <dc:description/>
  <dc:language>en-US</dc:language>
  <cp:lastModifiedBy>nvillar</cp:lastModifiedBy>
  <cp:lastPrinted>2000-10-19T15:23:00Z</cp:lastPrinted>
  <dcterms:modified xsi:type="dcterms:W3CDTF">2000-10-24T18:12:35Z</dcterms:modified>
  <cp:revision>89</cp:revision>
  <dc:subject/>
  <dc:title>No Slide Title</dc:title>
</cp:coreProperties>
</file>