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37926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294920"/>
            <a:ext cx="37926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5879AB-2290-4AA4-A97B-CB37DA78453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EBD719-E011-40D3-B41D-1D79D60621C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16DEE6-4255-42E9-88F8-5E9C1E16A54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99"/>
            </a:gs>
            <a:gs pos="100000">
              <a:srgbClr val="037b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3333cc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CALME Special Ventures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4D8BA13-409D-4F53-A3BE-CA4673337ADD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99"/>
            </a:gs>
            <a:gs pos="100000">
              <a:srgbClr val="037b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3333cc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CALAQUA TECHNOLOGY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CORPORATION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4343040"/>
            <a:ext cx="64008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CALME Special Ventures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99"/>
            </a:gs>
            <a:gs pos="100000">
              <a:srgbClr val="037b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3333cc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Prospect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Startup investment in a company that has discovered a disruptive technology in the water treatment industry.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World Bank study in 1995 estimated global spending will be USD 600-800 billion over next decade for water treatment, supply, sanitation, and irrigation.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99"/>
            </a:gs>
            <a:gs pos="100000">
              <a:srgbClr val="037b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3333cc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is it?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7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Technology Development Company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7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Specializes in Ultrasound Technology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70000"/>
              </a:lnSpc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Water Processing &amp; Sterilization System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Separates solids from liquids, liquids from liquids (organic and inorganic) removing unwanted solids, through a disruptive ultrasound process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7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99"/>
            </a:gs>
            <a:gs pos="100000">
              <a:srgbClr val="037b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3333cc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Water Processing System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440" y="1294920"/>
            <a:ext cx="38098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Applications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Salt/Brine Water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Industrial Wastewater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Formation Water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Effluent Wastewater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0">
              <a:spcBef>
                <a:spcPts val="400"/>
              </a:spcBef>
              <a:buNone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Versatility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Multiple sizes available (1.75-5,600 GPM)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Easy interface into existing processing streams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Stand alone installation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47960" y="1294920"/>
            <a:ext cx="38098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Features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Reduced energy consumption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Removes solids and total dissolved solids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 moving parts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24 hrs/day reliability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 membranes to replace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 additional chemicals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 backflush required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0">
              <a:spcBef>
                <a:spcPts val="400"/>
              </a:spcBef>
              <a:buNone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99"/>
            </a:gs>
            <a:gs pos="100000">
              <a:srgbClr val="037b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3333cc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Economic Advantages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Competitive Capital Costs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Orange County bid twice capacity for same cost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75% less</a:t>
            </a:r>
            <a:r>
              <a:rPr b="0" i="1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operating cost than reverse osmosis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Cost per 1000 Gal Fresh Water is $0.07 v. $0.23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Greatly reduced physical footprint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99"/>
            </a:gs>
            <a:gs pos="100000">
              <a:srgbClr val="037b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3333cc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Opportunity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Invest in syndicate with EIP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Total investment for Enron USD 1,500,000 (22% post)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Available for CALME - USD 500,000 (7.25% post)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0">
              <a:spcBef>
                <a:spcPts val="451"/>
              </a:spcBef>
              <a:buNone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Valuation</a:t>
            </a: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USD 4,900,000 pre-money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Round (first) size USD 2,000,000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0">
              <a:spcBef>
                <a:spcPts val="451"/>
              </a:spcBef>
              <a:buNone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CALME Benefits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Potential to get exclusive sales of unit in our regions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EME receiving inquiries regarding de-Sal opportunities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99"/>
            </a:gs>
            <a:gs pos="100000">
              <a:srgbClr val="037b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3333cc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Unproven technology on scale-up basis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Unproven management team (searching for CEO)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Early stage investment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Vague relationship to our group/core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 firm commitment for sales exclusivity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Patents pending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Azurix in, out, in, out ???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99"/>
            </a:gs>
            <a:gs pos="100000">
              <a:srgbClr val="037b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858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3333cc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Identify approval process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Assemble deal team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Identify how much to invest (up to USD 500,000)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EIP needs answer before July 10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Target close mid-July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2000-06-28T19:57:52Z</dcterms:created>
  <dc:creator>Hamd</dc:creator>
  <dc:description/>
  <dc:language>en-US</dc:language>
  <cp:lastModifiedBy>Hamd</cp:lastModifiedBy>
  <dcterms:modified xsi:type="dcterms:W3CDTF">2000-06-29T19:19:26Z</dcterms:modified>
  <cp:revision>8</cp:revision>
  <dc:subject/>
  <dc:title>CALAQUA TECHNOLOGY CORPORATION</dc:title>
</cp:coreProperties>
</file>