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551F3C7-1B5D-4688-91F1-A94A4F07B63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DA96B7-85BB-4BA3-A7B2-7EA5422BEB0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2491974-F1E5-41DB-AB49-8A2BF9B6DE0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3141720" y="380880"/>
            <a:ext cx="2725560" cy="3581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1371600" y="4343400"/>
            <a:ext cx="6400800" cy="178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Dept. of Water Resources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March 23,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Ene34clr" descr=""/>
          <p:cNvPicPr/>
          <p:nvPr/>
        </p:nvPicPr>
        <p:blipFill>
          <a:blip r:embed="rId2"/>
          <a:stretch/>
        </p:blipFill>
        <p:spPr>
          <a:xfrm>
            <a:off x="7010280" y="0"/>
            <a:ext cx="1865520" cy="1865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CDWR - Background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0" y="1295280"/>
            <a:ext cx="9144000" cy="507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375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AB1X granted DWR authority to enter into PPA’s with suppliers.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DWR issued RFP February 6, 2001.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security provisions/structure offered: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DWR to establish a fund for power procurement.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General Fund advance $ to fund until bonds are issued.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Negative Pledge Approach: no collateral, cross-default, L/C or state guarantees.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PPA’s have priority over bonds - net revenue bonds.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Favored nations - no party gets better credit provisions.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Covenant that DWR will revise revenue requirements sufficient to pay PPA’s.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missing link: AB1X gives general authority to DWR, but does not clearly set out how it will get money from state.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Ene34clr" descr=""/>
          <p:cNvPicPr/>
          <p:nvPr/>
        </p:nvPicPr>
        <p:blipFill>
          <a:blip r:embed="rId1"/>
          <a:stretch/>
        </p:blipFill>
        <p:spPr>
          <a:xfrm>
            <a:off x="7991640" y="0"/>
            <a:ext cx="1152360" cy="1152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457200" y="914400"/>
            <a:ext cx="76960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Existing Transaction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80880" y="1143000"/>
            <a:ext cx="8382240" cy="512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375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February 22, 2001 EPMI entered into transaction.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Required payment up-front for $ owed by DWR,(approx. $10MM).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Part I 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 MW, Peak, NP-15, February  24 - March 31, $ 265/MWh.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every 7 days.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“Just and reasonable statement”, DWR form of EEI.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Part II 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through March 28, 2001 to extend PPA till March 30, 2006.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of $127/mwh with credit for Part I.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DWR granted  walk-away rights (w/ no LD), EMPI got option structure.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Ene34clr" descr=""/>
          <p:cNvPicPr/>
          <p:nvPr/>
        </p:nvPicPr>
        <p:blipFill>
          <a:blip r:embed="rId1"/>
          <a:stretch/>
        </p:blipFill>
        <p:spPr>
          <a:xfrm>
            <a:off x="7991640" y="0"/>
            <a:ext cx="1152360" cy="1152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457200" y="914400"/>
            <a:ext cx="76960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Existing Transaction cont..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28600" y="1143000"/>
            <a:ext cx="8686800" cy="296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375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Intent was to allow time to get PUC order or legislation to shore up DWR with language to insert in legislation or PUC order.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provided DWR with language to insert in legislation or PUC order.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Bilas PUC Order passes March 7, 2001, granting DWR authority to demand rate hikes sufficient to recover its revenue requirements on a timely basis.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Ene34clr" descr=""/>
          <p:cNvPicPr/>
          <p:nvPr/>
        </p:nvPicPr>
        <p:blipFill>
          <a:blip r:embed="rId1"/>
          <a:stretch/>
        </p:blipFill>
        <p:spPr>
          <a:xfrm>
            <a:off x="7991640" y="0"/>
            <a:ext cx="1152360" cy="1152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"/>
          <p:cNvSpPr/>
          <p:nvPr/>
        </p:nvSpPr>
        <p:spPr>
          <a:xfrm>
            <a:off x="457200" y="914400"/>
            <a:ext cx="76960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Status of DWR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57200" y="914400"/>
            <a:ext cx="8229600" cy="588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Authority - AB1X.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 produce Sufficient Revenues -Bilas Order.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 pass through Revenue Requirements - Bilas Order.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Irrevocable Financing Order - Bilas Order.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Acknowledgement by CA stakeholders that rates will go up.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Acknowledgement in CA that DWR purchases are just and reasonable.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known viable alternative to DWR bond plan.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Calculation that shows DWR requirements and related rate increase not yet known (pro-forma financials not prepared and acceptable to Enron).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Continuing political risk.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 and price of extension creates credit risk.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Ene34clr" descr=""/>
          <p:cNvPicPr/>
          <p:nvPr/>
        </p:nvPicPr>
        <p:blipFill>
          <a:blip r:embed="rId1"/>
          <a:stretch/>
        </p:blipFill>
        <p:spPr>
          <a:xfrm>
            <a:off x="7991640" y="0"/>
            <a:ext cx="1152360" cy="1152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457200" y="838080"/>
            <a:ext cx="76960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2001-03-22T19:19:03Z</dcterms:created>
  <dc:creator>jburry</dc:creator>
  <dc:description/>
  <dc:language>en-US</dc:language>
  <cp:lastModifiedBy>ccalger</cp:lastModifiedBy>
  <cp:lastPrinted>2001-03-23T15:16:27Z</cp:lastPrinted>
  <dcterms:modified xsi:type="dcterms:W3CDTF">2001-03-25T16:40:33Z</dcterms:modified>
  <cp:revision>25</cp:revision>
  <dc:subject/>
  <dc:title>No Slide Title</dc:title>
</cp:coreProperties>
</file>