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6858000" cy="918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Img"/>
          </p:nvPr>
        </p:nvSpPr>
        <p:spPr>
          <a:xfrm>
            <a:off x="1135080" y="689040"/>
            <a:ext cx="4589280" cy="3441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move the slide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914400" y="4361040"/>
            <a:ext cx="5029200" cy="4130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D06E9C-875C-409F-A5EC-5D85422F2D6A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ftr" idx="5"/>
          </p:nvPr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6"/>
          <p:cNvSpPr>
            <a:spLocks noGrp="1"/>
          </p:cNvSpPr>
          <p:nvPr>
            <p:ph type="sldNum" idx="6"/>
          </p:nvPr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4FE68FF-A378-4F8A-827F-54E3C0DF7DB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A443C09-A5A6-4B5B-859A-DA41C62DC63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1B13908-BB81-45D6-8426-1763B940DA48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sldImg"/>
          </p:nvPr>
        </p:nvSpPr>
        <p:spPr>
          <a:xfrm>
            <a:off x="1138320" y="689040"/>
            <a:ext cx="4586040" cy="3440160"/>
          </a:xfrm>
          <a:prstGeom prst="rect">
            <a:avLst/>
          </a:prstGeom>
          <a:ln w="0">
            <a:noFill/>
          </a:ln>
        </p:spPr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912960" y="4358880"/>
            <a:ext cx="5032080" cy="41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22D07C-A39A-4941-A757-1A4663540815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456840"/>
            <a:ext cx="784872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Peaker Plant Economics in California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4" name=""/>
          <p:cNvSpPr/>
          <p:nvPr/>
        </p:nvSpPr>
        <p:spPr>
          <a:xfrm>
            <a:off x="304920" y="1447920"/>
            <a:ext cx="861048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1371240" y="1600200"/>
            <a:ext cx="75438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Technology: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GE LM 6000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Fuel: 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Heat Rate: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10,000 Btu/Kwh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48 MW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Capital Structure: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60% Debt @ 9%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40% Equity @ 18%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 Year Amortization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Total Cost to Build: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$40  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Capital Recovery: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$5.4 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Fixed O&amp;M: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sng">
                <a:solidFill>
                  <a:srgbClr val="009999"/>
                </a:solidFill>
                <a:effectLst/>
                <a:uFillTx/>
                <a:latin typeface="Arial"/>
              </a:rPr>
              <a:t>$1.5 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Total: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$6.9 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"/>
          <p:cNvGraphicFramePr/>
          <p:nvPr/>
        </p:nvGraphicFramePr>
        <p:xfrm>
          <a:off x="533520" y="665280"/>
          <a:ext cx="7924680" cy="5529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665280"/>
                    <a:ext cx="7924680" cy="5529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"/>
          <p:cNvGraphicFramePr/>
          <p:nvPr/>
        </p:nvGraphicFramePr>
        <p:xfrm>
          <a:off x="0" y="838080"/>
          <a:ext cx="9144000" cy="5092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838080"/>
                    <a:ext cx="9144000" cy="5092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" name=""/>
          <p:cNvSpPr/>
          <p:nvPr/>
        </p:nvSpPr>
        <p:spPr>
          <a:xfrm>
            <a:off x="2133720" y="3352680"/>
            <a:ext cx="0" cy="304920"/>
          </a:xfrm>
          <a:prstGeom prst="line">
            <a:avLst/>
          </a:prstGeom>
          <a:ln w="9360">
            <a:solidFill>
              <a:srgbClr val="0099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600200" y="3048120"/>
            <a:ext cx="1752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18% ROE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0" y="609480"/>
          <a:ext cx="9144000" cy="5639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609480"/>
                    <a:ext cx="9144000" cy="563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2000-08-18T18:46:27Z</dcterms:created>
  <dc:creator>mary</dc:creator>
  <dc:description/>
  <dc:language>en-US</dc:language>
  <cp:lastModifiedBy>G. Alan Comnes</cp:lastModifiedBy>
  <cp:lastPrinted>2000-11-08T17:03:40Z</cp:lastPrinted>
  <dcterms:modified xsi:type="dcterms:W3CDTF">2000-11-08T17:29:45Z</dcterms:modified>
  <cp:revision>51</cp:revision>
  <dc:subject/>
  <dc:title>No Slide Title</dc:title>
</cp:coreProperties>
</file>