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131E8B-3430-4578-9763-0A1CB9DD551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E99284-2C74-4EB3-BC02-5FF72BB8A2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115920" y="380880"/>
            <a:ext cx="9028080" cy="587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2001-03-29T23:31:29Z</dcterms:created>
  <dc:creator>acomnes</dc:creator>
  <dc:description/>
  <dc:language>en-US</dc:language>
  <cp:lastModifiedBy>acomnes</cp:lastModifiedBy>
  <dcterms:modified xsi:type="dcterms:W3CDTF">2001-03-29T23:48:39Z</dcterms:modified>
  <cp:revision>2</cp:revision>
  <dc:subject/>
  <dc:title>PowerPoint Presentation</dc:title>
</cp:coreProperties>
</file>