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9753F4-63DC-435F-B83C-85C29B6A7FB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DB60FE-CF95-4884-98FA-DEA21D035FA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4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"/>
          <p:cNvGraphicFramePr/>
          <p:nvPr/>
        </p:nvGraphicFramePr>
        <p:xfrm>
          <a:off x="1295280" y="1143000"/>
          <a:ext cx="6631200" cy="5559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1143000"/>
                    <a:ext cx="6631200" cy="555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"/>
          <p:cNvSpPr/>
          <p:nvPr/>
        </p:nvSpPr>
        <p:spPr>
          <a:xfrm>
            <a:off x="6248520" y="4114800"/>
            <a:ext cx="1600200" cy="609480"/>
          </a:xfrm>
          <a:prstGeom prst="rect">
            <a:avLst/>
          </a:prstGeom>
          <a:solidFill>
            <a:srgbClr val="0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324480" y="4343400"/>
            <a:ext cx="457200" cy="0"/>
          </a:xfrm>
          <a:prstGeom prst="line">
            <a:avLst/>
          </a:prstGeom>
          <a:ln w="572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705720" y="4191120"/>
            <a:ext cx="12189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ECTL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685800" y="1066680"/>
          <a:ext cx="2776680" cy="2895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85800" y="1066680"/>
                    <a:ext cx="2776680" cy="2895840"/>
                  </a:xfrm>
                  <a:prstGeom prst="rect">
                    <a:avLst/>
                  </a:prstGeom>
                  <a:noFill/>
                  <a:ln w="7632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3" name=""/>
          <p:cNvSpPr/>
          <p:nvPr/>
        </p:nvSpPr>
        <p:spPr>
          <a:xfrm>
            <a:off x="685800" y="3962520"/>
            <a:ext cx="3505320" cy="114300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505320" y="1066680"/>
            <a:ext cx="2209680" cy="259092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191120" y="3657600"/>
            <a:ext cx="1523880" cy="144792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 flipV="1">
            <a:off x="3505320" y="3962160"/>
            <a:ext cx="2209680" cy="114300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85800" y="152280"/>
            <a:ext cx="7924680" cy="762120"/>
          </a:xfrm>
          <a:prstGeom prst="roundRect">
            <a:avLst>
              <a:gd name="adj" fmla="val 16667"/>
            </a:avLst>
          </a:prstGeom>
          <a:solidFill>
            <a:srgbClr val="5800b0"/>
          </a:solidFill>
          <a:ln w="316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Coal Pipeline - Enron Coal Transport Ltd.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2000-09-01T13:16:09Z</dcterms:created>
  <dc:creator>SPirozzi</dc:creator>
  <dc:description/>
  <dc:language>en-US</dc:language>
  <cp:lastModifiedBy>SPirozzi</cp:lastModifiedBy>
  <dcterms:modified xsi:type="dcterms:W3CDTF">2000-09-01T13:24:39Z</dcterms:modified>
  <cp:revision>3</cp:revision>
  <dc:subject/>
  <dc:title>No Slide Title</dc:title>
</cp:coreProperties>
</file>