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embeddings/oleObject1.docx" ContentType="application/vnd.openxmlformats-officedocument.wordprocessingml.documen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92AB75-DB3A-4B8F-B05E-1707220C9F0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88A278-0D26-46A3-8FC9-F3CC96691AE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F016A23-320A-4810-B3A9-BD2F6355055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F9FA556-074E-4A6A-98AE-0E21F48C36C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- CTG Transaction Development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31280" y="2502000"/>
            <a:ext cx="821700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execution and closing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responsibility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Success of individual deals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Making 2000 Plan targets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Shared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ownership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of deals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 = External “QB”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CTG-TD = Internal “QB”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Complimentary overlap of roles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Point of involvement will vary, but generally centers on LOIs/Term Sheets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233360" y="1295280"/>
            <a:ext cx="1509840" cy="685800"/>
          </a:xfrm>
          <a:custGeom>
            <a:avLst/>
            <a:gdLst>
              <a:gd name="textAreaLeft" fmla="*/ 0 w 1509840"/>
              <a:gd name="textAreaRight" fmla="*/ 1510200 w 1509840"/>
              <a:gd name="textAreaTop" fmla="*/ 0 h 685800"/>
              <a:gd name="textAreaBottom" fmla="*/ 686160 h 685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Qualification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286000" y="1295280"/>
            <a:ext cx="1905120" cy="685800"/>
          </a:xfrm>
          <a:custGeom>
            <a:avLst/>
            <a:gdLst>
              <a:gd name="textAreaLeft" fmla="*/ 0 w 1905120"/>
              <a:gd name="textAreaRight" fmla="*/ 1905480 w 1905120"/>
              <a:gd name="textAreaTop" fmla="*/ 0 h 685800"/>
              <a:gd name="textAreaBottom" fmla="*/ 686160 h 685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Conceptualization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657600" y="1295280"/>
            <a:ext cx="1905120" cy="685800"/>
          </a:xfrm>
          <a:custGeom>
            <a:avLst/>
            <a:gdLst>
              <a:gd name="textAreaLeft" fmla="*/ 0 w 1905120"/>
              <a:gd name="textAreaRight" fmla="*/ 1905480 w 1905120"/>
              <a:gd name="textAreaTop" fmla="*/ 0 h 685800"/>
              <a:gd name="textAreaBottom" fmla="*/ 686160 h 685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Term Sheets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5029200" y="1295280"/>
            <a:ext cx="2209680" cy="685800"/>
          </a:xfrm>
          <a:custGeom>
            <a:avLst/>
            <a:gdLst>
              <a:gd name="textAreaLeft" fmla="*/ 0 w 2209680"/>
              <a:gd name="textAreaRight" fmla="*/ 2210040 w 2209680"/>
              <a:gd name="textAreaTop" fmla="*/ 0 h 685800"/>
              <a:gd name="textAreaBottom" fmla="*/ 686160 h 685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Due Diligence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Definitive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Closing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705720" y="1295280"/>
            <a:ext cx="1523880" cy="685800"/>
          </a:xfrm>
          <a:custGeom>
            <a:avLst/>
            <a:gdLst>
              <a:gd name="textAreaLeft" fmla="*/ 0 w 1523880"/>
              <a:gd name="textAreaRight" fmla="*/ 1524240 w 1523880"/>
              <a:gd name="textAreaTop" fmla="*/ 0 h 685800"/>
              <a:gd name="textAreaBottom" fmla="*/ 686160 h 685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Relationship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Management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295280" y="5791320"/>
            <a:ext cx="6858000" cy="761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 . . increase the Velocity and Scalability of Deal Closings . . 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295280" y="1981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295280" y="2209680"/>
            <a:ext cx="6553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037760" y="1955880"/>
            <a:ext cx="942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971800" y="2209680"/>
            <a:ext cx="0" cy="22860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971800" y="2438280"/>
            <a:ext cx="76212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733920" y="22096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737400" y="220824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733920" y="2438280"/>
            <a:ext cx="3000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316760" y="2197080"/>
            <a:ext cx="1861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Development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flipV="1">
            <a:off x="7848720" y="198072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38080" y="3805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- CTG Transaction Development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5800" y="1828800"/>
            <a:ext cx="1752480" cy="609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85800" y="2819520"/>
            <a:ext cx="1752480" cy="60948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523880" y="2438280"/>
            <a:ext cx="0" cy="381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971800" y="2819520"/>
            <a:ext cx="1752480" cy="609480"/>
          </a:xfrm>
          <a:prstGeom prst="rect">
            <a:avLst/>
          </a:prstGeom>
          <a:solidFill>
            <a:srgbClr val="b2b2b2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CTG-TD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3" name=""/>
          <p:cNvCxnSpPr>
            <a:stCxn id="30" idx="3"/>
            <a:endCxn id="32" idx="1"/>
          </p:cNvCxnSpPr>
          <p:nvPr/>
        </p:nvCxnSpPr>
        <p:spPr>
          <a:xfrm>
            <a:off x="2438280" y="3123720"/>
            <a:ext cx="534240" cy="108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cxnSp>
        <p:nvCxnSpPr>
          <p:cNvPr id="34" name=""/>
          <p:cNvCxnSpPr>
            <a:endCxn id="32" idx="0"/>
          </p:cNvCxnSpPr>
          <p:nvPr/>
        </p:nvCxnSpPr>
        <p:spPr>
          <a:xfrm>
            <a:off x="1523880" y="2514240"/>
            <a:ext cx="2324880" cy="305640"/>
          </a:xfrm>
          <a:prstGeom prst="straightConnector1">
            <a:avLst/>
          </a:prstGeom>
          <a:ln w="9360">
            <a:solidFill>
              <a:srgbClr val="000000"/>
            </a:solidFill>
            <a:prstDash val="dash"/>
            <a:miter/>
          </a:ln>
        </p:spPr>
      </p:cxnSp>
      <p:sp>
        <p:nvSpPr>
          <p:cNvPr id="35" name=""/>
          <p:cNvSpPr/>
          <p:nvPr/>
        </p:nvSpPr>
        <p:spPr>
          <a:xfrm>
            <a:off x="6172200" y="1295280"/>
            <a:ext cx="11430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Commodity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172200" y="1905120"/>
            <a:ext cx="11430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Legal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172200" y="2514600"/>
            <a:ext cx="11430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Accounting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172200" y="3124080"/>
            <a:ext cx="11430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172200" y="3733920"/>
            <a:ext cx="11430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Treasury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172200" y="4343400"/>
            <a:ext cx="11430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Val./Reval.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172200" y="4876920"/>
            <a:ext cx="114300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Technical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172200" y="5486400"/>
            <a:ext cx="1143000" cy="457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486400" y="1447920"/>
            <a:ext cx="0" cy="42670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724280" y="312408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486400" y="144792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486400" y="213372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486400" y="27432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486400" y="335268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486400" y="396252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486400" y="45720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486400" y="510552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486400" y="57150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405920" y="1257480"/>
            <a:ext cx="11743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Wanda Curry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 McMichael-gas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Bernie Aucoin-power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405920" y="1871640"/>
            <a:ext cx="1244160" cy="64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Haedicke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Jeff Hodge-commodity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Lance Schuler - M&amp;A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Chris Gaffney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405920" y="2455920"/>
            <a:ext cx="97128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Wanda Curry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Roger Ondreko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Shannon Bedrich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405920" y="3063960"/>
            <a:ext cx="95832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Jordan Mintz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Stephen Douglas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Morris Clark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7405560" y="3691080"/>
            <a:ext cx="86364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Jakubik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Joe Deffner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Brian Carrigan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405920" y="4275000"/>
            <a:ext cx="9331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Andrea Reed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Kelly Mahmoud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7405920" y="4848120"/>
            <a:ext cx="88848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Wayne Mayes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Len Gunderson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404120" y="5448240"/>
            <a:ext cx="1581120" cy="78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Rick Buy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 Ruane - RAROC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Dave Gorte-Underwriting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Randy Petersen - Underwrit.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- CTG Transaction Development</a:t>
            </a:r>
            <a:br>
              <a:rPr sz="36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Midstream East Origination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2" name="" descr=""/>
          <p:cNvPicPr/>
          <p:nvPr/>
        </p:nvPicPr>
        <p:blipFill>
          <a:blip r:embed="rId1"/>
          <a:stretch/>
        </p:blipFill>
        <p:spPr>
          <a:xfrm>
            <a:off x="1790640" y="2311560"/>
            <a:ext cx="5639040" cy="3230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- CTG Transaction Development</a:t>
            </a:r>
            <a:br>
              <a:rPr sz="36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 / IPP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4" name=""/>
          <p:cNvGraphicFramePr/>
          <p:nvPr/>
        </p:nvGraphicFramePr>
        <p:xfrm>
          <a:off x="1311120" y="1981080"/>
          <a:ext cx="7131240" cy="55882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11120" y="1981080"/>
                    <a:ext cx="7131240" cy="558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2000-01-14T14:06:36Z</dcterms:created>
  <dc:creator>mbaker2</dc:creator>
  <dc:description/>
  <dc:language>en-US</dc:language>
  <cp:lastModifiedBy>wlemmon</cp:lastModifiedBy>
  <cp:lastPrinted>2000-01-17T12:51:18Z</cp:lastPrinted>
  <dcterms:modified xsi:type="dcterms:W3CDTF">2000-01-18T18:44:12Z</dcterms:modified>
  <cp:revision>15</cp:revision>
  <dc:subject/>
  <dc:title>ENA - CTG Transaction Development Midstream East Orginiation</dc:title>
</cp:coreProperties>
</file>