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27.wmf" ContentType="image/x-wmf"/>
  <Override PartName="/ppt/media/image26.wmf" ContentType="image/x-wmf"/>
  <Override PartName="/ppt/media/image25.wmf" ContentType="image/x-wmf"/>
  <Override PartName="/ppt/media/image24.wmf" ContentType="image/x-wmf"/>
  <Override PartName="/ppt/media/image7.wmf" ContentType="image/x-wmf"/>
  <Override PartName="/ppt/media/image16.wmf" ContentType="image/x-wmf"/>
  <Override PartName="/ppt/media/image11.wmf" ContentType="image/x-wmf"/>
  <Override PartName="/ppt/media/image17.wmf" ContentType="image/x-wmf"/>
  <Override PartName="/ppt/media/image8.wmf" ContentType="image/x-wmf"/>
  <Override PartName="/ppt/media/image9.png" ContentType="image/png"/>
  <Override PartName="/ppt/media/image12.wmf" ContentType="image/x-wmf"/>
  <Override PartName="/ppt/media/image3.wmf" ContentType="image/x-wmf"/>
  <Override PartName="/ppt/media/image13.wmf" ContentType="image/x-wmf"/>
  <Override PartName="/ppt/media/image4.wmf" ContentType="image/x-wmf"/>
  <Override PartName="/ppt/media/image30.wmf" ContentType="image/x-wmf"/>
  <Override PartName="/ppt/media/image1.png" ContentType="image/png"/>
  <Override PartName="/ppt/media/image28.wmf" ContentType="image/x-wmf"/>
  <Override PartName="/ppt/media/image31.wmf" ContentType="image/x-wmf"/>
  <Override PartName="/ppt/media/image2.png" ContentType="image/png"/>
  <Override PartName="/ppt/media/image29.wmf" ContentType="image/x-wmf"/>
  <Override PartName="/ppt/media/image32.wmf" ContentType="image/x-wmf"/>
  <Override PartName="/ppt/media/image33.wmf" ContentType="image/x-wmf"/>
  <Override PartName="/ppt/media/image10.wmf" ContentType="image/x-wmf"/>
  <Override PartName="/ppt/media/image6.wmf" ContentType="image/x-wmf"/>
  <Override PartName="/ppt/media/image15.wmf" ContentType="image/x-wmf"/>
  <Override PartName="/ppt/media/image5.wmf" ContentType="image/x-wmf"/>
  <Override PartName="/ppt/media/image14.wmf" ContentType="image/x-wmf"/>
  <Override PartName="/ppt/media/image18.wmf" ContentType="image/x-wmf"/>
  <Override PartName="/ppt/media/image20.wmf" ContentType="image/x-wmf"/>
  <Override PartName="/ppt/media/image19.wmf" ContentType="image/x-wmf"/>
  <Override PartName="/ppt/media/image21.wmf" ContentType="image/x-wmf"/>
  <Override PartName="/ppt/media/image22.wmf" ContentType="image/x-wmf"/>
  <Override PartName="/ppt/media/image23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1.docx" ContentType="application/vnd.openxmlformats-officedocument.wordprocessingml.documen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6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47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5.xml.rels" ContentType="application/vnd.openxmlformats-package.relationships+xml"/>
  <Override PartName="/ppt/slides/_rels/slide46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8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29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34.xml.rels" ContentType="application/vnd.openxmlformats-package.relationships+xml"/>
  <Override PartName="/ppt/slides/_rels/slide3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33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33.xml" ContentType="application/vnd.openxmlformats-officedocument.presentationml.slide+xml"/>
  <Override PartName="/ppt/slides/slide45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49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_rels/notesSlide46.xml.rels" ContentType="application/vnd.openxmlformats-package.relationships+xml"/>
  <Override PartName="/ppt/notesSlides/_rels/notesSlide45.xml.rels" ContentType="application/vnd.openxmlformats-package.relationships+xml"/>
  <Override PartName="/ppt/notesSlides/_rels/notesSlide44.xml.rels" ContentType="application/vnd.openxmlformats-package.relationships+xml"/>
  <Override PartName="/ppt/notesSlides/_rels/notesSlide47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4.xml.rels" ContentType="application/vnd.openxmlformats-package.relationships+xml"/>
  <Override PartName="/ppt/notesSlides/notesSlide11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</p:sldIdLst>
  <p:sldSz cx="10288588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slide" Target="slides/slide37.xml"/><Relationship Id="rId41" Type="http://schemas.openxmlformats.org/officeDocument/2006/relationships/slide" Target="slides/slide38.xml"/><Relationship Id="rId42" Type="http://schemas.openxmlformats.org/officeDocument/2006/relationships/slide" Target="slides/slide39.xml"/><Relationship Id="rId43" Type="http://schemas.openxmlformats.org/officeDocument/2006/relationships/slide" Target="slides/slide40.xml"/><Relationship Id="rId44" Type="http://schemas.openxmlformats.org/officeDocument/2006/relationships/slide" Target="slides/slide41.xml"/><Relationship Id="rId45" Type="http://schemas.openxmlformats.org/officeDocument/2006/relationships/slide" Target="slides/slide42.xml"/><Relationship Id="rId46" Type="http://schemas.openxmlformats.org/officeDocument/2006/relationships/slide" Target="slides/slide43.xml"/><Relationship Id="rId47" Type="http://schemas.openxmlformats.org/officeDocument/2006/relationships/slide" Target="slides/slide44.xml"/><Relationship Id="rId48" Type="http://schemas.openxmlformats.org/officeDocument/2006/relationships/slide" Target="slides/slide45.xml"/><Relationship Id="rId49" Type="http://schemas.openxmlformats.org/officeDocument/2006/relationships/slide" Target="slides/slide46.xml"/><Relationship Id="rId50" Type="http://schemas.openxmlformats.org/officeDocument/2006/relationships/slide" Target="slides/slide47.xml"/><Relationship Id="rId51" Type="http://schemas.openxmlformats.org/officeDocument/2006/relationships/slide" Target="slides/slide48.xml"/><Relationship Id="rId52" Type="http://schemas.openxmlformats.org/officeDocument/2006/relationships/slide" Target="slides/slide49.xml"/><Relationship Id="rId5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0" y="0"/>
            <a:ext cx="7020000" cy="927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6072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dt" idx="2"/>
          </p:nvPr>
        </p:nvSpPr>
        <p:spPr>
          <a:xfrm>
            <a:off x="3979800" y="0"/>
            <a:ext cx="3059280" cy="457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sldImg"/>
          </p:nvPr>
        </p:nvSpPr>
        <p:spPr>
          <a:xfrm>
            <a:off x="856800" y="684360"/>
            <a:ext cx="5257800" cy="350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917280" y="4413240"/>
            <a:ext cx="5203800" cy="4186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ftr" idx="3"/>
          </p:nvPr>
        </p:nvSpPr>
        <p:spPr>
          <a:xfrm>
            <a:off x="0" y="8829360"/>
            <a:ext cx="3060720" cy="45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sldNum" idx="4"/>
          </p:nvPr>
        </p:nvSpPr>
        <p:spPr>
          <a:xfrm>
            <a:off x="3979800" y="8829360"/>
            <a:ext cx="3059280" cy="453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  <a:def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defRPr>
            </a:lvl1pPr>
          </a:lstStyle>
          <a:p>
            <a:pPr indent="0" algn="r">
              <a:buNone/>
              <a:tabLst>
                <a:tab algn="l" pos="0"/>
                <a:tab algn="l" pos="917640"/>
                <a:tab algn="l" pos="1835280"/>
                <a:tab algn="l" pos="2752560"/>
                <a:tab algn="l" pos="3670200"/>
                <a:tab algn="l" pos="4587840"/>
                <a:tab algn="l" pos="5505480"/>
                <a:tab algn="l" pos="6423120"/>
                <a:tab algn="l" pos="7340760"/>
                <a:tab algn="l" pos="8258040"/>
                <a:tab algn="l" pos="9175680"/>
                <a:tab algn="l" pos="10093320"/>
              </a:tabLst>
            </a:pPr>
            <a:fld id="{F27CD258-4F04-4C58-9886-B3A3AB632AFA}" type="slidenum"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9.wmf"/><Relationship Id="rId3" Type="http://schemas.openxmlformats.org/officeDocument/2006/relationships/slide" Target="../slides/slide11.xml"/><Relationship Id="rId4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8.wmf"/><Relationship Id="rId3" Type="http://schemas.openxmlformats.org/officeDocument/2006/relationships/slide" Target="../slides/slide4.xml"/><Relationship Id="rId4" Type="http://schemas.openxmlformats.org/officeDocument/2006/relationships/notesMaster" Target="../notesMasters/notesMaster1.xml"/>
</Relationships>
</file>

<file path=ppt/notesSlides/_rels/notesSlide4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0.wmf"/><Relationship Id="rId3" Type="http://schemas.openxmlformats.org/officeDocument/2006/relationships/slide" Target="../slides/slide44.xml"/><Relationship Id="rId4" Type="http://schemas.openxmlformats.org/officeDocument/2006/relationships/notesMaster" Target="../notesMasters/notesMaster1.xml"/>
</Relationships>
</file>

<file path=ppt/notesSlides/_rels/notesSlide4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1.wmf"/><Relationship Id="rId3" Type="http://schemas.openxmlformats.org/officeDocument/2006/relationships/slide" Target="../slides/slide45.xml"/><Relationship Id="rId4" Type="http://schemas.openxmlformats.org/officeDocument/2006/relationships/notesMaster" Target="../notesMasters/notesMaster1.xml"/>
</Relationships>
</file>

<file path=ppt/notesSlides/_rels/notesSlide4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2.wmf"/><Relationship Id="rId3" Type="http://schemas.openxmlformats.org/officeDocument/2006/relationships/slide" Target="../slides/slide46.xml"/><Relationship Id="rId4" Type="http://schemas.openxmlformats.org/officeDocument/2006/relationships/notesMaster" Target="../notesMasters/notesMaster1.xml"/>
</Relationships>
</file>

<file path=ppt/notesSlides/_rels/notesSlide4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3.wmf"/><Relationship Id="rId3" Type="http://schemas.openxmlformats.org/officeDocument/2006/relationships/slide" Target="../slides/slide47.xml"/><Relationship Id="rId4" Type="http://schemas.openxmlformats.org/officeDocument/2006/relationships/notesMaster" Target="../notesMasters/notesMaster1.xml"/>
</Relationship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5" name="PlaceHolder 1"/>
          <p:cNvSpPr>
            <a:spLocks noGrp="1"/>
          </p:cNvSpPr>
          <p:nvPr>
            <p:ph type="sldImg"/>
          </p:nvPr>
        </p:nvSpPr>
        <p:spPr>
          <a:xfrm>
            <a:off x="858960" y="684360"/>
            <a:ext cx="5254560" cy="3503520"/>
          </a:xfrm>
          <a:prstGeom prst="rect">
            <a:avLst/>
          </a:prstGeom>
          <a:ln w="0">
            <a:noFill/>
          </a:ln>
        </p:spPr>
      </p:sp>
      <p:graphicFrame>
        <p:nvGraphicFramePr>
          <p:cNvPr id="4866" name=""/>
          <p:cNvGraphicFramePr/>
          <p:nvPr/>
        </p:nvGraphicFramePr>
        <p:xfrm>
          <a:off x="1241280" y="4716360"/>
          <a:ext cx="4581720" cy="39610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8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41280" y="4716360"/>
                    <a:ext cx="4581720" cy="3961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2" name="PlaceHolder 1"/>
          <p:cNvSpPr>
            <a:spLocks noGrp="1"/>
          </p:cNvSpPr>
          <p:nvPr>
            <p:ph type="sldImg"/>
          </p:nvPr>
        </p:nvSpPr>
        <p:spPr>
          <a:xfrm>
            <a:off x="857160" y="684360"/>
            <a:ext cx="5257800" cy="3503520"/>
          </a:xfrm>
          <a:prstGeom prst="rect">
            <a:avLst/>
          </a:prstGeom>
          <a:ln w="0">
            <a:noFill/>
          </a:ln>
        </p:spPr>
      </p:sp>
      <p:graphicFrame>
        <p:nvGraphicFramePr>
          <p:cNvPr id="4863" name=""/>
          <p:cNvGraphicFramePr/>
          <p:nvPr/>
        </p:nvGraphicFramePr>
        <p:xfrm>
          <a:off x="1558800" y="4651200"/>
          <a:ext cx="3859200" cy="3965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8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58800" y="4651200"/>
                    <a:ext cx="3859200" cy="3965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8" name="PlaceHolder 1"/>
          <p:cNvSpPr>
            <a:spLocks noGrp="1"/>
          </p:cNvSpPr>
          <p:nvPr>
            <p:ph type="sldImg"/>
          </p:nvPr>
        </p:nvSpPr>
        <p:spPr>
          <a:xfrm>
            <a:off x="857160" y="684360"/>
            <a:ext cx="5257800" cy="3503520"/>
          </a:xfrm>
          <a:prstGeom prst="rect">
            <a:avLst/>
          </a:prstGeom>
          <a:ln w="0">
            <a:noFill/>
          </a:ln>
        </p:spPr>
      </p:sp>
      <p:graphicFrame>
        <p:nvGraphicFramePr>
          <p:cNvPr id="4869" name=""/>
          <p:cNvGraphicFramePr/>
          <p:nvPr/>
        </p:nvGraphicFramePr>
        <p:xfrm>
          <a:off x="1038240" y="4646520"/>
          <a:ext cx="5349960" cy="41180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8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38240" y="4646520"/>
                    <a:ext cx="5349960" cy="4118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1" name="PlaceHolder 1"/>
          <p:cNvSpPr>
            <a:spLocks noGrp="1"/>
          </p:cNvSpPr>
          <p:nvPr>
            <p:ph type="sldImg"/>
          </p:nvPr>
        </p:nvSpPr>
        <p:spPr>
          <a:xfrm>
            <a:off x="858960" y="684360"/>
            <a:ext cx="5254560" cy="3503520"/>
          </a:xfrm>
          <a:prstGeom prst="rect">
            <a:avLst/>
          </a:prstGeom>
          <a:ln w="0">
            <a:noFill/>
          </a:ln>
        </p:spPr>
      </p:sp>
      <p:sp>
        <p:nvSpPr>
          <p:cNvPr id="4872" name=""/>
          <p:cNvSpPr/>
          <p:nvPr/>
        </p:nvSpPr>
        <p:spPr>
          <a:xfrm>
            <a:off x="817560" y="4378320"/>
            <a:ext cx="1843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1080" rIns="91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4873" name=""/>
          <p:cNvGraphicFramePr/>
          <p:nvPr/>
        </p:nvGraphicFramePr>
        <p:xfrm>
          <a:off x="1595520" y="4338720"/>
          <a:ext cx="3846600" cy="45496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8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95520" y="4338720"/>
                    <a:ext cx="3846600" cy="454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5" name="PlaceHolder 1"/>
          <p:cNvSpPr>
            <a:spLocks noGrp="1"/>
          </p:cNvSpPr>
          <p:nvPr>
            <p:ph type="sldImg"/>
          </p:nvPr>
        </p:nvSpPr>
        <p:spPr>
          <a:xfrm>
            <a:off x="858960" y="684360"/>
            <a:ext cx="5254560" cy="3503520"/>
          </a:xfrm>
          <a:prstGeom prst="rect">
            <a:avLst/>
          </a:prstGeom>
          <a:ln w="0">
            <a:noFill/>
          </a:ln>
        </p:spPr>
      </p:sp>
      <p:graphicFrame>
        <p:nvGraphicFramePr>
          <p:cNvPr id="4876" name=""/>
          <p:cNvGraphicFramePr/>
          <p:nvPr/>
        </p:nvGraphicFramePr>
        <p:xfrm>
          <a:off x="1081080" y="4562640"/>
          <a:ext cx="4983120" cy="39495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8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81080" y="4562640"/>
                    <a:ext cx="4983120" cy="3949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8" name="PlaceHolder 1"/>
          <p:cNvSpPr>
            <a:spLocks noGrp="1"/>
          </p:cNvSpPr>
          <p:nvPr>
            <p:ph type="sldImg"/>
          </p:nvPr>
        </p:nvSpPr>
        <p:spPr>
          <a:xfrm>
            <a:off x="857160" y="684360"/>
            <a:ext cx="5257800" cy="3503520"/>
          </a:xfrm>
          <a:prstGeom prst="rect">
            <a:avLst/>
          </a:prstGeom>
          <a:ln w="0">
            <a:noFill/>
          </a:ln>
        </p:spPr>
      </p:sp>
      <p:graphicFrame>
        <p:nvGraphicFramePr>
          <p:cNvPr id="4879" name=""/>
          <p:cNvGraphicFramePr/>
          <p:nvPr/>
        </p:nvGraphicFramePr>
        <p:xfrm>
          <a:off x="1407960" y="4559400"/>
          <a:ext cx="4052880" cy="38782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8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07960" y="4559400"/>
                    <a:ext cx="4052880" cy="387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6087AFB-1E52-436D-A0EB-991426FB8EA6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1036440" y="1377720"/>
            <a:ext cx="400392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5240880" y="1377720"/>
            <a:ext cx="400392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5F11457-0905-4928-89ED-89D0DEA1464A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E2CF6C7-8FA2-4217-B1CF-73418DAB3D3B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1036440" y="137772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22C1FF8-7ED2-44E6-98DC-6176B99D4DBF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1036440" y="137772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EA5D256-3D94-4A87-BD2D-B282167A91AE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sldNum" idx="1"/>
          </p:nvPr>
        </p:nvSpPr>
        <p:spPr>
          <a:xfrm>
            <a:off x="4075200" y="6566040"/>
            <a:ext cx="21333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E1EAA4A-CC8C-4723-922D-BEA2F30A5B7F}" type="slidenum"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1036440" y="137772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" name="ENE_C_WHI" descr=""/>
          <p:cNvPicPr/>
          <p:nvPr/>
        </p:nvPicPr>
        <p:blipFill>
          <a:blip r:embed="rId2"/>
          <a:stretch/>
        </p:blipFill>
        <p:spPr>
          <a:xfrm>
            <a:off x="9574200" y="6278400"/>
            <a:ext cx="425520" cy="4413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image" Target="../media/image9.png"/><Relationship Id="rId4" Type="http://schemas.openxmlformats.org/officeDocument/2006/relationships/image" Target="../media/image9.png"/><Relationship Id="rId5" Type="http://schemas.openxmlformats.org/officeDocument/2006/relationships/oleObject" Target="../embeddings/oleObject2.bin"/><Relationship Id="rId6" Type="http://schemas.openxmlformats.org/officeDocument/2006/relationships/image" Target="../media/image10.w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11.wmf"/><Relationship Id="rId9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5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6.wmf"/><Relationship Id="rId7" Type="http://schemas.openxmlformats.org/officeDocument/2006/relationships/image" Target="../media/image9.png"/><Relationship Id="rId8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8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9.wmf"/><Relationship Id="rId5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1.wmf"/><Relationship Id="rId3" Type="http://schemas.openxmlformats.org/officeDocument/2006/relationships/slideLayout" Target="../slideLayouts/slideLayout4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wmf"/><Relationship Id="rId3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4.wmf"/><Relationship Id="rId5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6.wmf"/><Relationship Id="rId5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image" Target="../media/image9.png"/><Relationship Id="rId3" Type="http://schemas.openxmlformats.org/officeDocument/2006/relationships/image" Target="../media/image9.png"/><Relationship Id="rId4" Type="http://schemas.openxmlformats.org/officeDocument/2006/relationships/image" Target="../media/image9.png"/><Relationship Id="rId5" Type="http://schemas.openxmlformats.org/officeDocument/2006/relationships/slideLayout" Target="../slideLayouts/slideLayout4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5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47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7.wmf"/><Relationship Id="rId7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761760" y="271908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br>
              <a:rPr sz="3600"/>
            </a:b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Transaction Group Overview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523520" y="4422240"/>
            <a:ext cx="7239240" cy="1752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>
              <a:lnSpc>
                <a:spcPct val="80000"/>
              </a:lnSpc>
              <a:spcBef>
                <a:spcPts val="22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Presented to: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80000"/>
              </a:lnSpc>
              <a:spcBef>
                <a:spcPts val="2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80000"/>
              </a:lnSpc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 / Analyst Orientation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8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85000"/>
              </a:lnSpc>
              <a:spcBef>
                <a:spcPts val="337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8,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Houston, Texas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1" name="ENE_C_WHI" descr=""/>
          <p:cNvPicPr/>
          <p:nvPr/>
        </p:nvPicPr>
        <p:blipFill>
          <a:blip r:embed="rId1"/>
          <a:stretch/>
        </p:blipFill>
        <p:spPr>
          <a:xfrm>
            <a:off x="3898800" y="334800"/>
            <a:ext cx="2422800" cy="2346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2" name=""/>
          <p:cNvSpPr/>
          <p:nvPr/>
        </p:nvSpPr>
        <p:spPr>
          <a:xfrm>
            <a:off x="9504360" y="6087960"/>
            <a:ext cx="782640" cy="7700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"/>
          <p:cNvSpPr/>
          <p:nvPr/>
        </p:nvSpPr>
        <p:spPr>
          <a:xfrm>
            <a:off x="4464000" y="5502240"/>
            <a:ext cx="1396800" cy="30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9" name=""/>
          <p:cNvSpPr/>
          <p:nvPr/>
        </p:nvSpPr>
        <p:spPr>
          <a:xfrm>
            <a:off x="5191200" y="3352680"/>
            <a:ext cx="6120" cy="1487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0" name=""/>
          <p:cNvSpPr/>
          <p:nvPr/>
        </p:nvSpPr>
        <p:spPr>
          <a:xfrm>
            <a:off x="5189400" y="4618080"/>
            <a:ext cx="0" cy="1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1" name=""/>
          <p:cNvSpPr/>
          <p:nvPr/>
        </p:nvSpPr>
        <p:spPr>
          <a:xfrm>
            <a:off x="3726000" y="4618080"/>
            <a:ext cx="0" cy="1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2" name=""/>
          <p:cNvSpPr/>
          <p:nvPr/>
        </p:nvSpPr>
        <p:spPr>
          <a:xfrm>
            <a:off x="2292480" y="4618080"/>
            <a:ext cx="0" cy="1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3" name=""/>
          <p:cNvSpPr/>
          <p:nvPr/>
        </p:nvSpPr>
        <p:spPr>
          <a:xfrm>
            <a:off x="2303640" y="4616280"/>
            <a:ext cx="5692680" cy="400320"/>
          </a:xfrm>
          <a:custGeom>
            <a:avLst/>
            <a:gdLst/>
            <a:ahLst/>
            <a:rect l="l" t="t" r="r" b="b"/>
            <a:pathLst>
              <a:path w="4217" h="252">
                <a:moveTo>
                  <a:pt x="0" y="227"/>
                </a:moveTo>
                <a:lnTo>
                  <a:pt x="0" y="0"/>
                </a:lnTo>
                <a:lnTo>
                  <a:pt x="4217" y="0"/>
                </a:lnTo>
                <a:lnTo>
                  <a:pt x="4217" y="252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4" name=""/>
          <p:cNvSpPr/>
          <p:nvPr/>
        </p:nvSpPr>
        <p:spPr>
          <a:xfrm>
            <a:off x="6546960" y="4618080"/>
            <a:ext cx="0" cy="166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5" name=""/>
          <p:cNvSpPr/>
          <p:nvPr/>
        </p:nvSpPr>
        <p:spPr>
          <a:xfrm>
            <a:off x="3475080" y="1123920"/>
            <a:ext cx="3444840" cy="3154320"/>
          </a:xfrm>
          <a:prstGeom prst="rect">
            <a:avLst/>
          </a:prstGeom>
          <a:solidFill>
            <a:srgbClr val="ffff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6" name=""/>
          <p:cNvSpPr/>
          <p:nvPr/>
        </p:nvSpPr>
        <p:spPr>
          <a:xfrm>
            <a:off x="1716120" y="4773600"/>
            <a:ext cx="113184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7" name=""/>
          <p:cNvSpPr/>
          <p:nvPr/>
        </p:nvSpPr>
        <p:spPr>
          <a:xfrm>
            <a:off x="3147840" y="4773600"/>
            <a:ext cx="113364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8" name=""/>
          <p:cNvSpPr/>
          <p:nvPr/>
        </p:nvSpPr>
        <p:spPr>
          <a:xfrm>
            <a:off x="4581360" y="4773600"/>
            <a:ext cx="113220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9" name=""/>
          <p:cNvSpPr/>
          <p:nvPr/>
        </p:nvSpPr>
        <p:spPr>
          <a:xfrm>
            <a:off x="5997600" y="4773600"/>
            <a:ext cx="113184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0" name=""/>
          <p:cNvSpPr/>
          <p:nvPr/>
        </p:nvSpPr>
        <p:spPr>
          <a:xfrm>
            <a:off x="7413480" y="4773600"/>
            <a:ext cx="113220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1" name=""/>
          <p:cNvSpPr/>
          <p:nvPr/>
        </p:nvSpPr>
        <p:spPr>
          <a:xfrm>
            <a:off x="3710160" y="3389400"/>
            <a:ext cx="2950920" cy="62388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2" name=""/>
          <p:cNvSpPr/>
          <p:nvPr/>
        </p:nvSpPr>
        <p:spPr>
          <a:xfrm>
            <a:off x="3710160" y="2567160"/>
            <a:ext cx="2950920" cy="62388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3" name=""/>
          <p:cNvSpPr/>
          <p:nvPr/>
        </p:nvSpPr>
        <p:spPr>
          <a:xfrm>
            <a:off x="3710160" y="1728720"/>
            <a:ext cx="2950920" cy="62388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4" name=""/>
          <p:cNvSpPr/>
          <p:nvPr/>
        </p:nvSpPr>
        <p:spPr>
          <a:xfrm>
            <a:off x="4233240" y="3530520"/>
            <a:ext cx="1921680" cy="3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5" name=""/>
          <p:cNvSpPr/>
          <p:nvPr/>
        </p:nvSpPr>
        <p:spPr>
          <a:xfrm>
            <a:off x="4703400" y="1266840"/>
            <a:ext cx="980280" cy="30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6" name=""/>
          <p:cNvSpPr/>
          <p:nvPr/>
        </p:nvSpPr>
        <p:spPr>
          <a:xfrm>
            <a:off x="4205160" y="2719440"/>
            <a:ext cx="1984680" cy="3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Access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7" name=""/>
          <p:cNvSpPr/>
          <p:nvPr/>
        </p:nvSpPr>
        <p:spPr>
          <a:xfrm>
            <a:off x="4317840" y="1857240"/>
            <a:ext cx="1768680" cy="32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Making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8" name=""/>
          <p:cNvGrpSpPr/>
          <p:nvPr/>
        </p:nvGrpSpPr>
        <p:grpSpPr>
          <a:xfrm>
            <a:off x="2998800" y="4618080"/>
            <a:ext cx="4281480" cy="1253880"/>
            <a:chOff x="2998800" y="4618080"/>
            <a:chExt cx="4281480" cy="1253880"/>
          </a:xfrm>
        </p:grpSpPr>
        <p:sp>
          <p:nvSpPr>
            <p:cNvPr id="199" name=""/>
            <p:cNvSpPr/>
            <p:nvPr/>
          </p:nvSpPr>
          <p:spPr>
            <a:xfrm>
              <a:off x="2998800" y="4618080"/>
              <a:ext cx="0" cy="1253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4449600" y="4618080"/>
              <a:ext cx="0" cy="1253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5872320" y="4618080"/>
              <a:ext cx="0" cy="1253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7280280" y="4618080"/>
              <a:ext cx="0" cy="12538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3" name=""/>
          <p:cNvSpPr/>
          <p:nvPr/>
        </p:nvSpPr>
        <p:spPr>
          <a:xfrm>
            <a:off x="2441520" y="5803920"/>
            <a:ext cx="113184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4" name=""/>
          <p:cNvSpPr/>
          <p:nvPr/>
        </p:nvSpPr>
        <p:spPr>
          <a:xfrm>
            <a:off x="3895560" y="5803920"/>
            <a:ext cx="113220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5" name=""/>
          <p:cNvSpPr/>
          <p:nvPr/>
        </p:nvSpPr>
        <p:spPr>
          <a:xfrm>
            <a:off x="5316480" y="5803920"/>
            <a:ext cx="113184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6" name=""/>
          <p:cNvSpPr/>
          <p:nvPr/>
        </p:nvSpPr>
        <p:spPr>
          <a:xfrm>
            <a:off x="6713640" y="5803920"/>
            <a:ext cx="1131840" cy="62388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  <a:effectLst>
            <a:outerShdw dist="71785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7" name=""/>
          <p:cNvSpPr/>
          <p:nvPr/>
        </p:nvSpPr>
        <p:spPr>
          <a:xfrm>
            <a:off x="1663200" y="4908600"/>
            <a:ext cx="122148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Delivery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" name=""/>
          <p:cNvSpPr/>
          <p:nvPr/>
        </p:nvSpPr>
        <p:spPr>
          <a:xfrm>
            <a:off x="3245760" y="4843440"/>
            <a:ext cx="95400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Risk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" name=""/>
          <p:cNvSpPr/>
          <p:nvPr/>
        </p:nvSpPr>
        <p:spPr>
          <a:xfrm>
            <a:off x="4586400" y="4843440"/>
            <a:ext cx="113328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Engineering and Construction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" name=""/>
          <p:cNvSpPr/>
          <p:nvPr/>
        </p:nvSpPr>
        <p:spPr>
          <a:xfrm>
            <a:off x="5959800" y="4908600"/>
            <a:ext cx="120744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Peaking &amp;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Storage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" name=""/>
          <p:cNvSpPr/>
          <p:nvPr/>
        </p:nvSpPr>
        <p:spPr>
          <a:xfrm>
            <a:off x="7672320" y="4973760"/>
            <a:ext cx="658800" cy="22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2" name=""/>
          <p:cNvSpPr/>
          <p:nvPr/>
        </p:nvSpPr>
        <p:spPr>
          <a:xfrm>
            <a:off x="2466360" y="5875200"/>
            <a:ext cx="108036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Utility Facility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Operations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&amp;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3" name=""/>
          <p:cNvSpPr/>
          <p:nvPr/>
        </p:nvSpPr>
        <p:spPr>
          <a:xfrm>
            <a:off x="3967200" y="5938920"/>
            <a:ext cx="100656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Outsourcing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4" name=""/>
          <p:cNvSpPr/>
          <p:nvPr/>
        </p:nvSpPr>
        <p:spPr>
          <a:xfrm>
            <a:off x="5406120" y="5875200"/>
            <a:ext cx="954000" cy="48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5" name=""/>
          <p:cNvSpPr/>
          <p:nvPr/>
        </p:nvSpPr>
        <p:spPr>
          <a:xfrm>
            <a:off x="6814440" y="5938920"/>
            <a:ext cx="9396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eCommerce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Applications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6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Creation of an Enron Network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49B8DBC-0C5D-4856-B47E-EE4578DD115A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"/>
          <p:cNvSpPr/>
          <p:nvPr/>
        </p:nvSpPr>
        <p:spPr>
          <a:xfrm>
            <a:off x="1324080" y="5006880"/>
            <a:ext cx="7534080" cy="161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5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 Opportunities Exist Within and Between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5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Scale and Information Identify Highest Value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5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Incremental Cost to Enter New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5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Diversification Contributes to Strong Business Growth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" name=""/>
          <p:cNvSpPr/>
          <p:nvPr/>
        </p:nvSpPr>
        <p:spPr>
          <a:xfrm flipV="1">
            <a:off x="6094440" y="3668760"/>
            <a:ext cx="976320" cy="936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9" name=""/>
          <p:cNvSpPr/>
          <p:nvPr/>
        </p:nvSpPr>
        <p:spPr>
          <a:xfrm flipH="1" flipV="1">
            <a:off x="3250800" y="3663720"/>
            <a:ext cx="1035000" cy="7491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0" name=""/>
          <p:cNvSpPr/>
          <p:nvPr/>
        </p:nvSpPr>
        <p:spPr>
          <a:xfrm flipH="1">
            <a:off x="5929200" y="1282680"/>
            <a:ext cx="222480" cy="3043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1" name=""/>
          <p:cNvSpPr/>
          <p:nvPr/>
        </p:nvSpPr>
        <p:spPr>
          <a:xfrm flipH="1">
            <a:off x="3794040" y="2351160"/>
            <a:ext cx="2689200" cy="11016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2" name=""/>
          <p:cNvSpPr/>
          <p:nvPr/>
        </p:nvSpPr>
        <p:spPr>
          <a:xfrm flipH="1">
            <a:off x="3875040" y="1171440"/>
            <a:ext cx="1959120" cy="9572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3" name=""/>
          <p:cNvSpPr/>
          <p:nvPr/>
        </p:nvSpPr>
        <p:spPr>
          <a:xfrm>
            <a:off x="6275520" y="1273320"/>
            <a:ext cx="876240" cy="8096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4" name=""/>
          <p:cNvSpPr/>
          <p:nvPr/>
        </p:nvSpPr>
        <p:spPr>
          <a:xfrm>
            <a:off x="4205160" y="1282680"/>
            <a:ext cx="230400" cy="31068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5" name=""/>
          <p:cNvSpPr/>
          <p:nvPr/>
        </p:nvSpPr>
        <p:spPr>
          <a:xfrm flipH="1">
            <a:off x="4464000" y="1317600"/>
            <a:ext cx="1535040" cy="3119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6" name=""/>
          <p:cNvSpPr/>
          <p:nvPr/>
        </p:nvSpPr>
        <p:spPr>
          <a:xfrm>
            <a:off x="4216320" y="1317600"/>
            <a:ext cx="1633680" cy="3114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7" name=""/>
          <p:cNvSpPr/>
          <p:nvPr/>
        </p:nvSpPr>
        <p:spPr>
          <a:xfrm flipH="1">
            <a:off x="4587480" y="2451240"/>
            <a:ext cx="1739880" cy="19746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8" name=""/>
          <p:cNvSpPr/>
          <p:nvPr/>
        </p:nvSpPr>
        <p:spPr>
          <a:xfrm>
            <a:off x="3973680" y="2516040"/>
            <a:ext cx="1890720" cy="2014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9" name=""/>
          <p:cNvSpPr/>
          <p:nvPr/>
        </p:nvSpPr>
        <p:spPr>
          <a:xfrm>
            <a:off x="3603600" y="347184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0" name=""/>
          <p:cNvSpPr/>
          <p:nvPr/>
        </p:nvSpPr>
        <p:spPr>
          <a:xfrm flipH="1">
            <a:off x="3720600" y="1376280"/>
            <a:ext cx="2256120" cy="19623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1" name=""/>
          <p:cNvSpPr/>
          <p:nvPr/>
        </p:nvSpPr>
        <p:spPr>
          <a:xfrm>
            <a:off x="4427640" y="1469880"/>
            <a:ext cx="2151000" cy="18687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2" name=""/>
          <p:cNvSpPr/>
          <p:nvPr/>
        </p:nvSpPr>
        <p:spPr>
          <a:xfrm>
            <a:off x="3546360" y="228924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3" name=""/>
          <p:cNvSpPr/>
          <p:nvPr/>
        </p:nvSpPr>
        <p:spPr>
          <a:xfrm>
            <a:off x="3851280" y="2338560"/>
            <a:ext cx="2681280" cy="1081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4" name=""/>
          <p:cNvSpPr/>
          <p:nvPr/>
        </p:nvSpPr>
        <p:spPr>
          <a:xfrm>
            <a:off x="4278240" y="1166760"/>
            <a:ext cx="2090880" cy="927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5" name=""/>
          <p:cNvSpPr/>
          <p:nvPr/>
        </p:nvSpPr>
        <p:spPr>
          <a:xfrm flipH="1">
            <a:off x="3158640" y="1230480"/>
            <a:ext cx="646200" cy="8823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6" name=""/>
          <p:cNvSpPr/>
          <p:nvPr/>
        </p:nvSpPr>
        <p:spPr>
          <a:xfrm>
            <a:off x="3143160" y="2187720"/>
            <a:ext cx="15840" cy="1519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7" name=""/>
          <p:cNvSpPr/>
          <p:nvPr/>
        </p:nvSpPr>
        <p:spPr>
          <a:xfrm>
            <a:off x="7129440" y="2225520"/>
            <a:ext cx="0" cy="1433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8" name=""/>
          <p:cNvSpPr/>
          <p:nvPr/>
        </p:nvSpPr>
        <p:spPr>
          <a:xfrm>
            <a:off x="4346640" y="1158840"/>
            <a:ext cx="15922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9" name=""/>
          <p:cNvSpPr/>
          <p:nvPr/>
        </p:nvSpPr>
        <p:spPr>
          <a:xfrm>
            <a:off x="2682720" y="952560"/>
            <a:ext cx="1974960" cy="5428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0" name=""/>
          <p:cNvSpPr/>
          <p:nvPr/>
        </p:nvSpPr>
        <p:spPr>
          <a:xfrm>
            <a:off x="2036880" y="3151080"/>
            <a:ext cx="1987560" cy="59400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Emissions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1" name=""/>
          <p:cNvSpPr/>
          <p:nvPr/>
        </p:nvSpPr>
        <p:spPr>
          <a:xfrm>
            <a:off x="2036880" y="2025720"/>
            <a:ext cx="1987560" cy="5936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2" name=""/>
          <p:cNvSpPr/>
          <p:nvPr/>
        </p:nvSpPr>
        <p:spPr>
          <a:xfrm>
            <a:off x="6299280" y="2028960"/>
            <a:ext cx="1971720" cy="5824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Crude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3" name=""/>
          <p:cNvSpPr/>
          <p:nvPr/>
        </p:nvSpPr>
        <p:spPr>
          <a:xfrm>
            <a:off x="3603600" y="458136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4" name=""/>
          <p:cNvSpPr/>
          <p:nvPr/>
        </p:nvSpPr>
        <p:spPr>
          <a:xfrm>
            <a:off x="2784600" y="4314960"/>
            <a:ext cx="1987560" cy="5918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Pulp and 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5" name=""/>
          <p:cNvSpPr/>
          <p:nvPr/>
        </p:nvSpPr>
        <p:spPr>
          <a:xfrm>
            <a:off x="5551560" y="957240"/>
            <a:ext cx="1987560" cy="5428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6" name=""/>
          <p:cNvSpPr/>
          <p:nvPr/>
        </p:nvSpPr>
        <p:spPr>
          <a:xfrm>
            <a:off x="6292800" y="3165480"/>
            <a:ext cx="1987560" cy="5824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Weather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7" name=""/>
          <p:cNvSpPr/>
          <p:nvPr/>
        </p:nvSpPr>
        <p:spPr>
          <a:xfrm>
            <a:off x="5551560" y="4314960"/>
            <a:ext cx="1987560" cy="5824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Merchant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8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Markets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073C919-6FBA-4905-941B-39FB53A5E6F0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"/>
          <p:cNvSpPr/>
          <p:nvPr/>
        </p:nvSpPr>
        <p:spPr>
          <a:xfrm flipV="1">
            <a:off x="6094440" y="3989160"/>
            <a:ext cx="976320" cy="9363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0" name=""/>
          <p:cNvSpPr/>
          <p:nvPr/>
        </p:nvSpPr>
        <p:spPr>
          <a:xfrm flipH="1" flipV="1">
            <a:off x="3250800" y="3984480"/>
            <a:ext cx="1035000" cy="749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1" name=""/>
          <p:cNvSpPr/>
          <p:nvPr/>
        </p:nvSpPr>
        <p:spPr>
          <a:xfrm flipH="1">
            <a:off x="5929200" y="1603440"/>
            <a:ext cx="222480" cy="3043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2" name=""/>
          <p:cNvSpPr/>
          <p:nvPr/>
        </p:nvSpPr>
        <p:spPr>
          <a:xfrm flipH="1">
            <a:off x="3794040" y="2671920"/>
            <a:ext cx="2689200" cy="11016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3" name=""/>
          <p:cNvSpPr/>
          <p:nvPr/>
        </p:nvSpPr>
        <p:spPr>
          <a:xfrm flipH="1">
            <a:off x="3875040" y="1492200"/>
            <a:ext cx="1959120" cy="9572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4" name=""/>
          <p:cNvSpPr/>
          <p:nvPr/>
        </p:nvSpPr>
        <p:spPr>
          <a:xfrm>
            <a:off x="6275520" y="1593720"/>
            <a:ext cx="876240" cy="8096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5" name=""/>
          <p:cNvSpPr/>
          <p:nvPr/>
        </p:nvSpPr>
        <p:spPr>
          <a:xfrm>
            <a:off x="4205160" y="1603440"/>
            <a:ext cx="230400" cy="31068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6" name=""/>
          <p:cNvSpPr/>
          <p:nvPr/>
        </p:nvSpPr>
        <p:spPr>
          <a:xfrm flipH="1">
            <a:off x="4464000" y="1638360"/>
            <a:ext cx="1535040" cy="3119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7" name=""/>
          <p:cNvSpPr/>
          <p:nvPr/>
        </p:nvSpPr>
        <p:spPr>
          <a:xfrm>
            <a:off x="4216320" y="1638360"/>
            <a:ext cx="1633680" cy="3114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8" name=""/>
          <p:cNvSpPr/>
          <p:nvPr/>
        </p:nvSpPr>
        <p:spPr>
          <a:xfrm flipH="1">
            <a:off x="4587480" y="2771640"/>
            <a:ext cx="1739880" cy="1974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9" name=""/>
          <p:cNvSpPr/>
          <p:nvPr/>
        </p:nvSpPr>
        <p:spPr>
          <a:xfrm>
            <a:off x="3973680" y="2836800"/>
            <a:ext cx="1890720" cy="2014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0" name=""/>
          <p:cNvSpPr/>
          <p:nvPr/>
        </p:nvSpPr>
        <p:spPr>
          <a:xfrm>
            <a:off x="3603600" y="379260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1" name=""/>
          <p:cNvSpPr/>
          <p:nvPr/>
        </p:nvSpPr>
        <p:spPr>
          <a:xfrm flipH="1">
            <a:off x="3720600" y="1697040"/>
            <a:ext cx="2256120" cy="1962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2" name=""/>
          <p:cNvSpPr/>
          <p:nvPr/>
        </p:nvSpPr>
        <p:spPr>
          <a:xfrm>
            <a:off x="4427640" y="1790640"/>
            <a:ext cx="2151000" cy="1868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3" name=""/>
          <p:cNvSpPr/>
          <p:nvPr/>
        </p:nvSpPr>
        <p:spPr>
          <a:xfrm>
            <a:off x="3546360" y="261000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4" name=""/>
          <p:cNvSpPr/>
          <p:nvPr/>
        </p:nvSpPr>
        <p:spPr>
          <a:xfrm>
            <a:off x="3851280" y="2658960"/>
            <a:ext cx="2681280" cy="1081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5" name=""/>
          <p:cNvSpPr/>
          <p:nvPr/>
        </p:nvSpPr>
        <p:spPr>
          <a:xfrm>
            <a:off x="4278240" y="1487520"/>
            <a:ext cx="2090880" cy="927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6" name=""/>
          <p:cNvSpPr/>
          <p:nvPr/>
        </p:nvSpPr>
        <p:spPr>
          <a:xfrm flipH="1">
            <a:off x="3158640" y="1550880"/>
            <a:ext cx="646200" cy="882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7" name=""/>
          <p:cNvSpPr/>
          <p:nvPr/>
        </p:nvSpPr>
        <p:spPr>
          <a:xfrm>
            <a:off x="3143160" y="2508120"/>
            <a:ext cx="15840" cy="1519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8" name=""/>
          <p:cNvSpPr/>
          <p:nvPr/>
        </p:nvSpPr>
        <p:spPr>
          <a:xfrm>
            <a:off x="7129440" y="2546280"/>
            <a:ext cx="0" cy="1433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9" name=""/>
          <p:cNvSpPr/>
          <p:nvPr/>
        </p:nvSpPr>
        <p:spPr>
          <a:xfrm>
            <a:off x="4346640" y="1479600"/>
            <a:ext cx="15922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0" name=""/>
          <p:cNvSpPr/>
          <p:nvPr/>
        </p:nvSpPr>
        <p:spPr>
          <a:xfrm>
            <a:off x="2682720" y="1273320"/>
            <a:ext cx="1974960" cy="5428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1" name=""/>
          <p:cNvSpPr/>
          <p:nvPr/>
        </p:nvSpPr>
        <p:spPr>
          <a:xfrm>
            <a:off x="2036880" y="3471840"/>
            <a:ext cx="1987560" cy="5936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2" name=""/>
          <p:cNvSpPr/>
          <p:nvPr/>
        </p:nvSpPr>
        <p:spPr>
          <a:xfrm>
            <a:off x="2036880" y="2346480"/>
            <a:ext cx="1987560" cy="5936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3" name=""/>
          <p:cNvSpPr/>
          <p:nvPr/>
        </p:nvSpPr>
        <p:spPr>
          <a:xfrm>
            <a:off x="6299280" y="2349360"/>
            <a:ext cx="1971720" cy="582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4" name=""/>
          <p:cNvSpPr/>
          <p:nvPr/>
        </p:nvSpPr>
        <p:spPr>
          <a:xfrm>
            <a:off x="3603600" y="490212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5" name=""/>
          <p:cNvSpPr/>
          <p:nvPr/>
        </p:nvSpPr>
        <p:spPr>
          <a:xfrm>
            <a:off x="2784600" y="4635360"/>
            <a:ext cx="1987560" cy="5922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and 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6" name=""/>
          <p:cNvSpPr/>
          <p:nvPr/>
        </p:nvSpPr>
        <p:spPr>
          <a:xfrm>
            <a:off x="5551560" y="1278000"/>
            <a:ext cx="1987560" cy="5428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7" name=""/>
          <p:cNvSpPr/>
          <p:nvPr/>
        </p:nvSpPr>
        <p:spPr>
          <a:xfrm>
            <a:off x="6292800" y="3486240"/>
            <a:ext cx="1987560" cy="5824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8" name=""/>
          <p:cNvSpPr/>
          <p:nvPr/>
        </p:nvSpPr>
        <p:spPr>
          <a:xfrm>
            <a:off x="5551560" y="4635360"/>
            <a:ext cx="1987560" cy="582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9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Markets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C742871-C0FD-48AB-85DF-878E21A71165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PlaceHolder 1"/>
          <p:cNvSpPr>
            <a:spLocks noGrp="1"/>
          </p:cNvSpPr>
          <p:nvPr>
            <p:ph/>
          </p:nvPr>
        </p:nvSpPr>
        <p:spPr>
          <a:xfrm>
            <a:off x="1036440" y="137772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Structural Changes in Wholesale Power Demand Patterns Providing Exceptional Gas-Related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Premiums Earned for Flexibility and Services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Opportunities in Outsourcing Energy Assets and Supply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e-Commerce Applications Differentiating Competitors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"/>
          <p:cNvSpPr/>
          <p:nvPr/>
        </p:nvSpPr>
        <p:spPr>
          <a:xfrm>
            <a:off x="1560600" y="1936800"/>
            <a:ext cx="8315280" cy="205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500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Bef>
                <a:spcPts val="1199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100000"/>
              </a:lnSpc>
              <a:spcBef>
                <a:spcPts val="1199"/>
              </a:spcBef>
              <a:buClr>
                <a:srgbClr val="000000"/>
              </a:buClr>
              <a:buFont typeface="Frutiger 45 Light"/>
              <a:buChar char="–"/>
              <a:tabLst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Gas Market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36910BB-82B3-4196-A8E8-0539218942C9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"/>
          <p:cNvSpPr/>
          <p:nvPr/>
        </p:nvSpPr>
        <p:spPr>
          <a:xfrm>
            <a:off x="866880" y="2940120"/>
            <a:ext cx="2290680" cy="1728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4" name=""/>
          <p:cNvSpPr/>
          <p:nvPr/>
        </p:nvSpPr>
        <p:spPr>
          <a:xfrm>
            <a:off x="12600" y="297000"/>
            <a:ext cx="10287000" cy="82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741240"/>
                <a:tab algn="l" pos="1482840"/>
                <a:tab algn="l" pos="2224080"/>
                <a:tab algn="l" pos="2965320"/>
                <a:tab algn="l" pos="3706920"/>
                <a:tab algn="l" pos="4448160"/>
                <a:tab algn="l" pos="5189400"/>
                <a:tab algn="l" pos="5931000"/>
                <a:tab algn="l" pos="6672240"/>
                <a:tab algn="l" pos="7413480"/>
                <a:tab algn="l" pos="8155080"/>
                <a:tab algn="l" pos="8896320"/>
                <a:tab algn="l" pos="9637560"/>
                <a:tab algn="l" pos="103791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5" name=""/>
          <p:cNvSpPr/>
          <p:nvPr/>
        </p:nvSpPr>
        <p:spPr>
          <a:xfrm>
            <a:off x="863640" y="4835520"/>
            <a:ext cx="2290680" cy="1728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86" name=""/>
          <p:cNvGraphicFramePr/>
          <p:nvPr/>
        </p:nvGraphicFramePr>
        <p:xfrm>
          <a:off x="1279440" y="5032440"/>
          <a:ext cx="2189160" cy="145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79440" y="5032440"/>
                    <a:ext cx="2189160" cy="145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8" name=""/>
          <p:cNvSpPr/>
          <p:nvPr/>
        </p:nvSpPr>
        <p:spPr>
          <a:xfrm>
            <a:off x="1362960" y="4824360"/>
            <a:ext cx="1222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Term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9" name=""/>
          <p:cNvSpPr/>
          <p:nvPr/>
        </p:nvSpPr>
        <p:spPr>
          <a:xfrm>
            <a:off x="1054080" y="5761080"/>
            <a:ext cx="461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&gt;10Yr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0" name=""/>
          <p:cNvSpPr/>
          <p:nvPr/>
        </p:nvSpPr>
        <p:spPr>
          <a:xfrm>
            <a:off x="1114920" y="5626080"/>
            <a:ext cx="5212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1-10 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1" name=""/>
          <p:cNvSpPr/>
          <p:nvPr/>
        </p:nvSpPr>
        <p:spPr>
          <a:xfrm>
            <a:off x="958680" y="5522760"/>
            <a:ext cx="115920" cy="11592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2" name=""/>
          <p:cNvSpPr/>
          <p:nvPr/>
        </p:nvSpPr>
        <p:spPr>
          <a:xfrm>
            <a:off x="958680" y="5667480"/>
            <a:ext cx="115920" cy="1159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3" name=""/>
          <p:cNvSpPr/>
          <p:nvPr/>
        </p:nvSpPr>
        <p:spPr>
          <a:xfrm>
            <a:off x="958680" y="5811840"/>
            <a:ext cx="115920" cy="11592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4" name=""/>
          <p:cNvSpPr/>
          <p:nvPr/>
        </p:nvSpPr>
        <p:spPr>
          <a:xfrm>
            <a:off x="1049040" y="5483160"/>
            <a:ext cx="405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&lt;1Yr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5" name=""/>
          <p:cNvSpPr/>
          <p:nvPr/>
        </p:nvSpPr>
        <p:spPr>
          <a:xfrm>
            <a:off x="6589800" y="1552680"/>
            <a:ext cx="1771560" cy="1452600"/>
          </a:xfrm>
          <a:custGeom>
            <a:avLst/>
            <a:gdLst/>
            <a:ahLst/>
            <a:rect l="l" t="t" r="r" b="b"/>
            <a:pathLst>
              <a:path w="2284" h="1830">
                <a:moveTo>
                  <a:pt x="85" y="434"/>
                </a:moveTo>
                <a:lnTo>
                  <a:pt x="95" y="416"/>
                </a:lnTo>
                <a:lnTo>
                  <a:pt x="108" y="400"/>
                </a:lnTo>
                <a:lnTo>
                  <a:pt x="133" y="371"/>
                </a:lnTo>
                <a:lnTo>
                  <a:pt x="162" y="346"/>
                </a:lnTo>
                <a:lnTo>
                  <a:pt x="196" y="321"/>
                </a:lnTo>
                <a:lnTo>
                  <a:pt x="221" y="288"/>
                </a:lnTo>
                <a:lnTo>
                  <a:pt x="246" y="260"/>
                </a:lnTo>
                <a:lnTo>
                  <a:pt x="275" y="235"/>
                </a:lnTo>
                <a:lnTo>
                  <a:pt x="307" y="209"/>
                </a:lnTo>
                <a:lnTo>
                  <a:pt x="325" y="184"/>
                </a:lnTo>
                <a:lnTo>
                  <a:pt x="341" y="163"/>
                </a:lnTo>
                <a:lnTo>
                  <a:pt x="355" y="143"/>
                </a:lnTo>
                <a:lnTo>
                  <a:pt x="372" y="125"/>
                </a:lnTo>
                <a:lnTo>
                  <a:pt x="388" y="109"/>
                </a:lnTo>
                <a:lnTo>
                  <a:pt x="404" y="93"/>
                </a:lnTo>
                <a:lnTo>
                  <a:pt x="423" y="75"/>
                </a:lnTo>
                <a:lnTo>
                  <a:pt x="447" y="55"/>
                </a:lnTo>
                <a:lnTo>
                  <a:pt x="463" y="45"/>
                </a:lnTo>
                <a:lnTo>
                  <a:pt x="481" y="34"/>
                </a:lnTo>
                <a:lnTo>
                  <a:pt x="524" y="18"/>
                </a:lnTo>
                <a:lnTo>
                  <a:pt x="542" y="10"/>
                </a:lnTo>
                <a:lnTo>
                  <a:pt x="558" y="5"/>
                </a:lnTo>
                <a:lnTo>
                  <a:pt x="569" y="1"/>
                </a:lnTo>
                <a:lnTo>
                  <a:pt x="570" y="0"/>
                </a:lnTo>
                <a:lnTo>
                  <a:pt x="572" y="0"/>
                </a:lnTo>
                <a:lnTo>
                  <a:pt x="610" y="1"/>
                </a:lnTo>
                <a:lnTo>
                  <a:pt x="646" y="1"/>
                </a:lnTo>
                <a:lnTo>
                  <a:pt x="678" y="3"/>
                </a:lnTo>
                <a:lnTo>
                  <a:pt x="710" y="3"/>
                </a:lnTo>
                <a:lnTo>
                  <a:pt x="768" y="7"/>
                </a:lnTo>
                <a:lnTo>
                  <a:pt x="820" y="9"/>
                </a:lnTo>
                <a:lnTo>
                  <a:pt x="872" y="14"/>
                </a:lnTo>
                <a:lnTo>
                  <a:pt x="922" y="23"/>
                </a:lnTo>
                <a:lnTo>
                  <a:pt x="976" y="37"/>
                </a:lnTo>
                <a:lnTo>
                  <a:pt x="1033" y="55"/>
                </a:lnTo>
                <a:lnTo>
                  <a:pt x="1044" y="73"/>
                </a:lnTo>
                <a:lnTo>
                  <a:pt x="1053" y="86"/>
                </a:lnTo>
                <a:lnTo>
                  <a:pt x="1062" y="98"/>
                </a:lnTo>
                <a:lnTo>
                  <a:pt x="1067" y="107"/>
                </a:lnTo>
                <a:lnTo>
                  <a:pt x="1071" y="116"/>
                </a:lnTo>
                <a:lnTo>
                  <a:pt x="1074" y="122"/>
                </a:lnTo>
                <a:lnTo>
                  <a:pt x="1081" y="131"/>
                </a:lnTo>
                <a:lnTo>
                  <a:pt x="1087" y="138"/>
                </a:lnTo>
                <a:lnTo>
                  <a:pt x="1096" y="145"/>
                </a:lnTo>
                <a:lnTo>
                  <a:pt x="1103" y="149"/>
                </a:lnTo>
                <a:lnTo>
                  <a:pt x="1110" y="154"/>
                </a:lnTo>
                <a:lnTo>
                  <a:pt x="1119" y="159"/>
                </a:lnTo>
                <a:lnTo>
                  <a:pt x="1132" y="168"/>
                </a:lnTo>
                <a:lnTo>
                  <a:pt x="1142" y="184"/>
                </a:lnTo>
                <a:lnTo>
                  <a:pt x="1151" y="199"/>
                </a:lnTo>
                <a:lnTo>
                  <a:pt x="1159" y="209"/>
                </a:lnTo>
                <a:lnTo>
                  <a:pt x="1164" y="220"/>
                </a:lnTo>
                <a:lnTo>
                  <a:pt x="1167" y="227"/>
                </a:lnTo>
                <a:lnTo>
                  <a:pt x="1171" y="235"/>
                </a:lnTo>
                <a:lnTo>
                  <a:pt x="1176" y="244"/>
                </a:lnTo>
                <a:lnTo>
                  <a:pt x="1184" y="249"/>
                </a:lnTo>
                <a:lnTo>
                  <a:pt x="1193" y="253"/>
                </a:lnTo>
                <a:lnTo>
                  <a:pt x="1198" y="254"/>
                </a:lnTo>
                <a:lnTo>
                  <a:pt x="1207" y="258"/>
                </a:lnTo>
                <a:lnTo>
                  <a:pt x="1218" y="261"/>
                </a:lnTo>
                <a:lnTo>
                  <a:pt x="1230" y="265"/>
                </a:lnTo>
                <a:lnTo>
                  <a:pt x="1252" y="281"/>
                </a:lnTo>
                <a:lnTo>
                  <a:pt x="1271" y="297"/>
                </a:lnTo>
                <a:lnTo>
                  <a:pt x="1309" y="328"/>
                </a:lnTo>
                <a:lnTo>
                  <a:pt x="1350" y="357"/>
                </a:lnTo>
                <a:lnTo>
                  <a:pt x="1372" y="367"/>
                </a:lnTo>
                <a:lnTo>
                  <a:pt x="1397" y="376"/>
                </a:lnTo>
                <a:lnTo>
                  <a:pt x="1415" y="389"/>
                </a:lnTo>
                <a:lnTo>
                  <a:pt x="1436" y="401"/>
                </a:lnTo>
                <a:lnTo>
                  <a:pt x="1483" y="428"/>
                </a:lnTo>
                <a:lnTo>
                  <a:pt x="1506" y="443"/>
                </a:lnTo>
                <a:lnTo>
                  <a:pt x="1528" y="459"/>
                </a:lnTo>
                <a:lnTo>
                  <a:pt x="1548" y="473"/>
                </a:lnTo>
                <a:lnTo>
                  <a:pt x="1565" y="489"/>
                </a:lnTo>
                <a:lnTo>
                  <a:pt x="1585" y="509"/>
                </a:lnTo>
                <a:lnTo>
                  <a:pt x="1601" y="529"/>
                </a:lnTo>
                <a:lnTo>
                  <a:pt x="1634" y="563"/>
                </a:lnTo>
                <a:lnTo>
                  <a:pt x="1652" y="577"/>
                </a:lnTo>
                <a:lnTo>
                  <a:pt x="1669" y="591"/>
                </a:lnTo>
                <a:lnTo>
                  <a:pt x="1693" y="604"/>
                </a:lnTo>
                <a:lnTo>
                  <a:pt x="1718" y="615"/>
                </a:lnTo>
                <a:lnTo>
                  <a:pt x="1745" y="613"/>
                </a:lnTo>
                <a:lnTo>
                  <a:pt x="1768" y="609"/>
                </a:lnTo>
                <a:lnTo>
                  <a:pt x="1811" y="606"/>
                </a:lnTo>
                <a:lnTo>
                  <a:pt x="1851" y="602"/>
                </a:lnTo>
                <a:lnTo>
                  <a:pt x="1888" y="599"/>
                </a:lnTo>
                <a:lnTo>
                  <a:pt x="1926" y="599"/>
                </a:lnTo>
                <a:lnTo>
                  <a:pt x="1965" y="602"/>
                </a:lnTo>
                <a:lnTo>
                  <a:pt x="1989" y="604"/>
                </a:lnTo>
                <a:lnTo>
                  <a:pt x="2012" y="606"/>
                </a:lnTo>
                <a:lnTo>
                  <a:pt x="2039" y="609"/>
                </a:lnTo>
                <a:lnTo>
                  <a:pt x="2067" y="615"/>
                </a:lnTo>
                <a:lnTo>
                  <a:pt x="2078" y="618"/>
                </a:lnTo>
                <a:lnTo>
                  <a:pt x="2089" y="622"/>
                </a:lnTo>
                <a:lnTo>
                  <a:pt x="2110" y="634"/>
                </a:lnTo>
                <a:lnTo>
                  <a:pt x="2130" y="647"/>
                </a:lnTo>
                <a:lnTo>
                  <a:pt x="2152" y="656"/>
                </a:lnTo>
                <a:lnTo>
                  <a:pt x="2162" y="674"/>
                </a:lnTo>
                <a:lnTo>
                  <a:pt x="2177" y="694"/>
                </a:lnTo>
                <a:lnTo>
                  <a:pt x="2189" y="715"/>
                </a:lnTo>
                <a:lnTo>
                  <a:pt x="2204" y="735"/>
                </a:lnTo>
                <a:lnTo>
                  <a:pt x="2216" y="753"/>
                </a:lnTo>
                <a:lnTo>
                  <a:pt x="2227" y="767"/>
                </a:lnTo>
                <a:lnTo>
                  <a:pt x="2234" y="778"/>
                </a:lnTo>
                <a:lnTo>
                  <a:pt x="2236" y="781"/>
                </a:lnTo>
                <a:lnTo>
                  <a:pt x="2236" y="781"/>
                </a:lnTo>
                <a:lnTo>
                  <a:pt x="2243" y="801"/>
                </a:lnTo>
                <a:lnTo>
                  <a:pt x="2248" y="819"/>
                </a:lnTo>
                <a:lnTo>
                  <a:pt x="2256" y="833"/>
                </a:lnTo>
                <a:lnTo>
                  <a:pt x="2261" y="844"/>
                </a:lnTo>
                <a:lnTo>
                  <a:pt x="2272" y="866"/>
                </a:lnTo>
                <a:lnTo>
                  <a:pt x="2279" y="884"/>
                </a:lnTo>
                <a:lnTo>
                  <a:pt x="2283" y="894"/>
                </a:lnTo>
                <a:lnTo>
                  <a:pt x="2284" y="907"/>
                </a:lnTo>
                <a:lnTo>
                  <a:pt x="2284" y="920"/>
                </a:lnTo>
                <a:lnTo>
                  <a:pt x="2283" y="936"/>
                </a:lnTo>
                <a:lnTo>
                  <a:pt x="2281" y="954"/>
                </a:lnTo>
                <a:lnTo>
                  <a:pt x="2277" y="977"/>
                </a:lnTo>
                <a:lnTo>
                  <a:pt x="2270" y="1004"/>
                </a:lnTo>
                <a:lnTo>
                  <a:pt x="2263" y="1034"/>
                </a:lnTo>
                <a:lnTo>
                  <a:pt x="2257" y="1043"/>
                </a:lnTo>
                <a:lnTo>
                  <a:pt x="2248" y="1054"/>
                </a:lnTo>
                <a:lnTo>
                  <a:pt x="2238" y="1063"/>
                </a:lnTo>
                <a:lnTo>
                  <a:pt x="2225" y="1074"/>
                </a:lnTo>
                <a:lnTo>
                  <a:pt x="2198" y="1092"/>
                </a:lnTo>
                <a:lnTo>
                  <a:pt x="2188" y="1099"/>
                </a:lnTo>
                <a:lnTo>
                  <a:pt x="2179" y="1104"/>
                </a:lnTo>
                <a:lnTo>
                  <a:pt x="2012" y="1244"/>
                </a:lnTo>
                <a:lnTo>
                  <a:pt x="1992" y="1262"/>
                </a:lnTo>
                <a:lnTo>
                  <a:pt x="1974" y="1282"/>
                </a:lnTo>
                <a:lnTo>
                  <a:pt x="1940" y="1325"/>
                </a:lnTo>
                <a:lnTo>
                  <a:pt x="1906" y="1370"/>
                </a:lnTo>
                <a:lnTo>
                  <a:pt x="1872" y="1411"/>
                </a:lnTo>
                <a:lnTo>
                  <a:pt x="1842" y="1443"/>
                </a:lnTo>
                <a:lnTo>
                  <a:pt x="1809" y="1475"/>
                </a:lnTo>
                <a:lnTo>
                  <a:pt x="1747" y="1536"/>
                </a:lnTo>
                <a:lnTo>
                  <a:pt x="1723" y="1556"/>
                </a:lnTo>
                <a:lnTo>
                  <a:pt x="1698" y="1572"/>
                </a:lnTo>
                <a:lnTo>
                  <a:pt x="1673" y="1587"/>
                </a:lnTo>
                <a:lnTo>
                  <a:pt x="1644" y="1601"/>
                </a:lnTo>
                <a:lnTo>
                  <a:pt x="1589" y="1624"/>
                </a:lnTo>
                <a:lnTo>
                  <a:pt x="1562" y="1637"/>
                </a:lnTo>
                <a:lnTo>
                  <a:pt x="1537" y="1649"/>
                </a:lnTo>
                <a:lnTo>
                  <a:pt x="1503" y="1667"/>
                </a:lnTo>
                <a:lnTo>
                  <a:pt x="1470" y="1687"/>
                </a:lnTo>
                <a:lnTo>
                  <a:pt x="1408" y="1721"/>
                </a:lnTo>
                <a:lnTo>
                  <a:pt x="1343" y="1751"/>
                </a:lnTo>
                <a:lnTo>
                  <a:pt x="1309" y="1764"/>
                </a:lnTo>
                <a:lnTo>
                  <a:pt x="1271" y="1775"/>
                </a:lnTo>
                <a:lnTo>
                  <a:pt x="1252" y="1789"/>
                </a:lnTo>
                <a:lnTo>
                  <a:pt x="1230" y="1802"/>
                </a:lnTo>
                <a:lnTo>
                  <a:pt x="1219" y="1807"/>
                </a:lnTo>
                <a:lnTo>
                  <a:pt x="1205" y="1811"/>
                </a:lnTo>
                <a:lnTo>
                  <a:pt x="1178" y="1821"/>
                </a:lnTo>
                <a:lnTo>
                  <a:pt x="1166" y="1825"/>
                </a:lnTo>
                <a:lnTo>
                  <a:pt x="1155" y="1829"/>
                </a:lnTo>
                <a:lnTo>
                  <a:pt x="1148" y="1830"/>
                </a:lnTo>
                <a:lnTo>
                  <a:pt x="1146" y="1830"/>
                </a:lnTo>
                <a:lnTo>
                  <a:pt x="1042" y="1823"/>
                </a:lnTo>
                <a:lnTo>
                  <a:pt x="988" y="1821"/>
                </a:lnTo>
                <a:lnTo>
                  <a:pt x="936" y="1816"/>
                </a:lnTo>
                <a:lnTo>
                  <a:pt x="895" y="1809"/>
                </a:lnTo>
                <a:lnTo>
                  <a:pt x="856" y="1795"/>
                </a:lnTo>
                <a:lnTo>
                  <a:pt x="818" y="1777"/>
                </a:lnTo>
                <a:lnTo>
                  <a:pt x="782" y="1757"/>
                </a:lnTo>
                <a:lnTo>
                  <a:pt x="746" y="1734"/>
                </a:lnTo>
                <a:lnTo>
                  <a:pt x="710" y="1708"/>
                </a:lnTo>
                <a:lnTo>
                  <a:pt x="676" y="1685"/>
                </a:lnTo>
                <a:lnTo>
                  <a:pt x="642" y="1662"/>
                </a:lnTo>
                <a:lnTo>
                  <a:pt x="610" y="1640"/>
                </a:lnTo>
                <a:lnTo>
                  <a:pt x="579" y="1615"/>
                </a:lnTo>
                <a:lnTo>
                  <a:pt x="553" y="1585"/>
                </a:lnTo>
                <a:lnTo>
                  <a:pt x="540" y="1569"/>
                </a:lnTo>
                <a:lnTo>
                  <a:pt x="531" y="1551"/>
                </a:lnTo>
                <a:lnTo>
                  <a:pt x="526" y="1540"/>
                </a:lnTo>
                <a:lnTo>
                  <a:pt x="522" y="1526"/>
                </a:lnTo>
                <a:lnTo>
                  <a:pt x="511" y="1499"/>
                </a:lnTo>
                <a:lnTo>
                  <a:pt x="508" y="1486"/>
                </a:lnTo>
                <a:lnTo>
                  <a:pt x="506" y="1475"/>
                </a:lnTo>
                <a:lnTo>
                  <a:pt x="502" y="1468"/>
                </a:lnTo>
                <a:lnTo>
                  <a:pt x="502" y="1466"/>
                </a:lnTo>
                <a:lnTo>
                  <a:pt x="490" y="1370"/>
                </a:lnTo>
                <a:lnTo>
                  <a:pt x="483" y="1271"/>
                </a:lnTo>
                <a:lnTo>
                  <a:pt x="474" y="1174"/>
                </a:lnTo>
                <a:lnTo>
                  <a:pt x="461" y="1076"/>
                </a:lnTo>
                <a:lnTo>
                  <a:pt x="459" y="1056"/>
                </a:lnTo>
                <a:lnTo>
                  <a:pt x="459" y="1034"/>
                </a:lnTo>
                <a:lnTo>
                  <a:pt x="458" y="993"/>
                </a:lnTo>
                <a:lnTo>
                  <a:pt x="456" y="973"/>
                </a:lnTo>
                <a:lnTo>
                  <a:pt x="450" y="954"/>
                </a:lnTo>
                <a:lnTo>
                  <a:pt x="443" y="937"/>
                </a:lnTo>
                <a:lnTo>
                  <a:pt x="432" y="921"/>
                </a:lnTo>
                <a:lnTo>
                  <a:pt x="420" y="909"/>
                </a:lnTo>
                <a:lnTo>
                  <a:pt x="406" y="898"/>
                </a:lnTo>
                <a:lnTo>
                  <a:pt x="379" y="882"/>
                </a:lnTo>
                <a:lnTo>
                  <a:pt x="352" y="871"/>
                </a:lnTo>
                <a:lnTo>
                  <a:pt x="325" y="862"/>
                </a:lnTo>
                <a:lnTo>
                  <a:pt x="296" y="855"/>
                </a:lnTo>
                <a:lnTo>
                  <a:pt x="269" y="848"/>
                </a:lnTo>
                <a:lnTo>
                  <a:pt x="241" y="839"/>
                </a:lnTo>
                <a:lnTo>
                  <a:pt x="210" y="824"/>
                </a:lnTo>
                <a:lnTo>
                  <a:pt x="187" y="810"/>
                </a:lnTo>
                <a:lnTo>
                  <a:pt x="167" y="799"/>
                </a:lnTo>
                <a:lnTo>
                  <a:pt x="153" y="790"/>
                </a:lnTo>
                <a:lnTo>
                  <a:pt x="144" y="783"/>
                </a:lnTo>
                <a:lnTo>
                  <a:pt x="137" y="780"/>
                </a:lnTo>
                <a:lnTo>
                  <a:pt x="131" y="776"/>
                </a:lnTo>
                <a:lnTo>
                  <a:pt x="129" y="772"/>
                </a:lnTo>
                <a:lnTo>
                  <a:pt x="129" y="771"/>
                </a:lnTo>
                <a:lnTo>
                  <a:pt x="128" y="769"/>
                </a:lnTo>
                <a:lnTo>
                  <a:pt x="126" y="769"/>
                </a:lnTo>
                <a:lnTo>
                  <a:pt x="124" y="767"/>
                </a:lnTo>
                <a:lnTo>
                  <a:pt x="119" y="765"/>
                </a:lnTo>
                <a:lnTo>
                  <a:pt x="112" y="764"/>
                </a:lnTo>
                <a:lnTo>
                  <a:pt x="101" y="760"/>
                </a:lnTo>
                <a:lnTo>
                  <a:pt x="85" y="755"/>
                </a:lnTo>
                <a:lnTo>
                  <a:pt x="70" y="738"/>
                </a:lnTo>
                <a:lnTo>
                  <a:pt x="58" y="724"/>
                </a:lnTo>
                <a:lnTo>
                  <a:pt x="49" y="708"/>
                </a:lnTo>
                <a:lnTo>
                  <a:pt x="40" y="694"/>
                </a:lnTo>
                <a:lnTo>
                  <a:pt x="22" y="663"/>
                </a:lnTo>
                <a:lnTo>
                  <a:pt x="13" y="647"/>
                </a:lnTo>
                <a:lnTo>
                  <a:pt x="0" y="629"/>
                </a:lnTo>
                <a:lnTo>
                  <a:pt x="2" y="618"/>
                </a:lnTo>
                <a:lnTo>
                  <a:pt x="2" y="606"/>
                </a:lnTo>
                <a:lnTo>
                  <a:pt x="6" y="577"/>
                </a:lnTo>
                <a:lnTo>
                  <a:pt x="9" y="545"/>
                </a:lnTo>
                <a:lnTo>
                  <a:pt x="15" y="513"/>
                </a:lnTo>
                <a:lnTo>
                  <a:pt x="24" y="482"/>
                </a:lnTo>
                <a:lnTo>
                  <a:pt x="31" y="469"/>
                </a:lnTo>
                <a:lnTo>
                  <a:pt x="38" y="457"/>
                </a:lnTo>
                <a:lnTo>
                  <a:pt x="47" y="448"/>
                </a:lnTo>
                <a:lnTo>
                  <a:pt x="58" y="441"/>
                </a:lnTo>
                <a:lnTo>
                  <a:pt x="70" y="435"/>
                </a:lnTo>
                <a:lnTo>
                  <a:pt x="85" y="434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6" name=""/>
          <p:cNvSpPr/>
          <p:nvPr/>
        </p:nvSpPr>
        <p:spPr>
          <a:xfrm>
            <a:off x="6589800" y="1552680"/>
            <a:ext cx="1771560" cy="1452600"/>
          </a:xfrm>
          <a:custGeom>
            <a:avLst/>
            <a:gdLst/>
            <a:ahLst/>
            <a:rect l="l" t="t" r="r" b="b"/>
            <a:pathLst>
              <a:path w="2284" h="1830">
                <a:moveTo>
                  <a:pt x="85" y="434"/>
                </a:moveTo>
                <a:lnTo>
                  <a:pt x="95" y="416"/>
                </a:lnTo>
                <a:lnTo>
                  <a:pt x="108" y="400"/>
                </a:lnTo>
                <a:lnTo>
                  <a:pt x="133" y="371"/>
                </a:lnTo>
                <a:lnTo>
                  <a:pt x="162" y="346"/>
                </a:lnTo>
                <a:lnTo>
                  <a:pt x="196" y="321"/>
                </a:lnTo>
                <a:lnTo>
                  <a:pt x="221" y="288"/>
                </a:lnTo>
                <a:lnTo>
                  <a:pt x="246" y="260"/>
                </a:lnTo>
                <a:lnTo>
                  <a:pt x="275" y="235"/>
                </a:lnTo>
                <a:lnTo>
                  <a:pt x="307" y="209"/>
                </a:lnTo>
                <a:lnTo>
                  <a:pt x="325" y="184"/>
                </a:lnTo>
                <a:lnTo>
                  <a:pt x="341" y="163"/>
                </a:lnTo>
                <a:lnTo>
                  <a:pt x="355" y="143"/>
                </a:lnTo>
                <a:lnTo>
                  <a:pt x="372" y="125"/>
                </a:lnTo>
                <a:lnTo>
                  <a:pt x="388" y="109"/>
                </a:lnTo>
                <a:lnTo>
                  <a:pt x="404" y="93"/>
                </a:lnTo>
                <a:lnTo>
                  <a:pt x="423" y="75"/>
                </a:lnTo>
                <a:lnTo>
                  <a:pt x="447" y="55"/>
                </a:lnTo>
                <a:lnTo>
                  <a:pt x="463" y="45"/>
                </a:lnTo>
                <a:lnTo>
                  <a:pt x="481" y="34"/>
                </a:lnTo>
                <a:lnTo>
                  <a:pt x="524" y="18"/>
                </a:lnTo>
                <a:lnTo>
                  <a:pt x="542" y="10"/>
                </a:lnTo>
                <a:lnTo>
                  <a:pt x="558" y="5"/>
                </a:lnTo>
                <a:lnTo>
                  <a:pt x="569" y="1"/>
                </a:lnTo>
                <a:lnTo>
                  <a:pt x="570" y="0"/>
                </a:lnTo>
                <a:lnTo>
                  <a:pt x="572" y="0"/>
                </a:lnTo>
                <a:lnTo>
                  <a:pt x="610" y="1"/>
                </a:lnTo>
                <a:lnTo>
                  <a:pt x="646" y="1"/>
                </a:lnTo>
                <a:lnTo>
                  <a:pt x="678" y="3"/>
                </a:lnTo>
                <a:lnTo>
                  <a:pt x="710" y="3"/>
                </a:lnTo>
                <a:lnTo>
                  <a:pt x="768" y="7"/>
                </a:lnTo>
                <a:lnTo>
                  <a:pt x="820" y="9"/>
                </a:lnTo>
                <a:lnTo>
                  <a:pt x="872" y="14"/>
                </a:lnTo>
                <a:lnTo>
                  <a:pt x="922" y="23"/>
                </a:lnTo>
                <a:lnTo>
                  <a:pt x="976" y="37"/>
                </a:lnTo>
                <a:lnTo>
                  <a:pt x="1033" y="55"/>
                </a:lnTo>
                <a:lnTo>
                  <a:pt x="1044" y="73"/>
                </a:lnTo>
                <a:lnTo>
                  <a:pt x="1053" y="86"/>
                </a:lnTo>
                <a:lnTo>
                  <a:pt x="1062" y="98"/>
                </a:lnTo>
                <a:lnTo>
                  <a:pt x="1067" y="107"/>
                </a:lnTo>
                <a:lnTo>
                  <a:pt x="1071" y="116"/>
                </a:lnTo>
                <a:lnTo>
                  <a:pt x="1074" y="122"/>
                </a:lnTo>
                <a:lnTo>
                  <a:pt x="1081" y="131"/>
                </a:lnTo>
                <a:lnTo>
                  <a:pt x="1087" y="138"/>
                </a:lnTo>
                <a:lnTo>
                  <a:pt x="1096" y="145"/>
                </a:lnTo>
                <a:lnTo>
                  <a:pt x="1103" y="149"/>
                </a:lnTo>
                <a:lnTo>
                  <a:pt x="1110" y="154"/>
                </a:lnTo>
                <a:lnTo>
                  <a:pt x="1119" y="159"/>
                </a:lnTo>
                <a:lnTo>
                  <a:pt x="1132" y="168"/>
                </a:lnTo>
                <a:lnTo>
                  <a:pt x="1142" y="184"/>
                </a:lnTo>
                <a:lnTo>
                  <a:pt x="1151" y="199"/>
                </a:lnTo>
                <a:lnTo>
                  <a:pt x="1159" y="209"/>
                </a:lnTo>
                <a:lnTo>
                  <a:pt x="1164" y="220"/>
                </a:lnTo>
                <a:lnTo>
                  <a:pt x="1167" y="227"/>
                </a:lnTo>
                <a:lnTo>
                  <a:pt x="1171" y="235"/>
                </a:lnTo>
                <a:lnTo>
                  <a:pt x="1176" y="244"/>
                </a:lnTo>
                <a:lnTo>
                  <a:pt x="1184" y="249"/>
                </a:lnTo>
                <a:lnTo>
                  <a:pt x="1193" y="253"/>
                </a:lnTo>
                <a:lnTo>
                  <a:pt x="1198" y="254"/>
                </a:lnTo>
                <a:lnTo>
                  <a:pt x="1207" y="258"/>
                </a:lnTo>
                <a:lnTo>
                  <a:pt x="1218" y="261"/>
                </a:lnTo>
                <a:lnTo>
                  <a:pt x="1230" y="265"/>
                </a:lnTo>
                <a:lnTo>
                  <a:pt x="1252" y="281"/>
                </a:lnTo>
                <a:lnTo>
                  <a:pt x="1271" y="297"/>
                </a:lnTo>
                <a:lnTo>
                  <a:pt x="1309" y="328"/>
                </a:lnTo>
                <a:lnTo>
                  <a:pt x="1350" y="357"/>
                </a:lnTo>
                <a:lnTo>
                  <a:pt x="1372" y="367"/>
                </a:lnTo>
                <a:lnTo>
                  <a:pt x="1397" y="376"/>
                </a:lnTo>
                <a:lnTo>
                  <a:pt x="1415" y="389"/>
                </a:lnTo>
                <a:lnTo>
                  <a:pt x="1436" y="401"/>
                </a:lnTo>
                <a:lnTo>
                  <a:pt x="1483" y="428"/>
                </a:lnTo>
                <a:lnTo>
                  <a:pt x="1506" y="443"/>
                </a:lnTo>
                <a:lnTo>
                  <a:pt x="1528" y="459"/>
                </a:lnTo>
                <a:lnTo>
                  <a:pt x="1548" y="473"/>
                </a:lnTo>
                <a:lnTo>
                  <a:pt x="1565" y="489"/>
                </a:lnTo>
                <a:lnTo>
                  <a:pt x="1585" y="509"/>
                </a:lnTo>
                <a:lnTo>
                  <a:pt x="1601" y="529"/>
                </a:lnTo>
                <a:lnTo>
                  <a:pt x="1634" y="563"/>
                </a:lnTo>
                <a:lnTo>
                  <a:pt x="1652" y="577"/>
                </a:lnTo>
                <a:lnTo>
                  <a:pt x="1669" y="591"/>
                </a:lnTo>
                <a:lnTo>
                  <a:pt x="1693" y="604"/>
                </a:lnTo>
                <a:lnTo>
                  <a:pt x="1718" y="615"/>
                </a:lnTo>
                <a:lnTo>
                  <a:pt x="1745" y="613"/>
                </a:lnTo>
                <a:lnTo>
                  <a:pt x="1768" y="609"/>
                </a:lnTo>
                <a:lnTo>
                  <a:pt x="1811" y="606"/>
                </a:lnTo>
                <a:lnTo>
                  <a:pt x="1851" y="602"/>
                </a:lnTo>
                <a:lnTo>
                  <a:pt x="1888" y="599"/>
                </a:lnTo>
                <a:lnTo>
                  <a:pt x="1926" y="599"/>
                </a:lnTo>
                <a:lnTo>
                  <a:pt x="1965" y="602"/>
                </a:lnTo>
                <a:lnTo>
                  <a:pt x="1989" y="604"/>
                </a:lnTo>
                <a:lnTo>
                  <a:pt x="2012" y="606"/>
                </a:lnTo>
                <a:lnTo>
                  <a:pt x="2039" y="609"/>
                </a:lnTo>
                <a:lnTo>
                  <a:pt x="2067" y="615"/>
                </a:lnTo>
                <a:lnTo>
                  <a:pt x="2078" y="618"/>
                </a:lnTo>
                <a:lnTo>
                  <a:pt x="2089" y="622"/>
                </a:lnTo>
                <a:lnTo>
                  <a:pt x="2110" y="634"/>
                </a:lnTo>
                <a:lnTo>
                  <a:pt x="2130" y="647"/>
                </a:lnTo>
                <a:lnTo>
                  <a:pt x="2152" y="656"/>
                </a:lnTo>
                <a:lnTo>
                  <a:pt x="2162" y="674"/>
                </a:lnTo>
                <a:lnTo>
                  <a:pt x="2177" y="694"/>
                </a:lnTo>
                <a:lnTo>
                  <a:pt x="2189" y="715"/>
                </a:lnTo>
                <a:lnTo>
                  <a:pt x="2204" y="735"/>
                </a:lnTo>
                <a:lnTo>
                  <a:pt x="2216" y="753"/>
                </a:lnTo>
                <a:lnTo>
                  <a:pt x="2227" y="767"/>
                </a:lnTo>
                <a:lnTo>
                  <a:pt x="2234" y="778"/>
                </a:lnTo>
                <a:lnTo>
                  <a:pt x="2236" y="781"/>
                </a:lnTo>
                <a:lnTo>
                  <a:pt x="2236" y="781"/>
                </a:lnTo>
                <a:lnTo>
                  <a:pt x="2243" y="801"/>
                </a:lnTo>
                <a:lnTo>
                  <a:pt x="2248" y="819"/>
                </a:lnTo>
                <a:lnTo>
                  <a:pt x="2256" y="833"/>
                </a:lnTo>
                <a:lnTo>
                  <a:pt x="2261" y="844"/>
                </a:lnTo>
                <a:lnTo>
                  <a:pt x="2272" y="866"/>
                </a:lnTo>
                <a:lnTo>
                  <a:pt x="2279" y="884"/>
                </a:lnTo>
                <a:lnTo>
                  <a:pt x="2283" y="894"/>
                </a:lnTo>
                <a:lnTo>
                  <a:pt x="2284" y="907"/>
                </a:lnTo>
                <a:lnTo>
                  <a:pt x="2284" y="920"/>
                </a:lnTo>
                <a:lnTo>
                  <a:pt x="2283" y="936"/>
                </a:lnTo>
                <a:lnTo>
                  <a:pt x="2281" y="954"/>
                </a:lnTo>
                <a:lnTo>
                  <a:pt x="2277" y="977"/>
                </a:lnTo>
                <a:lnTo>
                  <a:pt x="2270" y="1004"/>
                </a:lnTo>
                <a:lnTo>
                  <a:pt x="2263" y="1034"/>
                </a:lnTo>
                <a:lnTo>
                  <a:pt x="2257" y="1043"/>
                </a:lnTo>
                <a:lnTo>
                  <a:pt x="2248" y="1054"/>
                </a:lnTo>
                <a:lnTo>
                  <a:pt x="2238" y="1063"/>
                </a:lnTo>
                <a:lnTo>
                  <a:pt x="2225" y="1074"/>
                </a:lnTo>
                <a:lnTo>
                  <a:pt x="2198" y="1092"/>
                </a:lnTo>
                <a:lnTo>
                  <a:pt x="2188" y="1099"/>
                </a:lnTo>
                <a:lnTo>
                  <a:pt x="2179" y="1104"/>
                </a:lnTo>
                <a:lnTo>
                  <a:pt x="2012" y="1244"/>
                </a:lnTo>
                <a:lnTo>
                  <a:pt x="1992" y="1262"/>
                </a:lnTo>
                <a:lnTo>
                  <a:pt x="1974" y="1282"/>
                </a:lnTo>
                <a:lnTo>
                  <a:pt x="1940" y="1325"/>
                </a:lnTo>
                <a:lnTo>
                  <a:pt x="1906" y="1370"/>
                </a:lnTo>
                <a:lnTo>
                  <a:pt x="1872" y="1411"/>
                </a:lnTo>
                <a:lnTo>
                  <a:pt x="1842" y="1443"/>
                </a:lnTo>
                <a:lnTo>
                  <a:pt x="1809" y="1475"/>
                </a:lnTo>
                <a:lnTo>
                  <a:pt x="1747" y="1536"/>
                </a:lnTo>
                <a:lnTo>
                  <a:pt x="1723" y="1556"/>
                </a:lnTo>
                <a:lnTo>
                  <a:pt x="1698" y="1572"/>
                </a:lnTo>
                <a:lnTo>
                  <a:pt x="1673" y="1587"/>
                </a:lnTo>
                <a:lnTo>
                  <a:pt x="1644" y="1601"/>
                </a:lnTo>
                <a:lnTo>
                  <a:pt x="1589" y="1624"/>
                </a:lnTo>
                <a:lnTo>
                  <a:pt x="1562" y="1637"/>
                </a:lnTo>
                <a:lnTo>
                  <a:pt x="1537" y="1649"/>
                </a:lnTo>
                <a:lnTo>
                  <a:pt x="1503" y="1667"/>
                </a:lnTo>
                <a:lnTo>
                  <a:pt x="1470" y="1687"/>
                </a:lnTo>
                <a:lnTo>
                  <a:pt x="1408" y="1721"/>
                </a:lnTo>
                <a:lnTo>
                  <a:pt x="1343" y="1751"/>
                </a:lnTo>
                <a:lnTo>
                  <a:pt x="1309" y="1764"/>
                </a:lnTo>
                <a:lnTo>
                  <a:pt x="1271" y="1775"/>
                </a:lnTo>
                <a:lnTo>
                  <a:pt x="1252" y="1789"/>
                </a:lnTo>
                <a:lnTo>
                  <a:pt x="1230" y="1802"/>
                </a:lnTo>
                <a:lnTo>
                  <a:pt x="1219" y="1807"/>
                </a:lnTo>
                <a:lnTo>
                  <a:pt x="1205" y="1811"/>
                </a:lnTo>
                <a:lnTo>
                  <a:pt x="1178" y="1821"/>
                </a:lnTo>
                <a:lnTo>
                  <a:pt x="1166" y="1825"/>
                </a:lnTo>
                <a:lnTo>
                  <a:pt x="1155" y="1829"/>
                </a:lnTo>
                <a:lnTo>
                  <a:pt x="1148" y="1830"/>
                </a:lnTo>
                <a:lnTo>
                  <a:pt x="1146" y="1830"/>
                </a:lnTo>
                <a:lnTo>
                  <a:pt x="1042" y="1823"/>
                </a:lnTo>
                <a:lnTo>
                  <a:pt x="988" y="1821"/>
                </a:lnTo>
                <a:lnTo>
                  <a:pt x="936" y="1816"/>
                </a:lnTo>
                <a:lnTo>
                  <a:pt x="895" y="1809"/>
                </a:lnTo>
                <a:lnTo>
                  <a:pt x="856" y="1795"/>
                </a:lnTo>
                <a:lnTo>
                  <a:pt x="818" y="1777"/>
                </a:lnTo>
                <a:lnTo>
                  <a:pt x="782" y="1757"/>
                </a:lnTo>
                <a:lnTo>
                  <a:pt x="746" y="1734"/>
                </a:lnTo>
                <a:lnTo>
                  <a:pt x="710" y="1708"/>
                </a:lnTo>
                <a:lnTo>
                  <a:pt x="676" y="1685"/>
                </a:lnTo>
                <a:lnTo>
                  <a:pt x="642" y="1662"/>
                </a:lnTo>
                <a:lnTo>
                  <a:pt x="610" y="1640"/>
                </a:lnTo>
                <a:lnTo>
                  <a:pt x="579" y="1615"/>
                </a:lnTo>
                <a:lnTo>
                  <a:pt x="553" y="1585"/>
                </a:lnTo>
                <a:lnTo>
                  <a:pt x="540" y="1569"/>
                </a:lnTo>
                <a:lnTo>
                  <a:pt x="531" y="1551"/>
                </a:lnTo>
                <a:lnTo>
                  <a:pt x="526" y="1540"/>
                </a:lnTo>
                <a:lnTo>
                  <a:pt x="522" y="1526"/>
                </a:lnTo>
                <a:lnTo>
                  <a:pt x="511" y="1499"/>
                </a:lnTo>
                <a:lnTo>
                  <a:pt x="508" y="1486"/>
                </a:lnTo>
                <a:lnTo>
                  <a:pt x="506" y="1475"/>
                </a:lnTo>
                <a:lnTo>
                  <a:pt x="502" y="1468"/>
                </a:lnTo>
                <a:lnTo>
                  <a:pt x="502" y="1466"/>
                </a:lnTo>
                <a:lnTo>
                  <a:pt x="490" y="1370"/>
                </a:lnTo>
                <a:lnTo>
                  <a:pt x="483" y="1271"/>
                </a:lnTo>
                <a:lnTo>
                  <a:pt x="474" y="1174"/>
                </a:lnTo>
                <a:lnTo>
                  <a:pt x="461" y="1076"/>
                </a:lnTo>
                <a:lnTo>
                  <a:pt x="459" y="1056"/>
                </a:lnTo>
                <a:lnTo>
                  <a:pt x="459" y="1034"/>
                </a:lnTo>
                <a:lnTo>
                  <a:pt x="458" y="993"/>
                </a:lnTo>
                <a:lnTo>
                  <a:pt x="456" y="973"/>
                </a:lnTo>
                <a:lnTo>
                  <a:pt x="450" y="954"/>
                </a:lnTo>
                <a:lnTo>
                  <a:pt x="443" y="937"/>
                </a:lnTo>
                <a:lnTo>
                  <a:pt x="432" y="921"/>
                </a:lnTo>
                <a:lnTo>
                  <a:pt x="420" y="909"/>
                </a:lnTo>
                <a:lnTo>
                  <a:pt x="406" y="898"/>
                </a:lnTo>
                <a:lnTo>
                  <a:pt x="379" y="882"/>
                </a:lnTo>
                <a:lnTo>
                  <a:pt x="352" y="871"/>
                </a:lnTo>
                <a:lnTo>
                  <a:pt x="325" y="862"/>
                </a:lnTo>
                <a:lnTo>
                  <a:pt x="296" y="855"/>
                </a:lnTo>
                <a:lnTo>
                  <a:pt x="269" y="848"/>
                </a:lnTo>
                <a:lnTo>
                  <a:pt x="241" y="839"/>
                </a:lnTo>
                <a:lnTo>
                  <a:pt x="210" y="824"/>
                </a:lnTo>
                <a:lnTo>
                  <a:pt x="187" y="810"/>
                </a:lnTo>
                <a:lnTo>
                  <a:pt x="167" y="799"/>
                </a:lnTo>
                <a:lnTo>
                  <a:pt x="153" y="790"/>
                </a:lnTo>
                <a:lnTo>
                  <a:pt x="144" y="783"/>
                </a:lnTo>
                <a:lnTo>
                  <a:pt x="137" y="780"/>
                </a:lnTo>
                <a:lnTo>
                  <a:pt x="131" y="776"/>
                </a:lnTo>
                <a:lnTo>
                  <a:pt x="129" y="772"/>
                </a:lnTo>
                <a:lnTo>
                  <a:pt x="129" y="771"/>
                </a:lnTo>
                <a:lnTo>
                  <a:pt x="128" y="769"/>
                </a:lnTo>
                <a:lnTo>
                  <a:pt x="126" y="769"/>
                </a:lnTo>
                <a:lnTo>
                  <a:pt x="124" y="767"/>
                </a:lnTo>
                <a:lnTo>
                  <a:pt x="119" y="765"/>
                </a:lnTo>
                <a:lnTo>
                  <a:pt x="112" y="764"/>
                </a:lnTo>
                <a:lnTo>
                  <a:pt x="101" y="760"/>
                </a:lnTo>
                <a:lnTo>
                  <a:pt x="85" y="755"/>
                </a:lnTo>
                <a:lnTo>
                  <a:pt x="70" y="738"/>
                </a:lnTo>
                <a:lnTo>
                  <a:pt x="58" y="724"/>
                </a:lnTo>
                <a:lnTo>
                  <a:pt x="49" y="708"/>
                </a:lnTo>
                <a:lnTo>
                  <a:pt x="40" y="694"/>
                </a:lnTo>
                <a:lnTo>
                  <a:pt x="22" y="663"/>
                </a:lnTo>
                <a:lnTo>
                  <a:pt x="13" y="647"/>
                </a:lnTo>
                <a:lnTo>
                  <a:pt x="0" y="629"/>
                </a:lnTo>
                <a:lnTo>
                  <a:pt x="2" y="618"/>
                </a:lnTo>
                <a:lnTo>
                  <a:pt x="2" y="606"/>
                </a:lnTo>
                <a:lnTo>
                  <a:pt x="6" y="577"/>
                </a:lnTo>
                <a:lnTo>
                  <a:pt x="9" y="545"/>
                </a:lnTo>
                <a:lnTo>
                  <a:pt x="15" y="513"/>
                </a:lnTo>
                <a:lnTo>
                  <a:pt x="24" y="482"/>
                </a:lnTo>
                <a:lnTo>
                  <a:pt x="31" y="469"/>
                </a:lnTo>
                <a:lnTo>
                  <a:pt x="38" y="457"/>
                </a:lnTo>
                <a:lnTo>
                  <a:pt x="47" y="448"/>
                </a:lnTo>
                <a:lnTo>
                  <a:pt x="58" y="441"/>
                </a:lnTo>
                <a:lnTo>
                  <a:pt x="70" y="435"/>
                </a:lnTo>
                <a:lnTo>
                  <a:pt x="85" y="434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7" name=""/>
          <p:cNvGrpSpPr/>
          <p:nvPr/>
        </p:nvGrpSpPr>
        <p:grpSpPr>
          <a:xfrm>
            <a:off x="3489480" y="1089000"/>
            <a:ext cx="5600160" cy="5033880"/>
            <a:chOff x="3489480" y="1089000"/>
            <a:chExt cx="5600160" cy="5033880"/>
          </a:xfrm>
        </p:grpSpPr>
        <p:grpSp>
          <p:nvGrpSpPr>
            <p:cNvPr id="298" name=""/>
            <p:cNvGrpSpPr/>
            <p:nvPr/>
          </p:nvGrpSpPr>
          <p:grpSpPr>
            <a:xfrm>
              <a:off x="5846040" y="1095480"/>
              <a:ext cx="725760" cy="620640"/>
              <a:chOff x="5846040" y="1095480"/>
              <a:chExt cx="725760" cy="620640"/>
            </a:xfrm>
          </p:grpSpPr>
          <p:sp>
            <p:nvSpPr>
              <p:cNvPr id="299" name=""/>
              <p:cNvSpPr/>
              <p:nvPr/>
            </p:nvSpPr>
            <p:spPr>
              <a:xfrm>
                <a:off x="5846040" y="1095480"/>
                <a:ext cx="72576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5846040" y="1095480"/>
                <a:ext cx="72576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01" name=""/>
            <p:cNvGrpSpPr/>
            <p:nvPr/>
          </p:nvGrpSpPr>
          <p:grpSpPr>
            <a:xfrm>
              <a:off x="3544920" y="1752480"/>
              <a:ext cx="851040" cy="720720"/>
              <a:chOff x="3544920" y="1752480"/>
              <a:chExt cx="851040" cy="720720"/>
            </a:xfrm>
          </p:grpSpPr>
          <p:sp>
            <p:nvSpPr>
              <p:cNvPr id="302" name=""/>
              <p:cNvSpPr/>
              <p:nvPr/>
            </p:nvSpPr>
            <p:spPr>
              <a:xfrm>
                <a:off x="3544920" y="1752480"/>
                <a:ext cx="851040" cy="72072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3544920" y="1752480"/>
                <a:ext cx="851040" cy="72072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04" name=""/>
            <p:cNvGrpSpPr/>
            <p:nvPr/>
          </p:nvGrpSpPr>
          <p:grpSpPr>
            <a:xfrm>
              <a:off x="5509440" y="1695600"/>
              <a:ext cx="700920" cy="441000"/>
              <a:chOff x="5509440" y="1695600"/>
              <a:chExt cx="700920" cy="441000"/>
            </a:xfrm>
          </p:grpSpPr>
          <p:sp>
            <p:nvSpPr>
              <p:cNvPr id="305" name=""/>
              <p:cNvSpPr/>
              <p:nvPr/>
            </p:nvSpPr>
            <p:spPr>
              <a:xfrm>
                <a:off x="5509440" y="1695600"/>
                <a:ext cx="700920" cy="44100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5509440" y="1695600"/>
                <a:ext cx="700920" cy="44100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07" name=""/>
            <p:cNvGrpSpPr/>
            <p:nvPr/>
          </p:nvGrpSpPr>
          <p:grpSpPr>
            <a:xfrm>
              <a:off x="3989880" y="3714840"/>
              <a:ext cx="3668400" cy="2408040"/>
              <a:chOff x="3989880" y="3714840"/>
              <a:chExt cx="3668400" cy="2408040"/>
            </a:xfrm>
          </p:grpSpPr>
          <p:sp>
            <p:nvSpPr>
              <p:cNvPr id="308" name=""/>
              <p:cNvSpPr/>
              <p:nvPr/>
            </p:nvSpPr>
            <p:spPr>
              <a:xfrm>
                <a:off x="3989880" y="3714840"/>
                <a:ext cx="3668400" cy="2408040"/>
              </a:xfrm>
              <a:custGeom>
                <a:avLst/>
                <a:gdLst/>
                <a:ahLst/>
                <a:rect l="l" t="t" r="r" b="b"/>
                <a:pathLst>
                  <a:path w="4732" h="3036">
                    <a:moveTo>
                      <a:pt x="0" y="0"/>
                    </a:moveTo>
                    <a:lnTo>
                      <a:pt x="349" y="34"/>
                    </a:lnTo>
                    <a:lnTo>
                      <a:pt x="338" y="63"/>
                    </a:lnTo>
                    <a:lnTo>
                      <a:pt x="821" y="379"/>
                    </a:lnTo>
                    <a:lnTo>
                      <a:pt x="1222" y="407"/>
                    </a:lnTo>
                    <a:lnTo>
                      <a:pt x="1238" y="350"/>
                    </a:lnTo>
                    <a:lnTo>
                      <a:pt x="1468" y="368"/>
                    </a:lnTo>
                    <a:lnTo>
                      <a:pt x="1509" y="402"/>
                    </a:lnTo>
                    <a:lnTo>
                      <a:pt x="1502" y="449"/>
                    </a:lnTo>
                    <a:lnTo>
                      <a:pt x="1543" y="459"/>
                    </a:lnTo>
                    <a:lnTo>
                      <a:pt x="1588" y="522"/>
                    </a:lnTo>
                    <a:lnTo>
                      <a:pt x="1611" y="522"/>
                    </a:lnTo>
                    <a:lnTo>
                      <a:pt x="1635" y="574"/>
                    </a:lnTo>
                    <a:lnTo>
                      <a:pt x="1692" y="585"/>
                    </a:lnTo>
                    <a:lnTo>
                      <a:pt x="1681" y="603"/>
                    </a:lnTo>
                    <a:lnTo>
                      <a:pt x="1697" y="660"/>
                    </a:lnTo>
                    <a:lnTo>
                      <a:pt x="1710" y="741"/>
                    </a:lnTo>
                    <a:lnTo>
                      <a:pt x="1749" y="780"/>
                    </a:lnTo>
                    <a:lnTo>
                      <a:pt x="1817" y="861"/>
                    </a:lnTo>
                    <a:lnTo>
                      <a:pt x="1853" y="856"/>
                    </a:lnTo>
                    <a:lnTo>
                      <a:pt x="1864" y="879"/>
                    </a:lnTo>
                    <a:lnTo>
                      <a:pt x="1927" y="913"/>
                    </a:lnTo>
                    <a:lnTo>
                      <a:pt x="1979" y="861"/>
                    </a:lnTo>
                    <a:lnTo>
                      <a:pt x="1973" y="809"/>
                    </a:lnTo>
                    <a:lnTo>
                      <a:pt x="1979" y="780"/>
                    </a:lnTo>
                    <a:lnTo>
                      <a:pt x="2031" y="780"/>
                    </a:lnTo>
                    <a:lnTo>
                      <a:pt x="2042" y="746"/>
                    </a:lnTo>
                    <a:lnTo>
                      <a:pt x="2065" y="746"/>
                    </a:lnTo>
                    <a:lnTo>
                      <a:pt x="2065" y="770"/>
                    </a:lnTo>
                    <a:lnTo>
                      <a:pt x="2187" y="780"/>
                    </a:lnTo>
                    <a:lnTo>
                      <a:pt x="2255" y="843"/>
                    </a:lnTo>
                    <a:lnTo>
                      <a:pt x="2300" y="936"/>
                    </a:lnTo>
                    <a:lnTo>
                      <a:pt x="2305" y="970"/>
                    </a:lnTo>
                    <a:lnTo>
                      <a:pt x="2375" y="1080"/>
                    </a:lnTo>
                    <a:lnTo>
                      <a:pt x="2398" y="1125"/>
                    </a:lnTo>
                    <a:lnTo>
                      <a:pt x="2456" y="1166"/>
                    </a:lnTo>
                    <a:lnTo>
                      <a:pt x="2466" y="1223"/>
                    </a:lnTo>
                    <a:lnTo>
                      <a:pt x="2484" y="1257"/>
                    </a:lnTo>
                    <a:lnTo>
                      <a:pt x="2477" y="1297"/>
                    </a:lnTo>
                    <a:lnTo>
                      <a:pt x="2518" y="1320"/>
                    </a:lnTo>
                    <a:lnTo>
                      <a:pt x="2513" y="1383"/>
                    </a:lnTo>
                    <a:lnTo>
                      <a:pt x="2558" y="1377"/>
                    </a:lnTo>
                    <a:lnTo>
                      <a:pt x="2592" y="1417"/>
                    </a:lnTo>
                    <a:lnTo>
                      <a:pt x="2621" y="1411"/>
                    </a:lnTo>
                    <a:lnTo>
                      <a:pt x="2673" y="1440"/>
                    </a:lnTo>
                    <a:lnTo>
                      <a:pt x="2701" y="1440"/>
                    </a:lnTo>
                    <a:lnTo>
                      <a:pt x="2735" y="1435"/>
                    </a:lnTo>
                    <a:lnTo>
                      <a:pt x="2764" y="1453"/>
                    </a:lnTo>
                    <a:lnTo>
                      <a:pt x="2805" y="1458"/>
                    </a:lnTo>
                    <a:lnTo>
                      <a:pt x="2787" y="1544"/>
                    </a:lnTo>
                    <a:lnTo>
                      <a:pt x="2805" y="1584"/>
                    </a:lnTo>
                    <a:lnTo>
                      <a:pt x="2805" y="1732"/>
                    </a:lnTo>
                    <a:lnTo>
                      <a:pt x="2811" y="1790"/>
                    </a:lnTo>
                    <a:lnTo>
                      <a:pt x="2886" y="1904"/>
                    </a:lnTo>
                    <a:lnTo>
                      <a:pt x="2936" y="1962"/>
                    </a:lnTo>
                    <a:lnTo>
                      <a:pt x="2988" y="2014"/>
                    </a:lnTo>
                    <a:lnTo>
                      <a:pt x="2983" y="2032"/>
                    </a:lnTo>
                    <a:lnTo>
                      <a:pt x="2915" y="1980"/>
                    </a:lnTo>
                    <a:lnTo>
                      <a:pt x="2891" y="1969"/>
                    </a:lnTo>
                    <a:lnTo>
                      <a:pt x="2886" y="1985"/>
                    </a:lnTo>
                    <a:lnTo>
                      <a:pt x="3029" y="2123"/>
                    </a:lnTo>
                    <a:lnTo>
                      <a:pt x="3194" y="2313"/>
                    </a:lnTo>
                    <a:lnTo>
                      <a:pt x="3235" y="2347"/>
                    </a:lnTo>
                    <a:lnTo>
                      <a:pt x="3270" y="2371"/>
                    </a:lnTo>
                    <a:lnTo>
                      <a:pt x="3338" y="2381"/>
                    </a:lnTo>
                    <a:lnTo>
                      <a:pt x="3395" y="2405"/>
                    </a:lnTo>
                    <a:lnTo>
                      <a:pt x="3452" y="2433"/>
                    </a:lnTo>
                    <a:lnTo>
                      <a:pt x="3556" y="2428"/>
                    </a:lnTo>
                    <a:lnTo>
                      <a:pt x="3648" y="2329"/>
                    </a:lnTo>
                    <a:lnTo>
                      <a:pt x="3791" y="2324"/>
                    </a:lnTo>
                    <a:lnTo>
                      <a:pt x="3854" y="2290"/>
                    </a:lnTo>
                    <a:lnTo>
                      <a:pt x="3877" y="2256"/>
                    </a:lnTo>
                    <a:lnTo>
                      <a:pt x="3958" y="2243"/>
                    </a:lnTo>
                    <a:lnTo>
                      <a:pt x="4049" y="2191"/>
                    </a:lnTo>
                    <a:lnTo>
                      <a:pt x="4078" y="2112"/>
                    </a:lnTo>
                    <a:lnTo>
                      <a:pt x="4096" y="1946"/>
                    </a:lnTo>
                    <a:lnTo>
                      <a:pt x="4119" y="1870"/>
                    </a:lnTo>
                    <a:lnTo>
                      <a:pt x="4164" y="1813"/>
                    </a:lnTo>
                    <a:lnTo>
                      <a:pt x="4221" y="1779"/>
                    </a:lnTo>
                    <a:lnTo>
                      <a:pt x="4383" y="1745"/>
                    </a:lnTo>
                    <a:lnTo>
                      <a:pt x="4417" y="1722"/>
                    </a:lnTo>
                    <a:lnTo>
                      <a:pt x="4560" y="1716"/>
                    </a:lnTo>
                    <a:lnTo>
                      <a:pt x="4646" y="1704"/>
                    </a:lnTo>
                    <a:lnTo>
                      <a:pt x="4686" y="1688"/>
                    </a:lnTo>
                    <a:lnTo>
                      <a:pt x="4709" y="1688"/>
                    </a:lnTo>
                    <a:lnTo>
                      <a:pt x="4727" y="1740"/>
                    </a:lnTo>
                    <a:lnTo>
                      <a:pt x="4732" y="1790"/>
                    </a:lnTo>
                    <a:lnTo>
                      <a:pt x="4693" y="1876"/>
                    </a:lnTo>
                    <a:lnTo>
                      <a:pt x="4664" y="1912"/>
                    </a:lnTo>
                    <a:lnTo>
                      <a:pt x="4664" y="1991"/>
                    </a:lnTo>
                    <a:lnTo>
                      <a:pt x="4623" y="2014"/>
                    </a:lnTo>
                    <a:lnTo>
                      <a:pt x="4657" y="2026"/>
                    </a:lnTo>
                    <a:lnTo>
                      <a:pt x="4680" y="2089"/>
                    </a:lnTo>
                    <a:lnTo>
                      <a:pt x="4657" y="2123"/>
                    </a:lnTo>
                    <a:lnTo>
                      <a:pt x="4641" y="2170"/>
                    </a:lnTo>
                    <a:lnTo>
                      <a:pt x="4641" y="2256"/>
                    </a:lnTo>
                    <a:lnTo>
                      <a:pt x="4636" y="2285"/>
                    </a:lnTo>
                    <a:lnTo>
                      <a:pt x="4607" y="2272"/>
                    </a:lnTo>
                    <a:lnTo>
                      <a:pt x="4594" y="2227"/>
                    </a:lnTo>
                    <a:lnTo>
                      <a:pt x="4555" y="2215"/>
                    </a:lnTo>
                    <a:lnTo>
                      <a:pt x="4526" y="2277"/>
                    </a:lnTo>
                    <a:lnTo>
                      <a:pt x="4422" y="2381"/>
                    </a:lnTo>
                    <a:lnTo>
                      <a:pt x="4383" y="2405"/>
                    </a:lnTo>
                    <a:lnTo>
                      <a:pt x="4125" y="2410"/>
                    </a:lnTo>
                    <a:lnTo>
                      <a:pt x="4119" y="2530"/>
                    </a:lnTo>
                    <a:lnTo>
                      <a:pt x="4062" y="2543"/>
                    </a:lnTo>
                    <a:lnTo>
                      <a:pt x="4125" y="2593"/>
                    </a:lnTo>
                    <a:lnTo>
                      <a:pt x="4193" y="2606"/>
                    </a:lnTo>
                    <a:lnTo>
                      <a:pt x="4256" y="2645"/>
                    </a:lnTo>
                    <a:lnTo>
                      <a:pt x="4273" y="2708"/>
                    </a:lnTo>
                    <a:lnTo>
                      <a:pt x="4250" y="2760"/>
                    </a:lnTo>
                    <a:lnTo>
                      <a:pt x="3947" y="2760"/>
                    </a:lnTo>
                    <a:lnTo>
                      <a:pt x="3940" y="2846"/>
                    </a:lnTo>
                    <a:lnTo>
                      <a:pt x="3958" y="2903"/>
                    </a:lnTo>
                    <a:lnTo>
                      <a:pt x="3976" y="2955"/>
                    </a:lnTo>
                    <a:lnTo>
                      <a:pt x="3940" y="3036"/>
                    </a:lnTo>
                    <a:lnTo>
                      <a:pt x="3791" y="2887"/>
                    </a:lnTo>
                    <a:lnTo>
                      <a:pt x="3734" y="2846"/>
                    </a:lnTo>
                    <a:lnTo>
                      <a:pt x="3660" y="2812"/>
                    </a:lnTo>
                    <a:lnTo>
                      <a:pt x="3608" y="2772"/>
                    </a:lnTo>
                    <a:lnTo>
                      <a:pt x="3590" y="2726"/>
                    </a:lnTo>
                    <a:lnTo>
                      <a:pt x="3517" y="2744"/>
                    </a:lnTo>
                    <a:lnTo>
                      <a:pt x="3504" y="2765"/>
                    </a:lnTo>
                    <a:lnTo>
                      <a:pt x="3465" y="2760"/>
                    </a:lnTo>
                    <a:lnTo>
                      <a:pt x="3460" y="2720"/>
                    </a:lnTo>
                    <a:lnTo>
                      <a:pt x="3424" y="2702"/>
                    </a:lnTo>
                    <a:lnTo>
                      <a:pt x="3402" y="2708"/>
                    </a:lnTo>
                    <a:lnTo>
                      <a:pt x="3384" y="2744"/>
                    </a:lnTo>
                    <a:lnTo>
                      <a:pt x="3418" y="2765"/>
                    </a:lnTo>
                    <a:lnTo>
                      <a:pt x="3374" y="2778"/>
                    </a:lnTo>
                    <a:lnTo>
                      <a:pt x="3304" y="2794"/>
                    </a:lnTo>
                    <a:lnTo>
                      <a:pt x="3201" y="2846"/>
                    </a:lnTo>
                    <a:lnTo>
                      <a:pt x="3149" y="2864"/>
                    </a:lnTo>
                    <a:lnTo>
                      <a:pt x="3080" y="2864"/>
                    </a:lnTo>
                    <a:lnTo>
                      <a:pt x="2988" y="2835"/>
                    </a:lnTo>
                    <a:lnTo>
                      <a:pt x="2897" y="2817"/>
                    </a:lnTo>
                    <a:lnTo>
                      <a:pt x="2771" y="2788"/>
                    </a:lnTo>
                    <a:lnTo>
                      <a:pt x="2735" y="2754"/>
                    </a:lnTo>
                    <a:lnTo>
                      <a:pt x="2639" y="2720"/>
                    </a:lnTo>
                    <a:lnTo>
                      <a:pt x="2547" y="2715"/>
                    </a:lnTo>
                    <a:lnTo>
                      <a:pt x="2506" y="2679"/>
                    </a:lnTo>
                    <a:lnTo>
                      <a:pt x="2375" y="2650"/>
                    </a:lnTo>
                    <a:lnTo>
                      <a:pt x="2266" y="2600"/>
                    </a:lnTo>
                    <a:lnTo>
                      <a:pt x="2146" y="2507"/>
                    </a:lnTo>
                    <a:lnTo>
                      <a:pt x="2047" y="2485"/>
                    </a:lnTo>
                    <a:lnTo>
                      <a:pt x="2018" y="2491"/>
                    </a:lnTo>
                    <a:lnTo>
                      <a:pt x="2002" y="2507"/>
                    </a:lnTo>
                    <a:lnTo>
                      <a:pt x="1961" y="2473"/>
                    </a:lnTo>
                    <a:lnTo>
                      <a:pt x="1882" y="2462"/>
                    </a:lnTo>
                    <a:lnTo>
                      <a:pt x="1835" y="2416"/>
                    </a:lnTo>
                    <a:lnTo>
                      <a:pt x="1767" y="2376"/>
                    </a:lnTo>
                    <a:lnTo>
                      <a:pt x="1687" y="2301"/>
                    </a:lnTo>
                    <a:lnTo>
                      <a:pt x="1640" y="2267"/>
                    </a:lnTo>
                    <a:lnTo>
                      <a:pt x="1588" y="2267"/>
                    </a:lnTo>
                    <a:lnTo>
                      <a:pt x="1554" y="2199"/>
                    </a:lnTo>
                    <a:lnTo>
                      <a:pt x="1520" y="2129"/>
                    </a:lnTo>
                    <a:lnTo>
                      <a:pt x="1514" y="2077"/>
                    </a:lnTo>
                    <a:lnTo>
                      <a:pt x="1572" y="2077"/>
                    </a:lnTo>
                    <a:lnTo>
                      <a:pt x="1577" y="2037"/>
                    </a:lnTo>
                    <a:lnTo>
                      <a:pt x="1566" y="2003"/>
                    </a:lnTo>
                    <a:lnTo>
                      <a:pt x="1549" y="1969"/>
                    </a:lnTo>
                    <a:lnTo>
                      <a:pt x="1566" y="1904"/>
                    </a:lnTo>
                    <a:lnTo>
                      <a:pt x="1543" y="1831"/>
                    </a:lnTo>
                    <a:lnTo>
                      <a:pt x="1514" y="1774"/>
                    </a:lnTo>
                    <a:lnTo>
                      <a:pt x="1497" y="1722"/>
                    </a:lnTo>
                    <a:lnTo>
                      <a:pt x="1400" y="1641"/>
                    </a:lnTo>
                    <a:lnTo>
                      <a:pt x="1319" y="1560"/>
                    </a:lnTo>
                    <a:lnTo>
                      <a:pt x="1285" y="1497"/>
                    </a:lnTo>
                    <a:lnTo>
                      <a:pt x="1267" y="1453"/>
                    </a:lnTo>
                    <a:lnTo>
                      <a:pt x="1176" y="1377"/>
                    </a:lnTo>
                    <a:lnTo>
                      <a:pt x="1129" y="1320"/>
                    </a:lnTo>
                    <a:lnTo>
                      <a:pt x="1066" y="1239"/>
                    </a:lnTo>
                    <a:lnTo>
                      <a:pt x="1021" y="1200"/>
                    </a:lnTo>
                    <a:lnTo>
                      <a:pt x="980" y="1194"/>
                    </a:lnTo>
                    <a:lnTo>
                      <a:pt x="957" y="1187"/>
                    </a:lnTo>
                    <a:lnTo>
                      <a:pt x="952" y="1171"/>
                    </a:lnTo>
                    <a:lnTo>
                      <a:pt x="1004" y="1137"/>
                    </a:lnTo>
                    <a:lnTo>
                      <a:pt x="1021" y="1073"/>
                    </a:lnTo>
                    <a:lnTo>
                      <a:pt x="935" y="1010"/>
                    </a:lnTo>
                    <a:lnTo>
                      <a:pt x="894" y="999"/>
                    </a:lnTo>
                    <a:lnTo>
                      <a:pt x="831" y="924"/>
                    </a:lnTo>
                    <a:lnTo>
                      <a:pt x="769" y="879"/>
                    </a:lnTo>
                    <a:lnTo>
                      <a:pt x="735" y="884"/>
                    </a:lnTo>
                    <a:lnTo>
                      <a:pt x="745" y="798"/>
                    </a:lnTo>
                    <a:lnTo>
                      <a:pt x="699" y="770"/>
                    </a:lnTo>
                    <a:lnTo>
                      <a:pt x="654" y="718"/>
                    </a:lnTo>
                    <a:lnTo>
                      <a:pt x="641" y="660"/>
                    </a:lnTo>
                    <a:lnTo>
                      <a:pt x="602" y="631"/>
                    </a:lnTo>
                    <a:lnTo>
                      <a:pt x="573" y="540"/>
                    </a:lnTo>
                    <a:lnTo>
                      <a:pt x="568" y="483"/>
                    </a:lnTo>
                    <a:lnTo>
                      <a:pt x="516" y="368"/>
                    </a:lnTo>
                    <a:lnTo>
                      <a:pt x="464" y="219"/>
                    </a:lnTo>
                    <a:lnTo>
                      <a:pt x="407" y="201"/>
                    </a:lnTo>
                    <a:lnTo>
                      <a:pt x="344" y="172"/>
                    </a:lnTo>
                    <a:lnTo>
                      <a:pt x="304" y="120"/>
                    </a:lnTo>
                    <a:lnTo>
                      <a:pt x="269" y="97"/>
                    </a:lnTo>
                    <a:lnTo>
                      <a:pt x="252" y="178"/>
                    </a:lnTo>
                    <a:lnTo>
                      <a:pt x="240" y="327"/>
                    </a:lnTo>
                    <a:lnTo>
                      <a:pt x="258" y="407"/>
                    </a:lnTo>
                    <a:lnTo>
                      <a:pt x="297" y="470"/>
                    </a:lnTo>
                    <a:lnTo>
                      <a:pt x="362" y="545"/>
                    </a:lnTo>
                    <a:lnTo>
                      <a:pt x="407" y="649"/>
                    </a:lnTo>
                    <a:lnTo>
                      <a:pt x="464" y="718"/>
                    </a:lnTo>
                    <a:lnTo>
                      <a:pt x="482" y="809"/>
                    </a:lnTo>
                    <a:lnTo>
                      <a:pt x="505" y="890"/>
                    </a:lnTo>
                    <a:lnTo>
                      <a:pt x="545" y="913"/>
                    </a:lnTo>
                    <a:lnTo>
                      <a:pt x="555" y="970"/>
                    </a:lnTo>
                    <a:lnTo>
                      <a:pt x="613" y="994"/>
                    </a:lnTo>
                    <a:lnTo>
                      <a:pt x="649" y="1038"/>
                    </a:lnTo>
                    <a:lnTo>
                      <a:pt x="654" y="1090"/>
                    </a:lnTo>
                    <a:lnTo>
                      <a:pt x="631" y="1137"/>
                    </a:lnTo>
                    <a:lnTo>
                      <a:pt x="636" y="1187"/>
                    </a:lnTo>
                    <a:lnTo>
                      <a:pt x="693" y="1229"/>
                    </a:lnTo>
                    <a:lnTo>
                      <a:pt x="735" y="1286"/>
                    </a:lnTo>
                    <a:lnTo>
                      <a:pt x="735" y="1359"/>
                    </a:lnTo>
                    <a:lnTo>
                      <a:pt x="722" y="1406"/>
                    </a:lnTo>
                    <a:lnTo>
                      <a:pt x="735" y="1458"/>
                    </a:lnTo>
                    <a:lnTo>
                      <a:pt x="831" y="1481"/>
                    </a:lnTo>
                    <a:lnTo>
                      <a:pt x="871" y="1487"/>
                    </a:lnTo>
                    <a:lnTo>
                      <a:pt x="912" y="1612"/>
                    </a:lnTo>
                    <a:lnTo>
                      <a:pt x="878" y="1625"/>
                    </a:lnTo>
                    <a:lnTo>
                      <a:pt x="871" y="1693"/>
                    </a:lnTo>
                    <a:lnTo>
                      <a:pt x="842" y="1711"/>
                    </a:lnTo>
                    <a:lnTo>
                      <a:pt x="826" y="1688"/>
                    </a:lnTo>
                    <a:lnTo>
                      <a:pt x="826" y="1646"/>
                    </a:lnTo>
                    <a:lnTo>
                      <a:pt x="785" y="1625"/>
                    </a:lnTo>
                    <a:lnTo>
                      <a:pt x="769" y="1567"/>
                    </a:lnTo>
                    <a:lnTo>
                      <a:pt x="688" y="1474"/>
                    </a:lnTo>
                    <a:lnTo>
                      <a:pt x="545" y="1349"/>
                    </a:lnTo>
                    <a:lnTo>
                      <a:pt x="534" y="1291"/>
                    </a:lnTo>
                    <a:lnTo>
                      <a:pt x="527" y="1148"/>
                    </a:lnTo>
                    <a:lnTo>
                      <a:pt x="441" y="1056"/>
                    </a:lnTo>
                    <a:lnTo>
                      <a:pt x="412" y="994"/>
                    </a:lnTo>
                    <a:lnTo>
                      <a:pt x="390" y="958"/>
                    </a:lnTo>
                    <a:lnTo>
                      <a:pt x="321" y="958"/>
                    </a:lnTo>
                    <a:lnTo>
                      <a:pt x="224" y="872"/>
                    </a:lnTo>
                    <a:lnTo>
                      <a:pt x="182" y="838"/>
                    </a:lnTo>
                    <a:lnTo>
                      <a:pt x="148" y="793"/>
                    </a:lnTo>
                    <a:lnTo>
                      <a:pt x="234" y="786"/>
                    </a:lnTo>
                    <a:lnTo>
                      <a:pt x="247" y="809"/>
                    </a:lnTo>
                    <a:lnTo>
                      <a:pt x="276" y="798"/>
                    </a:lnTo>
                    <a:lnTo>
                      <a:pt x="263" y="746"/>
                    </a:lnTo>
                    <a:lnTo>
                      <a:pt x="286" y="735"/>
                    </a:lnTo>
                    <a:lnTo>
                      <a:pt x="297" y="671"/>
                    </a:lnTo>
                    <a:lnTo>
                      <a:pt x="240" y="574"/>
                    </a:lnTo>
                    <a:lnTo>
                      <a:pt x="114" y="477"/>
                    </a:lnTo>
                    <a:lnTo>
                      <a:pt x="68" y="384"/>
                    </a:lnTo>
                    <a:lnTo>
                      <a:pt x="52" y="293"/>
                    </a:lnTo>
                    <a:lnTo>
                      <a:pt x="52" y="207"/>
                    </a:lnTo>
                    <a:lnTo>
                      <a:pt x="23" y="167"/>
                    </a:lnTo>
                    <a:lnTo>
                      <a:pt x="0" y="9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09" name=""/>
              <p:cNvSpPr/>
              <p:nvPr/>
            </p:nvSpPr>
            <p:spPr>
              <a:xfrm>
                <a:off x="3989880" y="3714840"/>
                <a:ext cx="3668400" cy="2408040"/>
              </a:xfrm>
              <a:custGeom>
                <a:avLst/>
                <a:gdLst/>
                <a:ahLst/>
                <a:rect l="l" t="t" r="r" b="b"/>
                <a:pathLst>
                  <a:path w="4732" h="3036">
                    <a:moveTo>
                      <a:pt x="0" y="0"/>
                    </a:moveTo>
                    <a:lnTo>
                      <a:pt x="349" y="34"/>
                    </a:lnTo>
                    <a:lnTo>
                      <a:pt x="338" y="63"/>
                    </a:lnTo>
                    <a:lnTo>
                      <a:pt x="821" y="379"/>
                    </a:lnTo>
                    <a:lnTo>
                      <a:pt x="1222" y="407"/>
                    </a:lnTo>
                    <a:lnTo>
                      <a:pt x="1238" y="350"/>
                    </a:lnTo>
                    <a:lnTo>
                      <a:pt x="1468" y="368"/>
                    </a:lnTo>
                    <a:lnTo>
                      <a:pt x="1509" y="402"/>
                    </a:lnTo>
                    <a:lnTo>
                      <a:pt x="1502" y="449"/>
                    </a:lnTo>
                    <a:lnTo>
                      <a:pt x="1543" y="459"/>
                    </a:lnTo>
                    <a:lnTo>
                      <a:pt x="1588" y="522"/>
                    </a:lnTo>
                    <a:lnTo>
                      <a:pt x="1611" y="522"/>
                    </a:lnTo>
                    <a:lnTo>
                      <a:pt x="1635" y="574"/>
                    </a:lnTo>
                    <a:lnTo>
                      <a:pt x="1692" y="585"/>
                    </a:lnTo>
                    <a:lnTo>
                      <a:pt x="1681" y="603"/>
                    </a:lnTo>
                    <a:lnTo>
                      <a:pt x="1697" y="660"/>
                    </a:lnTo>
                    <a:lnTo>
                      <a:pt x="1710" y="741"/>
                    </a:lnTo>
                    <a:lnTo>
                      <a:pt x="1749" y="780"/>
                    </a:lnTo>
                    <a:lnTo>
                      <a:pt x="1817" y="861"/>
                    </a:lnTo>
                    <a:lnTo>
                      <a:pt x="1853" y="856"/>
                    </a:lnTo>
                    <a:lnTo>
                      <a:pt x="1864" y="879"/>
                    </a:lnTo>
                    <a:lnTo>
                      <a:pt x="1927" y="913"/>
                    </a:lnTo>
                    <a:lnTo>
                      <a:pt x="1979" y="861"/>
                    </a:lnTo>
                    <a:lnTo>
                      <a:pt x="1973" y="809"/>
                    </a:lnTo>
                    <a:lnTo>
                      <a:pt x="1979" y="780"/>
                    </a:lnTo>
                    <a:lnTo>
                      <a:pt x="2031" y="780"/>
                    </a:lnTo>
                    <a:lnTo>
                      <a:pt x="2042" y="746"/>
                    </a:lnTo>
                    <a:lnTo>
                      <a:pt x="2065" y="746"/>
                    </a:lnTo>
                    <a:lnTo>
                      <a:pt x="2065" y="770"/>
                    </a:lnTo>
                    <a:lnTo>
                      <a:pt x="2187" y="780"/>
                    </a:lnTo>
                    <a:lnTo>
                      <a:pt x="2255" y="843"/>
                    </a:lnTo>
                    <a:lnTo>
                      <a:pt x="2300" y="936"/>
                    </a:lnTo>
                    <a:lnTo>
                      <a:pt x="2305" y="970"/>
                    </a:lnTo>
                    <a:lnTo>
                      <a:pt x="2375" y="1080"/>
                    </a:lnTo>
                    <a:lnTo>
                      <a:pt x="2398" y="1125"/>
                    </a:lnTo>
                    <a:lnTo>
                      <a:pt x="2456" y="1166"/>
                    </a:lnTo>
                    <a:lnTo>
                      <a:pt x="2466" y="1223"/>
                    </a:lnTo>
                    <a:lnTo>
                      <a:pt x="2484" y="1257"/>
                    </a:lnTo>
                    <a:lnTo>
                      <a:pt x="2477" y="1297"/>
                    </a:lnTo>
                    <a:lnTo>
                      <a:pt x="2518" y="1320"/>
                    </a:lnTo>
                    <a:lnTo>
                      <a:pt x="2513" y="1383"/>
                    </a:lnTo>
                    <a:lnTo>
                      <a:pt x="2558" y="1377"/>
                    </a:lnTo>
                    <a:lnTo>
                      <a:pt x="2592" y="1417"/>
                    </a:lnTo>
                    <a:lnTo>
                      <a:pt x="2621" y="1411"/>
                    </a:lnTo>
                    <a:lnTo>
                      <a:pt x="2673" y="1440"/>
                    </a:lnTo>
                    <a:lnTo>
                      <a:pt x="2701" y="1440"/>
                    </a:lnTo>
                    <a:lnTo>
                      <a:pt x="2735" y="1435"/>
                    </a:lnTo>
                    <a:lnTo>
                      <a:pt x="2764" y="1453"/>
                    </a:lnTo>
                    <a:lnTo>
                      <a:pt x="2805" y="1458"/>
                    </a:lnTo>
                    <a:lnTo>
                      <a:pt x="2787" y="1544"/>
                    </a:lnTo>
                    <a:lnTo>
                      <a:pt x="2805" y="1584"/>
                    </a:lnTo>
                    <a:lnTo>
                      <a:pt x="2805" y="1732"/>
                    </a:lnTo>
                    <a:lnTo>
                      <a:pt x="2811" y="1790"/>
                    </a:lnTo>
                    <a:lnTo>
                      <a:pt x="2886" y="1904"/>
                    </a:lnTo>
                    <a:lnTo>
                      <a:pt x="2936" y="1962"/>
                    </a:lnTo>
                    <a:lnTo>
                      <a:pt x="2988" y="2014"/>
                    </a:lnTo>
                    <a:lnTo>
                      <a:pt x="2983" y="2032"/>
                    </a:lnTo>
                    <a:lnTo>
                      <a:pt x="2915" y="1980"/>
                    </a:lnTo>
                    <a:lnTo>
                      <a:pt x="2891" y="1969"/>
                    </a:lnTo>
                    <a:lnTo>
                      <a:pt x="2886" y="1985"/>
                    </a:lnTo>
                    <a:lnTo>
                      <a:pt x="3029" y="2123"/>
                    </a:lnTo>
                    <a:lnTo>
                      <a:pt x="3194" y="2313"/>
                    </a:lnTo>
                    <a:lnTo>
                      <a:pt x="3235" y="2347"/>
                    </a:lnTo>
                    <a:lnTo>
                      <a:pt x="3270" y="2371"/>
                    </a:lnTo>
                    <a:lnTo>
                      <a:pt x="3338" y="2381"/>
                    </a:lnTo>
                    <a:lnTo>
                      <a:pt x="3395" y="2405"/>
                    </a:lnTo>
                    <a:lnTo>
                      <a:pt x="3452" y="2433"/>
                    </a:lnTo>
                    <a:lnTo>
                      <a:pt x="3556" y="2428"/>
                    </a:lnTo>
                    <a:lnTo>
                      <a:pt x="3648" y="2329"/>
                    </a:lnTo>
                    <a:lnTo>
                      <a:pt x="3791" y="2324"/>
                    </a:lnTo>
                    <a:lnTo>
                      <a:pt x="3854" y="2290"/>
                    </a:lnTo>
                    <a:lnTo>
                      <a:pt x="3877" y="2256"/>
                    </a:lnTo>
                    <a:lnTo>
                      <a:pt x="3958" y="2243"/>
                    </a:lnTo>
                    <a:lnTo>
                      <a:pt x="4049" y="2191"/>
                    </a:lnTo>
                    <a:lnTo>
                      <a:pt x="4078" y="2112"/>
                    </a:lnTo>
                    <a:lnTo>
                      <a:pt x="4096" y="1946"/>
                    </a:lnTo>
                    <a:lnTo>
                      <a:pt x="4119" y="1870"/>
                    </a:lnTo>
                    <a:lnTo>
                      <a:pt x="4164" y="1813"/>
                    </a:lnTo>
                    <a:lnTo>
                      <a:pt x="4221" y="1779"/>
                    </a:lnTo>
                    <a:lnTo>
                      <a:pt x="4383" y="1745"/>
                    </a:lnTo>
                    <a:lnTo>
                      <a:pt x="4417" y="1722"/>
                    </a:lnTo>
                    <a:lnTo>
                      <a:pt x="4560" y="1716"/>
                    </a:lnTo>
                    <a:lnTo>
                      <a:pt x="4646" y="1704"/>
                    </a:lnTo>
                    <a:lnTo>
                      <a:pt x="4686" y="1688"/>
                    </a:lnTo>
                    <a:lnTo>
                      <a:pt x="4709" y="1688"/>
                    </a:lnTo>
                    <a:lnTo>
                      <a:pt x="4727" y="1740"/>
                    </a:lnTo>
                    <a:lnTo>
                      <a:pt x="4732" y="1790"/>
                    </a:lnTo>
                    <a:lnTo>
                      <a:pt x="4693" y="1876"/>
                    </a:lnTo>
                    <a:lnTo>
                      <a:pt x="4664" y="1912"/>
                    </a:lnTo>
                    <a:lnTo>
                      <a:pt x="4664" y="1991"/>
                    </a:lnTo>
                    <a:lnTo>
                      <a:pt x="4623" y="2014"/>
                    </a:lnTo>
                    <a:lnTo>
                      <a:pt x="4657" y="2026"/>
                    </a:lnTo>
                    <a:lnTo>
                      <a:pt x="4680" y="2089"/>
                    </a:lnTo>
                    <a:lnTo>
                      <a:pt x="4657" y="2123"/>
                    </a:lnTo>
                    <a:lnTo>
                      <a:pt x="4641" y="2170"/>
                    </a:lnTo>
                    <a:lnTo>
                      <a:pt x="4641" y="2256"/>
                    </a:lnTo>
                    <a:lnTo>
                      <a:pt x="4636" y="2285"/>
                    </a:lnTo>
                    <a:lnTo>
                      <a:pt x="4607" y="2272"/>
                    </a:lnTo>
                    <a:lnTo>
                      <a:pt x="4594" y="2227"/>
                    </a:lnTo>
                    <a:lnTo>
                      <a:pt x="4555" y="2215"/>
                    </a:lnTo>
                    <a:lnTo>
                      <a:pt x="4526" y="2277"/>
                    </a:lnTo>
                    <a:lnTo>
                      <a:pt x="4422" y="2381"/>
                    </a:lnTo>
                    <a:lnTo>
                      <a:pt x="4383" y="2405"/>
                    </a:lnTo>
                    <a:lnTo>
                      <a:pt x="4125" y="2410"/>
                    </a:lnTo>
                    <a:lnTo>
                      <a:pt x="4119" y="2530"/>
                    </a:lnTo>
                    <a:lnTo>
                      <a:pt x="4062" y="2543"/>
                    </a:lnTo>
                    <a:lnTo>
                      <a:pt x="4125" y="2593"/>
                    </a:lnTo>
                    <a:lnTo>
                      <a:pt x="4193" y="2606"/>
                    </a:lnTo>
                    <a:lnTo>
                      <a:pt x="4256" y="2645"/>
                    </a:lnTo>
                    <a:lnTo>
                      <a:pt x="4273" y="2708"/>
                    </a:lnTo>
                    <a:lnTo>
                      <a:pt x="4250" y="2760"/>
                    </a:lnTo>
                    <a:lnTo>
                      <a:pt x="3947" y="2760"/>
                    </a:lnTo>
                    <a:lnTo>
                      <a:pt x="3940" y="2846"/>
                    </a:lnTo>
                    <a:lnTo>
                      <a:pt x="3958" y="2903"/>
                    </a:lnTo>
                    <a:lnTo>
                      <a:pt x="3976" y="2955"/>
                    </a:lnTo>
                    <a:lnTo>
                      <a:pt x="3940" y="3036"/>
                    </a:lnTo>
                    <a:lnTo>
                      <a:pt x="3791" y="2887"/>
                    </a:lnTo>
                    <a:lnTo>
                      <a:pt x="3734" y="2846"/>
                    </a:lnTo>
                    <a:lnTo>
                      <a:pt x="3660" y="2812"/>
                    </a:lnTo>
                    <a:lnTo>
                      <a:pt x="3608" y="2772"/>
                    </a:lnTo>
                    <a:lnTo>
                      <a:pt x="3590" y="2726"/>
                    </a:lnTo>
                    <a:lnTo>
                      <a:pt x="3517" y="2744"/>
                    </a:lnTo>
                    <a:lnTo>
                      <a:pt x="3504" y="2765"/>
                    </a:lnTo>
                    <a:lnTo>
                      <a:pt x="3465" y="2760"/>
                    </a:lnTo>
                    <a:lnTo>
                      <a:pt x="3460" y="2720"/>
                    </a:lnTo>
                    <a:lnTo>
                      <a:pt x="3424" y="2702"/>
                    </a:lnTo>
                    <a:lnTo>
                      <a:pt x="3402" y="2708"/>
                    </a:lnTo>
                    <a:lnTo>
                      <a:pt x="3384" y="2744"/>
                    </a:lnTo>
                    <a:lnTo>
                      <a:pt x="3418" y="2765"/>
                    </a:lnTo>
                    <a:lnTo>
                      <a:pt x="3374" y="2778"/>
                    </a:lnTo>
                    <a:lnTo>
                      <a:pt x="3304" y="2794"/>
                    </a:lnTo>
                    <a:lnTo>
                      <a:pt x="3201" y="2846"/>
                    </a:lnTo>
                    <a:lnTo>
                      <a:pt x="3149" y="2864"/>
                    </a:lnTo>
                    <a:lnTo>
                      <a:pt x="3080" y="2864"/>
                    </a:lnTo>
                    <a:lnTo>
                      <a:pt x="2988" y="2835"/>
                    </a:lnTo>
                    <a:lnTo>
                      <a:pt x="2897" y="2817"/>
                    </a:lnTo>
                    <a:lnTo>
                      <a:pt x="2771" y="2788"/>
                    </a:lnTo>
                    <a:lnTo>
                      <a:pt x="2735" y="2754"/>
                    </a:lnTo>
                    <a:lnTo>
                      <a:pt x="2639" y="2720"/>
                    </a:lnTo>
                    <a:lnTo>
                      <a:pt x="2547" y="2715"/>
                    </a:lnTo>
                    <a:lnTo>
                      <a:pt x="2506" y="2679"/>
                    </a:lnTo>
                    <a:lnTo>
                      <a:pt x="2375" y="2650"/>
                    </a:lnTo>
                    <a:lnTo>
                      <a:pt x="2266" y="2600"/>
                    </a:lnTo>
                    <a:lnTo>
                      <a:pt x="2146" y="2507"/>
                    </a:lnTo>
                    <a:lnTo>
                      <a:pt x="2047" y="2485"/>
                    </a:lnTo>
                    <a:lnTo>
                      <a:pt x="2018" y="2491"/>
                    </a:lnTo>
                    <a:lnTo>
                      <a:pt x="2002" y="2507"/>
                    </a:lnTo>
                    <a:lnTo>
                      <a:pt x="1961" y="2473"/>
                    </a:lnTo>
                    <a:lnTo>
                      <a:pt x="1882" y="2462"/>
                    </a:lnTo>
                    <a:lnTo>
                      <a:pt x="1835" y="2416"/>
                    </a:lnTo>
                    <a:lnTo>
                      <a:pt x="1767" y="2376"/>
                    </a:lnTo>
                    <a:lnTo>
                      <a:pt x="1687" y="2301"/>
                    </a:lnTo>
                    <a:lnTo>
                      <a:pt x="1640" y="2267"/>
                    </a:lnTo>
                    <a:lnTo>
                      <a:pt x="1588" y="2267"/>
                    </a:lnTo>
                    <a:lnTo>
                      <a:pt x="1554" y="2199"/>
                    </a:lnTo>
                    <a:lnTo>
                      <a:pt x="1520" y="2129"/>
                    </a:lnTo>
                    <a:lnTo>
                      <a:pt x="1514" y="2077"/>
                    </a:lnTo>
                    <a:lnTo>
                      <a:pt x="1572" y="2077"/>
                    </a:lnTo>
                    <a:lnTo>
                      <a:pt x="1577" y="2037"/>
                    </a:lnTo>
                    <a:lnTo>
                      <a:pt x="1566" y="2003"/>
                    </a:lnTo>
                    <a:lnTo>
                      <a:pt x="1549" y="1969"/>
                    </a:lnTo>
                    <a:lnTo>
                      <a:pt x="1566" y="1904"/>
                    </a:lnTo>
                    <a:lnTo>
                      <a:pt x="1543" y="1831"/>
                    </a:lnTo>
                    <a:lnTo>
                      <a:pt x="1514" y="1774"/>
                    </a:lnTo>
                    <a:lnTo>
                      <a:pt x="1497" y="1722"/>
                    </a:lnTo>
                    <a:lnTo>
                      <a:pt x="1400" y="1641"/>
                    </a:lnTo>
                    <a:lnTo>
                      <a:pt x="1319" y="1560"/>
                    </a:lnTo>
                    <a:lnTo>
                      <a:pt x="1285" y="1497"/>
                    </a:lnTo>
                    <a:lnTo>
                      <a:pt x="1267" y="1453"/>
                    </a:lnTo>
                    <a:lnTo>
                      <a:pt x="1176" y="1377"/>
                    </a:lnTo>
                    <a:lnTo>
                      <a:pt x="1129" y="1320"/>
                    </a:lnTo>
                    <a:lnTo>
                      <a:pt x="1066" y="1239"/>
                    </a:lnTo>
                    <a:lnTo>
                      <a:pt x="1021" y="1200"/>
                    </a:lnTo>
                    <a:lnTo>
                      <a:pt x="980" y="1194"/>
                    </a:lnTo>
                    <a:lnTo>
                      <a:pt x="957" y="1187"/>
                    </a:lnTo>
                    <a:lnTo>
                      <a:pt x="952" y="1171"/>
                    </a:lnTo>
                    <a:lnTo>
                      <a:pt x="1004" y="1137"/>
                    </a:lnTo>
                    <a:lnTo>
                      <a:pt x="1021" y="1073"/>
                    </a:lnTo>
                    <a:lnTo>
                      <a:pt x="935" y="1010"/>
                    </a:lnTo>
                    <a:lnTo>
                      <a:pt x="894" y="999"/>
                    </a:lnTo>
                    <a:lnTo>
                      <a:pt x="831" y="924"/>
                    </a:lnTo>
                    <a:lnTo>
                      <a:pt x="769" y="879"/>
                    </a:lnTo>
                    <a:lnTo>
                      <a:pt x="735" y="884"/>
                    </a:lnTo>
                    <a:lnTo>
                      <a:pt x="745" y="798"/>
                    </a:lnTo>
                    <a:lnTo>
                      <a:pt x="699" y="770"/>
                    </a:lnTo>
                    <a:lnTo>
                      <a:pt x="654" y="718"/>
                    </a:lnTo>
                    <a:lnTo>
                      <a:pt x="641" y="660"/>
                    </a:lnTo>
                    <a:lnTo>
                      <a:pt x="602" y="631"/>
                    </a:lnTo>
                    <a:lnTo>
                      <a:pt x="573" y="540"/>
                    </a:lnTo>
                    <a:lnTo>
                      <a:pt x="568" y="483"/>
                    </a:lnTo>
                    <a:lnTo>
                      <a:pt x="516" y="368"/>
                    </a:lnTo>
                    <a:lnTo>
                      <a:pt x="464" y="219"/>
                    </a:lnTo>
                    <a:lnTo>
                      <a:pt x="407" y="201"/>
                    </a:lnTo>
                    <a:lnTo>
                      <a:pt x="344" y="172"/>
                    </a:lnTo>
                    <a:lnTo>
                      <a:pt x="304" y="120"/>
                    </a:lnTo>
                    <a:lnTo>
                      <a:pt x="269" y="97"/>
                    </a:lnTo>
                    <a:lnTo>
                      <a:pt x="252" y="178"/>
                    </a:lnTo>
                    <a:lnTo>
                      <a:pt x="240" y="327"/>
                    </a:lnTo>
                    <a:lnTo>
                      <a:pt x="258" y="407"/>
                    </a:lnTo>
                    <a:lnTo>
                      <a:pt x="297" y="470"/>
                    </a:lnTo>
                    <a:lnTo>
                      <a:pt x="362" y="545"/>
                    </a:lnTo>
                    <a:lnTo>
                      <a:pt x="407" y="649"/>
                    </a:lnTo>
                    <a:lnTo>
                      <a:pt x="464" y="718"/>
                    </a:lnTo>
                    <a:lnTo>
                      <a:pt x="482" y="809"/>
                    </a:lnTo>
                    <a:lnTo>
                      <a:pt x="505" y="890"/>
                    </a:lnTo>
                    <a:lnTo>
                      <a:pt x="545" y="913"/>
                    </a:lnTo>
                    <a:lnTo>
                      <a:pt x="555" y="970"/>
                    </a:lnTo>
                    <a:lnTo>
                      <a:pt x="613" y="994"/>
                    </a:lnTo>
                    <a:lnTo>
                      <a:pt x="649" y="1038"/>
                    </a:lnTo>
                    <a:lnTo>
                      <a:pt x="654" y="1090"/>
                    </a:lnTo>
                    <a:lnTo>
                      <a:pt x="631" y="1137"/>
                    </a:lnTo>
                    <a:lnTo>
                      <a:pt x="636" y="1187"/>
                    </a:lnTo>
                    <a:lnTo>
                      <a:pt x="693" y="1229"/>
                    </a:lnTo>
                    <a:lnTo>
                      <a:pt x="735" y="1286"/>
                    </a:lnTo>
                    <a:lnTo>
                      <a:pt x="735" y="1359"/>
                    </a:lnTo>
                    <a:lnTo>
                      <a:pt x="722" y="1406"/>
                    </a:lnTo>
                    <a:lnTo>
                      <a:pt x="735" y="1458"/>
                    </a:lnTo>
                    <a:lnTo>
                      <a:pt x="831" y="1481"/>
                    </a:lnTo>
                    <a:lnTo>
                      <a:pt x="871" y="1487"/>
                    </a:lnTo>
                    <a:lnTo>
                      <a:pt x="912" y="1612"/>
                    </a:lnTo>
                    <a:lnTo>
                      <a:pt x="878" y="1625"/>
                    </a:lnTo>
                    <a:lnTo>
                      <a:pt x="871" y="1693"/>
                    </a:lnTo>
                    <a:lnTo>
                      <a:pt x="842" y="1711"/>
                    </a:lnTo>
                    <a:lnTo>
                      <a:pt x="826" y="1688"/>
                    </a:lnTo>
                    <a:lnTo>
                      <a:pt x="826" y="1646"/>
                    </a:lnTo>
                    <a:lnTo>
                      <a:pt x="785" y="1625"/>
                    </a:lnTo>
                    <a:lnTo>
                      <a:pt x="769" y="1567"/>
                    </a:lnTo>
                    <a:lnTo>
                      <a:pt x="688" y="1474"/>
                    </a:lnTo>
                    <a:lnTo>
                      <a:pt x="545" y="1349"/>
                    </a:lnTo>
                    <a:lnTo>
                      <a:pt x="534" y="1291"/>
                    </a:lnTo>
                    <a:lnTo>
                      <a:pt x="527" y="1148"/>
                    </a:lnTo>
                    <a:lnTo>
                      <a:pt x="441" y="1056"/>
                    </a:lnTo>
                    <a:lnTo>
                      <a:pt x="412" y="994"/>
                    </a:lnTo>
                    <a:lnTo>
                      <a:pt x="390" y="958"/>
                    </a:lnTo>
                    <a:lnTo>
                      <a:pt x="321" y="958"/>
                    </a:lnTo>
                    <a:lnTo>
                      <a:pt x="224" y="872"/>
                    </a:lnTo>
                    <a:lnTo>
                      <a:pt x="182" y="838"/>
                    </a:lnTo>
                    <a:lnTo>
                      <a:pt x="148" y="793"/>
                    </a:lnTo>
                    <a:lnTo>
                      <a:pt x="234" y="786"/>
                    </a:lnTo>
                    <a:lnTo>
                      <a:pt x="247" y="809"/>
                    </a:lnTo>
                    <a:lnTo>
                      <a:pt x="276" y="798"/>
                    </a:lnTo>
                    <a:lnTo>
                      <a:pt x="263" y="746"/>
                    </a:lnTo>
                    <a:lnTo>
                      <a:pt x="286" y="735"/>
                    </a:lnTo>
                    <a:lnTo>
                      <a:pt x="297" y="671"/>
                    </a:lnTo>
                    <a:lnTo>
                      <a:pt x="240" y="574"/>
                    </a:lnTo>
                    <a:lnTo>
                      <a:pt x="114" y="477"/>
                    </a:lnTo>
                    <a:lnTo>
                      <a:pt x="68" y="384"/>
                    </a:lnTo>
                    <a:lnTo>
                      <a:pt x="52" y="293"/>
                    </a:lnTo>
                    <a:lnTo>
                      <a:pt x="52" y="207"/>
                    </a:lnTo>
                    <a:lnTo>
                      <a:pt x="23" y="167"/>
                    </a:lnTo>
                    <a:lnTo>
                      <a:pt x="0" y="97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10" name=""/>
            <p:cNvGrpSpPr/>
            <p:nvPr/>
          </p:nvGrpSpPr>
          <p:grpSpPr>
            <a:xfrm>
              <a:off x="7237080" y="4046400"/>
              <a:ext cx="967680" cy="752400"/>
              <a:chOff x="7237080" y="4046400"/>
              <a:chExt cx="967680" cy="752400"/>
            </a:xfrm>
          </p:grpSpPr>
          <p:sp>
            <p:nvSpPr>
              <p:cNvPr id="311" name=""/>
              <p:cNvSpPr/>
              <p:nvPr/>
            </p:nvSpPr>
            <p:spPr>
              <a:xfrm>
                <a:off x="7237080" y="4046400"/>
                <a:ext cx="967680" cy="752400"/>
              </a:xfrm>
              <a:custGeom>
                <a:avLst/>
                <a:gdLst/>
                <a:ahLst/>
                <a:rect l="l" t="t" r="r" b="b"/>
                <a:pathLst>
                  <a:path w="1248" h="947">
                    <a:moveTo>
                      <a:pt x="54" y="190"/>
                    </a:moveTo>
                    <a:lnTo>
                      <a:pt x="76" y="194"/>
                    </a:lnTo>
                    <a:lnTo>
                      <a:pt x="83" y="176"/>
                    </a:lnTo>
                    <a:lnTo>
                      <a:pt x="104" y="204"/>
                    </a:lnTo>
                    <a:lnTo>
                      <a:pt x="122" y="176"/>
                    </a:lnTo>
                    <a:lnTo>
                      <a:pt x="133" y="161"/>
                    </a:lnTo>
                    <a:lnTo>
                      <a:pt x="162" y="176"/>
                    </a:lnTo>
                    <a:lnTo>
                      <a:pt x="173" y="168"/>
                    </a:lnTo>
                    <a:lnTo>
                      <a:pt x="173" y="150"/>
                    </a:lnTo>
                    <a:lnTo>
                      <a:pt x="187" y="154"/>
                    </a:lnTo>
                    <a:lnTo>
                      <a:pt x="198" y="194"/>
                    </a:lnTo>
                    <a:lnTo>
                      <a:pt x="266" y="201"/>
                    </a:lnTo>
                    <a:lnTo>
                      <a:pt x="302" y="179"/>
                    </a:lnTo>
                    <a:lnTo>
                      <a:pt x="323" y="194"/>
                    </a:lnTo>
                    <a:lnTo>
                      <a:pt x="320" y="237"/>
                    </a:lnTo>
                    <a:lnTo>
                      <a:pt x="348" y="240"/>
                    </a:lnTo>
                    <a:lnTo>
                      <a:pt x="366" y="283"/>
                    </a:lnTo>
                    <a:lnTo>
                      <a:pt x="395" y="283"/>
                    </a:lnTo>
                    <a:lnTo>
                      <a:pt x="416" y="258"/>
                    </a:lnTo>
                    <a:lnTo>
                      <a:pt x="438" y="251"/>
                    </a:lnTo>
                    <a:lnTo>
                      <a:pt x="470" y="254"/>
                    </a:lnTo>
                    <a:lnTo>
                      <a:pt x="495" y="237"/>
                    </a:lnTo>
                    <a:lnTo>
                      <a:pt x="499" y="204"/>
                    </a:lnTo>
                    <a:lnTo>
                      <a:pt x="513" y="179"/>
                    </a:lnTo>
                    <a:lnTo>
                      <a:pt x="538" y="172"/>
                    </a:lnTo>
                    <a:lnTo>
                      <a:pt x="578" y="179"/>
                    </a:lnTo>
                    <a:lnTo>
                      <a:pt x="606" y="204"/>
                    </a:lnTo>
                    <a:lnTo>
                      <a:pt x="606" y="233"/>
                    </a:lnTo>
                    <a:lnTo>
                      <a:pt x="642" y="240"/>
                    </a:lnTo>
                    <a:lnTo>
                      <a:pt x="696" y="269"/>
                    </a:lnTo>
                    <a:lnTo>
                      <a:pt x="700" y="305"/>
                    </a:lnTo>
                    <a:lnTo>
                      <a:pt x="750" y="315"/>
                    </a:lnTo>
                    <a:lnTo>
                      <a:pt x="778" y="351"/>
                    </a:lnTo>
                    <a:lnTo>
                      <a:pt x="786" y="405"/>
                    </a:lnTo>
                    <a:lnTo>
                      <a:pt x="775" y="412"/>
                    </a:lnTo>
                    <a:lnTo>
                      <a:pt x="761" y="423"/>
                    </a:lnTo>
                    <a:lnTo>
                      <a:pt x="761" y="452"/>
                    </a:lnTo>
                    <a:lnTo>
                      <a:pt x="778" y="484"/>
                    </a:lnTo>
                    <a:lnTo>
                      <a:pt x="778" y="513"/>
                    </a:lnTo>
                    <a:lnTo>
                      <a:pt x="789" y="549"/>
                    </a:lnTo>
                    <a:lnTo>
                      <a:pt x="814" y="523"/>
                    </a:lnTo>
                    <a:lnTo>
                      <a:pt x="843" y="513"/>
                    </a:lnTo>
                    <a:lnTo>
                      <a:pt x="807" y="584"/>
                    </a:lnTo>
                    <a:lnTo>
                      <a:pt x="821" y="610"/>
                    </a:lnTo>
                    <a:lnTo>
                      <a:pt x="836" y="624"/>
                    </a:lnTo>
                    <a:lnTo>
                      <a:pt x="861" y="663"/>
                    </a:lnTo>
                    <a:lnTo>
                      <a:pt x="900" y="678"/>
                    </a:lnTo>
                    <a:lnTo>
                      <a:pt x="904" y="656"/>
                    </a:lnTo>
                    <a:lnTo>
                      <a:pt x="925" y="663"/>
                    </a:lnTo>
                    <a:lnTo>
                      <a:pt x="915" y="699"/>
                    </a:lnTo>
                    <a:lnTo>
                      <a:pt x="911" y="735"/>
                    </a:lnTo>
                    <a:lnTo>
                      <a:pt x="940" y="746"/>
                    </a:lnTo>
                    <a:lnTo>
                      <a:pt x="969" y="782"/>
                    </a:lnTo>
                    <a:lnTo>
                      <a:pt x="965" y="814"/>
                    </a:lnTo>
                    <a:lnTo>
                      <a:pt x="979" y="825"/>
                    </a:lnTo>
                    <a:lnTo>
                      <a:pt x="1037" y="825"/>
                    </a:lnTo>
                    <a:lnTo>
                      <a:pt x="1058" y="843"/>
                    </a:lnTo>
                    <a:lnTo>
                      <a:pt x="1055" y="861"/>
                    </a:lnTo>
                    <a:lnTo>
                      <a:pt x="1083" y="857"/>
                    </a:lnTo>
                    <a:lnTo>
                      <a:pt x="1083" y="886"/>
                    </a:lnTo>
                    <a:lnTo>
                      <a:pt x="1105" y="914"/>
                    </a:lnTo>
                    <a:lnTo>
                      <a:pt x="1098" y="943"/>
                    </a:lnTo>
                    <a:lnTo>
                      <a:pt x="1137" y="947"/>
                    </a:lnTo>
                    <a:lnTo>
                      <a:pt x="1155" y="929"/>
                    </a:lnTo>
                    <a:lnTo>
                      <a:pt x="1219" y="932"/>
                    </a:lnTo>
                    <a:lnTo>
                      <a:pt x="1248" y="904"/>
                    </a:lnTo>
                    <a:lnTo>
                      <a:pt x="1227" y="843"/>
                    </a:lnTo>
                    <a:lnTo>
                      <a:pt x="1245" y="828"/>
                    </a:lnTo>
                    <a:lnTo>
                      <a:pt x="1241" y="660"/>
                    </a:lnTo>
                    <a:lnTo>
                      <a:pt x="1234" y="627"/>
                    </a:lnTo>
                    <a:lnTo>
                      <a:pt x="1180" y="559"/>
                    </a:lnTo>
                    <a:lnTo>
                      <a:pt x="1169" y="534"/>
                    </a:lnTo>
                    <a:lnTo>
                      <a:pt x="1155" y="498"/>
                    </a:lnTo>
                    <a:lnTo>
                      <a:pt x="1105" y="419"/>
                    </a:lnTo>
                    <a:lnTo>
                      <a:pt x="1090" y="355"/>
                    </a:lnTo>
                    <a:lnTo>
                      <a:pt x="1080" y="326"/>
                    </a:lnTo>
                    <a:lnTo>
                      <a:pt x="1058" y="319"/>
                    </a:lnTo>
                    <a:lnTo>
                      <a:pt x="1033" y="258"/>
                    </a:lnTo>
                    <a:lnTo>
                      <a:pt x="994" y="204"/>
                    </a:lnTo>
                    <a:lnTo>
                      <a:pt x="951" y="147"/>
                    </a:lnTo>
                    <a:lnTo>
                      <a:pt x="929" y="97"/>
                    </a:lnTo>
                    <a:lnTo>
                      <a:pt x="897" y="93"/>
                    </a:lnTo>
                    <a:lnTo>
                      <a:pt x="918" y="64"/>
                    </a:lnTo>
                    <a:lnTo>
                      <a:pt x="897" y="21"/>
                    </a:lnTo>
                    <a:lnTo>
                      <a:pt x="865" y="14"/>
                    </a:lnTo>
                    <a:lnTo>
                      <a:pt x="839" y="0"/>
                    </a:lnTo>
                    <a:lnTo>
                      <a:pt x="814" y="32"/>
                    </a:lnTo>
                    <a:lnTo>
                      <a:pt x="832" y="57"/>
                    </a:lnTo>
                    <a:lnTo>
                      <a:pt x="832" y="93"/>
                    </a:lnTo>
                    <a:lnTo>
                      <a:pt x="789" y="61"/>
                    </a:lnTo>
                    <a:lnTo>
                      <a:pt x="606" y="68"/>
                    </a:lnTo>
                    <a:lnTo>
                      <a:pt x="398" y="75"/>
                    </a:lnTo>
                    <a:lnTo>
                      <a:pt x="377" y="29"/>
                    </a:lnTo>
                    <a:lnTo>
                      <a:pt x="147" y="61"/>
                    </a:lnTo>
                    <a:lnTo>
                      <a:pt x="43" y="75"/>
                    </a:lnTo>
                    <a:lnTo>
                      <a:pt x="11" y="86"/>
                    </a:lnTo>
                    <a:lnTo>
                      <a:pt x="0" y="111"/>
                    </a:lnTo>
                    <a:lnTo>
                      <a:pt x="22" y="133"/>
                    </a:lnTo>
                    <a:lnTo>
                      <a:pt x="58" y="133"/>
                    </a:lnTo>
                    <a:lnTo>
                      <a:pt x="36" y="154"/>
                    </a:lnTo>
                    <a:lnTo>
                      <a:pt x="54" y="19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7237080" y="4046400"/>
                <a:ext cx="967680" cy="752400"/>
              </a:xfrm>
              <a:custGeom>
                <a:avLst/>
                <a:gdLst/>
                <a:ahLst/>
                <a:rect l="l" t="t" r="r" b="b"/>
                <a:pathLst>
                  <a:path w="1248" h="947">
                    <a:moveTo>
                      <a:pt x="54" y="190"/>
                    </a:moveTo>
                    <a:lnTo>
                      <a:pt x="76" y="194"/>
                    </a:lnTo>
                    <a:lnTo>
                      <a:pt x="83" y="176"/>
                    </a:lnTo>
                    <a:lnTo>
                      <a:pt x="104" y="204"/>
                    </a:lnTo>
                    <a:lnTo>
                      <a:pt x="122" y="176"/>
                    </a:lnTo>
                    <a:lnTo>
                      <a:pt x="133" y="161"/>
                    </a:lnTo>
                    <a:lnTo>
                      <a:pt x="162" y="176"/>
                    </a:lnTo>
                    <a:lnTo>
                      <a:pt x="173" y="168"/>
                    </a:lnTo>
                    <a:lnTo>
                      <a:pt x="173" y="150"/>
                    </a:lnTo>
                    <a:lnTo>
                      <a:pt x="187" y="154"/>
                    </a:lnTo>
                    <a:lnTo>
                      <a:pt x="198" y="194"/>
                    </a:lnTo>
                    <a:lnTo>
                      <a:pt x="266" y="201"/>
                    </a:lnTo>
                    <a:lnTo>
                      <a:pt x="302" y="179"/>
                    </a:lnTo>
                    <a:lnTo>
                      <a:pt x="323" y="194"/>
                    </a:lnTo>
                    <a:lnTo>
                      <a:pt x="320" y="237"/>
                    </a:lnTo>
                    <a:lnTo>
                      <a:pt x="348" y="240"/>
                    </a:lnTo>
                    <a:lnTo>
                      <a:pt x="366" y="283"/>
                    </a:lnTo>
                    <a:lnTo>
                      <a:pt x="395" y="283"/>
                    </a:lnTo>
                    <a:lnTo>
                      <a:pt x="416" y="258"/>
                    </a:lnTo>
                    <a:lnTo>
                      <a:pt x="438" y="251"/>
                    </a:lnTo>
                    <a:lnTo>
                      <a:pt x="470" y="254"/>
                    </a:lnTo>
                    <a:lnTo>
                      <a:pt x="495" y="237"/>
                    </a:lnTo>
                    <a:lnTo>
                      <a:pt x="499" y="204"/>
                    </a:lnTo>
                    <a:lnTo>
                      <a:pt x="513" y="179"/>
                    </a:lnTo>
                    <a:lnTo>
                      <a:pt x="538" y="172"/>
                    </a:lnTo>
                    <a:lnTo>
                      <a:pt x="578" y="179"/>
                    </a:lnTo>
                    <a:lnTo>
                      <a:pt x="606" y="204"/>
                    </a:lnTo>
                    <a:lnTo>
                      <a:pt x="606" y="233"/>
                    </a:lnTo>
                    <a:lnTo>
                      <a:pt x="642" y="240"/>
                    </a:lnTo>
                    <a:lnTo>
                      <a:pt x="696" y="269"/>
                    </a:lnTo>
                    <a:lnTo>
                      <a:pt x="700" y="305"/>
                    </a:lnTo>
                    <a:lnTo>
                      <a:pt x="750" y="315"/>
                    </a:lnTo>
                    <a:lnTo>
                      <a:pt x="778" y="351"/>
                    </a:lnTo>
                    <a:lnTo>
                      <a:pt x="786" y="405"/>
                    </a:lnTo>
                    <a:lnTo>
                      <a:pt x="775" y="412"/>
                    </a:lnTo>
                    <a:lnTo>
                      <a:pt x="761" y="423"/>
                    </a:lnTo>
                    <a:lnTo>
                      <a:pt x="761" y="452"/>
                    </a:lnTo>
                    <a:lnTo>
                      <a:pt x="778" y="484"/>
                    </a:lnTo>
                    <a:lnTo>
                      <a:pt x="778" y="513"/>
                    </a:lnTo>
                    <a:lnTo>
                      <a:pt x="789" y="549"/>
                    </a:lnTo>
                    <a:lnTo>
                      <a:pt x="814" y="523"/>
                    </a:lnTo>
                    <a:lnTo>
                      <a:pt x="843" y="513"/>
                    </a:lnTo>
                    <a:lnTo>
                      <a:pt x="807" y="584"/>
                    </a:lnTo>
                    <a:lnTo>
                      <a:pt x="821" y="610"/>
                    </a:lnTo>
                    <a:lnTo>
                      <a:pt x="836" y="624"/>
                    </a:lnTo>
                    <a:lnTo>
                      <a:pt x="861" y="663"/>
                    </a:lnTo>
                    <a:lnTo>
                      <a:pt x="900" y="678"/>
                    </a:lnTo>
                    <a:lnTo>
                      <a:pt x="904" y="656"/>
                    </a:lnTo>
                    <a:lnTo>
                      <a:pt x="925" y="663"/>
                    </a:lnTo>
                    <a:lnTo>
                      <a:pt x="915" y="699"/>
                    </a:lnTo>
                    <a:lnTo>
                      <a:pt x="911" y="735"/>
                    </a:lnTo>
                    <a:lnTo>
                      <a:pt x="940" y="746"/>
                    </a:lnTo>
                    <a:lnTo>
                      <a:pt x="969" y="782"/>
                    </a:lnTo>
                    <a:lnTo>
                      <a:pt x="965" y="814"/>
                    </a:lnTo>
                    <a:lnTo>
                      <a:pt x="979" y="825"/>
                    </a:lnTo>
                    <a:lnTo>
                      <a:pt x="1037" y="825"/>
                    </a:lnTo>
                    <a:lnTo>
                      <a:pt x="1058" y="843"/>
                    </a:lnTo>
                    <a:lnTo>
                      <a:pt x="1055" y="861"/>
                    </a:lnTo>
                    <a:lnTo>
                      <a:pt x="1083" y="857"/>
                    </a:lnTo>
                    <a:lnTo>
                      <a:pt x="1083" y="886"/>
                    </a:lnTo>
                    <a:lnTo>
                      <a:pt x="1105" y="914"/>
                    </a:lnTo>
                    <a:lnTo>
                      <a:pt x="1098" y="943"/>
                    </a:lnTo>
                    <a:lnTo>
                      <a:pt x="1137" y="947"/>
                    </a:lnTo>
                    <a:lnTo>
                      <a:pt x="1155" y="929"/>
                    </a:lnTo>
                    <a:lnTo>
                      <a:pt x="1219" y="932"/>
                    </a:lnTo>
                    <a:lnTo>
                      <a:pt x="1248" y="904"/>
                    </a:lnTo>
                    <a:lnTo>
                      <a:pt x="1227" y="843"/>
                    </a:lnTo>
                    <a:lnTo>
                      <a:pt x="1245" y="828"/>
                    </a:lnTo>
                    <a:lnTo>
                      <a:pt x="1241" y="660"/>
                    </a:lnTo>
                    <a:lnTo>
                      <a:pt x="1234" y="627"/>
                    </a:lnTo>
                    <a:lnTo>
                      <a:pt x="1180" y="559"/>
                    </a:lnTo>
                    <a:lnTo>
                      <a:pt x="1169" y="534"/>
                    </a:lnTo>
                    <a:lnTo>
                      <a:pt x="1155" y="498"/>
                    </a:lnTo>
                    <a:lnTo>
                      <a:pt x="1105" y="419"/>
                    </a:lnTo>
                    <a:lnTo>
                      <a:pt x="1090" y="355"/>
                    </a:lnTo>
                    <a:lnTo>
                      <a:pt x="1080" y="326"/>
                    </a:lnTo>
                    <a:lnTo>
                      <a:pt x="1058" y="319"/>
                    </a:lnTo>
                    <a:lnTo>
                      <a:pt x="1033" y="258"/>
                    </a:lnTo>
                    <a:lnTo>
                      <a:pt x="994" y="204"/>
                    </a:lnTo>
                    <a:lnTo>
                      <a:pt x="951" y="147"/>
                    </a:lnTo>
                    <a:lnTo>
                      <a:pt x="929" y="97"/>
                    </a:lnTo>
                    <a:lnTo>
                      <a:pt x="897" y="93"/>
                    </a:lnTo>
                    <a:lnTo>
                      <a:pt x="918" y="64"/>
                    </a:lnTo>
                    <a:lnTo>
                      <a:pt x="897" y="21"/>
                    </a:lnTo>
                    <a:lnTo>
                      <a:pt x="865" y="14"/>
                    </a:lnTo>
                    <a:lnTo>
                      <a:pt x="839" y="0"/>
                    </a:lnTo>
                    <a:lnTo>
                      <a:pt x="814" y="32"/>
                    </a:lnTo>
                    <a:lnTo>
                      <a:pt x="832" y="57"/>
                    </a:lnTo>
                    <a:lnTo>
                      <a:pt x="832" y="93"/>
                    </a:lnTo>
                    <a:lnTo>
                      <a:pt x="789" y="61"/>
                    </a:lnTo>
                    <a:lnTo>
                      <a:pt x="606" y="68"/>
                    </a:lnTo>
                    <a:lnTo>
                      <a:pt x="398" y="75"/>
                    </a:lnTo>
                    <a:lnTo>
                      <a:pt x="377" y="29"/>
                    </a:lnTo>
                    <a:lnTo>
                      <a:pt x="147" y="61"/>
                    </a:lnTo>
                    <a:lnTo>
                      <a:pt x="43" y="75"/>
                    </a:lnTo>
                    <a:lnTo>
                      <a:pt x="11" y="86"/>
                    </a:lnTo>
                    <a:lnTo>
                      <a:pt x="0" y="111"/>
                    </a:lnTo>
                    <a:lnTo>
                      <a:pt x="22" y="133"/>
                    </a:lnTo>
                    <a:lnTo>
                      <a:pt x="58" y="133"/>
                    </a:lnTo>
                    <a:lnTo>
                      <a:pt x="36" y="154"/>
                    </a:lnTo>
                    <a:lnTo>
                      <a:pt x="54" y="19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13" name=""/>
            <p:cNvGrpSpPr/>
            <p:nvPr/>
          </p:nvGrpSpPr>
          <p:grpSpPr>
            <a:xfrm>
              <a:off x="6325200" y="1095480"/>
              <a:ext cx="1959840" cy="1492200"/>
              <a:chOff x="6325200" y="1095480"/>
              <a:chExt cx="1959840" cy="1492200"/>
            </a:xfrm>
          </p:grpSpPr>
          <p:grpSp>
            <p:nvGrpSpPr>
              <p:cNvPr id="314" name=""/>
              <p:cNvGrpSpPr/>
              <p:nvPr/>
            </p:nvGrpSpPr>
            <p:grpSpPr>
              <a:xfrm>
                <a:off x="6325200" y="1095480"/>
                <a:ext cx="1959840" cy="1492200"/>
                <a:chOff x="6325200" y="1095480"/>
                <a:chExt cx="1959840" cy="1492200"/>
              </a:xfrm>
            </p:grpSpPr>
            <p:sp>
              <p:nvSpPr>
                <p:cNvPr id="315" name=""/>
                <p:cNvSpPr/>
                <p:nvPr/>
              </p:nvSpPr>
              <p:spPr>
                <a:xfrm>
                  <a:off x="6325200" y="1095480"/>
                  <a:ext cx="1959840" cy="1492200"/>
                </a:xfrm>
                <a:custGeom>
                  <a:avLst/>
                  <a:gdLst/>
                  <a:ahLst/>
                  <a:rect l="l" t="t" r="r" b="b"/>
                  <a:pathLst>
                    <a:path w="2528" h="1879">
                      <a:moveTo>
                        <a:pt x="320" y="0"/>
                      </a:moveTo>
                      <a:lnTo>
                        <a:pt x="54" y="208"/>
                      </a:lnTo>
                      <a:lnTo>
                        <a:pt x="0" y="721"/>
                      </a:lnTo>
                      <a:lnTo>
                        <a:pt x="40" y="717"/>
                      </a:lnTo>
                      <a:lnTo>
                        <a:pt x="40" y="746"/>
                      </a:lnTo>
                      <a:lnTo>
                        <a:pt x="51" y="757"/>
                      </a:lnTo>
                      <a:lnTo>
                        <a:pt x="43" y="796"/>
                      </a:lnTo>
                      <a:lnTo>
                        <a:pt x="61" y="811"/>
                      </a:lnTo>
                      <a:lnTo>
                        <a:pt x="69" y="846"/>
                      </a:lnTo>
                      <a:lnTo>
                        <a:pt x="137" y="857"/>
                      </a:lnTo>
                      <a:lnTo>
                        <a:pt x="158" y="886"/>
                      </a:lnTo>
                      <a:lnTo>
                        <a:pt x="183" y="879"/>
                      </a:lnTo>
                      <a:lnTo>
                        <a:pt x="201" y="846"/>
                      </a:lnTo>
                      <a:lnTo>
                        <a:pt x="298" y="857"/>
                      </a:lnTo>
                      <a:lnTo>
                        <a:pt x="298" y="897"/>
                      </a:lnTo>
                      <a:lnTo>
                        <a:pt x="320" y="900"/>
                      </a:lnTo>
                      <a:lnTo>
                        <a:pt x="323" y="886"/>
                      </a:lnTo>
                      <a:lnTo>
                        <a:pt x="355" y="886"/>
                      </a:lnTo>
                      <a:lnTo>
                        <a:pt x="395" y="936"/>
                      </a:lnTo>
                      <a:lnTo>
                        <a:pt x="445" y="936"/>
                      </a:lnTo>
                      <a:lnTo>
                        <a:pt x="488" y="936"/>
                      </a:lnTo>
                      <a:lnTo>
                        <a:pt x="477" y="904"/>
                      </a:lnTo>
                      <a:lnTo>
                        <a:pt x="506" y="889"/>
                      </a:lnTo>
                      <a:lnTo>
                        <a:pt x="527" y="911"/>
                      </a:lnTo>
                      <a:lnTo>
                        <a:pt x="578" y="911"/>
                      </a:lnTo>
                      <a:lnTo>
                        <a:pt x="639" y="936"/>
                      </a:lnTo>
                      <a:lnTo>
                        <a:pt x="707" y="889"/>
                      </a:lnTo>
                      <a:lnTo>
                        <a:pt x="692" y="846"/>
                      </a:lnTo>
                      <a:lnTo>
                        <a:pt x="750" y="843"/>
                      </a:lnTo>
                      <a:lnTo>
                        <a:pt x="750" y="807"/>
                      </a:lnTo>
                      <a:lnTo>
                        <a:pt x="761" y="800"/>
                      </a:lnTo>
                      <a:lnTo>
                        <a:pt x="796" y="814"/>
                      </a:lnTo>
                      <a:lnTo>
                        <a:pt x="800" y="796"/>
                      </a:lnTo>
                      <a:lnTo>
                        <a:pt x="786" y="753"/>
                      </a:lnTo>
                      <a:lnTo>
                        <a:pt x="804" y="753"/>
                      </a:lnTo>
                      <a:lnTo>
                        <a:pt x="832" y="768"/>
                      </a:lnTo>
                      <a:lnTo>
                        <a:pt x="893" y="778"/>
                      </a:lnTo>
                      <a:lnTo>
                        <a:pt x="925" y="768"/>
                      </a:lnTo>
                      <a:lnTo>
                        <a:pt x="943" y="757"/>
                      </a:lnTo>
                      <a:lnTo>
                        <a:pt x="1019" y="775"/>
                      </a:lnTo>
                      <a:lnTo>
                        <a:pt x="1029" y="825"/>
                      </a:lnTo>
                      <a:lnTo>
                        <a:pt x="1058" y="861"/>
                      </a:lnTo>
                      <a:lnTo>
                        <a:pt x="1058" y="893"/>
                      </a:lnTo>
                      <a:lnTo>
                        <a:pt x="1151" y="893"/>
                      </a:lnTo>
                      <a:lnTo>
                        <a:pt x="1166" y="875"/>
                      </a:lnTo>
                      <a:lnTo>
                        <a:pt x="1194" y="879"/>
                      </a:lnTo>
                      <a:lnTo>
                        <a:pt x="1198" y="915"/>
                      </a:lnTo>
                      <a:lnTo>
                        <a:pt x="1191" y="936"/>
                      </a:lnTo>
                      <a:lnTo>
                        <a:pt x="1212" y="961"/>
                      </a:lnTo>
                      <a:lnTo>
                        <a:pt x="1227" y="983"/>
                      </a:lnTo>
                      <a:lnTo>
                        <a:pt x="1245" y="983"/>
                      </a:lnTo>
                      <a:lnTo>
                        <a:pt x="1252" y="993"/>
                      </a:lnTo>
                      <a:lnTo>
                        <a:pt x="1234" y="1015"/>
                      </a:lnTo>
                      <a:lnTo>
                        <a:pt x="1230" y="1054"/>
                      </a:lnTo>
                      <a:lnTo>
                        <a:pt x="1259" y="1044"/>
                      </a:lnTo>
                      <a:lnTo>
                        <a:pt x="1266" y="1062"/>
                      </a:lnTo>
                      <a:lnTo>
                        <a:pt x="1252" y="1072"/>
                      </a:lnTo>
                      <a:lnTo>
                        <a:pt x="1252" y="1094"/>
                      </a:lnTo>
                      <a:lnTo>
                        <a:pt x="1266" y="1097"/>
                      </a:lnTo>
                      <a:lnTo>
                        <a:pt x="1273" y="1119"/>
                      </a:lnTo>
                      <a:lnTo>
                        <a:pt x="1424" y="1133"/>
                      </a:lnTo>
                      <a:lnTo>
                        <a:pt x="1506" y="1123"/>
                      </a:lnTo>
                      <a:lnTo>
                        <a:pt x="1513" y="1141"/>
                      </a:lnTo>
                      <a:lnTo>
                        <a:pt x="1553" y="1141"/>
                      </a:lnTo>
                      <a:lnTo>
                        <a:pt x="1571" y="1158"/>
                      </a:lnTo>
                      <a:lnTo>
                        <a:pt x="1610" y="1126"/>
                      </a:lnTo>
                      <a:lnTo>
                        <a:pt x="1628" y="1148"/>
                      </a:lnTo>
                      <a:lnTo>
                        <a:pt x="1675" y="1151"/>
                      </a:lnTo>
                      <a:lnTo>
                        <a:pt x="1682" y="1166"/>
                      </a:lnTo>
                      <a:lnTo>
                        <a:pt x="1703" y="1155"/>
                      </a:lnTo>
                      <a:lnTo>
                        <a:pt x="1725" y="1148"/>
                      </a:lnTo>
                      <a:lnTo>
                        <a:pt x="1764" y="1198"/>
                      </a:lnTo>
                      <a:lnTo>
                        <a:pt x="1761" y="1216"/>
                      </a:lnTo>
                      <a:lnTo>
                        <a:pt x="1786" y="1216"/>
                      </a:lnTo>
                      <a:lnTo>
                        <a:pt x="1782" y="1248"/>
                      </a:lnTo>
                      <a:lnTo>
                        <a:pt x="1818" y="1244"/>
                      </a:lnTo>
                      <a:lnTo>
                        <a:pt x="1822" y="1273"/>
                      </a:lnTo>
                      <a:lnTo>
                        <a:pt x="1865" y="1305"/>
                      </a:lnTo>
                      <a:lnTo>
                        <a:pt x="1879" y="1331"/>
                      </a:lnTo>
                      <a:lnTo>
                        <a:pt x="1858" y="1338"/>
                      </a:lnTo>
                      <a:lnTo>
                        <a:pt x="1822" y="1327"/>
                      </a:lnTo>
                      <a:lnTo>
                        <a:pt x="1847" y="1348"/>
                      </a:lnTo>
                      <a:lnTo>
                        <a:pt x="1840" y="1377"/>
                      </a:lnTo>
                      <a:lnTo>
                        <a:pt x="1822" y="1388"/>
                      </a:lnTo>
                      <a:lnTo>
                        <a:pt x="1800" y="1370"/>
                      </a:lnTo>
                      <a:lnTo>
                        <a:pt x="1775" y="1363"/>
                      </a:lnTo>
                      <a:lnTo>
                        <a:pt x="1764" y="1366"/>
                      </a:lnTo>
                      <a:lnTo>
                        <a:pt x="1750" y="1388"/>
                      </a:lnTo>
                      <a:lnTo>
                        <a:pt x="1718" y="1359"/>
                      </a:lnTo>
                      <a:lnTo>
                        <a:pt x="1729" y="1341"/>
                      </a:lnTo>
                      <a:lnTo>
                        <a:pt x="1721" y="1327"/>
                      </a:lnTo>
                      <a:lnTo>
                        <a:pt x="1693" y="1334"/>
                      </a:lnTo>
                      <a:lnTo>
                        <a:pt x="1686" y="1323"/>
                      </a:lnTo>
                      <a:lnTo>
                        <a:pt x="1682" y="1305"/>
                      </a:lnTo>
                      <a:lnTo>
                        <a:pt x="1668" y="1295"/>
                      </a:lnTo>
                      <a:lnTo>
                        <a:pt x="1625" y="1302"/>
                      </a:lnTo>
                      <a:lnTo>
                        <a:pt x="1639" y="1327"/>
                      </a:lnTo>
                      <a:lnTo>
                        <a:pt x="1664" y="1345"/>
                      </a:lnTo>
                      <a:lnTo>
                        <a:pt x="1689" y="1348"/>
                      </a:lnTo>
                      <a:lnTo>
                        <a:pt x="1689" y="1392"/>
                      </a:lnTo>
                      <a:lnTo>
                        <a:pt x="1678" y="1417"/>
                      </a:lnTo>
                      <a:lnTo>
                        <a:pt x="1675" y="1452"/>
                      </a:lnTo>
                      <a:lnTo>
                        <a:pt x="1657" y="1467"/>
                      </a:lnTo>
                      <a:lnTo>
                        <a:pt x="1664" y="1521"/>
                      </a:lnTo>
                      <a:lnTo>
                        <a:pt x="1689" y="1539"/>
                      </a:lnTo>
                      <a:lnTo>
                        <a:pt x="1675" y="1549"/>
                      </a:lnTo>
                      <a:lnTo>
                        <a:pt x="1675" y="1610"/>
                      </a:lnTo>
                      <a:lnTo>
                        <a:pt x="1657" y="1632"/>
                      </a:lnTo>
                      <a:lnTo>
                        <a:pt x="1664" y="1657"/>
                      </a:lnTo>
                      <a:lnTo>
                        <a:pt x="1614" y="1671"/>
                      </a:lnTo>
                      <a:lnTo>
                        <a:pt x="1564" y="1811"/>
                      </a:lnTo>
                      <a:lnTo>
                        <a:pt x="1531" y="1811"/>
                      </a:lnTo>
                      <a:lnTo>
                        <a:pt x="1553" y="1854"/>
                      </a:lnTo>
                      <a:lnTo>
                        <a:pt x="1567" y="1879"/>
                      </a:lnTo>
                      <a:lnTo>
                        <a:pt x="1574" y="1843"/>
                      </a:lnTo>
                      <a:lnTo>
                        <a:pt x="1639" y="1861"/>
                      </a:lnTo>
                      <a:lnTo>
                        <a:pt x="1635" y="1833"/>
                      </a:lnTo>
                      <a:lnTo>
                        <a:pt x="1657" y="1836"/>
                      </a:lnTo>
                      <a:lnTo>
                        <a:pt x="1678" y="1800"/>
                      </a:lnTo>
                      <a:lnTo>
                        <a:pt x="1671" y="1779"/>
                      </a:lnTo>
                      <a:lnTo>
                        <a:pt x="1707" y="1772"/>
                      </a:lnTo>
                      <a:lnTo>
                        <a:pt x="1732" y="1718"/>
                      </a:lnTo>
                      <a:lnTo>
                        <a:pt x="1786" y="1721"/>
                      </a:lnTo>
                      <a:lnTo>
                        <a:pt x="1829" y="1714"/>
                      </a:lnTo>
                      <a:lnTo>
                        <a:pt x="1876" y="1711"/>
                      </a:lnTo>
                      <a:lnTo>
                        <a:pt x="1883" y="1675"/>
                      </a:lnTo>
                      <a:lnTo>
                        <a:pt x="1908" y="1657"/>
                      </a:lnTo>
                      <a:lnTo>
                        <a:pt x="1944" y="1639"/>
                      </a:lnTo>
                      <a:lnTo>
                        <a:pt x="1958" y="1625"/>
                      </a:lnTo>
                      <a:lnTo>
                        <a:pt x="1980" y="1639"/>
                      </a:lnTo>
                      <a:lnTo>
                        <a:pt x="2012" y="1603"/>
                      </a:lnTo>
                      <a:lnTo>
                        <a:pt x="2001" y="1585"/>
                      </a:lnTo>
                      <a:lnTo>
                        <a:pt x="1972" y="1582"/>
                      </a:lnTo>
                      <a:lnTo>
                        <a:pt x="1947" y="1585"/>
                      </a:lnTo>
                      <a:lnTo>
                        <a:pt x="1933" y="1600"/>
                      </a:lnTo>
                      <a:lnTo>
                        <a:pt x="1904" y="1596"/>
                      </a:lnTo>
                      <a:lnTo>
                        <a:pt x="1919" y="1574"/>
                      </a:lnTo>
                      <a:lnTo>
                        <a:pt x="1922" y="1521"/>
                      </a:lnTo>
                      <a:lnTo>
                        <a:pt x="1944" y="1513"/>
                      </a:lnTo>
                      <a:lnTo>
                        <a:pt x="1976" y="1463"/>
                      </a:lnTo>
                      <a:lnTo>
                        <a:pt x="2012" y="1460"/>
                      </a:lnTo>
                      <a:lnTo>
                        <a:pt x="2048" y="1435"/>
                      </a:lnTo>
                      <a:lnTo>
                        <a:pt x="2094" y="1427"/>
                      </a:lnTo>
                      <a:lnTo>
                        <a:pt x="2109" y="1406"/>
                      </a:lnTo>
                      <a:lnTo>
                        <a:pt x="2145" y="1406"/>
                      </a:lnTo>
                      <a:lnTo>
                        <a:pt x="2162" y="1377"/>
                      </a:lnTo>
                      <a:lnTo>
                        <a:pt x="2177" y="1377"/>
                      </a:lnTo>
                      <a:lnTo>
                        <a:pt x="2173" y="1406"/>
                      </a:lnTo>
                      <a:lnTo>
                        <a:pt x="2231" y="1402"/>
                      </a:lnTo>
                      <a:lnTo>
                        <a:pt x="2231" y="1388"/>
                      </a:lnTo>
                      <a:lnTo>
                        <a:pt x="2220" y="1374"/>
                      </a:lnTo>
                      <a:lnTo>
                        <a:pt x="2248" y="1352"/>
                      </a:lnTo>
                      <a:lnTo>
                        <a:pt x="2284" y="1331"/>
                      </a:lnTo>
                      <a:lnTo>
                        <a:pt x="2309" y="1327"/>
                      </a:lnTo>
                      <a:lnTo>
                        <a:pt x="2306" y="1302"/>
                      </a:lnTo>
                      <a:lnTo>
                        <a:pt x="2338" y="1273"/>
                      </a:lnTo>
                      <a:lnTo>
                        <a:pt x="2370" y="1255"/>
                      </a:lnTo>
                      <a:lnTo>
                        <a:pt x="2370" y="1201"/>
                      </a:lnTo>
                      <a:lnTo>
                        <a:pt x="2403" y="1176"/>
                      </a:lnTo>
                      <a:lnTo>
                        <a:pt x="2467" y="1141"/>
                      </a:lnTo>
                      <a:lnTo>
                        <a:pt x="2528" y="1119"/>
                      </a:lnTo>
                      <a:lnTo>
                        <a:pt x="2471" y="1108"/>
                      </a:lnTo>
                      <a:lnTo>
                        <a:pt x="2428" y="1105"/>
                      </a:lnTo>
                      <a:lnTo>
                        <a:pt x="2395" y="1083"/>
                      </a:lnTo>
                      <a:lnTo>
                        <a:pt x="2399" y="1058"/>
                      </a:lnTo>
                      <a:lnTo>
                        <a:pt x="2403" y="1040"/>
                      </a:lnTo>
                      <a:lnTo>
                        <a:pt x="2374" y="1033"/>
                      </a:lnTo>
                      <a:lnTo>
                        <a:pt x="2360" y="1044"/>
                      </a:lnTo>
                      <a:lnTo>
                        <a:pt x="2324" y="1062"/>
                      </a:lnTo>
                      <a:lnTo>
                        <a:pt x="2266" y="1040"/>
                      </a:lnTo>
                      <a:lnTo>
                        <a:pt x="2263" y="1015"/>
                      </a:lnTo>
                      <a:lnTo>
                        <a:pt x="2263" y="990"/>
                      </a:lnTo>
                      <a:lnTo>
                        <a:pt x="2252" y="976"/>
                      </a:lnTo>
                      <a:lnTo>
                        <a:pt x="2180" y="990"/>
                      </a:lnTo>
                      <a:lnTo>
                        <a:pt x="2177" y="936"/>
                      </a:lnTo>
                      <a:lnTo>
                        <a:pt x="2137" y="936"/>
                      </a:lnTo>
                      <a:lnTo>
                        <a:pt x="2091" y="904"/>
                      </a:lnTo>
                      <a:lnTo>
                        <a:pt x="2055" y="915"/>
                      </a:lnTo>
                      <a:lnTo>
                        <a:pt x="2033" y="936"/>
                      </a:lnTo>
                      <a:lnTo>
                        <a:pt x="1983" y="936"/>
                      </a:lnTo>
                      <a:lnTo>
                        <a:pt x="1969" y="897"/>
                      </a:lnTo>
                      <a:lnTo>
                        <a:pt x="1976" y="850"/>
                      </a:lnTo>
                      <a:lnTo>
                        <a:pt x="1865" y="811"/>
                      </a:lnTo>
                      <a:lnTo>
                        <a:pt x="1843" y="782"/>
                      </a:lnTo>
                      <a:lnTo>
                        <a:pt x="1707" y="710"/>
                      </a:lnTo>
                      <a:lnTo>
                        <a:pt x="1700" y="4"/>
                      </a:lnTo>
                      <a:lnTo>
                        <a:pt x="320" y="0"/>
                      </a:lnTo>
                      <a:close/>
                    </a:path>
                  </a:pathLst>
                </a:custGeom>
                <a:solidFill>
                  <a:srgbClr val="00f008"/>
                </a:solidFill>
                <a:ln w="9360">
                  <a:solidFill>
                    <a:srgbClr val="4d4d4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16" name=""/>
                <p:cNvSpPr/>
                <p:nvPr/>
              </p:nvSpPr>
              <p:spPr>
                <a:xfrm>
                  <a:off x="6325200" y="1095480"/>
                  <a:ext cx="1959840" cy="1492200"/>
                </a:xfrm>
                <a:custGeom>
                  <a:avLst/>
                  <a:gdLst/>
                  <a:ahLst/>
                  <a:rect l="l" t="t" r="r" b="b"/>
                  <a:pathLst>
                    <a:path w="2528" h="1879">
                      <a:moveTo>
                        <a:pt x="320" y="0"/>
                      </a:moveTo>
                      <a:lnTo>
                        <a:pt x="54" y="208"/>
                      </a:lnTo>
                      <a:lnTo>
                        <a:pt x="0" y="721"/>
                      </a:lnTo>
                      <a:lnTo>
                        <a:pt x="40" y="717"/>
                      </a:lnTo>
                      <a:lnTo>
                        <a:pt x="40" y="746"/>
                      </a:lnTo>
                      <a:lnTo>
                        <a:pt x="51" y="757"/>
                      </a:lnTo>
                      <a:lnTo>
                        <a:pt x="43" y="796"/>
                      </a:lnTo>
                      <a:lnTo>
                        <a:pt x="61" y="811"/>
                      </a:lnTo>
                      <a:lnTo>
                        <a:pt x="69" y="846"/>
                      </a:lnTo>
                      <a:lnTo>
                        <a:pt x="137" y="857"/>
                      </a:lnTo>
                      <a:lnTo>
                        <a:pt x="158" y="886"/>
                      </a:lnTo>
                      <a:lnTo>
                        <a:pt x="183" y="879"/>
                      </a:lnTo>
                      <a:lnTo>
                        <a:pt x="201" y="846"/>
                      </a:lnTo>
                      <a:lnTo>
                        <a:pt x="298" y="857"/>
                      </a:lnTo>
                      <a:lnTo>
                        <a:pt x="298" y="897"/>
                      </a:lnTo>
                      <a:lnTo>
                        <a:pt x="320" y="900"/>
                      </a:lnTo>
                      <a:lnTo>
                        <a:pt x="323" y="886"/>
                      </a:lnTo>
                      <a:lnTo>
                        <a:pt x="355" y="886"/>
                      </a:lnTo>
                      <a:lnTo>
                        <a:pt x="395" y="936"/>
                      </a:lnTo>
                      <a:lnTo>
                        <a:pt x="445" y="936"/>
                      </a:lnTo>
                      <a:lnTo>
                        <a:pt x="488" y="936"/>
                      </a:lnTo>
                      <a:lnTo>
                        <a:pt x="477" y="904"/>
                      </a:lnTo>
                      <a:lnTo>
                        <a:pt x="506" y="889"/>
                      </a:lnTo>
                      <a:lnTo>
                        <a:pt x="527" y="911"/>
                      </a:lnTo>
                      <a:lnTo>
                        <a:pt x="578" y="911"/>
                      </a:lnTo>
                      <a:lnTo>
                        <a:pt x="639" y="936"/>
                      </a:lnTo>
                      <a:lnTo>
                        <a:pt x="707" y="889"/>
                      </a:lnTo>
                      <a:lnTo>
                        <a:pt x="692" y="846"/>
                      </a:lnTo>
                      <a:lnTo>
                        <a:pt x="750" y="843"/>
                      </a:lnTo>
                      <a:lnTo>
                        <a:pt x="750" y="807"/>
                      </a:lnTo>
                      <a:lnTo>
                        <a:pt x="761" y="800"/>
                      </a:lnTo>
                      <a:lnTo>
                        <a:pt x="796" y="814"/>
                      </a:lnTo>
                      <a:lnTo>
                        <a:pt x="800" y="796"/>
                      </a:lnTo>
                      <a:lnTo>
                        <a:pt x="786" y="753"/>
                      </a:lnTo>
                      <a:lnTo>
                        <a:pt x="804" y="753"/>
                      </a:lnTo>
                      <a:lnTo>
                        <a:pt x="832" y="768"/>
                      </a:lnTo>
                      <a:lnTo>
                        <a:pt x="893" y="778"/>
                      </a:lnTo>
                      <a:lnTo>
                        <a:pt x="925" y="768"/>
                      </a:lnTo>
                      <a:lnTo>
                        <a:pt x="943" y="757"/>
                      </a:lnTo>
                      <a:lnTo>
                        <a:pt x="1019" y="775"/>
                      </a:lnTo>
                      <a:lnTo>
                        <a:pt x="1029" y="825"/>
                      </a:lnTo>
                      <a:lnTo>
                        <a:pt x="1058" y="861"/>
                      </a:lnTo>
                      <a:lnTo>
                        <a:pt x="1058" y="893"/>
                      </a:lnTo>
                      <a:lnTo>
                        <a:pt x="1151" y="893"/>
                      </a:lnTo>
                      <a:lnTo>
                        <a:pt x="1166" y="875"/>
                      </a:lnTo>
                      <a:lnTo>
                        <a:pt x="1194" y="879"/>
                      </a:lnTo>
                      <a:lnTo>
                        <a:pt x="1198" y="915"/>
                      </a:lnTo>
                      <a:lnTo>
                        <a:pt x="1191" y="936"/>
                      </a:lnTo>
                      <a:lnTo>
                        <a:pt x="1212" y="961"/>
                      </a:lnTo>
                      <a:lnTo>
                        <a:pt x="1227" y="983"/>
                      </a:lnTo>
                      <a:lnTo>
                        <a:pt x="1245" y="983"/>
                      </a:lnTo>
                      <a:lnTo>
                        <a:pt x="1252" y="993"/>
                      </a:lnTo>
                      <a:lnTo>
                        <a:pt x="1234" y="1015"/>
                      </a:lnTo>
                      <a:lnTo>
                        <a:pt x="1230" y="1054"/>
                      </a:lnTo>
                      <a:lnTo>
                        <a:pt x="1259" y="1044"/>
                      </a:lnTo>
                      <a:lnTo>
                        <a:pt x="1266" y="1062"/>
                      </a:lnTo>
                      <a:lnTo>
                        <a:pt x="1252" y="1072"/>
                      </a:lnTo>
                      <a:lnTo>
                        <a:pt x="1252" y="1094"/>
                      </a:lnTo>
                      <a:lnTo>
                        <a:pt x="1266" y="1097"/>
                      </a:lnTo>
                      <a:lnTo>
                        <a:pt x="1273" y="1119"/>
                      </a:lnTo>
                      <a:lnTo>
                        <a:pt x="1424" y="1133"/>
                      </a:lnTo>
                      <a:lnTo>
                        <a:pt x="1506" y="1123"/>
                      </a:lnTo>
                      <a:lnTo>
                        <a:pt x="1513" y="1141"/>
                      </a:lnTo>
                      <a:lnTo>
                        <a:pt x="1553" y="1141"/>
                      </a:lnTo>
                      <a:lnTo>
                        <a:pt x="1571" y="1158"/>
                      </a:lnTo>
                      <a:lnTo>
                        <a:pt x="1610" y="1126"/>
                      </a:lnTo>
                      <a:lnTo>
                        <a:pt x="1628" y="1148"/>
                      </a:lnTo>
                      <a:lnTo>
                        <a:pt x="1675" y="1151"/>
                      </a:lnTo>
                      <a:lnTo>
                        <a:pt x="1682" y="1166"/>
                      </a:lnTo>
                      <a:lnTo>
                        <a:pt x="1703" y="1155"/>
                      </a:lnTo>
                      <a:lnTo>
                        <a:pt x="1725" y="1148"/>
                      </a:lnTo>
                      <a:lnTo>
                        <a:pt x="1764" y="1198"/>
                      </a:lnTo>
                      <a:lnTo>
                        <a:pt x="1761" y="1216"/>
                      </a:lnTo>
                      <a:lnTo>
                        <a:pt x="1786" y="1216"/>
                      </a:lnTo>
                      <a:lnTo>
                        <a:pt x="1782" y="1248"/>
                      </a:lnTo>
                      <a:lnTo>
                        <a:pt x="1818" y="1244"/>
                      </a:lnTo>
                      <a:lnTo>
                        <a:pt x="1822" y="1273"/>
                      </a:lnTo>
                      <a:lnTo>
                        <a:pt x="1865" y="1305"/>
                      </a:lnTo>
                      <a:lnTo>
                        <a:pt x="1879" y="1331"/>
                      </a:lnTo>
                      <a:lnTo>
                        <a:pt x="1858" y="1338"/>
                      </a:lnTo>
                      <a:lnTo>
                        <a:pt x="1822" y="1327"/>
                      </a:lnTo>
                      <a:lnTo>
                        <a:pt x="1847" y="1348"/>
                      </a:lnTo>
                      <a:lnTo>
                        <a:pt x="1840" y="1377"/>
                      </a:lnTo>
                      <a:lnTo>
                        <a:pt x="1822" y="1388"/>
                      </a:lnTo>
                      <a:lnTo>
                        <a:pt x="1800" y="1370"/>
                      </a:lnTo>
                      <a:lnTo>
                        <a:pt x="1775" y="1363"/>
                      </a:lnTo>
                      <a:lnTo>
                        <a:pt x="1764" y="1366"/>
                      </a:lnTo>
                      <a:lnTo>
                        <a:pt x="1750" y="1388"/>
                      </a:lnTo>
                      <a:lnTo>
                        <a:pt x="1718" y="1359"/>
                      </a:lnTo>
                      <a:lnTo>
                        <a:pt x="1729" y="1341"/>
                      </a:lnTo>
                      <a:lnTo>
                        <a:pt x="1721" y="1327"/>
                      </a:lnTo>
                      <a:lnTo>
                        <a:pt x="1693" y="1334"/>
                      </a:lnTo>
                      <a:lnTo>
                        <a:pt x="1686" y="1323"/>
                      </a:lnTo>
                      <a:lnTo>
                        <a:pt x="1682" y="1305"/>
                      </a:lnTo>
                      <a:lnTo>
                        <a:pt x="1668" y="1295"/>
                      </a:lnTo>
                      <a:lnTo>
                        <a:pt x="1625" y="1302"/>
                      </a:lnTo>
                      <a:lnTo>
                        <a:pt x="1639" y="1327"/>
                      </a:lnTo>
                      <a:lnTo>
                        <a:pt x="1664" y="1345"/>
                      </a:lnTo>
                      <a:lnTo>
                        <a:pt x="1689" y="1348"/>
                      </a:lnTo>
                      <a:lnTo>
                        <a:pt x="1689" y="1392"/>
                      </a:lnTo>
                      <a:lnTo>
                        <a:pt x="1678" y="1417"/>
                      </a:lnTo>
                      <a:lnTo>
                        <a:pt x="1675" y="1452"/>
                      </a:lnTo>
                      <a:lnTo>
                        <a:pt x="1657" y="1467"/>
                      </a:lnTo>
                      <a:lnTo>
                        <a:pt x="1664" y="1521"/>
                      </a:lnTo>
                      <a:lnTo>
                        <a:pt x="1689" y="1539"/>
                      </a:lnTo>
                      <a:lnTo>
                        <a:pt x="1675" y="1549"/>
                      </a:lnTo>
                      <a:lnTo>
                        <a:pt x="1675" y="1610"/>
                      </a:lnTo>
                      <a:lnTo>
                        <a:pt x="1657" y="1632"/>
                      </a:lnTo>
                      <a:lnTo>
                        <a:pt x="1664" y="1657"/>
                      </a:lnTo>
                      <a:lnTo>
                        <a:pt x="1614" y="1671"/>
                      </a:lnTo>
                      <a:lnTo>
                        <a:pt x="1564" y="1811"/>
                      </a:lnTo>
                      <a:lnTo>
                        <a:pt x="1531" y="1811"/>
                      </a:lnTo>
                      <a:lnTo>
                        <a:pt x="1553" y="1854"/>
                      </a:lnTo>
                      <a:lnTo>
                        <a:pt x="1567" y="1879"/>
                      </a:lnTo>
                      <a:lnTo>
                        <a:pt x="1574" y="1843"/>
                      </a:lnTo>
                      <a:lnTo>
                        <a:pt x="1639" y="1861"/>
                      </a:lnTo>
                      <a:lnTo>
                        <a:pt x="1635" y="1833"/>
                      </a:lnTo>
                      <a:lnTo>
                        <a:pt x="1657" y="1836"/>
                      </a:lnTo>
                      <a:lnTo>
                        <a:pt x="1678" y="1800"/>
                      </a:lnTo>
                      <a:lnTo>
                        <a:pt x="1671" y="1779"/>
                      </a:lnTo>
                      <a:lnTo>
                        <a:pt x="1707" y="1772"/>
                      </a:lnTo>
                      <a:lnTo>
                        <a:pt x="1732" y="1718"/>
                      </a:lnTo>
                      <a:lnTo>
                        <a:pt x="1786" y="1721"/>
                      </a:lnTo>
                      <a:lnTo>
                        <a:pt x="1829" y="1714"/>
                      </a:lnTo>
                      <a:lnTo>
                        <a:pt x="1876" y="1711"/>
                      </a:lnTo>
                      <a:lnTo>
                        <a:pt x="1883" y="1675"/>
                      </a:lnTo>
                      <a:lnTo>
                        <a:pt x="1908" y="1657"/>
                      </a:lnTo>
                      <a:lnTo>
                        <a:pt x="1944" y="1639"/>
                      </a:lnTo>
                      <a:lnTo>
                        <a:pt x="1958" y="1625"/>
                      </a:lnTo>
                      <a:lnTo>
                        <a:pt x="1980" y="1639"/>
                      </a:lnTo>
                      <a:lnTo>
                        <a:pt x="2012" y="1603"/>
                      </a:lnTo>
                      <a:lnTo>
                        <a:pt x="2001" y="1585"/>
                      </a:lnTo>
                      <a:lnTo>
                        <a:pt x="1972" y="1582"/>
                      </a:lnTo>
                      <a:lnTo>
                        <a:pt x="1947" y="1585"/>
                      </a:lnTo>
                      <a:lnTo>
                        <a:pt x="1933" y="1600"/>
                      </a:lnTo>
                      <a:lnTo>
                        <a:pt x="1904" y="1596"/>
                      </a:lnTo>
                      <a:lnTo>
                        <a:pt x="1919" y="1574"/>
                      </a:lnTo>
                      <a:lnTo>
                        <a:pt x="1922" y="1521"/>
                      </a:lnTo>
                      <a:lnTo>
                        <a:pt x="1944" y="1513"/>
                      </a:lnTo>
                      <a:lnTo>
                        <a:pt x="1976" y="1463"/>
                      </a:lnTo>
                      <a:lnTo>
                        <a:pt x="2012" y="1460"/>
                      </a:lnTo>
                      <a:lnTo>
                        <a:pt x="2048" y="1435"/>
                      </a:lnTo>
                      <a:lnTo>
                        <a:pt x="2094" y="1427"/>
                      </a:lnTo>
                      <a:lnTo>
                        <a:pt x="2109" y="1406"/>
                      </a:lnTo>
                      <a:lnTo>
                        <a:pt x="2145" y="1406"/>
                      </a:lnTo>
                      <a:lnTo>
                        <a:pt x="2162" y="1377"/>
                      </a:lnTo>
                      <a:lnTo>
                        <a:pt x="2177" y="1377"/>
                      </a:lnTo>
                      <a:lnTo>
                        <a:pt x="2173" y="1406"/>
                      </a:lnTo>
                      <a:lnTo>
                        <a:pt x="2231" y="1402"/>
                      </a:lnTo>
                      <a:lnTo>
                        <a:pt x="2231" y="1388"/>
                      </a:lnTo>
                      <a:lnTo>
                        <a:pt x="2220" y="1374"/>
                      </a:lnTo>
                      <a:lnTo>
                        <a:pt x="2248" y="1352"/>
                      </a:lnTo>
                      <a:lnTo>
                        <a:pt x="2284" y="1331"/>
                      </a:lnTo>
                      <a:lnTo>
                        <a:pt x="2309" y="1327"/>
                      </a:lnTo>
                      <a:lnTo>
                        <a:pt x="2306" y="1302"/>
                      </a:lnTo>
                      <a:lnTo>
                        <a:pt x="2338" y="1273"/>
                      </a:lnTo>
                      <a:lnTo>
                        <a:pt x="2370" y="1255"/>
                      </a:lnTo>
                      <a:lnTo>
                        <a:pt x="2370" y="1201"/>
                      </a:lnTo>
                      <a:lnTo>
                        <a:pt x="2403" y="1176"/>
                      </a:lnTo>
                      <a:lnTo>
                        <a:pt x="2467" y="1141"/>
                      </a:lnTo>
                      <a:lnTo>
                        <a:pt x="2528" y="1119"/>
                      </a:lnTo>
                      <a:lnTo>
                        <a:pt x="2471" y="1108"/>
                      </a:lnTo>
                      <a:lnTo>
                        <a:pt x="2428" y="1105"/>
                      </a:lnTo>
                      <a:lnTo>
                        <a:pt x="2395" y="1083"/>
                      </a:lnTo>
                      <a:lnTo>
                        <a:pt x="2399" y="1058"/>
                      </a:lnTo>
                      <a:lnTo>
                        <a:pt x="2403" y="1040"/>
                      </a:lnTo>
                      <a:lnTo>
                        <a:pt x="2374" y="1033"/>
                      </a:lnTo>
                      <a:lnTo>
                        <a:pt x="2360" y="1044"/>
                      </a:lnTo>
                      <a:lnTo>
                        <a:pt x="2324" y="1062"/>
                      </a:lnTo>
                      <a:lnTo>
                        <a:pt x="2266" y="1040"/>
                      </a:lnTo>
                      <a:lnTo>
                        <a:pt x="2263" y="1015"/>
                      </a:lnTo>
                      <a:lnTo>
                        <a:pt x="2263" y="990"/>
                      </a:lnTo>
                      <a:lnTo>
                        <a:pt x="2252" y="976"/>
                      </a:lnTo>
                      <a:lnTo>
                        <a:pt x="2180" y="990"/>
                      </a:lnTo>
                      <a:lnTo>
                        <a:pt x="2177" y="936"/>
                      </a:lnTo>
                      <a:lnTo>
                        <a:pt x="2137" y="936"/>
                      </a:lnTo>
                      <a:lnTo>
                        <a:pt x="2091" y="904"/>
                      </a:lnTo>
                      <a:lnTo>
                        <a:pt x="2055" y="915"/>
                      </a:lnTo>
                      <a:lnTo>
                        <a:pt x="2033" y="936"/>
                      </a:lnTo>
                      <a:lnTo>
                        <a:pt x="1983" y="936"/>
                      </a:lnTo>
                      <a:lnTo>
                        <a:pt x="1969" y="897"/>
                      </a:lnTo>
                      <a:lnTo>
                        <a:pt x="1976" y="850"/>
                      </a:lnTo>
                      <a:lnTo>
                        <a:pt x="1865" y="811"/>
                      </a:lnTo>
                      <a:lnTo>
                        <a:pt x="1843" y="782"/>
                      </a:lnTo>
                      <a:lnTo>
                        <a:pt x="1707" y="710"/>
                      </a:lnTo>
                      <a:lnTo>
                        <a:pt x="1700" y="4"/>
                      </a:lnTo>
                      <a:lnTo>
                        <a:pt x="320" y="0"/>
                      </a:lnTo>
                    </a:path>
                  </a:pathLst>
                </a:custGeom>
                <a:noFill/>
                <a:ln w="11160">
                  <a:solidFill>
                    <a:srgbClr val="4d4d4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sp>
            <p:nvSpPr>
              <p:cNvPr id="317" name=""/>
              <p:cNvSpPr/>
              <p:nvPr/>
            </p:nvSpPr>
            <p:spPr>
              <a:xfrm>
                <a:off x="7606080" y="2247840"/>
                <a:ext cx="12240" cy="12240"/>
              </a:xfrm>
              <a:prstGeom prst="rect">
                <a:avLst/>
              </a:prstGeom>
              <a:solidFill>
                <a:srgbClr val="00f008"/>
              </a:solidFill>
              <a:ln w="1116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18" name=""/>
            <p:cNvGrpSpPr/>
            <p:nvPr/>
          </p:nvGrpSpPr>
          <p:grpSpPr>
            <a:xfrm>
              <a:off x="7641720" y="1095480"/>
              <a:ext cx="1447920" cy="890640"/>
              <a:chOff x="7641720" y="1095480"/>
              <a:chExt cx="1447920" cy="890640"/>
            </a:xfrm>
          </p:grpSpPr>
          <p:sp>
            <p:nvSpPr>
              <p:cNvPr id="319" name=""/>
              <p:cNvSpPr/>
              <p:nvPr/>
            </p:nvSpPr>
            <p:spPr>
              <a:xfrm>
                <a:off x="7641720" y="1095480"/>
                <a:ext cx="1447920" cy="89064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20" name=""/>
              <p:cNvSpPr/>
              <p:nvPr/>
            </p:nvSpPr>
            <p:spPr>
              <a:xfrm>
                <a:off x="7641720" y="1095480"/>
                <a:ext cx="1447920" cy="89064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21" name=""/>
            <p:cNvGrpSpPr/>
            <p:nvPr/>
          </p:nvGrpSpPr>
          <p:grpSpPr>
            <a:xfrm>
              <a:off x="5129640" y="1092240"/>
              <a:ext cx="747360" cy="617400"/>
              <a:chOff x="5129640" y="1092240"/>
              <a:chExt cx="747360" cy="617400"/>
            </a:xfrm>
          </p:grpSpPr>
          <p:sp>
            <p:nvSpPr>
              <p:cNvPr id="322" name=""/>
              <p:cNvSpPr/>
              <p:nvPr/>
            </p:nvSpPr>
            <p:spPr>
              <a:xfrm>
                <a:off x="5129640" y="1092240"/>
                <a:ext cx="74736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23" name=""/>
              <p:cNvSpPr/>
              <p:nvPr/>
            </p:nvSpPr>
            <p:spPr>
              <a:xfrm>
                <a:off x="5129640" y="1092240"/>
                <a:ext cx="74736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24" name=""/>
            <p:cNvGrpSpPr/>
            <p:nvPr/>
          </p:nvGrpSpPr>
          <p:grpSpPr>
            <a:xfrm>
              <a:off x="4382280" y="1089000"/>
              <a:ext cx="846360" cy="558720"/>
              <a:chOff x="4382280" y="1089000"/>
              <a:chExt cx="846360" cy="558720"/>
            </a:xfrm>
          </p:grpSpPr>
          <p:sp>
            <p:nvSpPr>
              <p:cNvPr id="325" name=""/>
              <p:cNvSpPr/>
              <p:nvPr/>
            </p:nvSpPr>
            <p:spPr>
              <a:xfrm>
                <a:off x="4382280" y="1089000"/>
                <a:ext cx="846360" cy="55872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>
                <a:off x="4382280" y="1089000"/>
                <a:ext cx="846360" cy="55872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27" name=""/>
            <p:cNvGrpSpPr/>
            <p:nvPr/>
          </p:nvGrpSpPr>
          <p:grpSpPr>
            <a:xfrm>
              <a:off x="3819600" y="1089000"/>
              <a:ext cx="917640" cy="501480"/>
              <a:chOff x="3819600" y="1089000"/>
              <a:chExt cx="917640" cy="501480"/>
            </a:xfrm>
          </p:grpSpPr>
          <p:sp>
            <p:nvSpPr>
              <p:cNvPr id="328" name=""/>
              <p:cNvSpPr/>
              <p:nvPr/>
            </p:nvSpPr>
            <p:spPr>
              <a:xfrm>
                <a:off x="3819600" y="1089000"/>
                <a:ext cx="91764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29" name=""/>
              <p:cNvSpPr/>
              <p:nvPr/>
            </p:nvSpPr>
            <p:spPr>
              <a:xfrm>
                <a:off x="3819600" y="1089000"/>
                <a:ext cx="91764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30" name=""/>
            <p:cNvGrpSpPr/>
            <p:nvPr/>
          </p:nvGrpSpPr>
          <p:grpSpPr>
            <a:xfrm>
              <a:off x="4261320" y="1542960"/>
              <a:ext cx="595080" cy="1023840"/>
              <a:chOff x="4261320" y="1542960"/>
              <a:chExt cx="595080" cy="1023840"/>
            </a:xfrm>
          </p:grpSpPr>
          <p:sp>
            <p:nvSpPr>
              <p:cNvPr id="331" name=""/>
              <p:cNvSpPr/>
              <p:nvPr/>
            </p:nvSpPr>
            <p:spPr>
              <a:xfrm>
                <a:off x="4261320" y="1542960"/>
                <a:ext cx="59508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>
                <a:off x="4261320" y="1542960"/>
                <a:ext cx="59508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33" name=""/>
            <p:cNvGrpSpPr/>
            <p:nvPr/>
          </p:nvGrpSpPr>
          <p:grpSpPr>
            <a:xfrm>
              <a:off x="4487760" y="1550880"/>
              <a:ext cx="1059120" cy="693720"/>
              <a:chOff x="4487760" y="1550880"/>
              <a:chExt cx="1059120" cy="693720"/>
            </a:xfrm>
          </p:grpSpPr>
          <p:sp>
            <p:nvSpPr>
              <p:cNvPr id="334" name=""/>
              <p:cNvSpPr/>
              <p:nvPr/>
            </p:nvSpPr>
            <p:spPr>
              <a:xfrm>
                <a:off x="4487760" y="1550880"/>
                <a:ext cx="1059120" cy="69372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>
                <a:off x="4487760" y="1550880"/>
                <a:ext cx="1059120" cy="69372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36" name=""/>
            <p:cNvGrpSpPr/>
            <p:nvPr/>
          </p:nvGrpSpPr>
          <p:grpSpPr>
            <a:xfrm>
              <a:off x="4794840" y="2171880"/>
              <a:ext cx="706680" cy="617400"/>
              <a:chOff x="4794840" y="2171880"/>
              <a:chExt cx="706680" cy="617400"/>
            </a:xfrm>
          </p:grpSpPr>
          <p:sp>
            <p:nvSpPr>
              <p:cNvPr id="337" name=""/>
              <p:cNvSpPr/>
              <p:nvPr/>
            </p:nvSpPr>
            <p:spPr>
              <a:xfrm>
                <a:off x="4794840" y="2171880"/>
                <a:ext cx="706680" cy="617400"/>
              </a:xfrm>
              <a:custGeom>
                <a:avLst/>
                <a:gdLst/>
                <a:ahLst/>
                <a:rect l="l" t="t" r="r" b="b"/>
                <a:pathLst>
                  <a:path w="912" h="778">
                    <a:moveTo>
                      <a:pt x="93" y="0"/>
                    </a:moveTo>
                    <a:lnTo>
                      <a:pt x="912" y="89"/>
                    </a:lnTo>
                    <a:lnTo>
                      <a:pt x="869" y="778"/>
                    </a:lnTo>
                    <a:lnTo>
                      <a:pt x="0" y="674"/>
                    </a:lnTo>
                    <a:lnTo>
                      <a:pt x="32" y="495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>
                <a:off x="4794840" y="2171880"/>
                <a:ext cx="706680" cy="617400"/>
              </a:xfrm>
              <a:custGeom>
                <a:avLst/>
                <a:gdLst/>
                <a:ahLst/>
                <a:rect l="l" t="t" r="r" b="b"/>
                <a:pathLst>
                  <a:path w="912" h="778">
                    <a:moveTo>
                      <a:pt x="93" y="0"/>
                    </a:moveTo>
                    <a:lnTo>
                      <a:pt x="912" y="89"/>
                    </a:lnTo>
                    <a:lnTo>
                      <a:pt x="869" y="778"/>
                    </a:lnTo>
                    <a:lnTo>
                      <a:pt x="0" y="674"/>
                    </a:lnTo>
                    <a:lnTo>
                      <a:pt x="32" y="495"/>
                    </a:lnTo>
                    <a:lnTo>
                      <a:pt x="9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39" name=""/>
            <p:cNvGrpSpPr/>
            <p:nvPr/>
          </p:nvGrpSpPr>
          <p:grpSpPr>
            <a:xfrm>
              <a:off x="4419360" y="2521080"/>
              <a:ext cx="556560" cy="745920"/>
              <a:chOff x="4419360" y="2521080"/>
              <a:chExt cx="556560" cy="745920"/>
            </a:xfrm>
          </p:grpSpPr>
          <p:sp>
            <p:nvSpPr>
              <p:cNvPr id="340" name=""/>
              <p:cNvSpPr/>
              <p:nvPr/>
            </p:nvSpPr>
            <p:spPr>
              <a:xfrm>
                <a:off x="4419360" y="2521080"/>
                <a:ext cx="556560" cy="745920"/>
              </a:xfrm>
              <a:custGeom>
                <a:avLst/>
                <a:gdLst/>
                <a:ahLst/>
                <a:rect l="l" t="t" r="r" b="b"/>
                <a:pathLst>
                  <a:path w="718" h="939">
                    <a:moveTo>
                      <a:pt x="136" y="0"/>
                    </a:moveTo>
                    <a:lnTo>
                      <a:pt x="511" y="57"/>
                    </a:lnTo>
                    <a:lnTo>
                      <a:pt x="482" y="233"/>
                    </a:lnTo>
                    <a:lnTo>
                      <a:pt x="718" y="262"/>
                    </a:lnTo>
                    <a:lnTo>
                      <a:pt x="647" y="939"/>
                    </a:lnTo>
                    <a:lnTo>
                      <a:pt x="0" y="835"/>
                    </a:lnTo>
                    <a:lnTo>
                      <a:pt x="136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>
                <a:off x="4419360" y="2521080"/>
                <a:ext cx="556560" cy="745920"/>
              </a:xfrm>
              <a:custGeom>
                <a:avLst/>
                <a:gdLst/>
                <a:ahLst/>
                <a:rect l="l" t="t" r="r" b="b"/>
                <a:pathLst>
                  <a:path w="718" h="939">
                    <a:moveTo>
                      <a:pt x="136" y="0"/>
                    </a:moveTo>
                    <a:lnTo>
                      <a:pt x="511" y="57"/>
                    </a:lnTo>
                    <a:lnTo>
                      <a:pt x="482" y="233"/>
                    </a:lnTo>
                    <a:lnTo>
                      <a:pt x="718" y="262"/>
                    </a:lnTo>
                    <a:lnTo>
                      <a:pt x="647" y="939"/>
                    </a:lnTo>
                    <a:lnTo>
                      <a:pt x="0" y="835"/>
                    </a:lnTo>
                    <a:lnTo>
                      <a:pt x="136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42" name=""/>
            <p:cNvGrpSpPr/>
            <p:nvPr/>
          </p:nvGrpSpPr>
          <p:grpSpPr>
            <a:xfrm>
              <a:off x="3873600" y="2405160"/>
              <a:ext cx="649800" cy="1033200"/>
              <a:chOff x="3873600" y="2405160"/>
              <a:chExt cx="649800" cy="1033200"/>
            </a:xfrm>
          </p:grpSpPr>
          <p:sp>
            <p:nvSpPr>
              <p:cNvPr id="343" name=""/>
              <p:cNvSpPr/>
              <p:nvPr/>
            </p:nvSpPr>
            <p:spPr>
              <a:xfrm>
                <a:off x="3873600" y="2405160"/>
                <a:ext cx="649800" cy="103320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>
                <a:off x="3873600" y="2405160"/>
                <a:ext cx="649800" cy="103320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45" name=""/>
            <p:cNvGrpSpPr/>
            <p:nvPr/>
          </p:nvGrpSpPr>
          <p:grpSpPr>
            <a:xfrm>
              <a:off x="3489480" y="2301840"/>
              <a:ext cx="858960" cy="1438200"/>
              <a:chOff x="3489480" y="2301840"/>
              <a:chExt cx="858960" cy="1438200"/>
            </a:xfrm>
          </p:grpSpPr>
          <p:sp>
            <p:nvSpPr>
              <p:cNvPr id="346" name=""/>
              <p:cNvSpPr/>
              <p:nvPr/>
            </p:nvSpPr>
            <p:spPr>
              <a:xfrm>
                <a:off x="3489480" y="2301840"/>
                <a:ext cx="85896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>
                <a:off x="3489480" y="2301840"/>
                <a:ext cx="85896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48" name=""/>
            <p:cNvGrpSpPr/>
            <p:nvPr/>
          </p:nvGrpSpPr>
          <p:grpSpPr>
            <a:xfrm>
              <a:off x="7373520" y="2530440"/>
              <a:ext cx="435600" cy="520560"/>
              <a:chOff x="7373520" y="2530440"/>
              <a:chExt cx="435600" cy="520560"/>
            </a:xfrm>
          </p:grpSpPr>
          <p:sp>
            <p:nvSpPr>
              <p:cNvPr id="349" name=""/>
              <p:cNvSpPr/>
              <p:nvPr/>
            </p:nvSpPr>
            <p:spPr>
              <a:xfrm>
                <a:off x="7373520" y="2530440"/>
                <a:ext cx="435600" cy="520560"/>
              </a:xfrm>
              <a:custGeom>
                <a:avLst/>
                <a:gdLst/>
                <a:ahLst/>
                <a:rect l="l" t="t" r="r" b="b"/>
                <a:pathLst>
                  <a:path w="563" h="656">
                    <a:moveTo>
                      <a:pt x="0" y="132"/>
                    </a:moveTo>
                    <a:lnTo>
                      <a:pt x="154" y="107"/>
                    </a:lnTo>
                    <a:lnTo>
                      <a:pt x="233" y="107"/>
                    </a:lnTo>
                    <a:lnTo>
                      <a:pt x="255" y="121"/>
                    </a:lnTo>
                    <a:lnTo>
                      <a:pt x="344" y="114"/>
                    </a:lnTo>
                    <a:lnTo>
                      <a:pt x="351" y="104"/>
                    </a:lnTo>
                    <a:lnTo>
                      <a:pt x="380" y="100"/>
                    </a:lnTo>
                    <a:lnTo>
                      <a:pt x="402" y="86"/>
                    </a:lnTo>
                    <a:lnTo>
                      <a:pt x="412" y="43"/>
                    </a:lnTo>
                    <a:lnTo>
                      <a:pt x="452" y="21"/>
                    </a:lnTo>
                    <a:lnTo>
                      <a:pt x="513" y="0"/>
                    </a:lnTo>
                    <a:lnTo>
                      <a:pt x="559" y="225"/>
                    </a:lnTo>
                    <a:lnTo>
                      <a:pt x="549" y="243"/>
                    </a:lnTo>
                    <a:lnTo>
                      <a:pt x="563" y="265"/>
                    </a:lnTo>
                    <a:lnTo>
                      <a:pt x="552" y="286"/>
                    </a:lnTo>
                    <a:lnTo>
                      <a:pt x="542" y="308"/>
                    </a:lnTo>
                    <a:lnTo>
                      <a:pt x="545" y="405"/>
                    </a:lnTo>
                    <a:lnTo>
                      <a:pt x="531" y="426"/>
                    </a:lnTo>
                    <a:lnTo>
                      <a:pt x="509" y="426"/>
                    </a:lnTo>
                    <a:lnTo>
                      <a:pt x="506" y="469"/>
                    </a:lnTo>
                    <a:lnTo>
                      <a:pt x="459" y="462"/>
                    </a:lnTo>
                    <a:lnTo>
                      <a:pt x="430" y="480"/>
                    </a:lnTo>
                    <a:lnTo>
                      <a:pt x="455" y="494"/>
                    </a:lnTo>
                    <a:lnTo>
                      <a:pt x="441" y="523"/>
                    </a:lnTo>
                    <a:lnTo>
                      <a:pt x="463" y="548"/>
                    </a:lnTo>
                    <a:lnTo>
                      <a:pt x="463" y="566"/>
                    </a:lnTo>
                    <a:lnTo>
                      <a:pt x="416" y="537"/>
                    </a:lnTo>
                    <a:lnTo>
                      <a:pt x="387" y="559"/>
                    </a:lnTo>
                    <a:lnTo>
                      <a:pt x="398" y="616"/>
                    </a:lnTo>
                    <a:lnTo>
                      <a:pt x="384" y="623"/>
                    </a:lnTo>
                    <a:lnTo>
                      <a:pt x="373" y="652"/>
                    </a:lnTo>
                    <a:lnTo>
                      <a:pt x="351" y="656"/>
                    </a:lnTo>
                    <a:lnTo>
                      <a:pt x="351" y="623"/>
                    </a:lnTo>
                    <a:lnTo>
                      <a:pt x="330" y="623"/>
                    </a:lnTo>
                    <a:lnTo>
                      <a:pt x="323" y="595"/>
                    </a:lnTo>
                    <a:lnTo>
                      <a:pt x="308" y="580"/>
                    </a:lnTo>
                    <a:lnTo>
                      <a:pt x="283" y="577"/>
                    </a:lnTo>
                    <a:lnTo>
                      <a:pt x="273" y="598"/>
                    </a:lnTo>
                    <a:lnTo>
                      <a:pt x="255" y="620"/>
                    </a:lnTo>
                    <a:lnTo>
                      <a:pt x="212" y="631"/>
                    </a:lnTo>
                    <a:lnTo>
                      <a:pt x="165" y="613"/>
                    </a:lnTo>
                    <a:lnTo>
                      <a:pt x="108" y="602"/>
                    </a:lnTo>
                    <a:lnTo>
                      <a:pt x="104" y="566"/>
                    </a:lnTo>
                    <a:lnTo>
                      <a:pt x="90" y="559"/>
                    </a:lnTo>
                    <a:lnTo>
                      <a:pt x="54" y="559"/>
                    </a:lnTo>
                    <a:lnTo>
                      <a:pt x="0" y="1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>
                <a:off x="7373520" y="2530440"/>
                <a:ext cx="435600" cy="520560"/>
              </a:xfrm>
              <a:custGeom>
                <a:avLst/>
                <a:gdLst/>
                <a:ahLst/>
                <a:rect l="l" t="t" r="r" b="b"/>
                <a:pathLst>
                  <a:path w="563" h="656">
                    <a:moveTo>
                      <a:pt x="0" y="132"/>
                    </a:moveTo>
                    <a:lnTo>
                      <a:pt x="154" y="107"/>
                    </a:lnTo>
                    <a:lnTo>
                      <a:pt x="233" y="107"/>
                    </a:lnTo>
                    <a:lnTo>
                      <a:pt x="255" y="121"/>
                    </a:lnTo>
                    <a:lnTo>
                      <a:pt x="344" y="114"/>
                    </a:lnTo>
                    <a:lnTo>
                      <a:pt x="351" y="104"/>
                    </a:lnTo>
                    <a:lnTo>
                      <a:pt x="380" y="100"/>
                    </a:lnTo>
                    <a:lnTo>
                      <a:pt x="402" y="86"/>
                    </a:lnTo>
                    <a:lnTo>
                      <a:pt x="412" y="43"/>
                    </a:lnTo>
                    <a:lnTo>
                      <a:pt x="452" y="21"/>
                    </a:lnTo>
                    <a:lnTo>
                      <a:pt x="513" y="0"/>
                    </a:lnTo>
                    <a:lnTo>
                      <a:pt x="559" y="225"/>
                    </a:lnTo>
                    <a:lnTo>
                      <a:pt x="549" y="243"/>
                    </a:lnTo>
                    <a:lnTo>
                      <a:pt x="563" y="265"/>
                    </a:lnTo>
                    <a:lnTo>
                      <a:pt x="552" y="286"/>
                    </a:lnTo>
                    <a:lnTo>
                      <a:pt x="542" y="308"/>
                    </a:lnTo>
                    <a:lnTo>
                      <a:pt x="545" y="405"/>
                    </a:lnTo>
                    <a:lnTo>
                      <a:pt x="531" y="426"/>
                    </a:lnTo>
                    <a:lnTo>
                      <a:pt x="509" y="426"/>
                    </a:lnTo>
                    <a:lnTo>
                      <a:pt x="506" y="469"/>
                    </a:lnTo>
                    <a:lnTo>
                      <a:pt x="459" y="462"/>
                    </a:lnTo>
                    <a:lnTo>
                      <a:pt x="430" y="480"/>
                    </a:lnTo>
                    <a:lnTo>
                      <a:pt x="455" y="494"/>
                    </a:lnTo>
                    <a:lnTo>
                      <a:pt x="441" y="523"/>
                    </a:lnTo>
                    <a:lnTo>
                      <a:pt x="463" y="548"/>
                    </a:lnTo>
                    <a:lnTo>
                      <a:pt x="463" y="566"/>
                    </a:lnTo>
                    <a:lnTo>
                      <a:pt x="416" y="537"/>
                    </a:lnTo>
                    <a:lnTo>
                      <a:pt x="387" y="559"/>
                    </a:lnTo>
                    <a:lnTo>
                      <a:pt x="398" y="616"/>
                    </a:lnTo>
                    <a:lnTo>
                      <a:pt x="384" y="623"/>
                    </a:lnTo>
                    <a:lnTo>
                      <a:pt x="373" y="652"/>
                    </a:lnTo>
                    <a:lnTo>
                      <a:pt x="351" y="656"/>
                    </a:lnTo>
                    <a:lnTo>
                      <a:pt x="351" y="623"/>
                    </a:lnTo>
                    <a:lnTo>
                      <a:pt x="330" y="623"/>
                    </a:lnTo>
                    <a:lnTo>
                      <a:pt x="323" y="595"/>
                    </a:lnTo>
                    <a:lnTo>
                      <a:pt x="308" y="580"/>
                    </a:lnTo>
                    <a:lnTo>
                      <a:pt x="283" y="577"/>
                    </a:lnTo>
                    <a:lnTo>
                      <a:pt x="273" y="598"/>
                    </a:lnTo>
                    <a:lnTo>
                      <a:pt x="255" y="620"/>
                    </a:lnTo>
                    <a:lnTo>
                      <a:pt x="212" y="631"/>
                    </a:lnTo>
                    <a:lnTo>
                      <a:pt x="165" y="613"/>
                    </a:lnTo>
                    <a:lnTo>
                      <a:pt x="108" y="602"/>
                    </a:lnTo>
                    <a:lnTo>
                      <a:pt x="104" y="566"/>
                    </a:lnTo>
                    <a:lnTo>
                      <a:pt x="90" y="559"/>
                    </a:lnTo>
                    <a:lnTo>
                      <a:pt x="54" y="559"/>
                    </a:lnTo>
                    <a:lnTo>
                      <a:pt x="0" y="13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51" name=""/>
            <p:cNvGrpSpPr/>
            <p:nvPr/>
          </p:nvGrpSpPr>
          <p:grpSpPr>
            <a:xfrm>
              <a:off x="8559720" y="1539720"/>
              <a:ext cx="369000" cy="631800"/>
              <a:chOff x="8559720" y="1539720"/>
              <a:chExt cx="369000" cy="631800"/>
            </a:xfrm>
          </p:grpSpPr>
          <p:sp>
            <p:nvSpPr>
              <p:cNvPr id="352" name=""/>
              <p:cNvSpPr/>
              <p:nvPr/>
            </p:nvSpPr>
            <p:spPr>
              <a:xfrm>
                <a:off x="8559720" y="1539720"/>
                <a:ext cx="36900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>
                <a:off x="8559720" y="1539720"/>
                <a:ext cx="36900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54" name=""/>
            <p:cNvGrpSpPr/>
            <p:nvPr/>
          </p:nvGrpSpPr>
          <p:grpSpPr>
            <a:xfrm>
              <a:off x="7531560" y="3162240"/>
              <a:ext cx="886680" cy="409680"/>
              <a:chOff x="7531560" y="3162240"/>
              <a:chExt cx="886680" cy="409680"/>
            </a:xfrm>
          </p:grpSpPr>
          <p:sp>
            <p:nvSpPr>
              <p:cNvPr id="355" name=""/>
              <p:cNvSpPr/>
              <p:nvPr/>
            </p:nvSpPr>
            <p:spPr>
              <a:xfrm>
                <a:off x="7531560" y="3162240"/>
                <a:ext cx="886680" cy="40968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>
                <a:off x="7531560" y="3162240"/>
                <a:ext cx="886680" cy="40968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57" name=""/>
            <p:cNvGrpSpPr/>
            <p:nvPr/>
          </p:nvGrpSpPr>
          <p:grpSpPr>
            <a:xfrm>
              <a:off x="6903720" y="3267000"/>
              <a:ext cx="874440" cy="326880"/>
              <a:chOff x="6903720" y="3267000"/>
              <a:chExt cx="874440" cy="326880"/>
            </a:xfrm>
          </p:grpSpPr>
          <p:sp>
            <p:nvSpPr>
              <p:cNvPr id="358" name=""/>
              <p:cNvSpPr/>
              <p:nvPr/>
            </p:nvSpPr>
            <p:spPr>
              <a:xfrm>
                <a:off x="6903720" y="3267000"/>
                <a:ext cx="874440" cy="326880"/>
              </a:xfrm>
              <a:custGeom>
                <a:avLst/>
                <a:gdLst/>
                <a:ahLst/>
                <a:rect l="l" t="t" r="r" b="b"/>
                <a:pathLst>
                  <a:path w="1130" h="413">
                    <a:moveTo>
                      <a:pt x="1130" y="0"/>
                    </a:moveTo>
                    <a:lnTo>
                      <a:pt x="1126" y="50"/>
                    </a:lnTo>
                    <a:lnTo>
                      <a:pt x="1097" y="54"/>
                    </a:lnTo>
                    <a:lnTo>
                      <a:pt x="1101" y="97"/>
                    </a:lnTo>
                    <a:lnTo>
                      <a:pt x="1076" y="104"/>
                    </a:lnTo>
                    <a:lnTo>
                      <a:pt x="1026" y="133"/>
                    </a:lnTo>
                    <a:lnTo>
                      <a:pt x="1004" y="129"/>
                    </a:lnTo>
                    <a:lnTo>
                      <a:pt x="993" y="172"/>
                    </a:lnTo>
                    <a:lnTo>
                      <a:pt x="950" y="176"/>
                    </a:lnTo>
                    <a:lnTo>
                      <a:pt x="936" y="201"/>
                    </a:lnTo>
                    <a:lnTo>
                      <a:pt x="879" y="233"/>
                    </a:lnTo>
                    <a:lnTo>
                      <a:pt x="843" y="244"/>
                    </a:lnTo>
                    <a:lnTo>
                      <a:pt x="854" y="266"/>
                    </a:lnTo>
                    <a:lnTo>
                      <a:pt x="807" y="305"/>
                    </a:lnTo>
                    <a:lnTo>
                      <a:pt x="803" y="327"/>
                    </a:lnTo>
                    <a:lnTo>
                      <a:pt x="538" y="362"/>
                    </a:lnTo>
                    <a:lnTo>
                      <a:pt x="380" y="388"/>
                    </a:lnTo>
                    <a:lnTo>
                      <a:pt x="226" y="398"/>
                    </a:lnTo>
                    <a:lnTo>
                      <a:pt x="18" y="413"/>
                    </a:lnTo>
                    <a:lnTo>
                      <a:pt x="15" y="388"/>
                    </a:lnTo>
                    <a:lnTo>
                      <a:pt x="25" y="380"/>
                    </a:lnTo>
                    <a:lnTo>
                      <a:pt x="0" y="359"/>
                    </a:lnTo>
                    <a:lnTo>
                      <a:pt x="18" y="323"/>
                    </a:lnTo>
                    <a:lnTo>
                      <a:pt x="40" y="309"/>
                    </a:lnTo>
                    <a:lnTo>
                      <a:pt x="43" y="284"/>
                    </a:lnTo>
                    <a:lnTo>
                      <a:pt x="61" y="262"/>
                    </a:lnTo>
                    <a:lnTo>
                      <a:pt x="61" y="233"/>
                    </a:lnTo>
                    <a:lnTo>
                      <a:pt x="75" y="172"/>
                    </a:lnTo>
                    <a:lnTo>
                      <a:pt x="86" y="162"/>
                    </a:lnTo>
                    <a:lnTo>
                      <a:pt x="111" y="151"/>
                    </a:lnTo>
                    <a:lnTo>
                      <a:pt x="172" y="154"/>
                    </a:lnTo>
                    <a:lnTo>
                      <a:pt x="201" y="154"/>
                    </a:lnTo>
                    <a:lnTo>
                      <a:pt x="291" y="97"/>
                    </a:lnTo>
                    <a:lnTo>
                      <a:pt x="309" y="111"/>
                    </a:lnTo>
                    <a:lnTo>
                      <a:pt x="348" y="115"/>
                    </a:lnTo>
                    <a:lnTo>
                      <a:pt x="369" y="86"/>
                    </a:lnTo>
                    <a:lnTo>
                      <a:pt x="531" y="86"/>
                    </a:lnTo>
                    <a:lnTo>
                      <a:pt x="767" y="61"/>
                    </a:lnTo>
                    <a:lnTo>
                      <a:pt x="997" y="22"/>
                    </a:lnTo>
                    <a:lnTo>
                      <a:pt x="113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9" name=""/>
              <p:cNvSpPr/>
              <p:nvPr/>
            </p:nvSpPr>
            <p:spPr>
              <a:xfrm>
                <a:off x="6903720" y="3267000"/>
                <a:ext cx="874440" cy="326880"/>
              </a:xfrm>
              <a:custGeom>
                <a:avLst/>
                <a:gdLst/>
                <a:ahLst/>
                <a:rect l="l" t="t" r="r" b="b"/>
                <a:pathLst>
                  <a:path w="1130" h="413">
                    <a:moveTo>
                      <a:pt x="1130" y="0"/>
                    </a:moveTo>
                    <a:lnTo>
                      <a:pt x="1126" y="50"/>
                    </a:lnTo>
                    <a:lnTo>
                      <a:pt x="1097" y="54"/>
                    </a:lnTo>
                    <a:lnTo>
                      <a:pt x="1101" y="97"/>
                    </a:lnTo>
                    <a:lnTo>
                      <a:pt x="1076" y="104"/>
                    </a:lnTo>
                    <a:lnTo>
                      <a:pt x="1026" y="133"/>
                    </a:lnTo>
                    <a:lnTo>
                      <a:pt x="1004" y="129"/>
                    </a:lnTo>
                    <a:lnTo>
                      <a:pt x="993" y="172"/>
                    </a:lnTo>
                    <a:lnTo>
                      <a:pt x="950" y="176"/>
                    </a:lnTo>
                    <a:lnTo>
                      <a:pt x="936" y="201"/>
                    </a:lnTo>
                    <a:lnTo>
                      <a:pt x="879" y="233"/>
                    </a:lnTo>
                    <a:lnTo>
                      <a:pt x="843" y="244"/>
                    </a:lnTo>
                    <a:lnTo>
                      <a:pt x="854" y="266"/>
                    </a:lnTo>
                    <a:lnTo>
                      <a:pt x="807" y="305"/>
                    </a:lnTo>
                    <a:lnTo>
                      <a:pt x="803" y="327"/>
                    </a:lnTo>
                    <a:lnTo>
                      <a:pt x="538" y="362"/>
                    </a:lnTo>
                    <a:lnTo>
                      <a:pt x="380" y="388"/>
                    </a:lnTo>
                    <a:lnTo>
                      <a:pt x="226" y="398"/>
                    </a:lnTo>
                    <a:lnTo>
                      <a:pt x="18" y="413"/>
                    </a:lnTo>
                    <a:lnTo>
                      <a:pt x="15" y="388"/>
                    </a:lnTo>
                    <a:lnTo>
                      <a:pt x="25" y="380"/>
                    </a:lnTo>
                    <a:lnTo>
                      <a:pt x="0" y="359"/>
                    </a:lnTo>
                    <a:lnTo>
                      <a:pt x="18" y="323"/>
                    </a:lnTo>
                    <a:lnTo>
                      <a:pt x="40" y="309"/>
                    </a:lnTo>
                    <a:lnTo>
                      <a:pt x="43" y="284"/>
                    </a:lnTo>
                    <a:lnTo>
                      <a:pt x="61" y="262"/>
                    </a:lnTo>
                    <a:lnTo>
                      <a:pt x="61" y="233"/>
                    </a:lnTo>
                    <a:lnTo>
                      <a:pt x="75" y="172"/>
                    </a:lnTo>
                    <a:lnTo>
                      <a:pt x="86" y="162"/>
                    </a:lnTo>
                    <a:lnTo>
                      <a:pt x="111" y="151"/>
                    </a:lnTo>
                    <a:lnTo>
                      <a:pt x="172" y="154"/>
                    </a:lnTo>
                    <a:lnTo>
                      <a:pt x="201" y="154"/>
                    </a:lnTo>
                    <a:lnTo>
                      <a:pt x="291" y="97"/>
                    </a:lnTo>
                    <a:lnTo>
                      <a:pt x="309" y="111"/>
                    </a:lnTo>
                    <a:lnTo>
                      <a:pt x="348" y="115"/>
                    </a:lnTo>
                    <a:lnTo>
                      <a:pt x="369" y="86"/>
                    </a:lnTo>
                    <a:lnTo>
                      <a:pt x="531" y="86"/>
                    </a:lnTo>
                    <a:lnTo>
                      <a:pt x="767" y="61"/>
                    </a:lnTo>
                    <a:lnTo>
                      <a:pt x="997" y="22"/>
                    </a:lnTo>
                    <a:lnTo>
                      <a:pt x="1130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60" name=""/>
            <p:cNvGrpSpPr/>
            <p:nvPr/>
          </p:nvGrpSpPr>
          <p:grpSpPr>
            <a:xfrm>
              <a:off x="7641720" y="3454560"/>
              <a:ext cx="525600" cy="411120"/>
              <a:chOff x="7641720" y="3454560"/>
              <a:chExt cx="525600" cy="411120"/>
            </a:xfrm>
          </p:grpSpPr>
          <p:sp>
            <p:nvSpPr>
              <p:cNvPr id="361" name=""/>
              <p:cNvSpPr/>
              <p:nvPr/>
            </p:nvSpPr>
            <p:spPr>
              <a:xfrm>
                <a:off x="7641720" y="3454560"/>
                <a:ext cx="525600" cy="411120"/>
              </a:xfrm>
              <a:custGeom>
                <a:avLst/>
                <a:gdLst/>
                <a:ahLst/>
                <a:rect l="l" t="t" r="r" b="b"/>
                <a:pathLst>
                  <a:path w="678" h="516">
                    <a:moveTo>
                      <a:pt x="21" y="75"/>
                    </a:moveTo>
                    <a:lnTo>
                      <a:pt x="57" y="79"/>
                    </a:lnTo>
                    <a:lnTo>
                      <a:pt x="107" y="11"/>
                    </a:lnTo>
                    <a:lnTo>
                      <a:pt x="147" y="14"/>
                    </a:lnTo>
                    <a:lnTo>
                      <a:pt x="183" y="18"/>
                    </a:lnTo>
                    <a:lnTo>
                      <a:pt x="204" y="0"/>
                    </a:lnTo>
                    <a:lnTo>
                      <a:pt x="333" y="0"/>
                    </a:lnTo>
                    <a:lnTo>
                      <a:pt x="348" y="29"/>
                    </a:lnTo>
                    <a:lnTo>
                      <a:pt x="513" y="29"/>
                    </a:lnTo>
                    <a:lnTo>
                      <a:pt x="678" y="143"/>
                    </a:lnTo>
                    <a:lnTo>
                      <a:pt x="670" y="169"/>
                    </a:lnTo>
                    <a:lnTo>
                      <a:pt x="609" y="255"/>
                    </a:lnTo>
                    <a:lnTo>
                      <a:pt x="606" y="305"/>
                    </a:lnTo>
                    <a:lnTo>
                      <a:pt x="574" y="301"/>
                    </a:lnTo>
                    <a:lnTo>
                      <a:pt x="577" y="341"/>
                    </a:lnTo>
                    <a:lnTo>
                      <a:pt x="566" y="351"/>
                    </a:lnTo>
                    <a:lnTo>
                      <a:pt x="534" y="355"/>
                    </a:lnTo>
                    <a:lnTo>
                      <a:pt x="527" y="384"/>
                    </a:lnTo>
                    <a:lnTo>
                      <a:pt x="516" y="409"/>
                    </a:lnTo>
                    <a:lnTo>
                      <a:pt x="484" y="412"/>
                    </a:lnTo>
                    <a:lnTo>
                      <a:pt x="470" y="423"/>
                    </a:lnTo>
                    <a:lnTo>
                      <a:pt x="448" y="423"/>
                    </a:lnTo>
                    <a:lnTo>
                      <a:pt x="434" y="441"/>
                    </a:lnTo>
                    <a:lnTo>
                      <a:pt x="441" y="484"/>
                    </a:lnTo>
                    <a:lnTo>
                      <a:pt x="430" y="502"/>
                    </a:lnTo>
                    <a:lnTo>
                      <a:pt x="416" y="516"/>
                    </a:lnTo>
                    <a:lnTo>
                      <a:pt x="384" y="491"/>
                    </a:lnTo>
                    <a:lnTo>
                      <a:pt x="366" y="448"/>
                    </a:lnTo>
                    <a:lnTo>
                      <a:pt x="344" y="448"/>
                    </a:lnTo>
                    <a:lnTo>
                      <a:pt x="337" y="409"/>
                    </a:lnTo>
                    <a:lnTo>
                      <a:pt x="323" y="394"/>
                    </a:lnTo>
                    <a:lnTo>
                      <a:pt x="305" y="369"/>
                    </a:lnTo>
                    <a:lnTo>
                      <a:pt x="283" y="369"/>
                    </a:lnTo>
                    <a:lnTo>
                      <a:pt x="276" y="362"/>
                    </a:lnTo>
                    <a:lnTo>
                      <a:pt x="254" y="366"/>
                    </a:lnTo>
                    <a:lnTo>
                      <a:pt x="240" y="351"/>
                    </a:lnTo>
                    <a:lnTo>
                      <a:pt x="244" y="333"/>
                    </a:lnTo>
                    <a:lnTo>
                      <a:pt x="222" y="308"/>
                    </a:lnTo>
                    <a:lnTo>
                      <a:pt x="197" y="301"/>
                    </a:lnTo>
                    <a:lnTo>
                      <a:pt x="197" y="276"/>
                    </a:lnTo>
                    <a:lnTo>
                      <a:pt x="165" y="251"/>
                    </a:lnTo>
                    <a:lnTo>
                      <a:pt x="147" y="251"/>
                    </a:lnTo>
                    <a:lnTo>
                      <a:pt x="143" y="229"/>
                    </a:lnTo>
                    <a:lnTo>
                      <a:pt x="115" y="219"/>
                    </a:lnTo>
                    <a:lnTo>
                      <a:pt x="93" y="197"/>
                    </a:lnTo>
                    <a:lnTo>
                      <a:pt x="68" y="158"/>
                    </a:lnTo>
                    <a:lnTo>
                      <a:pt x="54" y="151"/>
                    </a:lnTo>
                    <a:lnTo>
                      <a:pt x="18" y="143"/>
                    </a:lnTo>
                    <a:lnTo>
                      <a:pt x="0" y="122"/>
                    </a:lnTo>
                    <a:lnTo>
                      <a:pt x="7" y="108"/>
                    </a:lnTo>
                    <a:lnTo>
                      <a:pt x="21" y="7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2" name=""/>
              <p:cNvSpPr/>
              <p:nvPr/>
            </p:nvSpPr>
            <p:spPr>
              <a:xfrm>
                <a:off x="7641720" y="3454560"/>
                <a:ext cx="525600" cy="411120"/>
              </a:xfrm>
              <a:custGeom>
                <a:avLst/>
                <a:gdLst/>
                <a:ahLst/>
                <a:rect l="l" t="t" r="r" b="b"/>
                <a:pathLst>
                  <a:path w="678" h="516">
                    <a:moveTo>
                      <a:pt x="21" y="75"/>
                    </a:moveTo>
                    <a:lnTo>
                      <a:pt x="57" y="79"/>
                    </a:lnTo>
                    <a:lnTo>
                      <a:pt x="107" y="11"/>
                    </a:lnTo>
                    <a:lnTo>
                      <a:pt x="147" y="14"/>
                    </a:lnTo>
                    <a:lnTo>
                      <a:pt x="183" y="18"/>
                    </a:lnTo>
                    <a:lnTo>
                      <a:pt x="204" y="0"/>
                    </a:lnTo>
                    <a:lnTo>
                      <a:pt x="333" y="0"/>
                    </a:lnTo>
                    <a:lnTo>
                      <a:pt x="348" y="29"/>
                    </a:lnTo>
                    <a:lnTo>
                      <a:pt x="513" y="29"/>
                    </a:lnTo>
                    <a:lnTo>
                      <a:pt x="678" y="143"/>
                    </a:lnTo>
                    <a:lnTo>
                      <a:pt x="670" y="169"/>
                    </a:lnTo>
                    <a:lnTo>
                      <a:pt x="609" y="255"/>
                    </a:lnTo>
                    <a:lnTo>
                      <a:pt x="606" y="305"/>
                    </a:lnTo>
                    <a:lnTo>
                      <a:pt x="574" y="301"/>
                    </a:lnTo>
                    <a:lnTo>
                      <a:pt x="577" y="341"/>
                    </a:lnTo>
                    <a:lnTo>
                      <a:pt x="566" y="351"/>
                    </a:lnTo>
                    <a:lnTo>
                      <a:pt x="534" y="355"/>
                    </a:lnTo>
                    <a:lnTo>
                      <a:pt x="527" y="384"/>
                    </a:lnTo>
                    <a:lnTo>
                      <a:pt x="516" y="409"/>
                    </a:lnTo>
                    <a:lnTo>
                      <a:pt x="484" y="412"/>
                    </a:lnTo>
                    <a:lnTo>
                      <a:pt x="470" y="423"/>
                    </a:lnTo>
                    <a:lnTo>
                      <a:pt x="448" y="423"/>
                    </a:lnTo>
                    <a:lnTo>
                      <a:pt x="434" y="441"/>
                    </a:lnTo>
                    <a:lnTo>
                      <a:pt x="441" y="484"/>
                    </a:lnTo>
                    <a:lnTo>
                      <a:pt x="430" y="502"/>
                    </a:lnTo>
                    <a:lnTo>
                      <a:pt x="416" y="516"/>
                    </a:lnTo>
                    <a:lnTo>
                      <a:pt x="384" y="491"/>
                    </a:lnTo>
                    <a:lnTo>
                      <a:pt x="366" y="448"/>
                    </a:lnTo>
                    <a:lnTo>
                      <a:pt x="344" y="448"/>
                    </a:lnTo>
                    <a:lnTo>
                      <a:pt x="337" y="409"/>
                    </a:lnTo>
                    <a:lnTo>
                      <a:pt x="323" y="394"/>
                    </a:lnTo>
                    <a:lnTo>
                      <a:pt x="305" y="369"/>
                    </a:lnTo>
                    <a:lnTo>
                      <a:pt x="283" y="369"/>
                    </a:lnTo>
                    <a:lnTo>
                      <a:pt x="276" y="362"/>
                    </a:lnTo>
                    <a:lnTo>
                      <a:pt x="254" y="366"/>
                    </a:lnTo>
                    <a:lnTo>
                      <a:pt x="240" y="351"/>
                    </a:lnTo>
                    <a:lnTo>
                      <a:pt x="244" y="333"/>
                    </a:lnTo>
                    <a:lnTo>
                      <a:pt x="222" y="308"/>
                    </a:lnTo>
                    <a:lnTo>
                      <a:pt x="197" y="301"/>
                    </a:lnTo>
                    <a:lnTo>
                      <a:pt x="197" y="276"/>
                    </a:lnTo>
                    <a:lnTo>
                      <a:pt x="165" y="251"/>
                    </a:lnTo>
                    <a:lnTo>
                      <a:pt x="147" y="251"/>
                    </a:lnTo>
                    <a:lnTo>
                      <a:pt x="143" y="229"/>
                    </a:lnTo>
                    <a:lnTo>
                      <a:pt x="115" y="219"/>
                    </a:lnTo>
                    <a:lnTo>
                      <a:pt x="93" y="197"/>
                    </a:lnTo>
                    <a:lnTo>
                      <a:pt x="68" y="158"/>
                    </a:lnTo>
                    <a:lnTo>
                      <a:pt x="54" y="151"/>
                    </a:lnTo>
                    <a:lnTo>
                      <a:pt x="18" y="143"/>
                    </a:lnTo>
                    <a:lnTo>
                      <a:pt x="0" y="122"/>
                    </a:lnTo>
                    <a:lnTo>
                      <a:pt x="7" y="108"/>
                    </a:lnTo>
                    <a:lnTo>
                      <a:pt x="21" y="7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63" name=""/>
            <p:cNvGrpSpPr/>
            <p:nvPr/>
          </p:nvGrpSpPr>
          <p:grpSpPr>
            <a:xfrm>
              <a:off x="7403040" y="3511440"/>
              <a:ext cx="559800" cy="606600"/>
              <a:chOff x="7403040" y="3511440"/>
              <a:chExt cx="559800" cy="606600"/>
            </a:xfrm>
          </p:grpSpPr>
          <p:sp>
            <p:nvSpPr>
              <p:cNvPr id="364" name=""/>
              <p:cNvSpPr/>
              <p:nvPr/>
            </p:nvSpPr>
            <p:spPr>
              <a:xfrm>
                <a:off x="7403040" y="3511440"/>
                <a:ext cx="559800" cy="606600"/>
              </a:xfrm>
              <a:custGeom>
                <a:avLst/>
                <a:gdLst/>
                <a:ahLst/>
                <a:rect l="l" t="t" r="r" b="b"/>
                <a:pathLst>
                  <a:path w="720" h="764">
                    <a:moveTo>
                      <a:pt x="0" y="43"/>
                    </a:moveTo>
                    <a:lnTo>
                      <a:pt x="157" y="21"/>
                    </a:lnTo>
                    <a:lnTo>
                      <a:pt x="319" y="0"/>
                    </a:lnTo>
                    <a:lnTo>
                      <a:pt x="308" y="43"/>
                    </a:lnTo>
                    <a:lnTo>
                      <a:pt x="322" y="75"/>
                    </a:lnTo>
                    <a:lnTo>
                      <a:pt x="376" y="82"/>
                    </a:lnTo>
                    <a:lnTo>
                      <a:pt x="405" y="132"/>
                    </a:lnTo>
                    <a:lnTo>
                      <a:pt x="448" y="154"/>
                    </a:lnTo>
                    <a:lnTo>
                      <a:pt x="451" y="175"/>
                    </a:lnTo>
                    <a:lnTo>
                      <a:pt x="473" y="179"/>
                    </a:lnTo>
                    <a:lnTo>
                      <a:pt x="498" y="197"/>
                    </a:lnTo>
                    <a:lnTo>
                      <a:pt x="498" y="226"/>
                    </a:lnTo>
                    <a:lnTo>
                      <a:pt x="545" y="247"/>
                    </a:lnTo>
                    <a:lnTo>
                      <a:pt x="548" y="279"/>
                    </a:lnTo>
                    <a:lnTo>
                      <a:pt x="552" y="294"/>
                    </a:lnTo>
                    <a:lnTo>
                      <a:pt x="588" y="290"/>
                    </a:lnTo>
                    <a:lnTo>
                      <a:pt x="620" y="301"/>
                    </a:lnTo>
                    <a:lnTo>
                      <a:pt x="638" y="340"/>
                    </a:lnTo>
                    <a:lnTo>
                      <a:pt x="649" y="376"/>
                    </a:lnTo>
                    <a:lnTo>
                      <a:pt x="681" y="380"/>
                    </a:lnTo>
                    <a:lnTo>
                      <a:pt x="688" y="423"/>
                    </a:lnTo>
                    <a:lnTo>
                      <a:pt x="720" y="444"/>
                    </a:lnTo>
                    <a:lnTo>
                      <a:pt x="720" y="487"/>
                    </a:lnTo>
                    <a:lnTo>
                      <a:pt x="692" y="491"/>
                    </a:lnTo>
                    <a:lnTo>
                      <a:pt x="695" y="509"/>
                    </a:lnTo>
                    <a:lnTo>
                      <a:pt x="681" y="523"/>
                    </a:lnTo>
                    <a:lnTo>
                      <a:pt x="695" y="545"/>
                    </a:lnTo>
                    <a:lnTo>
                      <a:pt x="702" y="573"/>
                    </a:lnTo>
                    <a:lnTo>
                      <a:pt x="681" y="584"/>
                    </a:lnTo>
                    <a:lnTo>
                      <a:pt x="677" y="631"/>
                    </a:lnTo>
                    <a:lnTo>
                      <a:pt x="666" y="634"/>
                    </a:lnTo>
                    <a:lnTo>
                      <a:pt x="681" y="652"/>
                    </a:lnTo>
                    <a:lnTo>
                      <a:pt x="677" y="699"/>
                    </a:lnTo>
                    <a:lnTo>
                      <a:pt x="649" y="692"/>
                    </a:lnTo>
                    <a:lnTo>
                      <a:pt x="634" y="677"/>
                    </a:lnTo>
                    <a:lnTo>
                      <a:pt x="613" y="681"/>
                    </a:lnTo>
                    <a:lnTo>
                      <a:pt x="602" y="699"/>
                    </a:lnTo>
                    <a:lnTo>
                      <a:pt x="605" y="724"/>
                    </a:lnTo>
                    <a:lnTo>
                      <a:pt x="616" y="731"/>
                    </a:lnTo>
                    <a:lnTo>
                      <a:pt x="616" y="764"/>
                    </a:lnTo>
                    <a:lnTo>
                      <a:pt x="595" y="760"/>
                    </a:lnTo>
                    <a:lnTo>
                      <a:pt x="577" y="738"/>
                    </a:lnTo>
                    <a:lnTo>
                      <a:pt x="415" y="742"/>
                    </a:lnTo>
                    <a:lnTo>
                      <a:pt x="186" y="749"/>
                    </a:lnTo>
                    <a:lnTo>
                      <a:pt x="161" y="703"/>
                    </a:lnTo>
                    <a:lnTo>
                      <a:pt x="161" y="688"/>
                    </a:lnTo>
                    <a:lnTo>
                      <a:pt x="150" y="674"/>
                    </a:lnTo>
                    <a:lnTo>
                      <a:pt x="129" y="677"/>
                    </a:lnTo>
                    <a:lnTo>
                      <a:pt x="136" y="656"/>
                    </a:lnTo>
                    <a:lnTo>
                      <a:pt x="150" y="581"/>
                    </a:lnTo>
                    <a:lnTo>
                      <a:pt x="136" y="573"/>
                    </a:lnTo>
                    <a:lnTo>
                      <a:pt x="139" y="530"/>
                    </a:lnTo>
                    <a:lnTo>
                      <a:pt x="164" y="495"/>
                    </a:lnTo>
                    <a:lnTo>
                      <a:pt x="143" y="487"/>
                    </a:lnTo>
                    <a:lnTo>
                      <a:pt x="129" y="469"/>
                    </a:lnTo>
                    <a:lnTo>
                      <a:pt x="107" y="462"/>
                    </a:lnTo>
                    <a:lnTo>
                      <a:pt x="104" y="441"/>
                    </a:lnTo>
                    <a:lnTo>
                      <a:pt x="125" y="419"/>
                    </a:lnTo>
                    <a:lnTo>
                      <a:pt x="121" y="409"/>
                    </a:lnTo>
                    <a:lnTo>
                      <a:pt x="104" y="394"/>
                    </a:lnTo>
                    <a:lnTo>
                      <a:pt x="64" y="247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5" name=""/>
              <p:cNvSpPr/>
              <p:nvPr/>
            </p:nvSpPr>
            <p:spPr>
              <a:xfrm>
                <a:off x="7403040" y="3511440"/>
                <a:ext cx="559800" cy="606600"/>
              </a:xfrm>
              <a:custGeom>
                <a:avLst/>
                <a:gdLst/>
                <a:ahLst/>
                <a:rect l="l" t="t" r="r" b="b"/>
                <a:pathLst>
                  <a:path w="720" h="764">
                    <a:moveTo>
                      <a:pt x="0" y="43"/>
                    </a:moveTo>
                    <a:lnTo>
                      <a:pt x="157" y="21"/>
                    </a:lnTo>
                    <a:lnTo>
                      <a:pt x="319" y="0"/>
                    </a:lnTo>
                    <a:lnTo>
                      <a:pt x="308" y="43"/>
                    </a:lnTo>
                    <a:lnTo>
                      <a:pt x="322" y="75"/>
                    </a:lnTo>
                    <a:lnTo>
                      <a:pt x="376" y="82"/>
                    </a:lnTo>
                    <a:lnTo>
                      <a:pt x="405" y="132"/>
                    </a:lnTo>
                    <a:lnTo>
                      <a:pt x="448" y="154"/>
                    </a:lnTo>
                    <a:lnTo>
                      <a:pt x="451" y="175"/>
                    </a:lnTo>
                    <a:lnTo>
                      <a:pt x="473" y="179"/>
                    </a:lnTo>
                    <a:lnTo>
                      <a:pt x="498" y="197"/>
                    </a:lnTo>
                    <a:lnTo>
                      <a:pt x="498" y="226"/>
                    </a:lnTo>
                    <a:lnTo>
                      <a:pt x="545" y="247"/>
                    </a:lnTo>
                    <a:lnTo>
                      <a:pt x="548" y="279"/>
                    </a:lnTo>
                    <a:lnTo>
                      <a:pt x="552" y="294"/>
                    </a:lnTo>
                    <a:lnTo>
                      <a:pt x="588" y="290"/>
                    </a:lnTo>
                    <a:lnTo>
                      <a:pt x="620" y="301"/>
                    </a:lnTo>
                    <a:lnTo>
                      <a:pt x="638" y="340"/>
                    </a:lnTo>
                    <a:lnTo>
                      <a:pt x="649" y="376"/>
                    </a:lnTo>
                    <a:lnTo>
                      <a:pt x="681" y="380"/>
                    </a:lnTo>
                    <a:lnTo>
                      <a:pt x="688" y="423"/>
                    </a:lnTo>
                    <a:lnTo>
                      <a:pt x="720" y="444"/>
                    </a:lnTo>
                    <a:lnTo>
                      <a:pt x="720" y="487"/>
                    </a:lnTo>
                    <a:lnTo>
                      <a:pt x="692" y="491"/>
                    </a:lnTo>
                    <a:lnTo>
                      <a:pt x="695" y="509"/>
                    </a:lnTo>
                    <a:lnTo>
                      <a:pt x="681" y="523"/>
                    </a:lnTo>
                    <a:lnTo>
                      <a:pt x="695" y="545"/>
                    </a:lnTo>
                    <a:lnTo>
                      <a:pt x="702" y="573"/>
                    </a:lnTo>
                    <a:lnTo>
                      <a:pt x="681" y="584"/>
                    </a:lnTo>
                    <a:lnTo>
                      <a:pt x="677" y="631"/>
                    </a:lnTo>
                    <a:lnTo>
                      <a:pt x="666" y="634"/>
                    </a:lnTo>
                    <a:lnTo>
                      <a:pt x="681" y="652"/>
                    </a:lnTo>
                    <a:lnTo>
                      <a:pt x="677" y="699"/>
                    </a:lnTo>
                    <a:lnTo>
                      <a:pt x="649" y="692"/>
                    </a:lnTo>
                    <a:lnTo>
                      <a:pt x="634" y="677"/>
                    </a:lnTo>
                    <a:lnTo>
                      <a:pt x="613" y="681"/>
                    </a:lnTo>
                    <a:lnTo>
                      <a:pt x="602" y="699"/>
                    </a:lnTo>
                    <a:lnTo>
                      <a:pt x="605" y="724"/>
                    </a:lnTo>
                    <a:lnTo>
                      <a:pt x="616" y="731"/>
                    </a:lnTo>
                    <a:lnTo>
                      <a:pt x="616" y="764"/>
                    </a:lnTo>
                    <a:lnTo>
                      <a:pt x="595" y="760"/>
                    </a:lnTo>
                    <a:lnTo>
                      <a:pt x="577" y="738"/>
                    </a:lnTo>
                    <a:lnTo>
                      <a:pt x="415" y="742"/>
                    </a:lnTo>
                    <a:lnTo>
                      <a:pt x="186" y="749"/>
                    </a:lnTo>
                    <a:lnTo>
                      <a:pt x="161" y="703"/>
                    </a:lnTo>
                    <a:lnTo>
                      <a:pt x="161" y="688"/>
                    </a:lnTo>
                    <a:lnTo>
                      <a:pt x="150" y="674"/>
                    </a:lnTo>
                    <a:lnTo>
                      <a:pt x="129" y="677"/>
                    </a:lnTo>
                    <a:lnTo>
                      <a:pt x="136" y="656"/>
                    </a:lnTo>
                    <a:lnTo>
                      <a:pt x="150" y="581"/>
                    </a:lnTo>
                    <a:lnTo>
                      <a:pt x="136" y="573"/>
                    </a:lnTo>
                    <a:lnTo>
                      <a:pt x="139" y="530"/>
                    </a:lnTo>
                    <a:lnTo>
                      <a:pt x="164" y="495"/>
                    </a:lnTo>
                    <a:lnTo>
                      <a:pt x="143" y="487"/>
                    </a:lnTo>
                    <a:lnTo>
                      <a:pt x="129" y="469"/>
                    </a:lnTo>
                    <a:lnTo>
                      <a:pt x="107" y="462"/>
                    </a:lnTo>
                    <a:lnTo>
                      <a:pt x="104" y="441"/>
                    </a:lnTo>
                    <a:lnTo>
                      <a:pt x="125" y="419"/>
                    </a:lnTo>
                    <a:lnTo>
                      <a:pt x="121" y="409"/>
                    </a:lnTo>
                    <a:lnTo>
                      <a:pt x="104" y="394"/>
                    </a:lnTo>
                    <a:lnTo>
                      <a:pt x="64" y="247"/>
                    </a:lnTo>
                    <a:lnTo>
                      <a:pt x="0" y="43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66" name=""/>
            <p:cNvGrpSpPr/>
            <p:nvPr/>
          </p:nvGrpSpPr>
          <p:grpSpPr>
            <a:xfrm>
              <a:off x="7128360" y="3546360"/>
              <a:ext cx="403200" cy="692280"/>
              <a:chOff x="7128360" y="3546360"/>
              <a:chExt cx="403200" cy="692280"/>
            </a:xfrm>
          </p:grpSpPr>
          <p:sp>
            <p:nvSpPr>
              <p:cNvPr id="367" name=""/>
              <p:cNvSpPr/>
              <p:nvPr/>
            </p:nvSpPr>
            <p:spPr>
              <a:xfrm>
                <a:off x="7128360" y="3546360"/>
                <a:ext cx="403200" cy="692280"/>
              </a:xfrm>
              <a:custGeom>
                <a:avLst/>
                <a:gdLst/>
                <a:ahLst/>
                <a:rect l="l" t="t" r="r" b="b"/>
                <a:pathLst>
                  <a:path w="519" h="871">
                    <a:moveTo>
                      <a:pt x="0" y="43"/>
                    </a:moveTo>
                    <a:lnTo>
                      <a:pt x="161" y="28"/>
                    </a:lnTo>
                    <a:lnTo>
                      <a:pt x="358" y="0"/>
                    </a:lnTo>
                    <a:lnTo>
                      <a:pt x="459" y="351"/>
                    </a:lnTo>
                    <a:lnTo>
                      <a:pt x="476" y="366"/>
                    </a:lnTo>
                    <a:lnTo>
                      <a:pt x="455" y="401"/>
                    </a:lnTo>
                    <a:lnTo>
                      <a:pt x="462" y="419"/>
                    </a:lnTo>
                    <a:lnTo>
                      <a:pt x="484" y="430"/>
                    </a:lnTo>
                    <a:lnTo>
                      <a:pt x="519" y="452"/>
                    </a:lnTo>
                    <a:lnTo>
                      <a:pt x="491" y="480"/>
                    </a:lnTo>
                    <a:lnTo>
                      <a:pt x="491" y="527"/>
                    </a:lnTo>
                    <a:lnTo>
                      <a:pt x="509" y="541"/>
                    </a:lnTo>
                    <a:lnTo>
                      <a:pt x="484" y="631"/>
                    </a:lnTo>
                    <a:lnTo>
                      <a:pt x="512" y="631"/>
                    </a:lnTo>
                    <a:lnTo>
                      <a:pt x="519" y="663"/>
                    </a:lnTo>
                    <a:lnTo>
                      <a:pt x="233" y="703"/>
                    </a:lnTo>
                    <a:lnTo>
                      <a:pt x="172" y="706"/>
                    </a:lnTo>
                    <a:lnTo>
                      <a:pt x="143" y="724"/>
                    </a:lnTo>
                    <a:lnTo>
                      <a:pt x="139" y="738"/>
                    </a:lnTo>
                    <a:lnTo>
                      <a:pt x="150" y="760"/>
                    </a:lnTo>
                    <a:lnTo>
                      <a:pt x="197" y="767"/>
                    </a:lnTo>
                    <a:lnTo>
                      <a:pt x="179" y="785"/>
                    </a:lnTo>
                    <a:lnTo>
                      <a:pt x="197" y="828"/>
                    </a:lnTo>
                    <a:lnTo>
                      <a:pt x="186" y="839"/>
                    </a:lnTo>
                    <a:lnTo>
                      <a:pt x="168" y="871"/>
                    </a:lnTo>
                    <a:lnTo>
                      <a:pt x="154" y="868"/>
                    </a:lnTo>
                    <a:lnTo>
                      <a:pt x="122" y="832"/>
                    </a:lnTo>
                    <a:lnTo>
                      <a:pt x="111" y="814"/>
                    </a:lnTo>
                    <a:lnTo>
                      <a:pt x="93" y="810"/>
                    </a:lnTo>
                    <a:lnTo>
                      <a:pt x="82" y="860"/>
                    </a:lnTo>
                    <a:lnTo>
                      <a:pt x="46" y="857"/>
                    </a:lnTo>
                    <a:lnTo>
                      <a:pt x="21" y="638"/>
                    </a:lnTo>
                    <a:lnTo>
                      <a:pt x="7" y="312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68" name=""/>
              <p:cNvSpPr/>
              <p:nvPr/>
            </p:nvSpPr>
            <p:spPr>
              <a:xfrm>
                <a:off x="7128360" y="3546360"/>
                <a:ext cx="403200" cy="692280"/>
              </a:xfrm>
              <a:custGeom>
                <a:avLst/>
                <a:gdLst/>
                <a:ahLst/>
                <a:rect l="l" t="t" r="r" b="b"/>
                <a:pathLst>
                  <a:path w="519" h="871">
                    <a:moveTo>
                      <a:pt x="0" y="43"/>
                    </a:moveTo>
                    <a:lnTo>
                      <a:pt x="161" y="28"/>
                    </a:lnTo>
                    <a:lnTo>
                      <a:pt x="358" y="0"/>
                    </a:lnTo>
                    <a:lnTo>
                      <a:pt x="459" y="351"/>
                    </a:lnTo>
                    <a:lnTo>
                      <a:pt x="476" y="366"/>
                    </a:lnTo>
                    <a:lnTo>
                      <a:pt x="455" y="401"/>
                    </a:lnTo>
                    <a:lnTo>
                      <a:pt x="462" y="419"/>
                    </a:lnTo>
                    <a:lnTo>
                      <a:pt x="484" y="430"/>
                    </a:lnTo>
                    <a:lnTo>
                      <a:pt x="519" y="452"/>
                    </a:lnTo>
                    <a:lnTo>
                      <a:pt x="491" y="480"/>
                    </a:lnTo>
                    <a:lnTo>
                      <a:pt x="491" y="527"/>
                    </a:lnTo>
                    <a:lnTo>
                      <a:pt x="509" y="541"/>
                    </a:lnTo>
                    <a:lnTo>
                      <a:pt x="484" y="631"/>
                    </a:lnTo>
                    <a:lnTo>
                      <a:pt x="512" y="631"/>
                    </a:lnTo>
                    <a:lnTo>
                      <a:pt x="519" y="663"/>
                    </a:lnTo>
                    <a:lnTo>
                      <a:pt x="233" y="703"/>
                    </a:lnTo>
                    <a:lnTo>
                      <a:pt x="172" y="706"/>
                    </a:lnTo>
                    <a:lnTo>
                      <a:pt x="143" y="724"/>
                    </a:lnTo>
                    <a:lnTo>
                      <a:pt x="139" y="738"/>
                    </a:lnTo>
                    <a:lnTo>
                      <a:pt x="150" y="760"/>
                    </a:lnTo>
                    <a:lnTo>
                      <a:pt x="197" y="767"/>
                    </a:lnTo>
                    <a:lnTo>
                      <a:pt x="179" y="785"/>
                    </a:lnTo>
                    <a:lnTo>
                      <a:pt x="197" y="828"/>
                    </a:lnTo>
                    <a:lnTo>
                      <a:pt x="186" y="839"/>
                    </a:lnTo>
                    <a:lnTo>
                      <a:pt x="168" y="871"/>
                    </a:lnTo>
                    <a:lnTo>
                      <a:pt x="154" y="868"/>
                    </a:lnTo>
                    <a:lnTo>
                      <a:pt x="122" y="832"/>
                    </a:lnTo>
                    <a:lnTo>
                      <a:pt x="111" y="814"/>
                    </a:lnTo>
                    <a:lnTo>
                      <a:pt x="93" y="810"/>
                    </a:lnTo>
                    <a:lnTo>
                      <a:pt x="82" y="860"/>
                    </a:lnTo>
                    <a:lnTo>
                      <a:pt x="46" y="857"/>
                    </a:lnTo>
                    <a:lnTo>
                      <a:pt x="21" y="638"/>
                    </a:lnTo>
                    <a:lnTo>
                      <a:pt x="7" y="312"/>
                    </a:lnTo>
                    <a:lnTo>
                      <a:pt x="0" y="43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69" name=""/>
            <p:cNvGrpSpPr/>
            <p:nvPr/>
          </p:nvGrpSpPr>
          <p:grpSpPr>
            <a:xfrm>
              <a:off x="8289720" y="2725560"/>
              <a:ext cx="116280" cy="168480"/>
              <a:chOff x="8289720" y="2725560"/>
              <a:chExt cx="116280" cy="168480"/>
            </a:xfrm>
          </p:grpSpPr>
          <p:sp>
            <p:nvSpPr>
              <p:cNvPr id="370" name=""/>
              <p:cNvSpPr/>
              <p:nvPr/>
            </p:nvSpPr>
            <p:spPr>
              <a:xfrm>
                <a:off x="8289720" y="2725560"/>
                <a:ext cx="116280" cy="168480"/>
              </a:xfrm>
              <a:custGeom>
                <a:avLst/>
                <a:gdLst/>
                <a:ahLst/>
                <a:rect l="l" t="t" r="r" b="b"/>
                <a:pathLst>
                  <a:path w="151" h="212">
                    <a:moveTo>
                      <a:pt x="33" y="0"/>
                    </a:moveTo>
                    <a:lnTo>
                      <a:pt x="51" y="61"/>
                    </a:lnTo>
                    <a:lnTo>
                      <a:pt x="72" y="64"/>
                    </a:lnTo>
                    <a:lnTo>
                      <a:pt x="90" y="100"/>
                    </a:lnTo>
                    <a:lnTo>
                      <a:pt x="97" y="122"/>
                    </a:lnTo>
                    <a:lnTo>
                      <a:pt x="122" y="125"/>
                    </a:lnTo>
                    <a:lnTo>
                      <a:pt x="151" y="147"/>
                    </a:lnTo>
                    <a:lnTo>
                      <a:pt x="151" y="190"/>
                    </a:lnTo>
                    <a:lnTo>
                      <a:pt x="140" y="212"/>
                    </a:lnTo>
                    <a:lnTo>
                      <a:pt x="65" y="212"/>
                    </a:lnTo>
                    <a:lnTo>
                      <a:pt x="0" y="18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1" name=""/>
              <p:cNvSpPr/>
              <p:nvPr/>
            </p:nvSpPr>
            <p:spPr>
              <a:xfrm>
                <a:off x="8289720" y="2725560"/>
                <a:ext cx="116280" cy="168480"/>
              </a:xfrm>
              <a:custGeom>
                <a:avLst/>
                <a:gdLst/>
                <a:ahLst/>
                <a:rect l="l" t="t" r="r" b="b"/>
                <a:pathLst>
                  <a:path w="151" h="212">
                    <a:moveTo>
                      <a:pt x="33" y="0"/>
                    </a:moveTo>
                    <a:lnTo>
                      <a:pt x="51" y="61"/>
                    </a:lnTo>
                    <a:lnTo>
                      <a:pt x="72" y="64"/>
                    </a:lnTo>
                    <a:lnTo>
                      <a:pt x="90" y="100"/>
                    </a:lnTo>
                    <a:lnTo>
                      <a:pt x="97" y="122"/>
                    </a:lnTo>
                    <a:lnTo>
                      <a:pt x="122" y="125"/>
                    </a:lnTo>
                    <a:lnTo>
                      <a:pt x="151" y="147"/>
                    </a:lnTo>
                    <a:lnTo>
                      <a:pt x="151" y="190"/>
                    </a:lnTo>
                    <a:lnTo>
                      <a:pt x="140" y="212"/>
                    </a:lnTo>
                    <a:lnTo>
                      <a:pt x="65" y="212"/>
                    </a:lnTo>
                    <a:lnTo>
                      <a:pt x="0" y="18"/>
                    </a:lnTo>
                    <a:lnTo>
                      <a:pt x="3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2" name=""/>
            <p:cNvGrpSpPr/>
            <p:nvPr/>
          </p:nvGrpSpPr>
          <p:grpSpPr>
            <a:xfrm>
              <a:off x="5469480" y="2523960"/>
              <a:ext cx="866520" cy="416160"/>
              <a:chOff x="5469480" y="2523960"/>
              <a:chExt cx="866520" cy="416160"/>
            </a:xfrm>
          </p:grpSpPr>
          <p:sp>
            <p:nvSpPr>
              <p:cNvPr id="373" name=""/>
              <p:cNvSpPr/>
              <p:nvPr/>
            </p:nvSpPr>
            <p:spPr>
              <a:xfrm>
                <a:off x="5469480" y="2523960"/>
                <a:ext cx="866520" cy="416160"/>
              </a:xfrm>
              <a:custGeom>
                <a:avLst/>
                <a:gdLst/>
                <a:ahLst/>
                <a:rect l="l" t="t" r="r" b="b"/>
                <a:pathLst>
                  <a:path w="1117" h="524">
                    <a:moveTo>
                      <a:pt x="21" y="0"/>
                    </a:moveTo>
                    <a:lnTo>
                      <a:pt x="708" y="15"/>
                    </a:lnTo>
                    <a:lnTo>
                      <a:pt x="737" y="51"/>
                    </a:lnTo>
                    <a:lnTo>
                      <a:pt x="783" y="58"/>
                    </a:lnTo>
                    <a:lnTo>
                      <a:pt x="823" y="29"/>
                    </a:lnTo>
                    <a:lnTo>
                      <a:pt x="848" y="58"/>
                    </a:lnTo>
                    <a:lnTo>
                      <a:pt x="873" y="43"/>
                    </a:lnTo>
                    <a:lnTo>
                      <a:pt x="887" y="51"/>
                    </a:lnTo>
                    <a:lnTo>
                      <a:pt x="912" y="86"/>
                    </a:lnTo>
                    <a:lnTo>
                      <a:pt x="952" y="101"/>
                    </a:lnTo>
                    <a:lnTo>
                      <a:pt x="963" y="97"/>
                    </a:lnTo>
                    <a:lnTo>
                      <a:pt x="988" y="97"/>
                    </a:lnTo>
                    <a:lnTo>
                      <a:pt x="998" y="151"/>
                    </a:lnTo>
                    <a:lnTo>
                      <a:pt x="1020" y="169"/>
                    </a:lnTo>
                    <a:lnTo>
                      <a:pt x="1024" y="219"/>
                    </a:lnTo>
                    <a:lnTo>
                      <a:pt x="1038" y="226"/>
                    </a:lnTo>
                    <a:lnTo>
                      <a:pt x="1041" y="276"/>
                    </a:lnTo>
                    <a:lnTo>
                      <a:pt x="1052" y="284"/>
                    </a:lnTo>
                    <a:lnTo>
                      <a:pt x="1056" y="359"/>
                    </a:lnTo>
                    <a:lnTo>
                      <a:pt x="1070" y="366"/>
                    </a:lnTo>
                    <a:lnTo>
                      <a:pt x="1074" y="441"/>
                    </a:lnTo>
                    <a:lnTo>
                      <a:pt x="1095" y="449"/>
                    </a:lnTo>
                    <a:lnTo>
                      <a:pt x="1117" y="467"/>
                    </a:lnTo>
                    <a:lnTo>
                      <a:pt x="1113" y="524"/>
                    </a:lnTo>
                    <a:lnTo>
                      <a:pt x="247" y="524"/>
                    </a:lnTo>
                    <a:lnTo>
                      <a:pt x="247" y="352"/>
                    </a:lnTo>
                    <a:lnTo>
                      <a:pt x="0" y="334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4" name=""/>
              <p:cNvSpPr/>
              <p:nvPr/>
            </p:nvSpPr>
            <p:spPr>
              <a:xfrm>
                <a:off x="5469480" y="2523960"/>
                <a:ext cx="866520" cy="416160"/>
              </a:xfrm>
              <a:custGeom>
                <a:avLst/>
                <a:gdLst/>
                <a:ahLst/>
                <a:rect l="l" t="t" r="r" b="b"/>
                <a:pathLst>
                  <a:path w="1117" h="524">
                    <a:moveTo>
                      <a:pt x="21" y="0"/>
                    </a:moveTo>
                    <a:lnTo>
                      <a:pt x="708" y="15"/>
                    </a:lnTo>
                    <a:lnTo>
                      <a:pt x="737" y="51"/>
                    </a:lnTo>
                    <a:lnTo>
                      <a:pt x="783" y="58"/>
                    </a:lnTo>
                    <a:lnTo>
                      <a:pt x="823" y="29"/>
                    </a:lnTo>
                    <a:lnTo>
                      <a:pt x="848" y="58"/>
                    </a:lnTo>
                    <a:lnTo>
                      <a:pt x="873" y="43"/>
                    </a:lnTo>
                    <a:lnTo>
                      <a:pt x="887" y="51"/>
                    </a:lnTo>
                    <a:lnTo>
                      <a:pt x="912" y="86"/>
                    </a:lnTo>
                    <a:lnTo>
                      <a:pt x="952" y="101"/>
                    </a:lnTo>
                    <a:lnTo>
                      <a:pt x="963" y="97"/>
                    </a:lnTo>
                    <a:lnTo>
                      <a:pt x="988" y="97"/>
                    </a:lnTo>
                    <a:lnTo>
                      <a:pt x="998" y="151"/>
                    </a:lnTo>
                    <a:lnTo>
                      <a:pt x="1020" y="169"/>
                    </a:lnTo>
                    <a:lnTo>
                      <a:pt x="1024" y="219"/>
                    </a:lnTo>
                    <a:lnTo>
                      <a:pt x="1038" y="226"/>
                    </a:lnTo>
                    <a:lnTo>
                      <a:pt x="1041" y="276"/>
                    </a:lnTo>
                    <a:lnTo>
                      <a:pt x="1052" y="284"/>
                    </a:lnTo>
                    <a:lnTo>
                      <a:pt x="1056" y="359"/>
                    </a:lnTo>
                    <a:lnTo>
                      <a:pt x="1070" y="366"/>
                    </a:lnTo>
                    <a:lnTo>
                      <a:pt x="1074" y="441"/>
                    </a:lnTo>
                    <a:lnTo>
                      <a:pt x="1095" y="449"/>
                    </a:lnTo>
                    <a:lnTo>
                      <a:pt x="1117" y="467"/>
                    </a:lnTo>
                    <a:lnTo>
                      <a:pt x="1113" y="524"/>
                    </a:lnTo>
                    <a:lnTo>
                      <a:pt x="247" y="524"/>
                    </a:lnTo>
                    <a:lnTo>
                      <a:pt x="247" y="352"/>
                    </a:lnTo>
                    <a:lnTo>
                      <a:pt x="0" y="334"/>
                    </a:lnTo>
                    <a:lnTo>
                      <a:pt x="21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5" name=""/>
            <p:cNvGrpSpPr/>
            <p:nvPr/>
          </p:nvGrpSpPr>
          <p:grpSpPr>
            <a:xfrm>
              <a:off x="4920480" y="2728800"/>
              <a:ext cx="736200" cy="609480"/>
              <a:chOff x="4920480" y="2728800"/>
              <a:chExt cx="736200" cy="609480"/>
            </a:xfrm>
          </p:grpSpPr>
          <p:sp>
            <p:nvSpPr>
              <p:cNvPr id="376" name=""/>
              <p:cNvSpPr/>
              <p:nvPr/>
            </p:nvSpPr>
            <p:spPr>
              <a:xfrm>
                <a:off x="4920480" y="2728800"/>
                <a:ext cx="736200" cy="609480"/>
              </a:xfrm>
              <a:custGeom>
                <a:avLst/>
                <a:gdLst/>
                <a:ahLst/>
                <a:rect l="l" t="t" r="r" b="b"/>
                <a:pathLst>
                  <a:path w="950" h="767">
                    <a:moveTo>
                      <a:pt x="71" y="0"/>
                    </a:moveTo>
                    <a:lnTo>
                      <a:pt x="581" y="60"/>
                    </a:lnTo>
                    <a:lnTo>
                      <a:pt x="763" y="82"/>
                    </a:lnTo>
                    <a:lnTo>
                      <a:pt x="950" y="89"/>
                    </a:lnTo>
                    <a:lnTo>
                      <a:pt x="943" y="767"/>
                    </a:lnTo>
                    <a:lnTo>
                      <a:pt x="520" y="742"/>
                    </a:lnTo>
                    <a:lnTo>
                      <a:pt x="287" y="717"/>
                    </a:lnTo>
                    <a:lnTo>
                      <a:pt x="0" y="684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77" name=""/>
              <p:cNvSpPr/>
              <p:nvPr/>
            </p:nvSpPr>
            <p:spPr>
              <a:xfrm>
                <a:off x="4920480" y="2728800"/>
                <a:ext cx="736200" cy="609480"/>
              </a:xfrm>
              <a:custGeom>
                <a:avLst/>
                <a:gdLst/>
                <a:ahLst/>
                <a:rect l="l" t="t" r="r" b="b"/>
                <a:pathLst>
                  <a:path w="950" h="767">
                    <a:moveTo>
                      <a:pt x="71" y="0"/>
                    </a:moveTo>
                    <a:lnTo>
                      <a:pt x="581" y="60"/>
                    </a:lnTo>
                    <a:lnTo>
                      <a:pt x="763" y="82"/>
                    </a:lnTo>
                    <a:lnTo>
                      <a:pt x="950" y="89"/>
                    </a:lnTo>
                    <a:lnTo>
                      <a:pt x="943" y="767"/>
                    </a:lnTo>
                    <a:lnTo>
                      <a:pt x="520" y="742"/>
                    </a:lnTo>
                    <a:lnTo>
                      <a:pt x="287" y="717"/>
                    </a:lnTo>
                    <a:lnTo>
                      <a:pt x="0" y="684"/>
                    </a:lnTo>
                    <a:lnTo>
                      <a:pt x="71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78" name=""/>
            <p:cNvGrpSpPr/>
            <p:nvPr/>
          </p:nvGrpSpPr>
          <p:grpSpPr>
            <a:xfrm>
              <a:off x="5652360" y="2940120"/>
              <a:ext cx="771840" cy="415800"/>
              <a:chOff x="5652360" y="2940120"/>
              <a:chExt cx="771840" cy="415800"/>
            </a:xfrm>
          </p:grpSpPr>
          <p:sp>
            <p:nvSpPr>
              <p:cNvPr id="379" name=""/>
              <p:cNvSpPr/>
              <p:nvPr/>
            </p:nvSpPr>
            <p:spPr>
              <a:xfrm>
                <a:off x="5652360" y="2940120"/>
                <a:ext cx="771840" cy="415800"/>
              </a:xfrm>
              <a:custGeom>
                <a:avLst/>
                <a:gdLst/>
                <a:ahLst/>
                <a:rect l="l" t="t" r="r" b="b"/>
                <a:pathLst>
                  <a:path w="996" h="523">
                    <a:moveTo>
                      <a:pt x="7" y="0"/>
                    </a:moveTo>
                    <a:lnTo>
                      <a:pt x="871" y="0"/>
                    </a:lnTo>
                    <a:lnTo>
                      <a:pt x="921" y="7"/>
                    </a:lnTo>
                    <a:lnTo>
                      <a:pt x="939" y="21"/>
                    </a:lnTo>
                    <a:lnTo>
                      <a:pt x="953" y="36"/>
                    </a:lnTo>
                    <a:lnTo>
                      <a:pt x="950" y="61"/>
                    </a:lnTo>
                    <a:lnTo>
                      <a:pt x="932" y="61"/>
                    </a:lnTo>
                    <a:lnTo>
                      <a:pt x="925" y="75"/>
                    </a:lnTo>
                    <a:lnTo>
                      <a:pt x="928" y="86"/>
                    </a:lnTo>
                    <a:lnTo>
                      <a:pt x="953" y="97"/>
                    </a:lnTo>
                    <a:lnTo>
                      <a:pt x="957" y="115"/>
                    </a:lnTo>
                    <a:lnTo>
                      <a:pt x="953" y="133"/>
                    </a:lnTo>
                    <a:lnTo>
                      <a:pt x="979" y="154"/>
                    </a:lnTo>
                    <a:lnTo>
                      <a:pt x="986" y="176"/>
                    </a:lnTo>
                    <a:lnTo>
                      <a:pt x="996" y="523"/>
                    </a:lnTo>
                    <a:lnTo>
                      <a:pt x="315" y="516"/>
                    </a:lnTo>
                    <a:lnTo>
                      <a:pt x="0" y="50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0" name=""/>
              <p:cNvSpPr/>
              <p:nvPr/>
            </p:nvSpPr>
            <p:spPr>
              <a:xfrm>
                <a:off x="5652360" y="2940120"/>
                <a:ext cx="771840" cy="415800"/>
              </a:xfrm>
              <a:custGeom>
                <a:avLst/>
                <a:gdLst/>
                <a:ahLst/>
                <a:rect l="l" t="t" r="r" b="b"/>
                <a:pathLst>
                  <a:path w="996" h="523">
                    <a:moveTo>
                      <a:pt x="7" y="0"/>
                    </a:moveTo>
                    <a:lnTo>
                      <a:pt x="871" y="0"/>
                    </a:lnTo>
                    <a:lnTo>
                      <a:pt x="921" y="7"/>
                    </a:lnTo>
                    <a:lnTo>
                      <a:pt x="939" y="21"/>
                    </a:lnTo>
                    <a:lnTo>
                      <a:pt x="953" y="36"/>
                    </a:lnTo>
                    <a:lnTo>
                      <a:pt x="950" y="61"/>
                    </a:lnTo>
                    <a:lnTo>
                      <a:pt x="932" y="61"/>
                    </a:lnTo>
                    <a:lnTo>
                      <a:pt x="925" y="75"/>
                    </a:lnTo>
                    <a:lnTo>
                      <a:pt x="928" y="86"/>
                    </a:lnTo>
                    <a:lnTo>
                      <a:pt x="953" y="97"/>
                    </a:lnTo>
                    <a:lnTo>
                      <a:pt x="957" y="115"/>
                    </a:lnTo>
                    <a:lnTo>
                      <a:pt x="953" y="133"/>
                    </a:lnTo>
                    <a:lnTo>
                      <a:pt x="979" y="154"/>
                    </a:lnTo>
                    <a:lnTo>
                      <a:pt x="986" y="176"/>
                    </a:lnTo>
                    <a:lnTo>
                      <a:pt x="996" y="523"/>
                    </a:lnTo>
                    <a:lnTo>
                      <a:pt x="315" y="516"/>
                    </a:lnTo>
                    <a:lnTo>
                      <a:pt x="0" y="502"/>
                    </a:lnTo>
                    <a:lnTo>
                      <a:pt x="7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1" name=""/>
            <p:cNvGrpSpPr/>
            <p:nvPr/>
          </p:nvGrpSpPr>
          <p:grpSpPr>
            <a:xfrm>
              <a:off x="4839480" y="3270240"/>
              <a:ext cx="707040" cy="768240"/>
              <a:chOff x="4839480" y="3270240"/>
              <a:chExt cx="707040" cy="768240"/>
            </a:xfrm>
          </p:grpSpPr>
          <p:sp>
            <p:nvSpPr>
              <p:cNvPr id="382" name=""/>
              <p:cNvSpPr/>
              <p:nvPr/>
            </p:nvSpPr>
            <p:spPr>
              <a:xfrm>
                <a:off x="4839480" y="3270240"/>
                <a:ext cx="707040" cy="768240"/>
              </a:xfrm>
              <a:custGeom>
                <a:avLst/>
                <a:gdLst/>
                <a:ahLst/>
                <a:rect l="l" t="t" r="r" b="b"/>
                <a:pathLst>
                  <a:path w="910" h="968">
                    <a:moveTo>
                      <a:pt x="910" y="79"/>
                    </a:moveTo>
                    <a:lnTo>
                      <a:pt x="907" y="265"/>
                    </a:lnTo>
                    <a:lnTo>
                      <a:pt x="885" y="656"/>
                    </a:lnTo>
                    <a:lnTo>
                      <a:pt x="871" y="918"/>
                    </a:lnTo>
                    <a:lnTo>
                      <a:pt x="373" y="896"/>
                    </a:lnTo>
                    <a:lnTo>
                      <a:pt x="358" y="921"/>
                    </a:lnTo>
                    <a:lnTo>
                      <a:pt x="136" y="907"/>
                    </a:lnTo>
                    <a:lnTo>
                      <a:pt x="118" y="968"/>
                    </a:lnTo>
                    <a:lnTo>
                      <a:pt x="0" y="950"/>
                    </a:lnTo>
                    <a:lnTo>
                      <a:pt x="100" y="0"/>
                    </a:lnTo>
                    <a:lnTo>
                      <a:pt x="279" y="21"/>
                    </a:lnTo>
                    <a:lnTo>
                      <a:pt x="530" y="50"/>
                    </a:lnTo>
                    <a:lnTo>
                      <a:pt x="781" y="75"/>
                    </a:lnTo>
                    <a:lnTo>
                      <a:pt x="910" y="7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3" name=""/>
              <p:cNvSpPr/>
              <p:nvPr/>
            </p:nvSpPr>
            <p:spPr>
              <a:xfrm>
                <a:off x="4839480" y="3270240"/>
                <a:ext cx="707040" cy="768240"/>
              </a:xfrm>
              <a:custGeom>
                <a:avLst/>
                <a:gdLst/>
                <a:ahLst/>
                <a:rect l="l" t="t" r="r" b="b"/>
                <a:pathLst>
                  <a:path w="910" h="968">
                    <a:moveTo>
                      <a:pt x="910" y="79"/>
                    </a:moveTo>
                    <a:lnTo>
                      <a:pt x="907" y="265"/>
                    </a:lnTo>
                    <a:lnTo>
                      <a:pt x="885" y="656"/>
                    </a:lnTo>
                    <a:lnTo>
                      <a:pt x="871" y="918"/>
                    </a:lnTo>
                    <a:lnTo>
                      <a:pt x="373" y="896"/>
                    </a:lnTo>
                    <a:lnTo>
                      <a:pt x="358" y="921"/>
                    </a:lnTo>
                    <a:lnTo>
                      <a:pt x="136" y="907"/>
                    </a:lnTo>
                    <a:lnTo>
                      <a:pt x="118" y="968"/>
                    </a:lnTo>
                    <a:lnTo>
                      <a:pt x="0" y="950"/>
                    </a:lnTo>
                    <a:lnTo>
                      <a:pt x="100" y="0"/>
                    </a:lnTo>
                    <a:lnTo>
                      <a:pt x="279" y="21"/>
                    </a:lnTo>
                    <a:lnTo>
                      <a:pt x="530" y="50"/>
                    </a:lnTo>
                    <a:lnTo>
                      <a:pt x="781" y="75"/>
                    </a:lnTo>
                    <a:lnTo>
                      <a:pt x="910" y="79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4" name=""/>
            <p:cNvGrpSpPr/>
            <p:nvPr/>
          </p:nvGrpSpPr>
          <p:grpSpPr>
            <a:xfrm>
              <a:off x="6145200" y="1666800"/>
              <a:ext cx="668160" cy="811080"/>
              <a:chOff x="6145200" y="1666800"/>
              <a:chExt cx="668160" cy="811080"/>
            </a:xfrm>
          </p:grpSpPr>
          <p:sp>
            <p:nvSpPr>
              <p:cNvPr id="385" name=""/>
              <p:cNvSpPr/>
              <p:nvPr/>
            </p:nvSpPr>
            <p:spPr>
              <a:xfrm>
                <a:off x="6145200" y="1666800"/>
                <a:ext cx="668160" cy="81108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6" name=""/>
              <p:cNvSpPr/>
              <p:nvPr/>
            </p:nvSpPr>
            <p:spPr>
              <a:xfrm>
                <a:off x="6145200" y="1666800"/>
                <a:ext cx="668160" cy="81108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87" name=""/>
            <p:cNvGrpSpPr/>
            <p:nvPr/>
          </p:nvGrpSpPr>
          <p:grpSpPr>
            <a:xfrm>
              <a:off x="6300360" y="2846520"/>
              <a:ext cx="697680" cy="617400"/>
              <a:chOff x="6300360" y="2846520"/>
              <a:chExt cx="697680" cy="617400"/>
            </a:xfrm>
          </p:grpSpPr>
          <p:sp>
            <p:nvSpPr>
              <p:cNvPr id="388" name=""/>
              <p:cNvSpPr/>
              <p:nvPr/>
            </p:nvSpPr>
            <p:spPr>
              <a:xfrm>
                <a:off x="6300360" y="2846520"/>
                <a:ext cx="697680" cy="617400"/>
              </a:xfrm>
              <a:custGeom>
                <a:avLst/>
                <a:gdLst/>
                <a:ahLst/>
                <a:rect l="l" t="t" r="r" b="b"/>
                <a:pathLst>
                  <a:path w="900" h="778">
                    <a:moveTo>
                      <a:pt x="516" y="0"/>
                    </a:moveTo>
                    <a:lnTo>
                      <a:pt x="542" y="39"/>
                    </a:lnTo>
                    <a:lnTo>
                      <a:pt x="556" y="100"/>
                    </a:lnTo>
                    <a:lnTo>
                      <a:pt x="570" y="143"/>
                    </a:lnTo>
                    <a:lnTo>
                      <a:pt x="585" y="172"/>
                    </a:lnTo>
                    <a:lnTo>
                      <a:pt x="642" y="204"/>
                    </a:lnTo>
                    <a:lnTo>
                      <a:pt x="646" y="229"/>
                    </a:lnTo>
                    <a:lnTo>
                      <a:pt x="663" y="276"/>
                    </a:lnTo>
                    <a:lnTo>
                      <a:pt x="692" y="283"/>
                    </a:lnTo>
                    <a:lnTo>
                      <a:pt x="710" y="283"/>
                    </a:lnTo>
                    <a:lnTo>
                      <a:pt x="739" y="308"/>
                    </a:lnTo>
                    <a:lnTo>
                      <a:pt x="717" y="390"/>
                    </a:lnTo>
                    <a:lnTo>
                      <a:pt x="760" y="405"/>
                    </a:lnTo>
                    <a:lnTo>
                      <a:pt x="789" y="433"/>
                    </a:lnTo>
                    <a:lnTo>
                      <a:pt x="778" y="466"/>
                    </a:lnTo>
                    <a:lnTo>
                      <a:pt x="825" y="473"/>
                    </a:lnTo>
                    <a:lnTo>
                      <a:pt x="839" y="505"/>
                    </a:lnTo>
                    <a:lnTo>
                      <a:pt x="843" y="559"/>
                    </a:lnTo>
                    <a:lnTo>
                      <a:pt x="868" y="588"/>
                    </a:lnTo>
                    <a:lnTo>
                      <a:pt x="886" y="588"/>
                    </a:lnTo>
                    <a:lnTo>
                      <a:pt x="900" y="598"/>
                    </a:lnTo>
                    <a:lnTo>
                      <a:pt x="900" y="652"/>
                    </a:lnTo>
                    <a:lnTo>
                      <a:pt x="861" y="692"/>
                    </a:lnTo>
                    <a:lnTo>
                      <a:pt x="850" y="699"/>
                    </a:lnTo>
                    <a:lnTo>
                      <a:pt x="846" y="756"/>
                    </a:lnTo>
                    <a:lnTo>
                      <a:pt x="839" y="774"/>
                    </a:lnTo>
                    <a:lnTo>
                      <a:pt x="800" y="778"/>
                    </a:lnTo>
                    <a:lnTo>
                      <a:pt x="749" y="763"/>
                    </a:lnTo>
                    <a:lnTo>
                      <a:pt x="767" y="728"/>
                    </a:lnTo>
                    <a:lnTo>
                      <a:pt x="782" y="706"/>
                    </a:lnTo>
                    <a:lnTo>
                      <a:pt x="775" y="692"/>
                    </a:lnTo>
                    <a:lnTo>
                      <a:pt x="352" y="713"/>
                    </a:lnTo>
                    <a:lnTo>
                      <a:pt x="161" y="720"/>
                    </a:lnTo>
                    <a:lnTo>
                      <a:pt x="154" y="448"/>
                    </a:lnTo>
                    <a:lnTo>
                      <a:pt x="147" y="279"/>
                    </a:lnTo>
                    <a:lnTo>
                      <a:pt x="115" y="251"/>
                    </a:lnTo>
                    <a:lnTo>
                      <a:pt x="111" y="215"/>
                    </a:lnTo>
                    <a:lnTo>
                      <a:pt x="90" y="204"/>
                    </a:lnTo>
                    <a:lnTo>
                      <a:pt x="90" y="175"/>
                    </a:lnTo>
                    <a:lnTo>
                      <a:pt x="115" y="172"/>
                    </a:lnTo>
                    <a:lnTo>
                      <a:pt x="115" y="147"/>
                    </a:lnTo>
                    <a:lnTo>
                      <a:pt x="83" y="121"/>
                    </a:lnTo>
                    <a:lnTo>
                      <a:pt x="43" y="118"/>
                    </a:lnTo>
                    <a:lnTo>
                      <a:pt x="43" y="82"/>
                    </a:lnTo>
                    <a:lnTo>
                      <a:pt x="47" y="57"/>
                    </a:lnTo>
                    <a:lnTo>
                      <a:pt x="25" y="39"/>
                    </a:lnTo>
                    <a:lnTo>
                      <a:pt x="0" y="35"/>
                    </a:lnTo>
                    <a:lnTo>
                      <a:pt x="0" y="10"/>
                    </a:lnTo>
                    <a:lnTo>
                      <a:pt x="516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89" name=""/>
              <p:cNvSpPr/>
              <p:nvPr/>
            </p:nvSpPr>
            <p:spPr>
              <a:xfrm>
                <a:off x="6300360" y="2846520"/>
                <a:ext cx="697680" cy="617400"/>
              </a:xfrm>
              <a:custGeom>
                <a:avLst/>
                <a:gdLst/>
                <a:ahLst/>
                <a:rect l="l" t="t" r="r" b="b"/>
                <a:pathLst>
                  <a:path w="900" h="778">
                    <a:moveTo>
                      <a:pt x="516" y="0"/>
                    </a:moveTo>
                    <a:lnTo>
                      <a:pt x="542" y="39"/>
                    </a:lnTo>
                    <a:lnTo>
                      <a:pt x="556" y="100"/>
                    </a:lnTo>
                    <a:lnTo>
                      <a:pt x="570" y="143"/>
                    </a:lnTo>
                    <a:lnTo>
                      <a:pt x="585" y="172"/>
                    </a:lnTo>
                    <a:lnTo>
                      <a:pt x="642" y="204"/>
                    </a:lnTo>
                    <a:lnTo>
                      <a:pt x="646" y="229"/>
                    </a:lnTo>
                    <a:lnTo>
                      <a:pt x="663" y="276"/>
                    </a:lnTo>
                    <a:lnTo>
                      <a:pt x="692" y="283"/>
                    </a:lnTo>
                    <a:lnTo>
                      <a:pt x="710" y="283"/>
                    </a:lnTo>
                    <a:lnTo>
                      <a:pt x="739" y="308"/>
                    </a:lnTo>
                    <a:lnTo>
                      <a:pt x="717" y="390"/>
                    </a:lnTo>
                    <a:lnTo>
                      <a:pt x="760" y="405"/>
                    </a:lnTo>
                    <a:lnTo>
                      <a:pt x="789" y="433"/>
                    </a:lnTo>
                    <a:lnTo>
                      <a:pt x="778" y="466"/>
                    </a:lnTo>
                    <a:lnTo>
                      <a:pt x="825" y="473"/>
                    </a:lnTo>
                    <a:lnTo>
                      <a:pt x="839" y="505"/>
                    </a:lnTo>
                    <a:lnTo>
                      <a:pt x="843" y="559"/>
                    </a:lnTo>
                    <a:lnTo>
                      <a:pt x="868" y="588"/>
                    </a:lnTo>
                    <a:lnTo>
                      <a:pt x="886" y="588"/>
                    </a:lnTo>
                    <a:lnTo>
                      <a:pt x="900" y="598"/>
                    </a:lnTo>
                    <a:lnTo>
                      <a:pt x="900" y="652"/>
                    </a:lnTo>
                    <a:lnTo>
                      <a:pt x="861" y="692"/>
                    </a:lnTo>
                    <a:lnTo>
                      <a:pt x="850" y="699"/>
                    </a:lnTo>
                    <a:lnTo>
                      <a:pt x="846" y="756"/>
                    </a:lnTo>
                    <a:lnTo>
                      <a:pt x="839" y="774"/>
                    </a:lnTo>
                    <a:lnTo>
                      <a:pt x="800" y="778"/>
                    </a:lnTo>
                    <a:lnTo>
                      <a:pt x="749" y="763"/>
                    </a:lnTo>
                    <a:lnTo>
                      <a:pt x="767" y="728"/>
                    </a:lnTo>
                    <a:lnTo>
                      <a:pt x="782" y="706"/>
                    </a:lnTo>
                    <a:lnTo>
                      <a:pt x="775" y="692"/>
                    </a:lnTo>
                    <a:lnTo>
                      <a:pt x="352" y="713"/>
                    </a:lnTo>
                    <a:lnTo>
                      <a:pt x="161" y="720"/>
                    </a:lnTo>
                    <a:lnTo>
                      <a:pt x="154" y="448"/>
                    </a:lnTo>
                    <a:lnTo>
                      <a:pt x="147" y="279"/>
                    </a:lnTo>
                    <a:lnTo>
                      <a:pt x="115" y="251"/>
                    </a:lnTo>
                    <a:lnTo>
                      <a:pt x="111" y="215"/>
                    </a:lnTo>
                    <a:lnTo>
                      <a:pt x="90" y="204"/>
                    </a:lnTo>
                    <a:lnTo>
                      <a:pt x="90" y="175"/>
                    </a:lnTo>
                    <a:lnTo>
                      <a:pt x="115" y="172"/>
                    </a:lnTo>
                    <a:lnTo>
                      <a:pt x="115" y="147"/>
                    </a:lnTo>
                    <a:lnTo>
                      <a:pt x="83" y="121"/>
                    </a:lnTo>
                    <a:lnTo>
                      <a:pt x="43" y="118"/>
                    </a:lnTo>
                    <a:lnTo>
                      <a:pt x="43" y="82"/>
                    </a:lnTo>
                    <a:lnTo>
                      <a:pt x="47" y="57"/>
                    </a:lnTo>
                    <a:lnTo>
                      <a:pt x="25" y="39"/>
                    </a:lnTo>
                    <a:lnTo>
                      <a:pt x="0" y="35"/>
                    </a:lnTo>
                    <a:lnTo>
                      <a:pt x="0" y="10"/>
                    </a:lnTo>
                    <a:lnTo>
                      <a:pt x="516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0" name=""/>
            <p:cNvGrpSpPr/>
            <p:nvPr/>
          </p:nvGrpSpPr>
          <p:grpSpPr>
            <a:xfrm>
              <a:off x="6421320" y="3395520"/>
              <a:ext cx="528840" cy="492120"/>
              <a:chOff x="6421320" y="3395520"/>
              <a:chExt cx="528840" cy="492120"/>
            </a:xfrm>
          </p:grpSpPr>
          <p:sp>
            <p:nvSpPr>
              <p:cNvPr id="391" name=""/>
              <p:cNvSpPr/>
              <p:nvPr/>
            </p:nvSpPr>
            <p:spPr>
              <a:xfrm>
                <a:off x="6421320" y="3395520"/>
                <a:ext cx="528840" cy="492120"/>
              </a:xfrm>
              <a:custGeom>
                <a:avLst/>
                <a:gdLst/>
                <a:ahLst/>
                <a:rect l="l" t="t" r="r" b="b"/>
                <a:pathLst>
                  <a:path w="681" h="620">
                    <a:moveTo>
                      <a:pt x="0" y="25"/>
                    </a:moveTo>
                    <a:lnTo>
                      <a:pt x="21" y="118"/>
                    </a:lnTo>
                    <a:lnTo>
                      <a:pt x="29" y="437"/>
                    </a:lnTo>
                    <a:lnTo>
                      <a:pt x="29" y="502"/>
                    </a:lnTo>
                    <a:lnTo>
                      <a:pt x="43" y="523"/>
                    </a:lnTo>
                    <a:lnTo>
                      <a:pt x="104" y="527"/>
                    </a:lnTo>
                    <a:lnTo>
                      <a:pt x="107" y="620"/>
                    </a:lnTo>
                    <a:lnTo>
                      <a:pt x="513" y="606"/>
                    </a:lnTo>
                    <a:lnTo>
                      <a:pt x="520" y="584"/>
                    </a:lnTo>
                    <a:lnTo>
                      <a:pt x="516" y="556"/>
                    </a:lnTo>
                    <a:lnTo>
                      <a:pt x="531" y="548"/>
                    </a:lnTo>
                    <a:lnTo>
                      <a:pt x="520" y="516"/>
                    </a:lnTo>
                    <a:lnTo>
                      <a:pt x="505" y="505"/>
                    </a:lnTo>
                    <a:lnTo>
                      <a:pt x="505" y="495"/>
                    </a:lnTo>
                    <a:lnTo>
                      <a:pt x="538" y="477"/>
                    </a:lnTo>
                    <a:lnTo>
                      <a:pt x="527" y="455"/>
                    </a:lnTo>
                    <a:lnTo>
                      <a:pt x="531" y="430"/>
                    </a:lnTo>
                    <a:lnTo>
                      <a:pt x="513" y="394"/>
                    </a:lnTo>
                    <a:lnTo>
                      <a:pt x="545" y="387"/>
                    </a:lnTo>
                    <a:lnTo>
                      <a:pt x="566" y="355"/>
                    </a:lnTo>
                    <a:lnTo>
                      <a:pt x="581" y="358"/>
                    </a:lnTo>
                    <a:lnTo>
                      <a:pt x="581" y="304"/>
                    </a:lnTo>
                    <a:lnTo>
                      <a:pt x="609" y="265"/>
                    </a:lnTo>
                    <a:lnTo>
                      <a:pt x="631" y="261"/>
                    </a:lnTo>
                    <a:lnTo>
                      <a:pt x="642" y="251"/>
                    </a:lnTo>
                    <a:lnTo>
                      <a:pt x="635" y="229"/>
                    </a:lnTo>
                    <a:lnTo>
                      <a:pt x="649" y="218"/>
                    </a:lnTo>
                    <a:lnTo>
                      <a:pt x="624" y="197"/>
                    </a:lnTo>
                    <a:lnTo>
                      <a:pt x="631" y="175"/>
                    </a:lnTo>
                    <a:lnTo>
                      <a:pt x="645" y="154"/>
                    </a:lnTo>
                    <a:lnTo>
                      <a:pt x="660" y="150"/>
                    </a:lnTo>
                    <a:lnTo>
                      <a:pt x="660" y="129"/>
                    </a:lnTo>
                    <a:lnTo>
                      <a:pt x="670" y="129"/>
                    </a:lnTo>
                    <a:lnTo>
                      <a:pt x="667" y="107"/>
                    </a:lnTo>
                    <a:lnTo>
                      <a:pt x="681" y="104"/>
                    </a:lnTo>
                    <a:lnTo>
                      <a:pt x="681" y="79"/>
                    </a:lnTo>
                    <a:lnTo>
                      <a:pt x="638" y="82"/>
                    </a:lnTo>
                    <a:lnTo>
                      <a:pt x="588" y="68"/>
                    </a:lnTo>
                    <a:lnTo>
                      <a:pt x="606" y="32"/>
                    </a:lnTo>
                    <a:lnTo>
                      <a:pt x="624" y="7"/>
                    </a:lnTo>
                    <a:lnTo>
                      <a:pt x="606" y="0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2" name=""/>
              <p:cNvSpPr/>
              <p:nvPr/>
            </p:nvSpPr>
            <p:spPr>
              <a:xfrm>
                <a:off x="6421320" y="3395520"/>
                <a:ext cx="528840" cy="492120"/>
              </a:xfrm>
              <a:custGeom>
                <a:avLst/>
                <a:gdLst/>
                <a:ahLst/>
                <a:rect l="l" t="t" r="r" b="b"/>
                <a:pathLst>
                  <a:path w="681" h="620">
                    <a:moveTo>
                      <a:pt x="0" y="25"/>
                    </a:moveTo>
                    <a:lnTo>
                      <a:pt x="21" y="118"/>
                    </a:lnTo>
                    <a:lnTo>
                      <a:pt x="29" y="437"/>
                    </a:lnTo>
                    <a:lnTo>
                      <a:pt x="29" y="502"/>
                    </a:lnTo>
                    <a:lnTo>
                      <a:pt x="43" y="523"/>
                    </a:lnTo>
                    <a:lnTo>
                      <a:pt x="104" y="527"/>
                    </a:lnTo>
                    <a:lnTo>
                      <a:pt x="107" y="620"/>
                    </a:lnTo>
                    <a:lnTo>
                      <a:pt x="513" y="606"/>
                    </a:lnTo>
                    <a:lnTo>
                      <a:pt x="520" y="584"/>
                    </a:lnTo>
                    <a:lnTo>
                      <a:pt x="516" y="556"/>
                    </a:lnTo>
                    <a:lnTo>
                      <a:pt x="531" y="548"/>
                    </a:lnTo>
                    <a:lnTo>
                      <a:pt x="520" y="516"/>
                    </a:lnTo>
                    <a:lnTo>
                      <a:pt x="505" y="505"/>
                    </a:lnTo>
                    <a:lnTo>
                      <a:pt x="505" y="495"/>
                    </a:lnTo>
                    <a:lnTo>
                      <a:pt x="538" y="477"/>
                    </a:lnTo>
                    <a:lnTo>
                      <a:pt x="527" y="455"/>
                    </a:lnTo>
                    <a:lnTo>
                      <a:pt x="531" y="430"/>
                    </a:lnTo>
                    <a:lnTo>
                      <a:pt x="513" y="394"/>
                    </a:lnTo>
                    <a:lnTo>
                      <a:pt x="545" y="387"/>
                    </a:lnTo>
                    <a:lnTo>
                      <a:pt x="566" y="355"/>
                    </a:lnTo>
                    <a:lnTo>
                      <a:pt x="581" y="358"/>
                    </a:lnTo>
                    <a:lnTo>
                      <a:pt x="581" y="304"/>
                    </a:lnTo>
                    <a:lnTo>
                      <a:pt x="609" y="265"/>
                    </a:lnTo>
                    <a:lnTo>
                      <a:pt x="631" y="261"/>
                    </a:lnTo>
                    <a:lnTo>
                      <a:pt x="642" y="251"/>
                    </a:lnTo>
                    <a:lnTo>
                      <a:pt x="635" y="229"/>
                    </a:lnTo>
                    <a:lnTo>
                      <a:pt x="649" y="218"/>
                    </a:lnTo>
                    <a:lnTo>
                      <a:pt x="624" y="197"/>
                    </a:lnTo>
                    <a:lnTo>
                      <a:pt x="631" y="175"/>
                    </a:lnTo>
                    <a:lnTo>
                      <a:pt x="645" y="154"/>
                    </a:lnTo>
                    <a:lnTo>
                      <a:pt x="660" y="150"/>
                    </a:lnTo>
                    <a:lnTo>
                      <a:pt x="660" y="129"/>
                    </a:lnTo>
                    <a:lnTo>
                      <a:pt x="670" y="129"/>
                    </a:lnTo>
                    <a:lnTo>
                      <a:pt x="667" y="107"/>
                    </a:lnTo>
                    <a:lnTo>
                      <a:pt x="681" y="104"/>
                    </a:lnTo>
                    <a:lnTo>
                      <a:pt x="681" y="79"/>
                    </a:lnTo>
                    <a:lnTo>
                      <a:pt x="638" y="82"/>
                    </a:lnTo>
                    <a:lnTo>
                      <a:pt x="588" y="68"/>
                    </a:lnTo>
                    <a:lnTo>
                      <a:pt x="606" y="32"/>
                    </a:lnTo>
                    <a:lnTo>
                      <a:pt x="624" y="7"/>
                    </a:lnTo>
                    <a:lnTo>
                      <a:pt x="606" y="0"/>
                    </a:lnTo>
                    <a:lnTo>
                      <a:pt x="0" y="2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3" name=""/>
            <p:cNvGrpSpPr/>
            <p:nvPr/>
          </p:nvGrpSpPr>
          <p:grpSpPr>
            <a:xfrm>
              <a:off x="6722280" y="2570040"/>
              <a:ext cx="424440" cy="739800"/>
              <a:chOff x="6722280" y="2570040"/>
              <a:chExt cx="424440" cy="739800"/>
            </a:xfrm>
          </p:grpSpPr>
          <p:sp>
            <p:nvSpPr>
              <p:cNvPr id="394" name=""/>
              <p:cNvSpPr/>
              <p:nvPr/>
            </p:nvSpPr>
            <p:spPr>
              <a:xfrm>
                <a:off x="6722280" y="2570040"/>
                <a:ext cx="424440" cy="739800"/>
              </a:xfrm>
              <a:custGeom>
                <a:avLst/>
                <a:gdLst/>
                <a:ahLst/>
                <a:rect l="l" t="t" r="r" b="b"/>
                <a:pathLst>
                  <a:path w="549" h="932">
                    <a:moveTo>
                      <a:pt x="93" y="10"/>
                    </a:moveTo>
                    <a:lnTo>
                      <a:pt x="90" y="39"/>
                    </a:lnTo>
                    <a:lnTo>
                      <a:pt x="111" y="46"/>
                    </a:lnTo>
                    <a:lnTo>
                      <a:pt x="115" y="68"/>
                    </a:lnTo>
                    <a:lnTo>
                      <a:pt x="129" y="82"/>
                    </a:lnTo>
                    <a:lnTo>
                      <a:pt x="147" y="89"/>
                    </a:lnTo>
                    <a:lnTo>
                      <a:pt x="140" y="175"/>
                    </a:lnTo>
                    <a:lnTo>
                      <a:pt x="36" y="222"/>
                    </a:lnTo>
                    <a:lnTo>
                      <a:pt x="50" y="272"/>
                    </a:lnTo>
                    <a:lnTo>
                      <a:pt x="54" y="290"/>
                    </a:lnTo>
                    <a:lnTo>
                      <a:pt x="14" y="344"/>
                    </a:lnTo>
                    <a:lnTo>
                      <a:pt x="11" y="383"/>
                    </a:lnTo>
                    <a:lnTo>
                      <a:pt x="0" y="398"/>
                    </a:lnTo>
                    <a:lnTo>
                      <a:pt x="18" y="484"/>
                    </a:lnTo>
                    <a:lnTo>
                      <a:pt x="36" y="523"/>
                    </a:lnTo>
                    <a:lnTo>
                      <a:pt x="97" y="552"/>
                    </a:lnTo>
                    <a:lnTo>
                      <a:pt x="111" y="620"/>
                    </a:lnTo>
                    <a:lnTo>
                      <a:pt x="147" y="631"/>
                    </a:lnTo>
                    <a:lnTo>
                      <a:pt x="165" y="624"/>
                    </a:lnTo>
                    <a:lnTo>
                      <a:pt x="190" y="660"/>
                    </a:lnTo>
                    <a:lnTo>
                      <a:pt x="172" y="735"/>
                    </a:lnTo>
                    <a:lnTo>
                      <a:pt x="204" y="749"/>
                    </a:lnTo>
                    <a:lnTo>
                      <a:pt x="244" y="774"/>
                    </a:lnTo>
                    <a:lnTo>
                      <a:pt x="233" y="810"/>
                    </a:lnTo>
                    <a:lnTo>
                      <a:pt x="287" y="821"/>
                    </a:lnTo>
                    <a:lnTo>
                      <a:pt x="294" y="875"/>
                    </a:lnTo>
                    <a:lnTo>
                      <a:pt x="301" y="914"/>
                    </a:lnTo>
                    <a:lnTo>
                      <a:pt x="326" y="932"/>
                    </a:lnTo>
                    <a:lnTo>
                      <a:pt x="359" y="932"/>
                    </a:lnTo>
                    <a:lnTo>
                      <a:pt x="373" y="907"/>
                    </a:lnTo>
                    <a:lnTo>
                      <a:pt x="459" y="925"/>
                    </a:lnTo>
                    <a:lnTo>
                      <a:pt x="455" y="903"/>
                    </a:lnTo>
                    <a:lnTo>
                      <a:pt x="427" y="885"/>
                    </a:lnTo>
                    <a:lnTo>
                      <a:pt x="430" y="875"/>
                    </a:lnTo>
                    <a:lnTo>
                      <a:pt x="459" y="850"/>
                    </a:lnTo>
                    <a:lnTo>
                      <a:pt x="484" y="846"/>
                    </a:lnTo>
                    <a:lnTo>
                      <a:pt x="484" y="821"/>
                    </a:lnTo>
                    <a:lnTo>
                      <a:pt x="495" y="792"/>
                    </a:lnTo>
                    <a:lnTo>
                      <a:pt x="470" y="789"/>
                    </a:lnTo>
                    <a:lnTo>
                      <a:pt x="477" y="760"/>
                    </a:lnTo>
                    <a:lnTo>
                      <a:pt x="495" y="731"/>
                    </a:lnTo>
                    <a:lnTo>
                      <a:pt x="484" y="699"/>
                    </a:lnTo>
                    <a:lnTo>
                      <a:pt x="531" y="652"/>
                    </a:lnTo>
                    <a:lnTo>
                      <a:pt x="531" y="631"/>
                    </a:lnTo>
                    <a:lnTo>
                      <a:pt x="549" y="620"/>
                    </a:lnTo>
                    <a:lnTo>
                      <a:pt x="524" y="613"/>
                    </a:lnTo>
                    <a:lnTo>
                      <a:pt x="531" y="548"/>
                    </a:lnTo>
                    <a:lnTo>
                      <a:pt x="513" y="548"/>
                    </a:lnTo>
                    <a:lnTo>
                      <a:pt x="513" y="520"/>
                    </a:lnTo>
                    <a:lnTo>
                      <a:pt x="527" y="477"/>
                    </a:lnTo>
                    <a:lnTo>
                      <a:pt x="513" y="294"/>
                    </a:lnTo>
                    <a:lnTo>
                      <a:pt x="488" y="114"/>
                    </a:lnTo>
                    <a:lnTo>
                      <a:pt x="477" y="86"/>
                    </a:lnTo>
                    <a:lnTo>
                      <a:pt x="481" y="64"/>
                    </a:lnTo>
                    <a:lnTo>
                      <a:pt x="459" y="43"/>
                    </a:lnTo>
                    <a:lnTo>
                      <a:pt x="438" y="39"/>
                    </a:lnTo>
                    <a:lnTo>
                      <a:pt x="434" y="0"/>
                    </a:lnTo>
                    <a:lnTo>
                      <a:pt x="93" y="1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5" name=""/>
              <p:cNvSpPr/>
              <p:nvPr/>
            </p:nvSpPr>
            <p:spPr>
              <a:xfrm>
                <a:off x="6722280" y="2570040"/>
                <a:ext cx="424440" cy="739800"/>
              </a:xfrm>
              <a:custGeom>
                <a:avLst/>
                <a:gdLst/>
                <a:ahLst/>
                <a:rect l="l" t="t" r="r" b="b"/>
                <a:pathLst>
                  <a:path w="549" h="932">
                    <a:moveTo>
                      <a:pt x="93" y="10"/>
                    </a:moveTo>
                    <a:lnTo>
                      <a:pt x="90" y="39"/>
                    </a:lnTo>
                    <a:lnTo>
                      <a:pt x="111" y="46"/>
                    </a:lnTo>
                    <a:lnTo>
                      <a:pt x="115" y="68"/>
                    </a:lnTo>
                    <a:lnTo>
                      <a:pt x="129" y="82"/>
                    </a:lnTo>
                    <a:lnTo>
                      <a:pt x="147" y="89"/>
                    </a:lnTo>
                    <a:lnTo>
                      <a:pt x="140" y="175"/>
                    </a:lnTo>
                    <a:lnTo>
                      <a:pt x="36" y="222"/>
                    </a:lnTo>
                    <a:lnTo>
                      <a:pt x="50" y="272"/>
                    </a:lnTo>
                    <a:lnTo>
                      <a:pt x="54" y="290"/>
                    </a:lnTo>
                    <a:lnTo>
                      <a:pt x="14" y="344"/>
                    </a:lnTo>
                    <a:lnTo>
                      <a:pt x="11" y="383"/>
                    </a:lnTo>
                    <a:lnTo>
                      <a:pt x="0" y="398"/>
                    </a:lnTo>
                    <a:lnTo>
                      <a:pt x="18" y="484"/>
                    </a:lnTo>
                    <a:lnTo>
                      <a:pt x="36" y="523"/>
                    </a:lnTo>
                    <a:lnTo>
                      <a:pt x="97" y="552"/>
                    </a:lnTo>
                    <a:lnTo>
                      <a:pt x="111" y="620"/>
                    </a:lnTo>
                    <a:lnTo>
                      <a:pt x="147" y="631"/>
                    </a:lnTo>
                    <a:lnTo>
                      <a:pt x="165" y="624"/>
                    </a:lnTo>
                    <a:lnTo>
                      <a:pt x="190" y="660"/>
                    </a:lnTo>
                    <a:lnTo>
                      <a:pt x="172" y="735"/>
                    </a:lnTo>
                    <a:lnTo>
                      <a:pt x="204" y="749"/>
                    </a:lnTo>
                    <a:lnTo>
                      <a:pt x="244" y="774"/>
                    </a:lnTo>
                    <a:lnTo>
                      <a:pt x="233" y="810"/>
                    </a:lnTo>
                    <a:lnTo>
                      <a:pt x="287" y="821"/>
                    </a:lnTo>
                    <a:lnTo>
                      <a:pt x="294" y="875"/>
                    </a:lnTo>
                    <a:lnTo>
                      <a:pt x="301" y="914"/>
                    </a:lnTo>
                    <a:lnTo>
                      <a:pt x="326" y="932"/>
                    </a:lnTo>
                    <a:lnTo>
                      <a:pt x="359" y="932"/>
                    </a:lnTo>
                    <a:lnTo>
                      <a:pt x="373" y="907"/>
                    </a:lnTo>
                    <a:lnTo>
                      <a:pt x="459" y="925"/>
                    </a:lnTo>
                    <a:lnTo>
                      <a:pt x="455" y="903"/>
                    </a:lnTo>
                    <a:lnTo>
                      <a:pt x="427" y="885"/>
                    </a:lnTo>
                    <a:lnTo>
                      <a:pt x="430" y="875"/>
                    </a:lnTo>
                    <a:lnTo>
                      <a:pt x="459" y="850"/>
                    </a:lnTo>
                    <a:lnTo>
                      <a:pt x="484" y="846"/>
                    </a:lnTo>
                    <a:lnTo>
                      <a:pt x="484" y="821"/>
                    </a:lnTo>
                    <a:lnTo>
                      <a:pt x="495" y="792"/>
                    </a:lnTo>
                    <a:lnTo>
                      <a:pt x="470" y="789"/>
                    </a:lnTo>
                    <a:lnTo>
                      <a:pt x="477" y="760"/>
                    </a:lnTo>
                    <a:lnTo>
                      <a:pt x="495" y="731"/>
                    </a:lnTo>
                    <a:lnTo>
                      <a:pt x="484" y="699"/>
                    </a:lnTo>
                    <a:lnTo>
                      <a:pt x="531" y="652"/>
                    </a:lnTo>
                    <a:lnTo>
                      <a:pt x="531" y="631"/>
                    </a:lnTo>
                    <a:lnTo>
                      <a:pt x="549" y="620"/>
                    </a:lnTo>
                    <a:lnTo>
                      <a:pt x="524" y="613"/>
                    </a:lnTo>
                    <a:lnTo>
                      <a:pt x="531" y="548"/>
                    </a:lnTo>
                    <a:lnTo>
                      <a:pt x="513" y="548"/>
                    </a:lnTo>
                    <a:lnTo>
                      <a:pt x="513" y="520"/>
                    </a:lnTo>
                    <a:lnTo>
                      <a:pt x="527" y="477"/>
                    </a:lnTo>
                    <a:lnTo>
                      <a:pt x="513" y="294"/>
                    </a:lnTo>
                    <a:lnTo>
                      <a:pt x="488" y="114"/>
                    </a:lnTo>
                    <a:lnTo>
                      <a:pt x="477" y="86"/>
                    </a:lnTo>
                    <a:lnTo>
                      <a:pt x="481" y="64"/>
                    </a:lnTo>
                    <a:lnTo>
                      <a:pt x="459" y="43"/>
                    </a:lnTo>
                    <a:lnTo>
                      <a:pt x="438" y="39"/>
                    </a:lnTo>
                    <a:lnTo>
                      <a:pt x="434" y="0"/>
                    </a:lnTo>
                    <a:lnTo>
                      <a:pt x="93" y="1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6" name=""/>
            <p:cNvGrpSpPr/>
            <p:nvPr/>
          </p:nvGrpSpPr>
          <p:grpSpPr>
            <a:xfrm>
              <a:off x="6553080" y="1978200"/>
              <a:ext cx="544320" cy="599760"/>
              <a:chOff x="6553080" y="1978200"/>
              <a:chExt cx="544320" cy="599760"/>
            </a:xfrm>
          </p:grpSpPr>
          <p:sp>
            <p:nvSpPr>
              <p:cNvPr id="397" name=""/>
              <p:cNvSpPr/>
              <p:nvPr/>
            </p:nvSpPr>
            <p:spPr>
              <a:xfrm>
                <a:off x="6553080" y="1978200"/>
                <a:ext cx="544320" cy="599760"/>
              </a:xfrm>
              <a:custGeom>
                <a:avLst/>
                <a:gdLst/>
                <a:ahLst/>
                <a:rect l="l" t="t" r="r" b="b"/>
                <a:pathLst>
                  <a:path w="703" h="756">
                    <a:moveTo>
                      <a:pt x="657" y="742"/>
                    </a:moveTo>
                    <a:lnTo>
                      <a:pt x="657" y="706"/>
                    </a:lnTo>
                    <a:lnTo>
                      <a:pt x="646" y="670"/>
                    </a:lnTo>
                    <a:lnTo>
                      <a:pt x="639" y="617"/>
                    </a:lnTo>
                    <a:lnTo>
                      <a:pt x="642" y="581"/>
                    </a:lnTo>
                    <a:lnTo>
                      <a:pt x="649" y="556"/>
                    </a:lnTo>
                    <a:lnTo>
                      <a:pt x="660" y="534"/>
                    </a:lnTo>
                    <a:lnTo>
                      <a:pt x="649" y="509"/>
                    </a:lnTo>
                    <a:lnTo>
                      <a:pt x="639" y="495"/>
                    </a:lnTo>
                    <a:lnTo>
                      <a:pt x="646" y="473"/>
                    </a:lnTo>
                    <a:lnTo>
                      <a:pt x="660" y="466"/>
                    </a:lnTo>
                    <a:lnTo>
                      <a:pt x="660" y="369"/>
                    </a:lnTo>
                    <a:lnTo>
                      <a:pt x="674" y="348"/>
                    </a:lnTo>
                    <a:lnTo>
                      <a:pt x="703" y="319"/>
                    </a:lnTo>
                    <a:lnTo>
                      <a:pt x="700" y="287"/>
                    </a:lnTo>
                    <a:lnTo>
                      <a:pt x="689" y="276"/>
                    </a:lnTo>
                    <a:lnTo>
                      <a:pt x="671" y="283"/>
                    </a:lnTo>
                    <a:lnTo>
                      <a:pt x="664" y="323"/>
                    </a:lnTo>
                    <a:lnTo>
                      <a:pt x="646" y="337"/>
                    </a:lnTo>
                    <a:lnTo>
                      <a:pt x="631" y="348"/>
                    </a:lnTo>
                    <a:lnTo>
                      <a:pt x="628" y="369"/>
                    </a:lnTo>
                    <a:lnTo>
                      <a:pt x="606" y="387"/>
                    </a:lnTo>
                    <a:lnTo>
                      <a:pt x="578" y="391"/>
                    </a:lnTo>
                    <a:lnTo>
                      <a:pt x="592" y="355"/>
                    </a:lnTo>
                    <a:lnTo>
                      <a:pt x="617" y="323"/>
                    </a:lnTo>
                    <a:lnTo>
                      <a:pt x="639" y="294"/>
                    </a:lnTo>
                    <a:lnTo>
                      <a:pt x="646" y="269"/>
                    </a:lnTo>
                    <a:lnTo>
                      <a:pt x="596" y="262"/>
                    </a:lnTo>
                    <a:lnTo>
                      <a:pt x="614" y="201"/>
                    </a:lnTo>
                    <a:lnTo>
                      <a:pt x="563" y="183"/>
                    </a:lnTo>
                    <a:lnTo>
                      <a:pt x="545" y="168"/>
                    </a:lnTo>
                    <a:lnTo>
                      <a:pt x="520" y="161"/>
                    </a:lnTo>
                    <a:lnTo>
                      <a:pt x="510" y="143"/>
                    </a:lnTo>
                    <a:lnTo>
                      <a:pt x="474" y="158"/>
                    </a:lnTo>
                    <a:lnTo>
                      <a:pt x="452" y="136"/>
                    </a:lnTo>
                    <a:lnTo>
                      <a:pt x="402" y="111"/>
                    </a:lnTo>
                    <a:lnTo>
                      <a:pt x="377" y="132"/>
                    </a:lnTo>
                    <a:lnTo>
                      <a:pt x="359" y="136"/>
                    </a:lnTo>
                    <a:lnTo>
                      <a:pt x="345" y="125"/>
                    </a:lnTo>
                    <a:lnTo>
                      <a:pt x="302" y="97"/>
                    </a:lnTo>
                    <a:lnTo>
                      <a:pt x="294" y="86"/>
                    </a:lnTo>
                    <a:lnTo>
                      <a:pt x="298" y="61"/>
                    </a:lnTo>
                    <a:lnTo>
                      <a:pt x="266" y="68"/>
                    </a:lnTo>
                    <a:lnTo>
                      <a:pt x="251" y="54"/>
                    </a:lnTo>
                    <a:lnTo>
                      <a:pt x="226" y="18"/>
                    </a:lnTo>
                    <a:lnTo>
                      <a:pt x="219" y="0"/>
                    </a:lnTo>
                    <a:lnTo>
                      <a:pt x="198" y="7"/>
                    </a:lnTo>
                    <a:lnTo>
                      <a:pt x="151" y="46"/>
                    </a:lnTo>
                    <a:lnTo>
                      <a:pt x="115" y="64"/>
                    </a:lnTo>
                    <a:lnTo>
                      <a:pt x="83" y="68"/>
                    </a:lnTo>
                    <a:lnTo>
                      <a:pt x="54" y="86"/>
                    </a:lnTo>
                    <a:lnTo>
                      <a:pt x="47" y="118"/>
                    </a:lnTo>
                    <a:lnTo>
                      <a:pt x="54" y="161"/>
                    </a:lnTo>
                    <a:lnTo>
                      <a:pt x="4" y="226"/>
                    </a:lnTo>
                    <a:lnTo>
                      <a:pt x="0" y="258"/>
                    </a:lnTo>
                    <a:lnTo>
                      <a:pt x="15" y="265"/>
                    </a:lnTo>
                    <a:lnTo>
                      <a:pt x="4" y="387"/>
                    </a:lnTo>
                    <a:lnTo>
                      <a:pt x="104" y="444"/>
                    </a:lnTo>
                    <a:lnTo>
                      <a:pt x="140" y="473"/>
                    </a:lnTo>
                    <a:lnTo>
                      <a:pt x="144" y="509"/>
                    </a:lnTo>
                    <a:lnTo>
                      <a:pt x="190" y="505"/>
                    </a:lnTo>
                    <a:lnTo>
                      <a:pt x="205" y="577"/>
                    </a:lnTo>
                    <a:lnTo>
                      <a:pt x="230" y="595"/>
                    </a:lnTo>
                    <a:lnTo>
                      <a:pt x="230" y="620"/>
                    </a:lnTo>
                    <a:lnTo>
                      <a:pt x="216" y="681"/>
                    </a:lnTo>
                    <a:lnTo>
                      <a:pt x="237" y="713"/>
                    </a:lnTo>
                    <a:lnTo>
                      <a:pt x="251" y="739"/>
                    </a:lnTo>
                    <a:lnTo>
                      <a:pt x="309" y="742"/>
                    </a:lnTo>
                    <a:lnTo>
                      <a:pt x="312" y="756"/>
                    </a:lnTo>
                    <a:lnTo>
                      <a:pt x="657" y="74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8" name=""/>
              <p:cNvSpPr/>
              <p:nvPr/>
            </p:nvSpPr>
            <p:spPr>
              <a:xfrm>
                <a:off x="6553080" y="1978200"/>
                <a:ext cx="544320" cy="599760"/>
              </a:xfrm>
              <a:custGeom>
                <a:avLst/>
                <a:gdLst/>
                <a:ahLst/>
                <a:rect l="l" t="t" r="r" b="b"/>
                <a:pathLst>
                  <a:path w="703" h="756">
                    <a:moveTo>
                      <a:pt x="657" y="742"/>
                    </a:moveTo>
                    <a:lnTo>
                      <a:pt x="657" y="706"/>
                    </a:lnTo>
                    <a:lnTo>
                      <a:pt x="646" y="670"/>
                    </a:lnTo>
                    <a:lnTo>
                      <a:pt x="639" y="617"/>
                    </a:lnTo>
                    <a:lnTo>
                      <a:pt x="642" y="581"/>
                    </a:lnTo>
                    <a:lnTo>
                      <a:pt x="649" y="556"/>
                    </a:lnTo>
                    <a:lnTo>
                      <a:pt x="660" y="534"/>
                    </a:lnTo>
                    <a:lnTo>
                      <a:pt x="649" y="509"/>
                    </a:lnTo>
                    <a:lnTo>
                      <a:pt x="639" y="495"/>
                    </a:lnTo>
                    <a:lnTo>
                      <a:pt x="646" y="473"/>
                    </a:lnTo>
                    <a:lnTo>
                      <a:pt x="660" y="466"/>
                    </a:lnTo>
                    <a:lnTo>
                      <a:pt x="660" y="369"/>
                    </a:lnTo>
                    <a:lnTo>
                      <a:pt x="674" y="348"/>
                    </a:lnTo>
                    <a:lnTo>
                      <a:pt x="703" y="319"/>
                    </a:lnTo>
                    <a:lnTo>
                      <a:pt x="700" y="287"/>
                    </a:lnTo>
                    <a:lnTo>
                      <a:pt x="689" y="276"/>
                    </a:lnTo>
                    <a:lnTo>
                      <a:pt x="671" y="283"/>
                    </a:lnTo>
                    <a:lnTo>
                      <a:pt x="664" y="323"/>
                    </a:lnTo>
                    <a:lnTo>
                      <a:pt x="646" y="337"/>
                    </a:lnTo>
                    <a:lnTo>
                      <a:pt x="631" y="348"/>
                    </a:lnTo>
                    <a:lnTo>
                      <a:pt x="628" y="369"/>
                    </a:lnTo>
                    <a:lnTo>
                      <a:pt x="606" y="387"/>
                    </a:lnTo>
                    <a:lnTo>
                      <a:pt x="578" y="391"/>
                    </a:lnTo>
                    <a:lnTo>
                      <a:pt x="592" y="355"/>
                    </a:lnTo>
                    <a:lnTo>
                      <a:pt x="617" y="323"/>
                    </a:lnTo>
                    <a:lnTo>
                      <a:pt x="639" y="294"/>
                    </a:lnTo>
                    <a:lnTo>
                      <a:pt x="646" y="269"/>
                    </a:lnTo>
                    <a:lnTo>
                      <a:pt x="596" y="262"/>
                    </a:lnTo>
                    <a:lnTo>
                      <a:pt x="614" y="201"/>
                    </a:lnTo>
                    <a:lnTo>
                      <a:pt x="563" y="183"/>
                    </a:lnTo>
                    <a:lnTo>
                      <a:pt x="545" y="168"/>
                    </a:lnTo>
                    <a:lnTo>
                      <a:pt x="520" y="161"/>
                    </a:lnTo>
                    <a:lnTo>
                      <a:pt x="510" y="143"/>
                    </a:lnTo>
                    <a:lnTo>
                      <a:pt x="474" y="158"/>
                    </a:lnTo>
                    <a:lnTo>
                      <a:pt x="452" y="136"/>
                    </a:lnTo>
                    <a:lnTo>
                      <a:pt x="402" y="111"/>
                    </a:lnTo>
                    <a:lnTo>
                      <a:pt x="377" y="132"/>
                    </a:lnTo>
                    <a:lnTo>
                      <a:pt x="359" y="136"/>
                    </a:lnTo>
                    <a:lnTo>
                      <a:pt x="345" y="125"/>
                    </a:lnTo>
                    <a:lnTo>
                      <a:pt x="302" y="97"/>
                    </a:lnTo>
                    <a:lnTo>
                      <a:pt x="294" y="86"/>
                    </a:lnTo>
                    <a:lnTo>
                      <a:pt x="298" y="61"/>
                    </a:lnTo>
                    <a:lnTo>
                      <a:pt x="266" y="68"/>
                    </a:lnTo>
                    <a:lnTo>
                      <a:pt x="251" y="54"/>
                    </a:lnTo>
                    <a:lnTo>
                      <a:pt x="226" y="18"/>
                    </a:lnTo>
                    <a:lnTo>
                      <a:pt x="219" y="0"/>
                    </a:lnTo>
                    <a:lnTo>
                      <a:pt x="198" y="7"/>
                    </a:lnTo>
                    <a:lnTo>
                      <a:pt x="151" y="46"/>
                    </a:lnTo>
                    <a:lnTo>
                      <a:pt x="115" y="64"/>
                    </a:lnTo>
                    <a:lnTo>
                      <a:pt x="83" y="68"/>
                    </a:lnTo>
                    <a:lnTo>
                      <a:pt x="54" y="86"/>
                    </a:lnTo>
                    <a:lnTo>
                      <a:pt x="47" y="118"/>
                    </a:lnTo>
                    <a:lnTo>
                      <a:pt x="54" y="161"/>
                    </a:lnTo>
                    <a:lnTo>
                      <a:pt x="4" y="226"/>
                    </a:lnTo>
                    <a:lnTo>
                      <a:pt x="0" y="258"/>
                    </a:lnTo>
                    <a:lnTo>
                      <a:pt x="15" y="265"/>
                    </a:lnTo>
                    <a:lnTo>
                      <a:pt x="4" y="387"/>
                    </a:lnTo>
                    <a:lnTo>
                      <a:pt x="104" y="444"/>
                    </a:lnTo>
                    <a:lnTo>
                      <a:pt x="140" y="473"/>
                    </a:lnTo>
                    <a:lnTo>
                      <a:pt x="144" y="509"/>
                    </a:lnTo>
                    <a:lnTo>
                      <a:pt x="190" y="505"/>
                    </a:lnTo>
                    <a:lnTo>
                      <a:pt x="205" y="577"/>
                    </a:lnTo>
                    <a:lnTo>
                      <a:pt x="230" y="595"/>
                    </a:lnTo>
                    <a:lnTo>
                      <a:pt x="230" y="620"/>
                    </a:lnTo>
                    <a:lnTo>
                      <a:pt x="216" y="681"/>
                    </a:lnTo>
                    <a:lnTo>
                      <a:pt x="237" y="713"/>
                    </a:lnTo>
                    <a:lnTo>
                      <a:pt x="251" y="739"/>
                    </a:lnTo>
                    <a:lnTo>
                      <a:pt x="309" y="742"/>
                    </a:lnTo>
                    <a:lnTo>
                      <a:pt x="312" y="756"/>
                    </a:lnTo>
                    <a:lnTo>
                      <a:pt x="657" y="74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9" name=""/>
            <p:cNvGrpSpPr/>
            <p:nvPr/>
          </p:nvGrpSpPr>
          <p:grpSpPr>
            <a:xfrm>
              <a:off x="6780960" y="1887480"/>
              <a:ext cx="508680" cy="303120"/>
              <a:chOff x="6780960" y="1887480"/>
              <a:chExt cx="508680" cy="303120"/>
            </a:xfrm>
          </p:grpSpPr>
          <p:sp>
            <p:nvSpPr>
              <p:cNvPr id="400" name=""/>
              <p:cNvSpPr/>
              <p:nvPr/>
            </p:nvSpPr>
            <p:spPr>
              <a:xfrm>
                <a:off x="6780960" y="1887480"/>
                <a:ext cx="508680" cy="30312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1" name=""/>
              <p:cNvSpPr/>
              <p:nvPr/>
            </p:nvSpPr>
            <p:spPr>
              <a:xfrm>
                <a:off x="6780960" y="1887480"/>
                <a:ext cx="508680" cy="30312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2" name=""/>
            <p:cNvGrpSpPr/>
            <p:nvPr/>
          </p:nvGrpSpPr>
          <p:grpSpPr>
            <a:xfrm>
              <a:off x="7086600" y="2627280"/>
              <a:ext cx="330120" cy="568440"/>
              <a:chOff x="7086600" y="2627280"/>
              <a:chExt cx="330120" cy="568440"/>
            </a:xfrm>
          </p:grpSpPr>
          <p:sp>
            <p:nvSpPr>
              <p:cNvPr id="403" name=""/>
              <p:cNvSpPr/>
              <p:nvPr/>
            </p:nvSpPr>
            <p:spPr>
              <a:xfrm>
                <a:off x="7086600" y="2627280"/>
                <a:ext cx="330120" cy="568440"/>
              </a:xfrm>
              <a:custGeom>
                <a:avLst/>
                <a:gdLst/>
                <a:ahLst/>
                <a:rect l="l" t="t" r="r" b="b"/>
                <a:pathLst>
                  <a:path w="426" h="718">
                    <a:moveTo>
                      <a:pt x="21" y="36"/>
                    </a:moveTo>
                    <a:lnTo>
                      <a:pt x="93" y="43"/>
                    </a:lnTo>
                    <a:lnTo>
                      <a:pt x="118" y="11"/>
                    </a:lnTo>
                    <a:lnTo>
                      <a:pt x="366" y="0"/>
                    </a:lnTo>
                    <a:lnTo>
                      <a:pt x="423" y="438"/>
                    </a:lnTo>
                    <a:lnTo>
                      <a:pt x="426" y="459"/>
                    </a:lnTo>
                    <a:lnTo>
                      <a:pt x="419" y="499"/>
                    </a:lnTo>
                    <a:lnTo>
                      <a:pt x="394" y="531"/>
                    </a:lnTo>
                    <a:lnTo>
                      <a:pt x="355" y="528"/>
                    </a:lnTo>
                    <a:lnTo>
                      <a:pt x="351" y="556"/>
                    </a:lnTo>
                    <a:lnTo>
                      <a:pt x="323" y="567"/>
                    </a:lnTo>
                    <a:lnTo>
                      <a:pt x="319" y="603"/>
                    </a:lnTo>
                    <a:lnTo>
                      <a:pt x="297" y="624"/>
                    </a:lnTo>
                    <a:lnTo>
                      <a:pt x="290" y="664"/>
                    </a:lnTo>
                    <a:lnTo>
                      <a:pt x="251" y="667"/>
                    </a:lnTo>
                    <a:lnTo>
                      <a:pt x="247" y="646"/>
                    </a:lnTo>
                    <a:lnTo>
                      <a:pt x="222" y="650"/>
                    </a:lnTo>
                    <a:lnTo>
                      <a:pt x="201" y="696"/>
                    </a:lnTo>
                    <a:lnTo>
                      <a:pt x="183" y="696"/>
                    </a:lnTo>
                    <a:lnTo>
                      <a:pt x="165" y="696"/>
                    </a:lnTo>
                    <a:lnTo>
                      <a:pt x="132" y="700"/>
                    </a:lnTo>
                    <a:lnTo>
                      <a:pt x="129" y="693"/>
                    </a:lnTo>
                    <a:lnTo>
                      <a:pt x="118" y="682"/>
                    </a:lnTo>
                    <a:lnTo>
                      <a:pt x="97" y="682"/>
                    </a:lnTo>
                    <a:lnTo>
                      <a:pt x="79" y="718"/>
                    </a:lnTo>
                    <a:lnTo>
                      <a:pt x="0" y="714"/>
                    </a:lnTo>
                    <a:lnTo>
                      <a:pt x="7" y="693"/>
                    </a:lnTo>
                    <a:lnTo>
                      <a:pt x="21" y="653"/>
                    </a:lnTo>
                    <a:lnTo>
                      <a:pt x="11" y="628"/>
                    </a:lnTo>
                    <a:lnTo>
                      <a:pt x="61" y="581"/>
                    </a:lnTo>
                    <a:lnTo>
                      <a:pt x="61" y="563"/>
                    </a:lnTo>
                    <a:lnTo>
                      <a:pt x="82" y="553"/>
                    </a:lnTo>
                    <a:lnTo>
                      <a:pt x="50" y="535"/>
                    </a:lnTo>
                    <a:lnTo>
                      <a:pt x="61" y="477"/>
                    </a:lnTo>
                    <a:lnTo>
                      <a:pt x="39" y="474"/>
                    </a:lnTo>
                    <a:lnTo>
                      <a:pt x="43" y="434"/>
                    </a:lnTo>
                    <a:lnTo>
                      <a:pt x="57" y="395"/>
                    </a:lnTo>
                    <a:lnTo>
                      <a:pt x="46" y="212"/>
                    </a:lnTo>
                    <a:lnTo>
                      <a:pt x="21" y="3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4" name=""/>
              <p:cNvSpPr/>
              <p:nvPr/>
            </p:nvSpPr>
            <p:spPr>
              <a:xfrm>
                <a:off x="7086600" y="2627280"/>
                <a:ext cx="330120" cy="568440"/>
              </a:xfrm>
              <a:custGeom>
                <a:avLst/>
                <a:gdLst/>
                <a:ahLst/>
                <a:rect l="l" t="t" r="r" b="b"/>
                <a:pathLst>
                  <a:path w="426" h="718">
                    <a:moveTo>
                      <a:pt x="21" y="36"/>
                    </a:moveTo>
                    <a:lnTo>
                      <a:pt x="93" y="43"/>
                    </a:lnTo>
                    <a:lnTo>
                      <a:pt x="118" y="11"/>
                    </a:lnTo>
                    <a:lnTo>
                      <a:pt x="366" y="0"/>
                    </a:lnTo>
                    <a:lnTo>
                      <a:pt x="423" y="438"/>
                    </a:lnTo>
                    <a:lnTo>
                      <a:pt x="426" y="459"/>
                    </a:lnTo>
                    <a:lnTo>
                      <a:pt x="419" y="499"/>
                    </a:lnTo>
                    <a:lnTo>
                      <a:pt x="394" y="531"/>
                    </a:lnTo>
                    <a:lnTo>
                      <a:pt x="355" y="528"/>
                    </a:lnTo>
                    <a:lnTo>
                      <a:pt x="351" y="556"/>
                    </a:lnTo>
                    <a:lnTo>
                      <a:pt x="323" y="567"/>
                    </a:lnTo>
                    <a:lnTo>
                      <a:pt x="319" y="603"/>
                    </a:lnTo>
                    <a:lnTo>
                      <a:pt x="297" y="624"/>
                    </a:lnTo>
                    <a:lnTo>
                      <a:pt x="290" y="664"/>
                    </a:lnTo>
                    <a:lnTo>
                      <a:pt x="251" y="667"/>
                    </a:lnTo>
                    <a:lnTo>
                      <a:pt x="247" y="646"/>
                    </a:lnTo>
                    <a:lnTo>
                      <a:pt x="222" y="650"/>
                    </a:lnTo>
                    <a:lnTo>
                      <a:pt x="201" y="696"/>
                    </a:lnTo>
                    <a:lnTo>
                      <a:pt x="183" y="696"/>
                    </a:lnTo>
                    <a:lnTo>
                      <a:pt x="165" y="696"/>
                    </a:lnTo>
                    <a:lnTo>
                      <a:pt x="132" y="700"/>
                    </a:lnTo>
                    <a:lnTo>
                      <a:pt x="129" y="693"/>
                    </a:lnTo>
                    <a:lnTo>
                      <a:pt x="118" y="682"/>
                    </a:lnTo>
                    <a:lnTo>
                      <a:pt x="97" y="682"/>
                    </a:lnTo>
                    <a:lnTo>
                      <a:pt x="79" y="718"/>
                    </a:lnTo>
                    <a:lnTo>
                      <a:pt x="0" y="714"/>
                    </a:lnTo>
                    <a:lnTo>
                      <a:pt x="7" y="693"/>
                    </a:lnTo>
                    <a:lnTo>
                      <a:pt x="21" y="653"/>
                    </a:lnTo>
                    <a:lnTo>
                      <a:pt x="11" y="628"/>
                    </a:lnTo>
                    <a:lnTo>
                      <a:pt x="61" y="581"/>
                    </a:lnTo>
                    <a:lnTo>
                      <a:pt x="61" y="563"/>
                    </a:lnTo>
                    <a:lnTo>
                      <a:pt x="82" y="553"/>
                    </a:lnTo>
                    <a:lnTo>
                      <a:pt x="50" y="535"/>
                    </a:lnTo>
                    <a:lnTo>
                      <a:pt x="61" y="477"/>
                    </a:lnTo>
                    <a:lnTo>
                      <a:pt x="39" y="474"/>
                    </a:lnTo>
                    <a:lnTo>
                      <a:pt x="43" y="434"/>
                    </a:lnTo>
                    <a:lnTo>
                      <a:pt x="57" y="395"/>
                    </a:lnTo>
                    <a:lnTo>
                      <a:pt x="46" y="212"/>
                    </a:lnTo>
                    <a:lnTo>
                      <a:pt x="21" y="36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5" name=""/>
            <p:cNvGrpSpPr/>
            <p:nvPr/>
          </p:nvGrpSpPr>
          <p:grpSpPr>
            <a:xfrm>
              <a:off x="7161120" y="2100240"/>
              <a:ext cx="412200" cy="538200"/>
              <a:chOff x="7161120" y="2100240"/>
              <a:chExt cx="412200" cy="538200"/>
            </a:xfrm>
          </p:grpSpPr>
          <p:sp>
            <p:nvSpPr>
              <p:cNvPr id="406" name=""/>
              <p:cNvSpPr/>
              <p:nvPr/>
            </p:nvSpPr>
            <p:spPr>
              <a:xfrm>
                <a:off x="7161120" y="2100240"/>
                <a:ext cx="412200" cy="538200"/>
              </a:xfrm>
              <a:custGeom>
                <a:avLst/>
                <a:gdLst/>
                <a:ahLst/>
                <a:rect l="l" t="t" r="r" b="b"/>
                <a:pathLst>
                  <a:path w="530" h="678">
                    <a:moveTo>
                      <a:pt x="272" y="678"/>
                    </a:moveTo>
                    <a:lnTo>
                      <a:pt x="265" y="660"/>
                    </a:lnTo>
                    <a:lnTo>
                      <a:pt x="14" y="671"/>
                    </a:lnTo>
                    <a:lnTo>
                      <a:pt x="35" y="642"/>
                    </a:lnTo>
                    <a:lnTo>
                      <a:pt x="57" y="595"/>
                    </a:lnTo>
                    <a:lnTo>
                      <a:pt x="82" y="559"/>
                    </a:lnTo>
                    <a:lnTo>
                      <a:pt x="53" y="513"/>
                    </a:lnTo>
                    <a:lnTo>
                      <a:pt x="50" y="434"/>
                    </a:lnTo>
                    <a:lnTo>
                      <a:pt x="25" y="398"/>
                    </a:lnTo>
                    <a:lnTo>
                      <a:pt x="7" y="377"/>
                    </a:lnTo>
                    <a:lnTo>
                      <a:pt x="7" y="355"/>
                    </a:lnTo>
                    <a:lnTo>
                      <a:pt x="21" y="337"/>
                    </a:lnTo>
                    <a:lnTo>
                      <a:pt x="0" y="280"/>
                    </a:lnTo>
                    <a:lnTo>
                      <a:pt x="35" y="222"/>
                    </a:lnTo>
                    <a:lnTo>
                      <a:pt x="18" y="197"/>
                    </a:lnTo>
                    <a:lnTo>
                      <a:pt x="18" y="172"/>
                    </a:lnTo>
                    <a:lnTo>
                      <a:pt x="39" y="136"/>
                    </a:lnTo>
                    <a:lnTo>
                      <a:pt x="46" y="104"/>
                    </a:lnTo>
                    <a:lnTo>
                      <a:pt x="82" y="108"/>
                    </a:lnTo>
                    <a:lnTo>
                      <a:pt x="79" y="143"/>
                    </a:lnTo>
                    <a:lnTo>
                      <a:pt x="96" y="154"/>
                    </a:lnTo>
                    <a:lnTo>
                      <a:pt x="118" y="136"/>
                    </a:lnTo>
                    <a:lnTo>
                      <a:pt x="111" y="82"/>
                    </a:lnTo>
                    <a:lnTo>
                      <a:pt x="122" y="68"/>
                    </a:lnTo>
                    <a:lnTo>
                      <a:pt x="143" y="72"/>
                    </a:lnTo>
                    <a:lnTo>
                      <a:pt x="136" y="22"/>
                    </a:lnTo>
                    <a:lnTo>
                      <a:pt x="161" y="4"/>
                    </a:lnTo>
                    <a:lnTo>
                      <a:pt x="247" y="0"/>
                    </a:lnTo>
                    <a:lnTo>
                      <a:pt x="283" y="18"/>
                    </a:lnTo>
                    <a:lnTo>
                      <a:pt x="286" y="36"/>
                    </a:lnTo>
                    <a:lnTo>
                      <a:pt x="319" y="36"/>
                    </a:lnTo>
                    <a:lnTo>
                      <a:pt x="365" y="50"/>
                    </a:lnTo>
                    <a:lnTo>
                      <a:pt x="373" y="75"/>
                    </a:lnTo>
                    <a:lnTo>
                      <a:pt x="355" y="90"/>
                    </a:lnTo>
                    <a:lnTo>
                      <a:pt x="390" y="172"/>
                    </a:lnTo>
                    <a:lnTo>
                      <a:pt x="390" y="197"/>
                    </a:lnTo>
                    <a:lnTo>
                      <a:pt x="333" y="273"/>
                    </a:lnTo>
                    <a:lnTo>
                      <a:pt x="312" y="316"/>
                    </a:lnTo>
                    <a:lnTo>
                      <a:pt x="322" y="330"/>
                    </a:lnTo>
                    <a:lnTo>
                      <a:pt x="358" y="334"/>
                    </a:lnTo>
                    <a:lnTo>
                      <a:pt x="376" y="316"/>
                    </a:lnTo>
                    <a:lnTo>
                      <a:pt x="416" y="247"/>
                    </a:lnTo>
                    <a:lnTo>
                      <a:pt x="455" y="247"/>
                    </a:lnTo>
                    <a:lnTo>
                      <a:pt x="502" y="312"/>
                    </a:lnTo>
                    <a:lnTo>
                      <a:pt x="502" y="355"/>
                    </a:lnTo>
                    <a:lnTo>
                      <a:pt x="498" y="380"/>
                    </a:lnTo>
                    <a:lnTo>
                      <a:pt x="530" y="402"/>
                    </a:lnTo>
                    <a:lnTo>
                      <a:pt x="527" y="445"/>
                    </a:lnTo>
                    <a:lnTo>
                      <a:pt x="509" y="477"/>
                    </a:lnTo>
                    <a:lnTo>
                      <a:pt x="498" y="516"/>
                    </a:lnTo>
                    <a:lnTo>
                      <a:pt x="487" y="542"/>
                    </a:lnTo>
                    <a:lnTo>
                      <a:pt x="455" y="549"/>
                    </a:lnTo>
                    <a:lnTo>
                      <a:pt x="469" y="588"/>
                    </a:lnTo>
                    <a:lnTo>
                      <a:pt x="455" y="599"/>
                    </a:lnTo>
                    <a:lnTo>
                      <a:pt x="426" y="649"/>
                    </a:lnTo>
                    <a:lnTo>
                      <a:pt x="272" y="67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7" name=""/>
              <p:cNvSpPr/>
              <p:nvPr/>
            </p:nvSpPr>
            <p:spPr>
              <a:xfrm>
                <a:off x="7161120" y="2100240"/>
                <a:ext cx="412200" cy="538200"/>
              </a:xfrm>
              <a:custGeom>
                <a:avLst/>
                <a:gdLst/>
                <a:ahLst/>
                <a:rect l="l" t="t" r="r" b="b"/>
                <a:pathLst>
                  <a:path w="530" h="678">
                    <a:moveTo>
                      <a:pt x="272" y="678"/>
                    </a:moveTo>
                    <a:lnTo>
                      <a:pt x="265" y="660"/>
                    </a:lnTo>
                    <a:lnTo>
                      <a:pt x="14" y="671"/>
                    </a:lnTo>
                    <a:lnTo>
                      <a:pt x="35" y="642"/>
                    </a:lnTo>
                    <a:lnTo>
                      <a:pt x="57" y="595"/>
                    </a:lnTo>
                    <a:lnTo>
                      <a:pt x="82" y="559"/>
                    </a:lnTo>
                    <a:lnTo>
                      <a:pt x="53" y="513"/>
                    </a:lnTo>
                    <a:lnTo>
                      <a:pt x="50" y="434"/>
                    </a:lnTo>
                    <a:lnTo>
                      <a:pt x="25" y="398"/>
                    </a:lnTo>
                    <a:lnTo>
                      <a:pt x="7" y="377"/>
                    </a:lnTo>
                    <a:lnTo>
                      <a:pt x="7" y="355"/>
                    </a:lnTo>
                    <a:lnTo>
                      <a:pt x="21" y="337"/>
                    </a:lnTo>
                    <a:lnTo>
                      <a:pt x="0" y="280"/>
                    </a:lnTo>
                    <a:lnTo>
                      <a:pt x="35" y="222"/>
                    </a:lnTo>
                    <a:lnTo>
                      <a:pt x="18" y="197"/>
                    </a:lnTo>
                    <a:lnTo>
                      <a:pt x="18" y="172"/>
                    </a:lnTo>
                    <a:lnTo>
                      <a:pt x="39" y="136"/>
                    </a:lnTo>
                    <a:lnTo>
                      <a:pt x="46" y="104"/>
                    </a:lnTo>
                    <a:lnTo>
                      <a:pt x="82" y="108"/>
                    </a:lnTo>
                    <a:lnTo>
                      <a:pt x="79" y="143"/>
                    </a:lnTo>
                    <a:lnTo>
                      <a:pt x="96" y="154"/>
                    </a:lnTo>
                    <a:lnTo>
                      <a:pt x="118" y="136"/>
                    </a:lnTo>
                    <a:lnTo>
                      <a:pt x="111" y="82"/>
                    </a:lnTo>
                    <a:lnTo>
                      <a:pt x="122" y="68"/>
                    </a:lnTo>
                    <a:lnTo>
                      <a:pt x="143" y="72"/>
                    </a:lnTo>
                    <a:lnTo>
                      <a:pt x="136" y="22"/>
                    </a:lnTo>
                    <a:lnTo>
                      <a:pt x="161" y="4"/>
                    </a:lnTo>
                    <a:lnTo>
                      <a:pt x="247" y="0"/>
                    </a:lnTo>
                    <a:lnTo>
                      <a:pt x="283" y="18"/>
                    </a:lnTo>
                    <a:lnTo>
                      <a:pt x="286" y="36"/>
                    </a:lnTo>
                    <a:lnTo>
                      <a:pt x="319" y="36"/>
                    </a:lnTo>
                    <a:lnTo>
                      <a:pt x="365" y="50"/>
                    </a:lnTo>
                    <a:lnTo>
                      <a:pt x="373" y="75"/>
                    </a:lnTo>
                    <a:lnTo>
                      <a:pt x="355" y="90"/>
                    </a:lnTo>
                    <a:lnTo>
                      <a:pt x="390" y="172"/>
                    </a:lnTo>
                    <a:lnTo>
                      <a:pt x="390" y="197"/>
                    </a:lnTo>
                    <a:lnTo>
                      <a:pt x="333" y="273"/>
                    </a:lnTo>
                    <a:lnTo>
                      <a:pt x="312" y="316"/>
                    </a:lnTo>
                    <a:lnTo>
                      <a:pt x="322" y="330"/>
                    </a:lnTo>
                    <a:lnTo>
                      <a:pt x="358" y="334"/>
                    </a:lnTo>
                    <a:lnTo>
                      <a:pt x="376" y="316"/>
                    </a:lnTo>
                    <a:lnTo>
                      <a:pt x="416" y="247"/>
                    </a:lnTo>
                    <a:lnTo>
                      <a:pt x="455" y="247"/>
                    </a:lnTo>
                    <a:lnTo>
                      <a:pt x="502" y="312"/>
                    </a:lnTo>
                    <a:lnTo>
                      <a:pt x="502" y="355"/>
                    </a:lnTo>
                    <a:lnTo>
                      <a:pt x="498" y="380"/>
                    </a:lnTo>
                    <a:lnTo>
                      <a:pt x="530" y="402"/>
                    </a:lnTo>
                    <a:lnTo>
                      <a:pt x="527" y="445"/>
                    </a:lnTo>
                    <a:lnTo>
                      <a:pt x="509" y="477"/>
                    </a:lnTo>
                    <a:lnTo>
                      <a:pt x="498" y="516"/>
                    </a:lnTo>
                    <a:lnTo>
                      <a:pt x="487" y="542"/>
                    </a:lnTo>
                    <a:lnTo>
                      <a:pt x="455" y="549"/>
                    </a:lnTo>
                    <a:lnTo>
                      <a:pt x="469" y="588"/>
                    </a:lnTo>
                    <a:lnTo>
                      <a:pt x="455" y="599"/>
                    </a:lnTo>
                    <a:lnTo>
                      <a:pt x="426" y="649"/>
                    </a:lnTo>
                    <a:lnTo>
                      <a:pt x="272" y="678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8" name=""/>
            <p:cNvGrpSpPr/>
            <p:nvPr/>
          </p:nvGrpSpPr>
          <p:grpSpPr>
            <a:xfrm>
              <a:off x="7773480" y="2419200"/>
              <a:ext cx="598320" cy="403200"/>
              <a:chOff x="7773480" y="2419200"/>
              <a:chExt cx="598320" cy="403200"/>
            </a:xfrm>
          </p:grpSpPr>
          <p:sp>
            <p:nvSpPr>
              <p:cNvPr id="409" name=""/>
              <p:cNvSpPr/>
              <p:nvPr/>
            </p:nvSpPr>
            <p:spPr>
              <a:xfrm>
                <a:off x="7773480" y="2419200"/>
                <a:ext cx="598320" cy="403200"/>
              </a:xfrm>
              <a:custGeom>
                <a:avLst/>
                <a:gdLst/>
                <a:ahLst/>
                <a:rect l="l" t="t" r="r" b="b"/>
                <a:pathLst>
                  <a:path w="773" h="509">
                    <a:moveTo>
                      <a:pt x="0" y="136"/>
                    </a:moveTo>
                    <a:lnTo>
                      <a:pt x="43" y="93"/>
                    </a:lnTo>
                    <a:lnTo>
                      <a:pt x="76" y="71"/>
                    </a:lnTo>
                    <a:lnTo>
                      <a:pt x="94" y="96"/>
                    </a:lnTo>
                    <a:lnTo>
                      <a:pt x="79" y="111"/>
                    </a:lnTo>
                    <a:lnTo>
                      <a:pt x="273" y="86"/>
                    </a:lnTo>
                    <a:lnTo>
                      <a:pt x="608" y="7"/>
                    </a:lnTo>
                    <a:lnTo>
                      <a:pt x="651" y="0"/>
                    </a:lnTo>
                    <a:lnTo>
                      <a:pt x="655" y="14"/>
                    </a:lnTo>
                    <a:lnTo>
                      <a:pt x="683" y="25"/>
                    </a:lnTo>
                    <a:lnTo>
                      <a:pt x="687" y="46"/>
                    </a:lnTo>
                    <a:lnTo>
                      <a:pt x="701" y="71"/>
                    </a:lnTo>
                    <a:lnTo>
                      <a:pt x="723" y="71"/>
                    </a:lnTo>
                    <a:lnTo>
                      <a:pt x="737" y="96"/>
                    </a:lnTo>
                    <a:lnTo>
                      <a:pt x="723" y="111"/>
                    </a:lnTo>
                    <a:lnTo>
                      <a:pt x="723" y="140"/>
                    </a:lnTo>
                    <a:lnTo>
                      <a:pt x="705" y="168"/>
                    </a:lnTo>
                    <a:lnTo>
                      <a:pt x="719" y="179"/>
                    </a:lnTo>
                    <a:lnTo>
                      <a:pt x="701" y="197"/>
                    </a:lnTo>
                    <a:lnTo>
                      <a:pt x="701" y="222"/>
                    </a:lnTo>
                    <a:lnTo>
                      <a:pt x="719" y="244"/>
                    </a:lnTo>
                    <a:lnTo>
                      <a:pt x="723" y="269"/>
                    </a:lnTo>
                    <a:lnTo>
                      <a:pt x="759" y="272"/>
                    </a:lnTo>
                    <a:lnTo>
                      <a:pt x="773" y="294"/>
                    </a:lnTo>
                    <a:lnTo>
                      <a:pt x="755" y="337"/>
                    </a:lnTo>
                    <a:lnTo>
                      <a:pt x="737" y="358"/>
                    </a:lnTo>
                    <a:lnTo>
                      <a:pt x="694" y="380"/>
                    </a:lnTo>
                    <a:lnTo>
                      <a:pt x="669" y="412"/>
                    </a:lnTo>
                    <a:lnTo>
                      <a:pt x="432" y="451"/>
                    </a:lnTo>
                    <a:lnTo>
                      <a:pt x="72" y="509"/>
                    </a:lnTo>
                    <a:lnTo>
                      <a:pt x="40" y="394"/>
                    </a:lnTo>
                    <a:lnTo>
                      <a:pt x="33" y="380"/>
                    </a:lnTo>
                    <a:lnTo>
                      <a:pt x="43" y="351"/>
                    </a:lnTo>
                    <a:lnTo>
                      <a:pt x="0" y="13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0" name=""/>
              <p:cNvSpPr/>
              <p:nvPr/>
            </p:nvSpPr>
            <p:spPr>
              <a:xfrm>
                <a:off x="7773480" y="2419200"/>
                <a:ext cx="598320" cy="403200"/>
              </a:xfrm>
              <a:custGeom>
                <a:avLst/>
                <a:gdLst/>
                <a:ahLst/>
                <a:rect l="l" t="t" r="r" b="b"/>
                <a:pathLst>
                  <a:path w="773" h="509">
                    <a:moveTo>
                      <a:pt x="0" y="136"/>
                    </a:moveTo>
                    <a:lnTo>
                      <a:pt x="43" y="93"/>
                    </a:lnTo>
                    <a:lnTo>
                      <a:pt x="76" y="71"/>
                    </a:lnTo>
                    <a:lnTo>
                      <a:pt x="94" y="96"/>
                    </a:lnTo>
                    <a:lnTo>
                      <a:pt x="79" y="111"/>
                    </a:lnTo>
                    <a:lnTo>
                      <a:pt x="273" y="86"/>
                    </a:lnTo>
                    <a:lnTo>
                      <a:pt x="608" y="7"/>
                    </a:lnTo>
                    <a:lnTo>
                      <a:pt x="651" y="0"/>
                    </a:lnTo>
                    <a:lnTo>
                      <a:pt x="655" y="14"/>
                    </a:lnTo>
                    <a:lnTo>
                      <a:pt x="683" y="25"/>
                    </a:lnTo>
                    <a:lnTo>
                      <a:pt x="687" y="46"/>
                    </a:lnTo>
                    <a:lnTo>
                      <a:pt x="701" y="71"/>
                    </a:lnTo>
                    <a:lnTo>
                      <a:pt x="723" y="71"/>
                    </a:lnTo>
                    <a:lnTo>
                      <a:pt x="737" y="96"/>
                    </a:lnTo>
                    <a:lnTo>
                      <a:pt x="723" y="111"/>
                    </a:lnTo>
                    <a:lnTo>
                      <a:pt x="723" y="140"/>
                    </a:lnTo>
                    <a:lnTo>
                      <a:pt x="705" y="168"/>
                    </a:lnTo>
                    <a:lnTo>
                      <a:pt x="719" y="179"/>
                    </a:lnTo>
                    <a:lnTo>
                      <a:pt x="701" y="197"/>
                    </a:lnTo>
                    <a:lnTo>
                      <a:pt x="701" y="222"/>
                    </a:lnTo>
                    <a:lnTo>
                      <a:pt x="719" y="244"/>
                    </a:lnTo>
                    <a:lnTo>
                      <a:pt x="723" y="269"/>
                    </a:lnTo>
                    <a:lnTo>
                      <a:pt x="759" y="272"/>
                    </a:lnTo>
                    <a:lnTo>
                      <a:pt x="773" y="294"/>
                    </a:lnTo>
                    <a:lnTo>
                      <a:pt x="755" y="337"/>
                    </a:lnTo>
                    <a:lnTo>
                      <a:pt x="737" y="358"/>
                    </a:lnTo>
                    <a:lnTo>
                      <a:pt x="694" y="380"/>
                    </a:lnTo>
                    <a:lnTo>
                      <a:pt x="669" y="412"/>
                    </a:lnTo>
                    <a:lnTo>
                      <a:pt x="432" y="451"/>
                    </a:lnTo>
                    <a:lnTo>
                      <a:pt x="72" y="509"/>
                    </a:lnTo>
                    <a:lnTo>
                      <a:pt x="40" y="394"/>
                    </a:lnTo>
                    <a:lnTo>
                      <a:pt x="33" y="380"/>
                    </a:lnTo>
                    <a:lnTo>
                      <a:pt x="43" y="351"/>
                    </a:lnTo>
                    <a:lnTo>
                      <a:pt x="0" y="136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1" name=""/>
            <p:cNvGrpSpPr/>
            <p:nvPr/>
          </p:nvGrpSpPr>
          <p:grpSpPr>
            <a:xfrm>
              <a:off x="7646400" y="2749680"/>
              <a:ext cx="412200" cy="444240"/>
              <a:chOff x="7646400" y="2749680"/>
              <a:chExt cx="412200" cy="444240"/>
            </a:xfrm>
          </p:grpSpPr>
          <p:sp>
            <p:nvSpPr>
              <p:cNvPr id="412" name=""/>
              <p:cNvSpPr/>
              <p:nvPr/>
            </p:nvSpPr>
            <p:spPr>
              <a:xfrm>
                <a:off x="7646400" y="2749680"/>
                <a:ext cx="412200" cy="444240"/>
              </a:xfrm>
              <a:custGeom>
                <a:avLst/>
                <a:gdLst/>
                <a:ahLst/>
                <a:rect l="l" t="t" r="r" b="b"/>
                <a:pathLst>
                  <a:path w="533" h="559">
                    <a:moveTo>
                      <a:pt x="205" y="0"/>
                    </a:moveTo>
                    <a:lnTo>
                      <a:pt x="187" y="25"/>
                    </a:lnTo>
                    <a:lnTo>
                      <a:pt x="194" y="107"/>
                    </a:lnTo>
                    <a:lnTo>
                      <a:pt x="187" y="150"/>
                    </a:lnTo>
                    <a:lnTo>
                      <a:pt x="158" y="147"/>
                    </a:lnTo>
                    <a:lnTo>
                      <a:pt x="147" y="190"/>
                    </a:lnTo>
                    <a:lnTo>
                      <a:pt x="104" y="186"/>
                    </a:lnTo>
                    <a:lnTo>
                      <a:pt x="86" y="197"/>
                    </a:lnTo>
                    <a:lnTo>
                      <a:pt x="97" y="218"/>
                    </a:lnTo>
                    <a:lnTo>
                      <a:pt x="90" y="243"/>
                    </a:lnTo>
                    <a:lnTo>
                      <a:pt x="111" y="269"/>
                    </a:lnTo>
                    <a:lnTo>
                      <a:pt x="101" y="287"/>
                    </a:lnTo>
                    <a:lnTo>
                      <a:pt x="65" y="261"/>
                    </a:lnTo>
                    <a:lnTo>
                      <a:pt x="40" y="279"/>
                    </a:lnTo>
                    <a:lnTo>
                      <a:pt x="47" y="344"/>
                    </a:lnTo>
                    <a:lnTo>
                      <a:pt x="29" y="344"/>
                    </a:lnTo>
                    <a:lnTo>
                      <a:pt x="25" y="373"/>
                    </a:lnTo>
                    <a:lnTo>
                      <a:pt x="0" y="383"/>
                    </a:lnTo>
                    <a:lnTo>
                      <a:pt x="7" y="408"/>
                    </a:lnTo>
                    <a:lnTo>
                      <a:pt x="15" y="430"/>
                    </a:lnTo>
                    <a:lnTo>
                      <a:pt x="22" y="459"/>
                    </a:lnTo>
                    <a:lnTo>
                      <a:pt x="54" y="477"/>
                    </a:lnTo>
                    <a:lnTo>
                      <a:pt x="86" y="484"/>
                    </a:lnTo>
                    <a:lnTo>
                      <a:pt x="90" y="512"/>
                    </a:lnTo>
                    <a:lnTo>
                      <a:pt x="129" y="534"/>
                    </a:lnTo>
                    <a:lnTo>
                      <a:pt x="133" y="559"/>
                    </a:lnTo>
                    <a:lnTo>
                      <a:pt x="172" y="548"/>
                    </a:lnTo>
                    <a:lnTo>
                      <a:pt x="172" y="534"/>
                    </a:lnTo>
                    <a:lnTo>
                      <a:pt x="230" y="538"/>
                    </a:lnTo>
                    <a:lnTo>
                      <a:pt x="237" y="523"/>
                    </a:lnTo>
                    <a:lnTo>
                      <a:pt x="266" y="520"/>
                    </a:lnTo>
                    <a:lnTo>
                      <a:pt x="266" y="491"/>
                    </a:lnTo>
                    <a:lnTo>
                      <a:pt x="307" y="491"/>
                    </a:lnTo>
                    <a:lnTo>
                      <a:pt x="310" y="469"/>
                    </a:lnTo>
                    <a:lnTo>
                      <a:pt x="332" y="448"/>
                    </a:lnTo>
                    <a:lnTo>
                      <a:pt x="336" y="416"/>
                    </a:lnTo>
                    <a:lnTo>
                      <a:pt x="353" y="398"/>
                    </a:lnTo>
                    <a:lnTo>
                      <a:pt x="350" y="355"/>
                    </a:lnTo>
                    <a:lnTo>
                      <a:pt x="364" y="337"/>
                    </a:lnTo>
                    <a:lnTo>
                      <a:pt x="375" y="308"/>
                    </a:lnTo>
                    <a:lnTo>
                      <a:pt x="382" y="287"/>
                    </a:lnTo>
                    <a:lnTo>
                      <a:pt x="411" y="279"/>
                    </a:lnTo>
                    <a:lnTo>
                      <a:pt x="422" y="301"/>
                    </a:lnTo>
                    <a:lnTo>
                      <a:pt x="457" y="236"/>
                    </a:lnTo>
                    <a:lnTo>
                      <a:pt x="490" y="233"/>
                    </a:lnTo>
                    <a:lnTo>
                      <a:pt x="497" y="211"/>
                    </a:lnTo>
                    <a:lnTo>
                      <a:pt x="486" y="190"/>
                    </a:lnTo>
                    <a:lnTo>
                      <a:pt x="529" y="179"/>
                    </a:lnTo>
                    <a:lnTo>
                      <a:pt x="518" y="147"/>
                    </a:lnTo>
                    <a:lnTo>
                      <a:pt x="518" y="111"/>
                    </a:lnTo>
                    <a:lnTo>
                      <a:pt x="533" y="107"/>
                    </a:lnTo>
                    <a:lnTo>
                      <a:pt x="526" y="89"/>
                    </a:lnTo>
                    <a:lnTo>
                      <a:pt x="472" y="100"/>
                    </a:lnTo>
                    <a:lnTo>
                      <a:pt x="436" y="93"/>
                    </a:lnTo>
                    <a:lnTo>
                      <a:pt x="436" y="122"/>
                    </a:lnTo>
                    <a:lnTo>
                      <a:pt x="379" y="157"/>
                    </a:lnTo>
                    <a:lnTo>
                      <a:pt x="364" y="71"/>
                    </a:lnTo>
                    <a:lnTo>
                      <a:pt x="233" y="89"/>
                    </a:lnTo>
                    <a:lnTo>
                      <a:pt x="20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3" name=""/>
              <p:cNvSpPr/>
              <p:nvPr/>
            </p:nvSpPr>
            <p:spPr>
              <a:xfrm>
                <a:off x="7646400" y="2749680"/>
                <a:ext cx="412200" cy="444240"/>
              </a:xfrm>
              <a:custGeom>
                <a:avLst/>
                <a:gdLst/>
                <a:ahLst/>
                <a:rect l="l" t="t" r="r" b="b"/>
                <a:pathLst>
                  <a:path w="533" h="559">
                    <a:moveTo>
                      <a:pt x="205" y="0"/>
                    </a:moveTo>
                    <a:lnTo>
                      <a:pt x="187" y="25"/>
                    </a:lnTo>
                    <a:lnTo>
                      <a:pt x="194" y="107"/>
                    </a:lnTo>
                    <a:lnTo>
                      <a:pt x="187" y="150"/>
                    </a:lnTo>
                    <a:lnTo>
                      <a:pt x="158" y="147"/>
                    </a:lnTo>
                    <a:lnTo>
                      <a:pt x="147" y="190"/>
                    </a:lnTo>
                    <a:lnTo>
                      <a:pt x="104" y="186"/>
                    </a:lnTo>
                    <a:lnTo>
                      <a:pt x="86" y="197"/>
                    </a:lnTo>
                    <a:lnTo>
                      <a:pt x="97" y="218"/>
                    </a:lnTo>
                    <a:lnTo>
                      <a:pt x="90" y="243"/>
                    </a:lnTo>
                    <a:lnTo>
                      <a:pt x="111" y="269"/>
                    </a:lnTo>
                    <a:lnTo>
                      <a:pt x="101" y="287"/>
                    </a:lnTo>
                    <a:lnTo>
                      <a:pt x="65" y="261"/>
                    </a:lnTo>
                    <a:lnTo>
                      <a:pt x="40" y="279"/>
                    </a:lnTo>
                    <a:lnTo>
                      <a:pt x="47" y="344"/>
                    </a:lnTo>
                    <a:lnTo>
                      <a:pt x="29" y="344"/>
                    </a:lnTo>
                    <a:lnTo>
                      <a:pt x="25" y="373"/>
                    </a:lnTo>
                    <a:lnTo>
                      <a:pt x="0" y="383"/>
                    </a:lnTo>
                    <a:lnTo>
                      <a:pt x="7" y="408"/>
                    </a:lnTo>
                    <a:lnTo>
                      <a:pt x="15" y="430"/>
                    </a:lnTo>
                    <a:lnTo>
                      <a:pt x="22" y="459"/>
                    </a:lnTo>
                    <a:lnTo>
                      <a:pt x="54" y="477"/>
                    </a:lnTo>
                    <a:lnTo>
                      <a:pt x="86" y="484"/>
                    </a:lnTo>
                    <a:lnTo>
                      <a:pt x="90" y="512"/>
                    </a:lnTo>
                    <a:lnTo>
                      <a:pt x="129" y="534"/>
                    </a:lnTo>
                    <a:lnTo>
                      <a:pt x="133" y="559"/>
                    </a:lnTo>
                    <a:lnTo>
                      <a:pt x="172" y="548"/>
                    </a:lnTo>
                    <a:lnTo>
                      <a:pt x="172" y="534"/>
                    </a:lnTo>
                    <a:lnTo>
                      <a:pt x="230" y="538"/>
                    </a:lnTo>
                    <a:lnTo>
                      <a:pt x="237" y="523"/>
                    </a:lnTo>
                    <a:lnTo>
                      <a:pt x="266" y="520"/>
                    </a:lnTo>
                    <a:lnTo>
                      <a:pt x="266" y="491"/>
                    </a:lnTo>
                    <a:lnTo>
                      <a:pt x="307" y="491"/>
                    </a:lnTo>
                    <a:lnTo>
                      <a:pt x="310" y="469"/>
                    </a:lnTo>
                    <a:lnTo>
                      <a:pt x="332" y="448"/>
                    </a:lnTo>
                    <a:lnTo>
                      <a:pt x="336" y="416"/>
                    </a:lnTo>
                    <a:lnTo>
                      <a:pt x="353" y="398"/>
                    </a:lnTo>
                    <a:lnTo>
                      <a:pt x="350" y="355"/>
                    </a:lnTo>
                    <a:lnTo>
                      <a:pt x="364" y="337"/>
                    </a:lnTo>
                    <a:lnTo>
                      <a:pt x="375" y="308"/>
                    </a:lnTo>
                    <a:lnTo>
                      <a:pt x="382" y="287"/>
                    </a:lnTo>
                    <a:lnTo>
                      <a:pt x="411" y="279"/>
                    </a:lnTo>
                    <a:lnTo>
                      <a:pt x="422" y="301"/>
                    </a:lnTo>
                    <a:lnTo>
                      <a:pt x="457" y="236"/>
                    </a:lnTo>
                    <a:lnTo>
                      <a:pt x="490" y="233"/>
                    </a:lnTo>
                    <a:lnTo>
                      <a:pt x="497" y="211"/>
                    </a:lnTo>
                    <a:lnTo>
                      <a:pt x="486" y="190"/>
                    </a:lnTo>
                    <a:lnTo>
                      <a:pt x="529" y="179"/>
                    </a:lnTo>
                    <a:lnTo>
                      <a:pt x="518" y="147"/>
                    </a:lnTo>
                    <a:lnTo>
                      <a:pt x="518" y="111"/>
                    </a:lnTo>
                    <a:lnTo>
                      <a:pt x="533" y="107"/>
                    </a:lnTo>
                    <a:lnTo>
                      <a:pt x="526" y="89"/>
                    </a:lnTo>
                    <a:lnTo>
                      <a:pt x="472" y="100"/>
                    </a:lnTo>
                    <a:lnTo>
                      <a:pt x="436" y="93"/>
                    </a:lnTo>
                    <a:lnTo>
                      <a:pt x="436" y="122"/>
                    </a:lnTo>
                    <a:lnTo>
                      <a:pt x="379" y="157"/>
                    </a:lnTo>
                    <a:lnTo>
                      <a:pt x="364" y="71"/>
                    </a:lnTo>
                    <a:lnTo>
                      <a:pt x="233" y="89"/>
                    </a:lnTo>
                    <a:lnTo>
                      <a:pt x="205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4" name=""/>
            <p:cNvGrpSpPr/>
            <p:nvPr/>
          </p:nvGrpSpPr>
          <p:grpSpPr>
            <a:xfrm>
              <a:off x="6960960" y="2976480"/>
              <a:ext cx="750240" cy="412560"/>
              <a:chOff x="6960960" y="2976480"/>
              <a:chExt cx="750240" cy="412560"/>
            </a:xfrm>
          </p:grpSpPr>
          <p:sp>
            <p:nvSpPr>
              <p:cNvPr id="415" name=""/>
              <p:cNvSpPr/>
              <p:nvPr/>
            </p:nvSpPr>
            <p:spPr>
              <a:xfrm>
                <a:off x="6960960" y="2976480"/>
                <a:ext cx="750240" cy="412560"/>
              </a:xfrm>
              <a:custGeom>
                <a:avLst/>
                <a:gdLst/>
                <a:ahLst/>
                <a:rect l="l" t="t" r="r" b="b"/>
                <a:pathLst>
                  <a:path w="969" h="519">
                    <a:moveTo>
                      <a:pt x="969" y="200"/>
                    </a:moveTo>
                    <a:lnTo>
                      <a:pt x="969" y="265"/>
                    </a:lnTo>
                    <a:lnTo>
                      <a:pt x="951" y="268"/>
                    </a:lnTo>
                    <a:lnTo>
                      <a:pt x="940" y="286"/>
                    </a:lnTo>
                    <a:lnTo>
                      <a:pt x="918" y="272"/>
                    </a:lnTo>
                    <a:lnTo>
                      <a:pt x="911" y="297"/>
                    </a:lnTo>
                    <a:lnTo>
                      <a:pt x="897" y="294"/>
                    </a:lnTo>
                    <a:lnTo>
                      <a:pt x="893" y="329"/>
                    </a:lnTo>
                    <a:lnTo>
                      <a:pt x="879" y="351"/>
                    </a:lnTo>
                    <a:lnTo>
                      <a:pt x="865" y="347"/>
                    </a:lnTo>
                    <a:lnTo>
                      <a:pt x="865" y="365"/>
                    </a:lnTo>
                    <a:lnTo>
                      <a:pt x="836" y="362"/>
                    </a:lnTo>
                    <a:lnTo>
                      <a:pt x="832" y="394"/>
                    </a:lnTo>
                    <a:lnTo>
                      <a:pt x="811" y="394"/>
                    </a:lnTo>
                    <a:lnTo>
                      <a:pt x="811" y="408"/>
                    </a:lnTo>
                    <a:lnTo>
                      <a:pt x="614" y="437"/>
                    </a:lnTo>
                    <a:lnTo>
                      <a:pt x="427" y="455"/>
                    </a:lnTo>
                    <a:lnTo>
                      <a:pt x="291" y="455"/>
                    </a:lnTo>
                    <a:lnTo>
                      <a:pt x="266" y="484"/>
                    </a:lnTo>
                    <a:lnTo>
                      <a:pt x="244" y="480"/>
                    </a:lnTo>
                    <a:lnTo>
                      <a:pt x="226" y="466"/>
                    </a:lnTo>
                    <a:lnTo>
                      <a:pt x="208" y="469"/>
                    </a:lnTo>
                    <a:lnTo>
                      <a:pt x="173" y="494"/>
                    </a:lnTo>
                    <a:lnTo>
                      <a:pt x="126" y="519"/>
                    </a:lnTo>
                    <a:lnTo>
                      <a:pt x="79" y="516"/>
                    </a:lnTo>
                    <a:lnTo>
                      <a:pt x="0" y="519"/>
                    </a:lnTo>
                    <a:lnTo>
                      <a:pt x="47" y="484"/>
                    </a:lnTo>
                    <a:lnTo>
                      <a:pt x="43" y="423"/>
                    </a:lnTo>
                    <a:lnTo>
                      <a:pt x="65" y="398"/>
                    </a:lnTo>
                    <a:lnTo>
                      <a:pt x="147" y="412"/>
                    </a:lnTo>
                    <a:lnTo>
                      <a:pt x="140" y="394"/>
                    </a:lnTo>
                    <a:lnTo>
                      <a:pt x="115" y="365"/>
                    </a:lnTo>
                    <a:lnTo>
                      <a:pt x="147" y="337"/>
                    </a:lnTo>
                    <a:lnTo>
                      <a:pt x="173" y="329"/>
                    </a:lnTo>
                    <a:lnTo>
                      <a:pt x="187" y="279"/>
                    </a:lnTo>
                    <a:lnTo>
                      <a:pt x="234" y="272"/>
                    </a:lnTo>
                    <a:lnTo>
                      <a:pt x="255" y="240"/>
                    </a:lnTo>
                    <a:lnTo>
                      <a:pt x="277" y="240"/>
                    </a:lnTo>
                    <a:lnTo>
                      <a:pt x="294" y="258"/>
                    </a:lnTo>
                    <a:lnTo>
                      <a:pt x="363" y="254"/>
                    </a:lnTo>
                    <a:lnTo>
                      <a:pt x="384" y="204"/>
                    </a:lnTo>
                    <a:lnTo>
                      <a:pt x="402" y="204"/>
                    </a:lnTo>
                    <a:lnTo>
                      <a:pt x="413" y="222"/>
                    </a:lnTo>
                    <a:lnTo>
                      <a:pt x="445" y="222"/>
                    </a:lnTo>
                    <a:lnTo>
                      <a:pt x="452" y="182"/>
                    </a:lnTo>
                    <a:lnTo>
                      <a:pt x="477" y="168"/>
                    </a:lnTo>
                    <a:lnTo>
                      <a:pt x="481" y="125"/>
                    </a:lnTo>
                    <a:lnTo>
                      <a:pt x="510" y="118"/>
                    </a:lnTo>
                    <a:lnTo>
                      <a:pt x="513" y="82"/>
                    </a:lnTo>
                    <a:lnTo>
                      <a:pt x="553" y="89"/>
                    </a:lnTo>
                    <a:lnTo>
                      <a:pt x="585" y="43"/>
                    </a:lnTo>
                    <a:lnTo>
                      <a:pt x="585" y="3"/>
                    </a:lnTo>
                    <a:lnTo>
                      <a:pt x="628" y="0"/>
                    </a:lnTo>
                    <a:lnTo>
                      <a:pt x="635" y="35"/>
                    </a:lnTo>
                    <a:lnTo>
                      <a:pt x="692" y="50"/>
                    </a:lnTo>
                    <a:lnTo>
                      <a:pt x="743" y="68"/>
                    </a:lnTo>
                    <a:lnTo>
                      <a:pt x="793" y="50"/>
                    </a:lnTo>
                    <a:lnTo>
                      <a:pt x="814" y="14"/>
                    </a:lnTo>
                    <a:lnTo>
                      <a:pt x="836" y="14"/>
                    </a:lnTo>
                    <a:lnTo>
                      <a:pt x="854" y="35"/>
                    </a:lnTo>
                    <a:lnTo>
                      <a:pt x="857" y="60"/>
                    </a:lnTo>
                    <a:lnTo>
                      <a:pt x="882" y="60"/>
                    </a:lnTo>
                    <a:lnTo>
                      <a:pt x="879" y="100"/>
                    </a:lnTo>
                    <a:lnTo>
                      <a:pt x="904" y="179"/>
                    </a:lnTo>
                    <a:lnTo>
                      <a:pt x="943" y="190"/>
                    </a:lnTo>
                    <a:lnTo>
                      <a:pt x="969" y="20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6" name=""/>
              <p:cNvSpPr/>
              <p:nvPr/>
            </p:nvSpPr>
            <p:spPr>
              <a:xfrm>
                <a:off x="6960960" y="2976480"/>
                <a:ext cx="750240" cy="412560"/>
              </a:xfrm>
              <a:custGeom>
                <a:avLst/>
                <a:gdLst/>
                <a:ahLst/>
                <a:rect l="l" t="t" r="r" b="b"/>
                <a:pathLst>
                  <a:path w="969" h="519">
                    <a:moveTo>
                      <a:pt x="969" y="200"/>
                    </a:moveTo>
                    <a:lnTo>
                      <a:pt x="969" y="265"/>
                    </a:lnTo>
                    <a:lnTo>
                      <a:pt x="951" y="268"/>
                    </a:lnTo>
                    <a:lnTo>
                      <a:pt x="940" y="286"/>
                    </a:lnTo>
                    <a:lnTo>
                      <a:pt x="918" y="272"/>
                    </a:lnTo>
                    <a:lnTo>
                      <a:pt x="911" y="297"/>
                    </a:lnTo>
                    <a:lnTo>
                      <a:pt x="897" y="294"/>
                    </a:lnTo>
                    <a:lnTo>
                      <a:pt x="893" y="329"/>
                    </a:lnTo>
                    <a:lnTo>
                      <a:pt x="879" y="351"/>
                    </a:lnTo>
                    <a:lnTo>
                      <a:pt x="865" y="347"/>
                    </a:lnTo>
                    <a:lnTo>
                      <a:pt x="865" y="365"/>
                    </a:lnTo>
                    <a:lnTo>
                      <a:pt x="836" y="362"/>
                    </a:lnTo>
                    <a:lnTo>
                      <a:pt x="832" y="394"/>
                    </a:lnTo>
                    <a:lnTo>
                      <a:pt x="811" y="394"/>
                    </a:lnTo>
                    <a:lnTo>
                      <a:pt x="811" y="408"/>
                    </a:lnTo>
                    <a:lnTo>
                      <a:pt x="614" y="437"/>
                    </a:lnTo>
                    <a:lnTo>
                      <a:pt x="427" y="455"/>
                    </a:lnTo>
                    <a:lnTo>
                      <a:pt x="291" y="455"/>
                    </a:lnTo>
                    <a:lnTo>
                      <a:pt x="266" y="484"/>
                    </a:lnTo>
                    <a:lnTo>
                      <a:pt x="244" y="480"/>
                    </a:lnTo>
                    <a:lnTo>
                      <a:pt x="226" y="466"/>
                    </a:lnTo>
                    <a:lnTo>
                      <a:pt x="208" y="469"/>
                    </a:lnTo>
                    <a:lnTo>
                      <a:pt x="173" y="494"/>
                    </a:lnTo>
                    <a:lnTo>
                      <a:pt x="126" y="519"/>
                    </a:lnTo>
                    <a:lnTo>
                      <a:pt x="79" y="516"/>
                    </a:lnTo>
                    <a:lnTo>
                      <a:pt x="0" y="519"/>
                    </a:lnTo>
                    <a:lnTo>
                      <a:pt x="47" y="484"/>
                    </a:lnTo>
                    <a:lnTo>
                      <a:pt x="43" y="423"/>
                    </a:lnTo>
                    <a:lnTo>
                      <a:pt x="65" y="398"/>
                    </a:lnTo>
                    <a:lnTo>
                      <a:pt x="147" y="412"/>
                    </a:lnTo>
                    <a:lnTo>
                      <a:pt x="140" y="394"/>
                    </a:lnTo>
                    <a:lnTo>
                      <a:pt x="115" y="365"/>
                    </a:lnTo>
                    <a:lnTo>
                      <a:pt x="147" y="337"/>
                    </a:lnTo>
                    <a:lnTo>
                      <a:pt x="173" y="329"/>
                    </a:lnTo>
                    <a:lnTo>
                      <a:pt x="187" y="279"/>
                    </a:lnTo>
                    <a:lnTo>
                      <a:pt x="234" y="272"/>
                    </a:lnTo>
                    <a:lnTo>
                      <a:pt x="255" y="240"/>
                    </a:lnTo>
                    <a:lnTo>
                      <a:pt x="277" y="240"/>
                    </a:lnTo>
                    <a:lnTo>
                      <a:pt x="294" y="258"/>
                    </a:lnTo>
                    <a:lnTo>
                      <a:pt x="363" y="254"/>
                    </a:lnTo>
                    <a:lnTo>
                      <a:pt x="384" y="204"/>
                    </a:lnTo>
                    <a:lnTo>
                      <a:pt x="402" y="204"/>
                    </a:lnTo>
                    <a:lnTo>
                      <a:pt x="413" y="222"/>
                    </a:lnTo>
                    <a:lnTo>
                      <a:pt x="445" y="222"/>
                    </a:lnTo>
                    <a:lnTo>
                      <a:pt x="452" y="182"/>
                    </a:lnTo>
                    <a:lnTo>
                      <a:pt x="477" y="168"/>
                    </a:lnTo>
                    <a:lnTo>
                      <a:pt x="481" y="125"/>
                    </a:lnTo>
                    <a:lnTo>
                      <a:pt x="510" y="118"/>
                    </a:lnTo>
                    <a:lnTo>
                      <a:pt x="513" y="82"/>
                    </a:lnTo>
                    <a:lnTo>
                      <a:pt x="553" y="89"/>
                    </a:lnTo>
                    <a:lnTo>
                      <a:pt x="585" y="43"/>
                    </a:lnTo>
                    <a:lnTo>
                      <a:pt x="585" y="3"/>
                    </a:lnTo>
                    <a:lnTo>
                      <a:pt x="628" y="0"/>
                    </a:lnTo>
                    <a:lnTo>
                      <a:pt x="635" y="35"/>
                    </a:lnTo>
                    <a:lnTo>
                      <a:pt x="692" y="50"/>
                    </a:lnTo>
                    <a:lnTo>
                      <a:pt x="743" y="68"/>
                    </a:lnTo>
                    <a:lnTo>
                      <a:pt x="793" y="50"/>
                    </a:lnTo>
                    <a:lnTo>
                      <a:pt x="814" y="14"/>
                    </a:lnTo>
                    <a:lnTo>
                      <a:pt x="836" y="14"/>
                    </a:lnTo>
                    <a:lnTo>
                      <a:pt x="854" y="35"/>
                    </a:lnTo>
                    <a:lnTo>
                      <a:pt x="857" y="60"/>
                    </a:lnTo>
                    <a:lnTo>
                      <a:pt x="882" y="60"/>
                    </a:lnTo>
                    <a:lnTo>
                      <a:pt x="879" y="100"/>
                    </a:lnTo>
                    <a:lnTo>
                      <a:pt x="904" y="179"/>
                    </a:lnTo>
                    <a:lnTo>
                      <a:pt x="943" y="190"/>
                    </a:lnTo>
                    <a:lnTo>
                      <a:pt x="969" y="20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7" name=""/>
            <p:cNvGrpSpPr/>
            <p:nvPr/>
          </p:nvGrpSpPr>
          <p:grpSpPr>
            <a:xfrm>
              <a:off x="7928640" y="2746440"/>
              <a:ext cx="477360" cy="225360"/>
              <a:chOff x="7928640" y="2746440"/>
              <a:chExt cx="477360" cy="225360"/>
            </a:xfrm>
          </p:grpSpPr>
          <p:sp>
            <p:nvSpPr>
              <p:cNvPr id="418" name=""/>
              <p:cNvSpPr/>
              <p:nvPr/>
            </p:nvSpPr>
            <p:spPr>
              <a:xfrm>
                <a:off x="7928640" y="2746440"/>
                <a:ext cx="477360" cy="225360"/>
              </a:xfrm>
              <a:custGeom>
                <a:avLst/>
                <a:gdLst/>
                <a:ahLst/>
                <a:rect l="l" t="t" r="r" b="b"/>
                <a:pathLst>
                  <a:path w="617" h="283">
                    <a:moveTo>
                      <a:pt x="606" y="183"/>
                    </a:moveTo>
                    <a:lnTo>
                      <a:pt x="617" y="219"/>
                    </a:lnTo>
                    <a:lnTo>
                      <a:pt x="606" y="219"/>
                    </a:lnTo>
                    <a:lnTo>
                      <a:pt x="606" y="230"/>
                    </a:lnTo>
                    <a:lnTo>
                      <a:pt x="592" y="244"/>
                    </a:lnTo>
                    <a:lnTo>
                      <a:pt x="592" y="265"/>
                    </a:lnTo>
                    <a:lnTo>
                      <a:pt x="527" y="280"/>
                    </a:lnTo>
                    <a:lnTo>
                      <a:pt x="513" y="247"/>
                    </a:lnTo>
                    <a:lnTo>
                      <a:pt x="491" y="247"/>
                    </a:lnTo>
                    <a:lnTo>
                      <a:pt x="466" y="187"/>
                    </a:lnTo>
                    <a:lnTo>
                      <a:pt x="484" y="158"/>
                    </a:lnTo>
                    <a:lnTo>
                      <a:pt x="466" y="158"/>
                    </a:lnTo>
                    <a:lnTo>
                      <a:pt x="441" y="129"/>
                    </a:lnTo>
                    <a:lnTo>
                      <a:pt x="459" y="97"/>
                    </a:lnTo>
                    <a:lnTo>
                      <a:pt x="448" y="93"/>
                    </a:lnTo>
                    <a:lnTo>
                      <a:pt x="445" y="65"/>
                    </a:lnTo>
                    <a:lnTo>
                      <a:pt x="459" y="25"/>
                    </a:lnTo>
                    <a:lnTo>
                      <a:pt x="430" y="32"/>
                    </a:lnTo>
                    <a:lnTo>
                      <a:pt x="423" y="65"/>
                    </a:lnTo>
                    <a:lnTo>
                      <a:pt x="398" y="83"/>
                    </a:lnTo>
                    <a:lnTo>
                      <a:pt x="416" y="108"/>
                    </a:lnTo>
                    <a:lnTo>
                      <a:pt x="413" y="136"/>
                    </a:lnTo>
                    <a:lnTo>
                      <a:pt x="427" y="140"/>
                    </a:lnTo>
                    <a:lnTo>
                      <a:pt x="413" y="169"/>
                    </a:lnTo>
                    <a:lnTo>
                      <a:pt x="423" y="201"/>
                    </a:lnTo>
                    <a:lnTo>
                      <a:pt x="430" y="244"/>
                    </a:lnTo>
                    <a:lnTo>
                      <a:pt x="456" y="262"/>
                    </a:lnTo>
                    <a:lnTo>
                      <a:pt x="445" y="283"/>
                    </a:lnTo>
                    <a:lnTo>
                      <a:pt x="427" y="273"/>
                    </a:lnTo>
                    <a:lnTo>
                      <a:pt x="395" y="276"/>
                    </a:lnTo>
                    <a:lnTo>
                      <a:pt x="387" y="258"/>
                    </a:lnTo>
                    <a:lnTo>
                      <a:pt x="341" y="265"/>
                    </a:lnTo>
                    <a:lnTo>
                      <a:pt x="330" y="222"/>
                    </a:lnTo>
                    <a:lnTo>
                      <a:pt x="334" y="197"/>
                    </a:lnTo>
                    <a:lnTo>
                      <a:pt x="359" y="165"/>
                    </a:lnTo>
                    <a:lnTo>
                      <a:pt x="344" y="143"/>
                    </a:lnTo>
                    <a:lnTo>
                      <a:pt x="280" y="136"/>
                    </a:lnTo>
                    <a:lnTo>
                      <a:pt x="273" y="104"/>
                    </a:lnTo>
                    <a:lnTo>
                      <a:pt x="248" y="108"/>
                    </a:lnTo>
                    <a:lnTo>
                      <a:pt x="237" y="136"/>
                    </a:lnTo>
                    <a:lnTo>
                      <a:pt x="197" y="143"/>
                    </a:lnTo>
                    <a:lnTo>
                      <a:pt x="165" y="115"/>
                    </a:lnTo>
                    <a:lnTo>
                      <a:pt x="158" y="86"/>
                    </a:lnTo>
                    <a:lnTo>
                      <a:pt x="111" y="100"/>
                    </a:lnTo>
                    <a:lnTo>
                      <a:pt x="72" y="97"/>
                    </a:lnTo>
                    <a:lnTo>
                      <a:pt x="68" y="126"/>
                    </a:lnTo>
                    <a:lnTo>
                      <a:pt x="11" y="158"/>
                    </a:lnTo>
                    <a:lnTo>
                      <a:pt x="0" y="75"/>
                    </a:lnTo>
                    <a:lnTo>
                      <a:pt x="470" y="0"/>
                    </a:lnTo>
                    <a:lnTo>
                      <a:pt x="527" y="183"/>
                    </a:lnTo>
                    <a:lnTo>
                      <a:pt x="606" y="18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9" name=""/>
              <p:cNvSpPr/>
              <p:nvPr/>
            </p:nvSpPr>
            <p:spPr>
              <a:xfrm>
                <a:off x="7928640" y="2746440"/>
                <a:ext cx="477360" cy="225360"/>
              </a:xfrm>
              <a:custGeom>
                <a:avLst/>
                <a:gdLst/>
                <a:ahLst/>
                <a:rect l="l" t="t" r="r" b="b"/>
                <a:pathLst>
                  <a:path w="617" h="283">
                    <a:moveTo>
                      <a:pt x="606" y="183"/>
                    </a:moveTo>
                    <a:lnTo>
                      <a:pt x="617" y="219"/>
                    </a:lnTo>
                    <a:lnTo>
                      <a:pt x="606" y="219"/>
                    </a:lnTo>
                    <a:lnTo>
                      <a:pt x="606" y="230"/>
                    </a:lnTo>
                    <a:lnTo>
                      <a:pt x="592" y="244"/>
                    </a:lnTo>
                    <a:lnTo>
                      <a:pt x="592" y="265"/>
                    </a:lnTo>
                    <a:lnTo>
                      <a:pt x="527" y="280"/>
                    </a:lnTo>
                    <a:lnTo>
                      <a:pt x="513" y="247"/>
                    </a:lnTo>
                    <a:lnTo>
                      <a:pt x="491" y="247"/>
                    </a:lnTo>
                    <a:lnTo>
                      <a:pt x="466" y="187"/>
                    </a:lnTo>
                    <a:lnTo>
                      <a:pt x="484" y="158"/>
                    </a:lnTo>
                    <a:lnTo>
                      <a:pt x="466" y="158"/>
                    </a:lnTo>
                    <a:lnTo>
                      <a:pt x="441" y="129"/>
                    </a:lnTo>
                    <a:lnTo>
                      <a:pt x="459" y="97"/>
                    </a:lnTo>
                    <a:lnTo>
                      <a:pt x="448" y="93"/>
                    </a:lnTo>
                    <a:lnTo>
                      <a:pt x="445" y="65"/>
                    </a:lnTo>
                    <a:lnTo>
                      <a:pt x="459" y="25"/>
                    </a:lnTo>
                    <a:lnTo>
                      <a:pt x="430" y="32"/>
                    </a:lnTo>
                    <a:lnTo>
                      <a:pt x="423" y="65"/>
                    </a:lnTo>
                    <a:lnTo>
                      <a:pt x="398" y="83"/>
                    </a:lnTo>
                    <a:lnTo>
                      <a:pt x="416" y="108"/>
                    </a:lnTo>
                    <a:lnTo>
                      <a:pt x="413" y="136"/>
                    </a:lnTo>
                    <a:lnTo>
                      <a:pt x="427" y="140"/>
                    </a:lnTo>
                    <a:lnTo>
                      <a:pt x="413" y="169"/>
                    </a:lnTo>
                    <a:lnTo>
                      <a:pt x="423" y="201"/>
                    </a:lnTo>
                    <a:lnTo>
                      <a:pt x="430" y="244"/>
                    </a:lnTo>
                    <a:lnTo>
                      <a:pt x="456" y="262"/>
                    </a:lnTo>
                    <a:lnTo>
                      <a:pt x="445" y="283"/>
                    </a:lnTo>
                    <a:lnTo>
                      <a:pt x="427" y="273"/>
                    </a:lnTo>
                    <a:lnTo>
                      <a:pt x="395" y="276"/>
                    </a:lnTo>
                    <a:lnTo>
                      <a:pt x="387" y="258"/>
                    </a:lnTo>
                    <a:lnTo>
                      <a:pt x="341" y="265"/>
                    </a:lnTo>
                    <a:lnTo>
                      <a:pt x="330" y="222"/>
                    </a:lnTo>
                    <a:lnTo>
                      <a:pt x="334" y="197"/>
                    </a:lnTo>
                    <a:lnTo>
                      <a:pt x="359" y="165"/>
                    </a:lnTo>
                    <a:lnTo>
                      <a:pt x="344" y="143"/>
                    </a:lnTo>
                    <a:lnTo>
                      <a:pt x="280" y="136"/>
                    </a:lnTo>
                    <a:lnTo>
                      <a:pt x="273" y="104"/>
                    </a:lnTo>
                    <a:lnTo>
                      <a:pt x="248" y="108"/>
                    </a:lnTo>
                    <a:lnTo>
                      <a:pt x="237" y="136"/>
                    </a:lnTo>
                    <a:lnTo>
                      <a:pt x="197" y="143"/>
                    </a:lnTo>
                    <a:lnTo>
                      <a:pt x="165" y="115"/>
                    </a:lnTo>
                    <a:lnTo>
                      <a:pt x="158" y="86"/>
                    </a:lnTo>
                    <a:lnTo>
                      <a:pt x="111" y="100"/>
                    </a:lnTo>
                    <a:lnTo>
                      <a:pt x="72" y="97"/>
                    </a:lnTo>
                    <a:lnTo>
                      <a:pt x="68" y="126"/>
                    </a:lnTo>
                    <a:lnTo>
                      <a:pt x="11" y="158"/>
                    </a:lnTo>
                    <a:lnTo>
                      <a:pt x="0" y="75"/>
                    </a:lnTo>
                    <a:lnTo>
                      <a:pt x="470" y="0"/>
                    </a:lnTo>
                    <a:lnTo>
                      <a:pt x="527" y="183"/>
                    </a:lnTo>
                    <a:lnTo>
                      <a:pt x="606" y="183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0" name=""/>
            <p:cNvGrpSpPr/>
            <p:nvPr/>
          </p:nvGrpSpPr>
          <p:grpSpPr>
            <a:xfrm>
              <a:off x="8485200" y="1887480"/>
              <a:ext cx="190440" cy="374760"/>
              <a:chOff x="8485200" y="1887480"/>
              <a:chExt cx="190440" cy="374760"/>
            </a:xfrm>
          </p:grpSpPr>
          <p:sp>
            <p:nvSpPr>
              <p:cNvPr id="421" name=""/>
              <p:cNvSpPr/>
              <p:nvPr/>
            </p:nvSpPr>
            <p:spPr>
              <a:xfrm>
                <a:off x="8485200" y="1887480"/>
                <a:ext cx="190440" cy="374760"/>
              </a:xfrm>
              <a:custGeom>
                <a:avLst/>
                <a:gdLst/>
                <a:ahLst/>
                <a:rect l="l" t="t" r="r" b="b"/>
                <a:pathLst>
                  <a:path w="248" h="473">
                    <a:moveTo>
                      <a:pt x="40" y="54"/>
                    </a:moveTo>
                    <a:lnTo>
                      <a:pt x="29" y="29"/>
                    </a:lnTo>
                    <a:lnTo>
                      <a:pt x="40" y="7"/>
                    </a:lnTo>
                    <a:lnTo>
                      <a:pt x="68" y="0"/>
                    </a:lnTo>
                    <a:lnTo>
                      <a:pt x="97" y="14"/>
                    </a:lnTo>
                    <a:lnTo>
                      <a:pt x="140" y="151"/>
                    </a:lnTo>
                    <a:lnTo>
                      <a:pt x="154" y="165"/>
                    </a:lnTo>
                    <a:lnTo>
                      <a:pt x="158" y="212"/>
                    </a:lnTo>
                    <a:lnTo>
                      <a:pt x="165" y="230"/>
                    </a:lnTo>
                    <a:lnTo>
                      <a:pt x="183" y="247"/>
                    </a:lnTo>
                    <a:lnTo>
                      <a:pt x="180" y="312"/>
                    </a:lnTo>
                    <a:lnTo>
                      <a:pt x="205" y="337"/>
                    </a:lnTo>
                    <a:lnTo>
                      <a:pt x="212" y="359"/>
                    </a:lnTo>
                    <a:lnTo>
                      <a:pt x="244" y="359"/>
                    </a:lnTo>
                    <a:lnTo>
                      <a:pt x="248" y="373"/>
                    </a:lnTo>
                    <a:lnTo>
                      <a:pt x="226" y="398"/>
                    </a:lnTo>
                    <a:lnTo>
                      <a:pt x="215" y="420"/>
                    </a:lnTo>
                    <a:lnTo>
                      <a:pt x="187" y="420"/>
                    </a:lnTo>
                    <a:lnTo>
                      <a:pt x="180" y="452"/>
                    </a:lnTo>
                    <a:lnTo>
                      <a:pt x="158" y="452"/>
                    </a:lnTo>
                    <a:lnTo>
                      <a:pt x="47" y="473"/>
                    </a:lnTo>
                    <a:lnTo>
                      <a:pt x="18" y="416"/>
                    </a:lnTo>
                    <a:lnTo>
                      <a:pt x="33" y="351"/>
                    </a:lnTo>
                    <a:lnTo>
                      <a:pt x="0" y="319"/>
                    </a:lnTo>
                    <a:lnTo>
                      <a:pt x="33" y="280"/>
                    </a:lnTo>
                    <a:lnTo>
                      <a:pt x="29" y="251"/>
                    </a:lnTo>
                    <a:lnTo>
                      <a:pt x="15" y="226"/>
                    </a:lnTo>
                    <a:lnTo>
                      <a:pt x="25" y="204"/>
                    </a:lnTo>
                    <a:lnTo>
                      <a:pt x="58" y="194"/>
                    </a:lnTo>
                    <a:lnTo>
                      <a:pt x="58" y="172"/>
                    </a:lnTo>
                    <a:lnTo>
                      <a:pt x="72" y="151"/>
                    </a:lnTo>
                    <a:lnTo>
                      <a:pt x="47" y="136"/>
                    </a:lnTo>
                    <a:lnTo>
                      <a:pt x="47" y="115"/>
                    </a:lnTo>
                    <a:lnTo>
                      <a:pt x="54" y="86"/>
                    </a:lnTo>
                    <a:lnTo>
                      <a:pt x="40" y="5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2" name=""/>
              <p:cNvSpPr/>
              <p:nvPr/>
            </p:nvSpPr>
            <p:spPr>
              <a:xfrm>
                <a:off x="8485200" y="1887480"/>
                <a:ext cx="190440" cy="374760"/>
              </a:xfrm>
              <a:custGeom>
                <a:avLst/>
                <a:gdLst/>
                <a:ahLst/>
                <a:rect l="l" t="t" r="r" b="b"/>
                <a:pathLst>
                  <a:path w="248" h="473">
                    <a:moveTo>
                      <a:pt x="40" y="54"/>
                    </a:moveTo>
                    <a:lnTo>
                      <a:pt x="29" y="29"/>
                    </a:lnTo>
                    <a:lnTo>
                      <a:pt x="40" y="7"/>
                    </a:lnTo>
                    <a:lnTo>
                      <a:pt x="68" y="0"/>
                    </a:lnTo>
                    <a:lnTo>
                      <a:pt x="97" y="14"/>
                    </a:lnTo>
                    <a:lnTo>
                      <a:pt x="140" y="151"/>
                    </a:lnTo>
                    <a:lnTo>
                      <a:pt x="154" y="165"/>
                    </a:lnTo>
                    <a:lnTo>
                      <a:pt x="158" y="212"/>
                    </a:lnTo>
                    <a:lnTo>
                      <a:pt x="165" y="230"/>
                    </a:lnTo>
                    <a:lnTo>
                      <a:pt x="183" y="247"/>
                    </a:lnTo>
                    <a:lnTo>
                      <a:pt x="180" y="312"/>
                    </a:lnTo>
                    <a:lnTo>
                      <a:pt x="205" y="337"/>
                    </a:lnTo>
                    <a:lnTo>
                      <a:pt x="212" y="359"/>
                    </a:lnTo>
                    <a:lnTo>
                      <a:pt x="244" y="359"/>
                    </a:lnTo>
                    <a:lnTo>
                      <a:pt x="248" y="373"/>
                    </a:lnTo>
                    <a:lnTo>
                      <a:pt x="226" y="398"/>
                    </a:lnTo>
                    <a:lnTo>
                      <a:pt x="215" y="420"/>
                    </a:lnTo>
                    <a:lnTo>
                      <a:pt x="187" y="420"/>
                    </a:lnTo>
                    <a:lnTo>
                      <a:pt x="180" y="452"/>
                    </a:lnTo>
                    <a:lnTo>
                      <a:pt x="158" y="452"/>
                    </a:lnTo>
                    <a:lnTo>
                      <a:pt x="47" y="473"/>
                    </a:lnTo>
                    <a:lnTo>
                      <a:pt x="18" y="416"/>
                    </a:lnTo>
                    <a:lnTo>
                      <a:pt x="33" y="351"/>
                    </a:lnTo>
                    <a:lnTo>
                      <a:pt x="0" y="319"/>
                    </a:lnTo>
                    <a:lnTo>
                      <a:pt x="33" y="280"/>
                    </a:lnTo>
                    <a:lnTo>
                      <a:pt x="29" y="251"/>
                    </a:lnTo>
                    <a:lnTo>
                      <a:pt x="15" y="226"/>
                    </a:lnTo>
                    <a:lnTo>
                      <a:pt x="25" y="204"/>
                    </a:lnTo>
                    <a:lnTo>
                      <a:pt x="58" y="194"/>
                    </a:lnTo>
                    <a:lnTo>
                      <a:pt x="58" y="172"/>
                    </a:lnTo>
                    <a:lnTo>
                      <a:pt x="72" y="151"/>
                    </a:lnTo>
                    <a:lnTo>
                      <a:pt x="47" y="136"/>
                    </a:lnTo>
                    <a:lnTo>
                      <a:pt x="47" y="115"/>
                    </a:lnTo>
                    <a:lnTo>
                      <a:pt x="54" y="86"/>
                    </a:lnTo>
                    <a:lnTo>
                      <a:pt x="40" y="5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3" name=""/>
            <p:cNvGrpSpPr/>
            <p:nvPr/>
          </p:nvGrpSpPr>
          <p:grpSpPr>
            <a:xfrm>
              <a:off x="8426160" y="2208240"/>
              <a:ext cx="378360" cy="182520"/>
              <a:chOff x="8426160" y="2208240"/>
              <a:chExt cx="378360" cy="182520"/>
            </a:xfrm>
          </p:grpSpPr>
          <p:sp>
            <p:nvSpPr>
              <p:cNvPr id="424" name=""/>
              <p:cNvSpPr/>
              <p:nvPr/>
            </p:nvSpPr>
            <p:spPr>
              <a:xfrm>
                <a:off x="8426160" y="2208240"/>
                <a:ext cx="378360" cy="182520"/>
              </a:xfrm>
              <a:custGeom>
                <a:avLst/>
                <a:gdLst/>
                <a:ahLst/>
                <a:rect l="l" t="t" r="r" b="b"/>
                <a:pathLst>
                  <a:path w="488" h="230">
                    <a:moveTo>
                      <a:pt x="22" y="97"/>
                    </a:moveTo>
                    <a:lnTo>
                      <a:pt x="122" y="72"/>
                    </a:lnTo>
                    <a:lnTo>
                      <a:pt x="237" y="47"/>
                    </a:lnTo>
                    <a:lnTo>
                      <a:pt x="262" y="43"/>
                    </a:lnTo>
                    <a:lnTo>
                      <a:pt x="262" y="11"/>
                    </a:lnTo>
                    <a:lnTo>
                      <a:pt x="294" y="18"/>
                    </a:lnTo>
                    <a:lnTo>
                      <a:pt x="301" y="0"/>
                    </a:lnTo>
                    <a:lnTo>
                      <a:pt x="323" y="7"/>
                    </a:lnTo>
                    <a:lnTo>
                      <a:pt x="326" y="65"/>
                    </a:lnTo>
                    <a:lnTo>
                      <a:pt x="333" y="94"/>
                    </a:lnTo>
                    <a:lnTo>
                      <a:pt x="362" y="129"/>
                    </a:lnTo>
                    <a:lnTo>
                      <a:pt x="376" y="158"/>
                    </a:lnTo>
                    <a:lnTo>
                      <a:pt x="412" y="158"/>
                    </a:lnTo>
                    <a:lnTo>
                      <a:pt x="434" y="147"/>
                    </a:lnTo>
                    <a:lnTo>
                      <a:pt x="420" y="129"/>
                    </a:lnTo>
                    <a:lnTo>
                      <a:pt x="420" y="101"/>
                    </a:lnTo>
                    <a:lnTo>
                      <a:pt x="441" y="108"/>
                    </a:lnTo>
                    <a:lnTo>
                      <a:pt x="470" y="119"/>
                    </a:lnTo>
                    <a:lnTo>
                      <a:pt x="480" y="137"/>
                    </a:lnTo>
                    <a:lnTo>
                      <a:pt x="463" y="162"/>
                    </a:lnTo>
                    <a:lnTo>
                      <a:pt x="455" y="187"/>
                    </a:lnTo>
                    <a:lnTo>
                      <a:pt x="488" y="183"/>
                    </a:lnTo>
                    <a:lnTo>
                      <a:pt x="480" y="215"/>
                    </a:lnTo>
                    <a:lnTo>
                      <a:pt x="455" y="230"/>
                    </a:lnTo>
                    <a:lnTo>
                      <a:pt x="452" y="198"/>
                    </a:lnTo>
                    <a:lnTo>
                      <a:pt x="434" y="201"/>
                    </a:lnTo>
                    <a:lnTo>
                      <a:pt x="391" y="205"/>
                    </a:lnTo>
                    <a:lnTo>
                      <a:pt x="373" y="187"/>
                    </a:lnTo>
                    <a:lnTo>
                      <a:pt x="359" y="205"/>
                    </a:lnTo>
                    <a:lnTo>
                      <a:pt x="344" y="215"/>
                    </a:lnTo>
                    <a:lnTo>
                      <a:pt x="326" y="215"/>
                    </a:lnTo>
                    <a:lnTo>
                      <a:pt x="326" y="190"/>
                    </a:lnTo>
                    <a:lnTo>
                      <a:pt x="298" y="187"/>
                    </a:lnTo>
                    <a:lnTo>
                      <a:pt x="290" y="158"/>
                    </a:lnTo>
                    <a:lnTo>
                      <a:pt x="283" y="147"/>
                    </a:lnTo>
                    <a:lnTo>
                      <a:pt x="262" y="158"/>
                    </a:lnTo>
                    <a:lnTo>
                      <a:pt x="215" y="162"/>
                    </a:lnTo>
                    <a:lnTo>
                      <a:pt x="176" y="176"/>
                    </a:lnTo>
                    <a:lnTo>
                      <a:pt x="125" y="187"/>
                    </a:lnTo>
                    <a:lnTo>
                      <a:pt x="100" y="212"/>
                    </a:lnTo>
                    <a:lnTo>
                      <a:pt x="79" y="190"/>
                    </a:lnTo>
                    <a:lnTo>
                      <a:pt x="57" y="215"/>
                    </a:lnTo>
                    <a:lnTo>
                      <a:pt x="25" y="215"/>
                    </a:lnTo>
                    <a:lnTo>
                      <a:pt x="0" y="187"/>
                    </a:lnTo>
                    <a:lnTo>
                      <a:pt x="22" y="9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" name=""/>
              <p:cNvSpPr/>
              <p:nvPr/>
            </p:nvSpPr>
            <p:spPr>
              <a:xfrm>
                <a:off x="8426160" y="2208240"/>
                <a:ext cx="378360" cy="182520"/>
              </a:xfrm>
              <a:custGeom>
                <a:avLst/>
                <a:gdLst/>
                <a:ahLst/>
                <a:rect l="l" t="t" r="r" b="b"/>
                <a:pathLst>
                  <a:path w="488" h="230">
                    <a:moveTo>
                      <a:pt x="22" y="97"/>
                    </a:moveTo>
                    <a:lnTo>
                      <a:pt x="122" y="72"/>
                    </a:lnTo>
                    <a:lnTo>
                      <a:pt x="237" y="47"/>
                    </a:lnTo>
                    <a:lnTo>
                      <a:pt x="262" y="43"/>
                    </a:lnTo>
                    <a:lnTo>
                      <a:pt x="262" y="11"/>
                    </a:lnTo>
                    <a:lnTo>
                      <a:pt x="294" y="18"/>
                    </a:lnTo>
                    <a:lnTo>
                      <a:pt x="301" y="0"/>
                    </a:lnTo>
                    <a:lnTo>
                      <a:pt x="323" y="7"/>
                    </a:lnTo>
                    <a:lnTo>
                      <a:pt x="326" y="65"/>
                    </a:lnTo>
                    <a:lnTo>
                      <a:pt x="333" y="94"/>
                    </a:lnTo>
                    <a:lnTo>
                      <a:pt x="362" y="129"/>
                    </a:lnTo>
                    <a:lnTo>
                      <a:pt x="376" y="158"/>
                    </a:lnTo>
                    <a:lnTo>
                      <a:pt x="412" y="158"/>
                    </a:lnTo>
                    <a:lnTo>
                      <a:pt x="434" y="147"/>
                    </a:lnTo>
                    <a:lnTo>
                      <a:pt x="420" y="129"/>
                    </a:lnTo>
                    <a:lnTo>
                      <a:pt x="420" y="101"/>
                    </a:lnTo>
                    <a:lnTo>
                      <a:pt x="441" y="108"/>
                    </a:lnTo>
                    <a:lnTo>
                      <a:pt x="470" y="119"/>
                    </a:lnTo>
                    <a:lnTo>
                      <a:pt x="480" y="137"/>
                    </a:lnTo>
                    <a:lnTo>
                      <a:pt x="463" y="162"/>
                    </a:lnTo>
                    <a:lnTo>
                      <a:pt x="455" y="187"/>
                    </a:lnTo>
                    <a:lnTo>
                      <a:pt x="488" y="183"/>
                    </a:lnTo>
                    <a:lnTo>
                      <a:pt x="480" y="215"/>
                    </a:lnTo>
                    <a:lnTo>
                      <a:pt x="455" y="230"/>
                    </a:lnTo>
                    <a:lnTo>
                      <a:pt x="452" y="198"/>
                    </a:lnTo>
                    <a:lnTo>
                      <a:pt x="434" y="201"/>
                    </a:lnTo>
                    <a:lnTo>
                      <a:pt x="391" y="205"/>
                    </a:lnTo>
                    <a:lnTo>
                      <a:pt x="373" y="187"/>
                    </a:lnTo>
                    <a:lnTo>
                      <a:pt x="359" y="205"/>
                    </a:lnTo>
                    <a:lnTo>
                      <a:pt x="344" y="215"/>
                    </a:lnTo>
                    <a:lnTo>
                      <a:pt x="326" y="215"/>
                    </a:lnTo>
                    <a:lnTo>
                      <a:pt x="326" y="190"/>
                    </a:lnTo>
                    <a:lnTo>
                      <a:pt x="298" y="187"/>
                    </a:lnTo>
                    <a:lnTo>
                      <a:pt x="290" y="158"/>
                    </a:lnTo>
                    <a:lnTo>
                      <a:pt x="283" y="147"/>
                    </a:lnTo>
                    <a:lnTo>
                      <a:pt x="262" y="158"/>
                    </a:lnTo>
                    <a:lnTo>
                      <a:pt x="215" y="162"/>
                    </a:lnTo>
                    <a:lnTo>
                      <a:pt x="176" y="176"/>
                    </a:lnTo>
                    <a:lnTo>
                      <a:pt x="125" y="187"/>
                    </a:lnTo>
                    <a:lnTo>
                      <a:pt x="100" y="212"/>
                    </a:lnTo>
                    <a:lnTo>
                      <a:pt x="79" y="190"/>
                    </a:lnTo>
                    <a:lnTo>
                      <a:pt x="57" y="215"/>
                    </a:lnTo>
                    <a:lnTo>
                      <a:pt x="25" y="215"/>
                    </a:lnTo>
                    <a:lnTo>
                      <a:pt x="0" y="187"/>
                    </a:lnTo>
                    <a:lnTo>
                      <a:pt x="22" y="97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6" name=""/>
            <p:cNvGrpSpPr/>
            <p:nvPr/>
          </p:nvGrpSpPr>
          <p:grpSpPr>
            <a:xfrm>
              <a:off x="8612280" y="2327400"/>
              <a:ext cx="66600" cy="96840"/>
              <a:chOff x="8612280" y="2327400"/>
              <a:chExt cx="66600" cy="96840"/>
            </a:xfrm>
          </p:grpSpPr>
          <p:sp>
            <p:nvSpPr>
              <p:cNvPr id="427" name=""/>
              <p:cNvSpPr/>
              <p:nvPr/>
            </p:nvSpPr>
            <p:spPr>
              <a:xfrm>
                <a:off x="8612280" y="2327400"/>
                <a:ext cx="66600" cy="96840"/>
              </a:xfrm>
              <a:custGeom>
                <a:avLst/>
                <a:gdLst/>
                <a:ahLst/>
                <a:rect l="l" t="t" r="r" b="b"/>
                <a:pathLst>
                  <a:path w="86" h="122">
                    <a:moveTo>
                      <a:pt x="36" y="0"/>
                    </a:moveTo>
                    <a:lnTo>
                      <a:pt x="15" y="7"/>
                    </a:lnTo>
                    <a:lnTo>
                      <a:pt x="0" y="11"/>
                    </a:lnTo>
                    <a:lnTo>
                      <a:pt x="4" y="82"/>
                    </a:lnTo>
                    <a:lnTo>
                      <a:pt x="18" y="122"/>
                    </a:lnTo>
                    <a:lnTo>
                      <a:pt x="72" y="107"/>
                    </a:lnTo>
                    <a:lnTo>
                      <a:pt x="86" y="61"/>
                    </a:lnTo>
                    <a:lnTo>
                      <a:pt x="79" y="36"/>
                    </a:lnTo>
                    <a:lnTo>
                      <a:pt x="54" y="3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8" name=""/>
              <p:cNvSpPr/>
              <p:nvPr/>
            </p:nvSpPr>
            <p:spPr>
              <a:xfrm>
                <a:off x="8612280" y="2327400"/>
                <a:ext cx="66600" cy="96840"/>
              </a:xfrm>
              <a:custGeom>
                <a:avLst/>
                <a:gdLst/>
                <a:ahLst/>
                <a:rect l="l" t="t" r="r" b="b"/>
                <a:pathLst>
                  <a:path w="86" h="122">
                    <a:moveTo>
                      <a:pt x="36" y="0"/>
                    </a:moveTo>
                    <a:lnTo>
                      <a:pt x="15" y="7"/>
                    </a:lnTo>
                    <a:lnTo>
                      <a:pt x="0" y="11"/>
                    </a:lnTo>
                    <a:lnTo>
                      <a:pt x="4" y="82"/>
                    </a:lnTo>
                    <a:lnTo>
                      <a:pt x="18" y="122"/>
                    </a:lnTo>
                    <a:lnTo>
                      <a:pt x="72" y="107"/>
                    </a:lnTo>
                    <a:lnTo>
                      <a:pt x="86" y="61"/>
                    </a:lnTo>
                    <a:lnTo>
                      <a:pt x="79" y="36"/>
                    </a:lnTo>
                    <a:lnTo>
                      <a:pt x="54" y="36"/>
                    </a:lnTo>
                    <a:lnTo>
                      <a:pt x="36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9" name=""/>
            <p:cNvGrpSpPr/>
            <p:nvPr/>
          </p:nvGrpSpPr>
          <p:grpSpPr>
            <a:xfrm>
              <a:off x="8446320" y="2333520"/>
              <a:ext cx="175320" cy="179280"/>
              <a:chOff x="8446320" y="2333520"/>
              <a:chExt cx="175320" cy="179280"/>
            </a:xfrm>
          </p:grpSpPr>
          <p:sp>
            <p:nvSpPr>
              <p:cNvPr id="430" name=""/>
              <p:cNvSpPr/>
              <p:nvPr/>
            </p:nvSpPr>
            <p:spPr>
              <a:xfrm>
                <a:off x="8446320" y="2333520"/>
                <a:ext cx="175320" cy="179280"/>
              </a:xfrm>
              <a:custGeom>
                <a:avLst/>
                <a:gdLst/>
                <a:ahLst/>
                <a:rect l="l" t="t" r="r" b="b"/>
                <a:pathLst>
                  <a:path w="226" h="226">
                    <a:moveTo>
                      <a:pt x="208" y="0"/>
                    </a:moveTo>
                    <a:lnTo>
                      <a:pt x="215" y="72"/>
                    </a:lnTo>
                    <a:lnTo>
                      <a:pt x="226" y="115"/>
                    </a:lnTo>
                    <a:lnTo>
                      <a:pt x="219" y="140"/>
                    </a:lnTo>
                    <a:lnTo>
                      <a:pt x="183" y="151"/>
                    </a:lnTo>
                    <a:lnTo>
                      <a:pt x="140" y="165"/>
                    </a:lnTo>
                    <a:lnTo>
                      <a:pt x="118" y="187"/>
                    </a:lnTo>
                    <a:lnTo>
                      <a:pt x="97" y="215"/>
                    </a:lnTo>
                    <a:lnTo>
                      <a:pt x="61" y="226"/>
                    </a:lnTo>
                    <a:lnTo>
                      <a:pt x="3" y="212"/>
                    </a:lnTo>
                    <a:lnTo>
                      <a:pt x="39" y="194"/>
                    </a:lnTo>
                    <a:lnTo>
                      <a:pt x="18" y="165"/>
                    </a:lnTo>
                    <a:lnTo>
                      <a:pt x="14" y="136"/>
                    </a:lnTo>
                    <a:lnTo>
                      <a:pt x="7" y="104"/>
                    </a:lnTo>
                    <a:lnTo>
                      <a:pt x="0" y="54"/>
                    </a:lnTo>
                    <a:lnTo>
                      <a:pt x="36" y="57"/>
                    </a:lnTo>
                    <a:lnTo>
                      <a:pt x="54" y="36"/>
                    </a:lnTo>
                    <a:lnTo>
                      <a:pt x="75" y="54"/>
                    </a:lnTo>
                    <a:lnTo>
                      <a:pt x="100" y="25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1" name=""/>
              <p:cNvSpPr/>
              <p:nvPr/>
            </p:nvSpPr>
            <p:spPr>
              <a:xfrm>
                <a:off x="8446320" y="2333520"/>
                <a:ext cx="175320" cy="179280"/>
              </a:xfrm>
              <a:custGeom>
                <a:avLst/>
                <a:gdLst/>
                <a:ahLst/>
                <a:rect l="l" t="t" r="r" b="b"/>
                <a:pathLst>
                  <a:path w="226" h="226">
                    <a:moveTo>
                      <a:pt x="208" y="0"/>
                    </a:moveTo>
                    <a:lnTo>
                      <a:pt x="215" y="72"/>
                    </a:lnTo>
                    <a:lnTo>
                      <a:pt x="226" y="115"/>
                    </a:lnTo>
                    <a:lnTo>
                      <a:pt x="219" y="140"/>
                    </a:lnTo>
                    <a:lnTo>
                      <a:pt x="183" y="151"/>
                    </a:lnTo>
                    <a:lnTo>
                      <a:pt x="140" y="165"/>
                    </a:lnTo>
                    <a:lnTo>
                      <a:pt x="118" y="187"/>
                    </a:lnTo>
                    <a:lnTo>
                      <a:pt x="97" y="215"/>
                    </a:lnTo>
                    <a:lnTo>
                      <a:pt x="61" y="226"/>
                    </a:lnTo>
                    <a:lnTo>
                      <a:pt x="3" y="212"/>
                    </a:lnTo>
                    <a:lnTo>
                      <a:pt x="39" y="194"/>
                    </a:lnTo>
                    <a:lnTo>
                      <a:pt x="18" y="165"/>
                    </a:lnTo>
                    <a:lnTo>
                      <a:pt x="14" y="136"/>
                    </a:lnTo>
                    <a:lnTo>
                      <a:pt x="7" y="104"/>
                    </a:lnTo>
                    <a:lnTo>
                      <a:pt x="0" y="54"/>
                    </a:lnTo>
                    <a:lnTo>
                      <a:pt x="36" y="57"/>
                    </a:lnTo>
                    <a:lnTo>
                      <a:pt x="54" y="36"/>
                    </a:lnTo>
                    <a:lnTo>
                      <a:pt x="75" y="54"/>
                    </a:lnTo>
                    <a:lnTo>
                      <a:pt x="100" y="25"/>
                    </a:lnTo>
                    <a:lnTo>
                      <a:pt x="208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32" name=""/>
            <p:cNvGrpSpPr/>
            <p:nvPr/>
          </p:nvGrpSpPr>
          <p:grpSpPr>
            <a:xfrm>
              <a:off x="8714520" y="2365200"/>
              <a:ext cx="37080" cy="19080"/>
              <a:chOff x="8714520" y="2365200"/>
              <a:chExt cx="37080" cy="19080"/>
            </a:xfrm>
          </p:grpSpPr>
          <p:sp>
            <p:nvSpPr>
              <p:cNvPr id="433" name=""/>
              <p:cNvSpPr/>
              <p:nvPr/>
            </p:nvSpPr>
            <p:spPr>
              <a:xfrm>
                <a:off x="8714520" y="2365200"/>
                <a:ext cx="37080" cy="19080"/>
              </a:xfrm>
              <a:custGeom>
                <a:avLst/>
                <a:gdLst/>
                <a:ahLst/>
                <a:rect l="l" t="t" r="r" b="b"/>
                <a:pathLst>
                  <a:path w="47" h="25">
                    <a:moveTo>
                      <a:pt x="3" y="0"/>
                    </a:moveTo>
                    <a:lnTo>
                      <a:pt x="47" y="3"/>
                    </a:lnTo>
                    <a:lnTo>
                      <a:pt x="39" y="14"/>
                    </a:lnTo>
                    <a:lnTo>
                      <a:pt x="0" y="25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4" name=""/>
              <p:cNvSpPr/>
              <p:nvPr/>
            </p:nvSpPr>
            <p:spPr>
              <a:xfrm>
                <a:off x="8714520" y="2365200"/>
                <a:ext cx="37080" cy="19080"/>
              </a:xfrm>
              <a:custGeom>
                <a:avLst/>
                <a:gdLst/>
                <a:ahLst/>
                <a:rect l="l" t="t" r="r" b="b"/>
                <a:pathLst>
                  <a:path w="47" h="25">
                    <a:moveTo>
                      <a:pt x="3" y="0"/>
                    </a:moveTo>
                    <a:lnTo>
                      <a:pt x="47" y="3"/>
                    </a:lnTo>
                    <a:lnTo>
                      <a:pt x="39" y="14"/>
                    </a:lnTo>
                    <a:lnTo>
                      <a:pt x="0" y="25"/>
                    </a:lnTo>
                    <a:lnTo>
                      <a:pt x="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35" name=""/>
            <p:cNvGrpSpPr/>
            <p:nvPr/>
          </p:nvGrpSpPr>
          <p:grpSpPr>
            <a:xfrm>
              <a:off x="7581240" y="2828880"/>
              <a:ext cx="799920" cy="469800"/>
              <a:chOff x="7581240" y="2828880"/>
              <a:chExt cx="799920" cy="469800"/>
            </a:xfrm>
          </p:grpSpPr>
          <p:sp>
            <p:nvSpPr>
              <p:cNvPr id="436" name=""/>
              <p:cNvSpPr/>
              <p:nvPr/>
            </p:nvSpPr>
            <p:spPr>
              <a:xfrm>
                <a:off x="7581240" y="2828880"/>
                <a:ext cx="799920" cy="469800"/>
              </a:xfrm>
              <a:custGeom>
                <a:avLst/>
                <a:gdLst/>
                <a:ahLst/>
                <a:rect l="l" t="t" r="r" b="b"/>
                <a:pathLst>
                  <a:path w="1033" h="592">
                    <a:moveTo>
                      <a:pt x="0" y="592"/>
                    </a:moveTo>
                    <a:lnTo>
                      <a:pt x="7" y="574"/>
                    </a:lnTo>
                    <a:lnTo>
                      <a:pt x="25" y="577"/>
                    </a:lnTo>
                    <a:lnTo>
                      <a:pt x="29" y="549"/>
                    </a:lnTo>
                    <a:lnTo>
                      <a:pt x="61" y="559"/>
                    </a:lnTo>
                    <a:lnTo>
                      <a:pt x="61" y="538"/>
                    </a:lnTo>
                    <a:lnTo>
                      <a:pt x="93" y="520"/>
                    </a:lnTo>
                    <a:lnTo>
                      <a:pt x="93" y="484"/>
                    </a:lnTo>
                    <a:lnTo>
                      <a:pt x="118" y="466"/>
                    </a:lnTo>
                    <a:lnTo>
                      <a:pt x="133" y="470"/>
                    </a:lnTo>
                    <a:lnTo>
                      <a:pt x="147" y="459"/>
                    </a:lnTo>
                    <a:lnTo>
                      <a:pt x="165" y="455"/>
                    </a:lnTo>
                    <a:lnTo>
                      <a:pt x="169" y="416"/>
                    </a:lnTo>
                    <a:lnTo>
                      <a:pt x="204" y="434"/>
                    </a:lnTo>
                    <a:lnTo>
                      <a:pt x="212" y="459"/>
                    </a:lnTo>
                    <a:lnTo>
                      <a:pt x="255" y="448"/>
                    </a:lnTo>
                    <a:lnTo>
                      <a:pt x="255" y="434"/>
                    </a:lnTo>
                    <a:lnTo>
                      <a:pt x="280" y="434"/>
                    </a:lnTo>
                    <a:lnTo>
                      <a:pt x="316" y="438"/>
                    </a:lnTo>
                    <a:lnTo>
                      <a:pt x="316" y="423"/>
                    </a:lnTo>
                    <a:lnTo>
                      <a:pt x="341" y="420"/>
                    </a:lnTo>
                    <a:lnTo>
                      <a:pt x="351" y="391"/>
                    </a:lnTo>
                    <a:lnTo>
                      <a:pt x="391" y="395"/>
                    </a:lnTo>
                    <a:lnTo>
                      <a:pt x="394" y="359"/>
                    </a:lnTo>
                    <a:lnTo>
                      <a:pt x="409" y="344"/>
                    </a:lnTo>
                    <a:lnTo>
                      <a:pt x="420" y="308"/>
                    </a:lnTo>
                    <a:lnTo>
                      <a:pt x="437" y="287"/>
                    </a:lnTo>
                    <a:lnTo>
                      <a:pt x="430" y="251"/>
                    </a:lnTo>
                    <a:lnTo>
                      <a:pt x="452" y="226"/>
                    </a:lnTo>
                    <a:lnTo>
                      <a:pt x="463" y="187"/>
                    </a:lnTo>
                    <a:lnTo>
                      <a:pt x="495" y="187"/>
                    </a:lnTo>
                    <a:lnTo>
                      <a:pt x="506" y="201"/>
                    </a:lnTo>
                    <a:lnTo>
                      <a:pt x="538" y="140"/>
                    </a:lnTo>
                    <a:lnTo>
                      <a:pt x="577" y="136"/>
                    </a:lnTo>
                    <a:lnTo>
                      <a:pt x="584" y="111"/>
                    </a:lnTo>
                    <a:lnTo>
                      <a:pt x="574" y="90"/>
                    </a:lnTo>
                    <a:lnTo>
                      <a:pt x="610" y="83"/>
                    </a:lnTo>
                    <a:lnTo>
                      <a:pt x="602" y="43"/>
                    </a:lnTo>
                    <a:lnTo>
                      <a:pt x="599" y="7"/>
                    </a:lnTo>
                    <a:lnTo>
                      <a:pt x="645" y="39"/>
                    </a:lnTo>
                    <a:lnTo>
                      <a:pt x="688" y="32"/>
                    </a:lnTo>
                    <a:lnTo>
                      <a:pt x="696" y="4"/>
                    </a:lnTo>
                    <a:lnTo>
                      <a:pt x="721" y="0"/>
                    </a:lnTo>
                    <a:lnTo>
                      <a:pt x="728" y="32"/>
                    </a:lnTo>
                    <a:lnTo>
                      <a:pt x="800" y="39"/>
                    </a:lnTo>
                    <a:lnTo>
                      <a:pt x="803" y="68"/>
                    </a:lnTo>
                    <a:lnTo>
                      <a:pt x="774" y="86"/>
                    </a:lnTo>
                    <a:lnTo>
                      <a:pt x="785" y="161"/>
                    </a:lnTo>
                    <a:lnTo>
                      <a:pt x="839" y="161"/>
                    </a:lnTo>
                    <a:lnTo>
                      <a:pt x="861" y="183"/>
                    </a:lnTo>
                    <a:lnTo>
                      <a:pt x="889" y="201"/>
                    </a:lnTo>
                    <a:lnTo>
                      <a:pt x="921" y="194"/>
                    </a:lnTo>
                    <a:lnTo>
                      <a:pt x="936" y="219"/>
                    </a:lnTo>
                    <a:lnTo>
                      <a:pt x="921" y="237"/>
                    </a:lnTo>
                    <a:lnTo>
                      <a:pt x="925" y="280"/>
                    </a:lnTo>
                    <a:lnTo>
                      <a:pt x="921" y="308"/>
                    </a:lnTo>
                    <a:lnTo>
                      <a:pt x="936" y="341"/>
                    </a:lnTo>
                    <a:lnTo>
                      <a:pt x="936" y="366"/>
                    </a:lnTo>
                    <a:lnTo>
                      <a:pt x="997" y="366"/>
                    </a:lnTo>
                    <a:lnTo>
                      <a:pt x="1033" y="423"/>
                    </a:lnTo>
                    <a:lnTo>
                      <a:pt x="889" y="455"/>
                    </a:lnTo>
                    <a:lnTo>
                      <a:pt x="681" y="495"/>
                    </a:lnTo>
                    <a:lnTo>
                      <a:pt x="416" y="531"/>
                    </a:lnTo>
                    <a:lnTo>
                      <a:pt x="0" y="59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7" name=""/>
              <p:cNvSpPr/>
              <p:nvPr/>
            </p:nvSpPr>
            <p:spPr>
              <a:xfrm>
                <a:off x="7581240" y="2828880"/>
                <a:ext cx="799920" cy="469800"/>
              </a:xfrm>
              <a:custGeom>
                <a:avLst/>
                <a:gdLst/>
                <a:ahLst/>
                <a:rect l="l" t="t" r="r" b="b"/>
                <a:pathLst>
                  <a:path w="1033" h="592">
                    <a:moveTo>
                      <a:pt x="0" y="592"/>
                    </a:moveTo>
                    <a:lnTo>
                      <a:pt x="7" y="574"/>
                    </a:lnTo>
                    <a:lnTo>
                      <a:pt x="25" y="577"/>
                    </a:lnTo>
                    <a:lnTo>
                      <a:pt x="29" y="549"/>
                    </a:lnTo>
                    <a:lnTo>
                      <a:pt x="61" y="559"/>
                    </a:lnTo>
                    <a:lnTo>
                      <a:pt x="61" y="538"/>
                    </a:lnTo>
                    <a:lnTo>
                      <a:pt x="93" y="520"/>
                    </a:lnTo>
                    <a:lnTo>
                      <a:pt x="93" y="484"/>
                    </a:lnTo>
                    <a:lnTo>
                      <a:pt x="118" y="466"/>
                    </a:lnTo>
                    <a:lnTo>
                      <a:pt x="133" y="470"/>
                    </a:lnTo>
                    <a:lnTo>
                      <a:pt x="147" y="459"/>
                    </a:lnTo>
                    <a:lnTo>
                      <a:pt x="165" y="455"/>
                    </a:lnTo>
                    <a:lnTo>
                      <a:pt x="169" y="416"/>
                    </a:lnTo>
                    <a:lnTo>
                      <a:pt x="204" y="434"/>
                    </a:lnTo>
                    <a:lnTo>
                      <a:pt x="212" y="459"/>
                    </a:lnTo>
                    <a:lnTo>
                      <a:pt x="255" y="448"/>
                    </a:lnTo>
                    <a:lnTo>
                      <a:pt x="255" y="434"/>
                    </a:lnTo>
                    <a:lnTo>
                      <a:pt x="280" y="434"/>
                    </a:lnTo>
                    <a:lnTo>
                      <a:pt x="316" y="438"/>
                    </a:lnTo>
                    <a:lnTo>
                      <a:pt x="316" y="423"/>
                    </a:lnTo>
                    <a:lnTo>
                      <a:pt x="341" y="420"/>
                    </a:lnTo>
                    <a:lnTo>
                      <a:pt x="351" y="391"/>
                    </a:lnTo>
                    <a:lnTo>
                      <a:pt x="391" y="395"/>
                    </a:lnTo>
                    <a:lnTo>
                      <a:pt x="394" y="359"/>
                    </a:lnTo>
                    <a:lnTo>
                      <a:pt x="409" y="344"/>
                    </a:lnTo>
                    <a:lnTo>
                      <a:pt x="420" y="308"/>
                    </a:lnTo>
                    <a:lnTo>
                      <a:pt x="437" y="287"/>
                    </a:lnTo>
                    <a:lnTo>
                      <a:pt x="430" y="251"/>
                    </a:lnTo>
                    <a:lnTo>
                      <a:pt x="452" y="226"/>
                    </a:lnTo>
                    <a:lnTo>
                      <a:pt x="463" y="187"/>
                    </a:lnTo>
                    <a:lnTo>
                      <a:pt x="495" y="187"/>
                    </a:lnTo>
                    <a:lnTo>
                      <a:pt x="506" y="201"/>
                    </a:lnTo>
                    <a:lnTo>
                      <a:pt x="538" y="140"/>
                    </a:lnTo>
                    <a:lnTo>
                      <a:pt x="577" y="136"/>
                    </a:lnTo>
                    <a:lnTo>
                      <a:pt x="584" y="111"/>
                    </a:lnTo>
                    <a:lnTo>
                      <a:pt x="574" y="90"/>
                    </a:lnTo>
                    <a:lnTo>
                      <a:pt x="610" y="83"/>
                    </a:lnTo>
                    <a:lnTo>
                      <a:pt x="602" y="43"/>
                    </a:lnTo>
                    <a:lnTo>
                      <a:pt x="599" y="7"/>
                    </a:lnTo>
                    <a:lnTo>
                      <a:pt x="645" y="39"/>
                    </a:lnTo>
                    <a:lnTo>
                      <a:pt x="688" y="32"/>
                    </a:lnTo>
                    <a:lnTo>
                      <a:pt x="696" y="4"/>
                    </a:lnTo>
                    <a:lnTo>
                      <a:pt x="721" y="0"/>
                    </a:lnTo>
                    <a:lnTo>
                      <a:pt x="728" y="32"/>
                    </a:lnTo>
                    <a:lnTo>
                      <a:pt x="800" y="39"/>
                    </a:lnTo>
                    <a:lnTo>
                      <a:pt x="803" y="68"/>
                    </a:lnTo>
                    <a:lnTo>
                      <a:pt x="774" y="86"/>
                    </a:lnTo>
                    <a:lnTo>
                      <a:pt x="785" y="161"/>
                    </a:lnTo>
                    <a:lnTo>
                      <a:pt x="839" y="161"/>
                    </a:lnTo>
                    <a:lnTo>
                      <a:pt x="861" y="183"/>
                    </a:lnTo>
                    <a:lnTo>
                      <a:pt x="889" y="201"/>
                    </a:lnTo>
                    <a:lnTo>
                      <a:pt x="921" y="194"/>
                    </a:lnTo>
                    <a:lnTo>
                      <a:pt x="936" y="219"/>
                    </a:lnTo>
                    <a:lnTo>
                      <a:pt x="921" y="237"/>
                    </a:lnTo>
                    <a:lnTo>
                      <a:pt x="925" y="280"/>
                    </a:lnTo>
                    <a:lnTo>
                      <a:pt x="921" y="308"/>
                    </a:lnTo>
                    <a:lnTo>
                      <a:pt x="936" y="341"/>
                    </a:lnTo>
                    <a:lnTo>
                      <a:pt x="936" y="366"/>
                    </a:lnTo>
                    <a:lnTo>
                      <a:pt x="997" y="366"/>
                    </a:lnTo>
                    <a:lnTo>
                      <a:pt x="1033" y="423"/>
                    </a:lnTo>
                    <a:lnTo>
                      <a:pt x="889" y="455"/>
                    </a:lnTo>
                    <a:lnTo>
                      <a:pt x="681" y="495"/>
                    </a:lnTo>
                    <a:lnTo>
                      <a:pt x="416" y="531"/>
                    </a:lnTo>
                    <a:lnTo>
                      <a:pt x="0" y="59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38" name=""/>
            <p:cNvGrpSpPr/>
            <p:nvPr/>
          </p:nvGrpSpPr>
          <p:grpSpPr>
            <a:xfrm>
              <a:off x="5120640" y="3398760"/>
              <a:ext cx="1451160" cy="1468440"/>
              <a:chOff x="5120640" y="3398760"/>
              <a:chExt cx="1451160" cy="1468440"/>
            </a:xfrm>
          </p:grpSpPr>
          <p:sp>
            <p:nvSpPr>
              <p:cNvPr id="439" name=""/>
              <p:cNvSpPr/>
              <p:nvPr/>
            </p:nvSpPr>
            <p:spPr>
              <a:xfrm>
                <a:off x="5120640" y="3398760"/>
                <a:ext cx="1451160" cy="1468440"/>
              </a:xfrm>
              <a:custGeom>
                <a:avLst/>
                <a:gdLst/>
                <a:ahLst/>
                <a:rect l="l" t="t" r="r" b="b"/>
                <a:pathLst>
                  <a:path w="1874" h="1851">
                    <a:moveTo>
                      <a:pt x="11" y="732"/>
                    </a:moveTo>
                    <a:lnTo>
                      <a:pt x="0" y="760"/>
                    </a:lnTo>
                    <a:lnTo>
                      <a:pt x="22" y="771"/>
                    </a:lnTo>
                    <a:lnTo>
                      <a:pt x="50" y="804"/>
                    </a:lnTo>
                    <a:lnTo>
                      <a:pt x="54" y="843"/>
                    </a:lnTo>
                    <a:lnTo>
                      <a:pt x="86" y="850"/>
                    </a:lnTo>
                    <a:lnTo>
                      <a:pt x="108" y="875"/>
                    </a:lnTo>
                    <a:lnTo>
                      <a:pt x="126" y="908"/>
                    </a:lnTo>
                    <a:lnTo>
                      <a:pt x="147" y="915"/>
                    </a:lnTo>
                    <a:lnTo>
                      <a:pt x="183" y="972"/>
                    </a:lnTo>
                    <a:lnTo>
                      <a:pt x="233" y="976"/>
                    </a:lnTo>
                    <a:lnTo>
                      <a:pt x="226" y="1001"/>
                    </a:lnTo>
                    <a:lnTo>
                      <a:pt x="244" y="1058"/>
                    </a:lnTo>
                    <a:lnTo>
                      <a:pt x="248" y="1137"/>
                    </a:lnTo>
                    <a:lnTo>
                      <a:pt x="273" y="1162"/>
                    </a:lnTo>
                    <a:lnTo>
                      <a:pt x="287" y="1184"/>
                    </a:lnTo>
                    <a:lnTo>
                      <a:pt x="301" y="1191"/>
                    </a:lnTo>
                    <a:lnTo>
                      <a:pt x="351" y="1241"/>
                    </a:lnTo>
                    <a:lnTo>
                      <a:pt x="373" y="1252"/>
                    </a:lnTo>
                    <a:lnTo>
                      <a:pt x="387" y="1255"/>
                    </a:lnTo>
                    <a:lnTo>
                      <a:pt x="402" y="1277"/>
                    </a:lnTo>
                    <a:lnTo>
                      <a:pt x="477" y="1298"/>
                    </a:lnTo>
                    <a:lnTo>
                      <a:pt x="506" y="1263"/>
                    </a:lnTo>
                    <a:lnTo>
                      <a:pt x="524" y="1245"/>
                    </a:lnTo>
                    <a:lnTo>
                      <a:pt x="513" y="1194"/>
                    </a:lnTo>
                    <a:lnTo>
                      <a:pt x="527" y="1176"/>
                    </a:lnTo>
                    <a:lnTo>
                      <a:pt x="570" y="1173"/>
                    </a:lnTo>
                    <a:lnTo>
                      <a:pt x="581" y="1159"/>
                    </a:lnTo>
                    <a:lnTo>
                      <a:pt x="588" y="1141"/>
                    </a:lnTo>
                    <a:lnTo>
                      <a:pt x="606" y="1144"/>
                    </a:lnTo>
                    <a:lnTo>
                      <a:pt x="610" y="1162"/>
                    </a:lnTo>
                    <a:lnTo>
                      <a:pt x="656" y="1166"/>
                    </a:lnTo>
                    <a:lnTo>
                      <a:pt x="732" y="1176"/>
                    </a:lnTo>
                    <a:lnTo>
                      <a:pt x="760" y="1205"/>
                    </a:lnTo>
                    <a:lnTo>
                      <a:pt x="818" y="1280"/>
                    </a:lnTo>
                    <a:lnTo>
                      <a:pt x="846" y="1334"/>
                    </a:lnTo>
                    <a:lnTo>
                      <a:pt x="850" y="1363"/>
                    </a:lnTo>
                    <a:lnTo>
                      <a:pt x="925" y="1481"/>
                    </a:lnTo>
                    <a:lnTo>
                      <a:pt x="938" y="1517"/>
                    </a:lnTo>
                    <a:lnTo>
                      <a:pt x="995" y="1557"/>
                    </a:lnTo>
                    <a:lnTo>
                      <a:pt x="999" y="1603"/>
                    </a:lnTo>
                    <a:lnTo>
                      <a:pt x="1013" y="1635"/>
                    </a:lnTo>
                    <a:lnTo>
                      <a:pt x="1024" y="1696"/>
                    </a:lnTo>
                    <a:lnTo>
                      <a:pt x="1049" y="1707"/>
                    </a:lnTo>
                    <a:lnTo>
                      <a:pt x="1052" y="1732"/>
                    </a:lnTo>
                    <a:lnTo>
                      <a:pt x="1052" y="1779"/>
                    </a:lnTo>
                    <a:lnTo>
                      <a:pt x="1070" y="1779"/>
                    </a:lnTo>
                    <a:lnTo>
                      <a:pt x="1099" y="1768"/>
                    </a:lnTo>
                    <a:lnTo>
                      <a:pt x="1135" y="1808"/>
                    </a:lnTo>
                    <a:lnTo>
                      <a:pt x="1167" y="1808"/>
                    </a:lnTo>
                    <a:lnTo>
                      <a:pt x="1199" y="1829"/>
                    </a:lnTo>
                    <a:lnTo>
                      <a:pt x="1242" y="1836"/>
                    </a:lnTo>
                    <a:lnTo>
                      <a:pt x="1275" y="1826"/>
                    </a:lnTo>
                    <a:lnTo>
                      <a:pt x="1303" y="1851"/>
                    </a:lnTo>
                    <a:lnTo>
                      <a:pt x="1336" y="1851"/>
                    </a:lnTo>
                    <a:lnTo>
                      <a:pt x="1350" y="1836"/>
                    </a:lnTo>
                    <a:lnTo>
                      <a:pt x="1368" y="1833"/>
                    </a:lnTo>
                    <a:lnTo>
                      <a:pt x="1389" y="1797"/>
                    </a:lnTo>
                    <a:lnTo>
                      <a:pt x="1350" y="1804"/>
                    </a:lnTo>
                    <a:lnTo>
                      <a:pt x="1329" y="1761"/>
                    </a:lnTo>
                    <a:lnTo>
                      <a:pt x="1321" y="1750"/>
                    </a:lnTo>
                    <a:lnTo>
                      <a:pt x="1318" y="1686"/>
                    </a:lnTo>
                    <a:lnTo>
                      <a:pt x="1303" y="1661"/>
                    </a:lnTo>
                    <a:lnTo>
                      <a:pt x="1321" y="1628"/>
                    </a:lnTo>
                    <a:lnTo>
                      <a:pt x="1321" y="1592"/>
                    </a:lnTo>
                    <a:lnTo>
                      <a:pt x="1339" y="1567"/>
                    </a:lnTo>
                    <a:lnTo>
                      <a:pt x="1336" y="1535"/>
                    </a:lnTo>
                    <a:lnTo>
                      <a:pt x="1332" y="1514"/>
                    </a:lnTo>
                    <a:lnTo>
                      <a:pt x="1354" y="1503"/>
                    </a:lnTo>
                    <a:lnTo>
                      <a:pt x="1364" y="1471"/>
                    </a:lnTo>
                    <a:lnTo>
                      <a:pt x="1389" y="1467"/>
                    </a:lnTo>
                    <a:lnTo>
                      <a:pt x="1418" y="1449"/>
                    </a:lnTo>
                    <a:lnTo>
                      <a:pt x="1425" y="1428"/>
                    </a:lnTo>
                    <a:lnTo>
                      <a:pt x="1450" y="1435"/>
                    </a:lnTo>
                    <a:lnTo>
                      <a:pt x="1468" y="1417"/>
                    </a:lnTo>
                    <a:lnTo>
                      <a:pt x="1461" y="1384"/>
                    </a:lnTo>
                    <a:lnTo>
                      <a:pt x="1483" y="1395"/>
                    </a:lnTo>
                    <a:lnTo>
                      <a:pt x="1540" y="1395"/>
                    </a:lnTo>
                    <a:lnTo>
                      <a:pt x="1597" y="1359"/>
                    </a:lnTo>
                    <a:lnTo>
                      <a:pt x="1626" y="1327"/>
                    </a:lnTo>
                    <a:lnTo>
                      <a:pt x="1658" y="1313"/>
                    </a:lnTo>
                    <a:lnTo>
                      <a:pt x="1687" y="1280"/>
                    </a:lnTo>
                    <a:lnTo>
                      <a:pt x="1716" y="1270"/>
                    </a:lnTo>
                    <a:lnTo>
                      <a:pt x="1705" y="1230"/>
                    </a:lnTo>
                    <a:lnTo>
                      <a:pt x="1676" y="1202"/>
                    </a:lnTo>
                    <a:lnTo>
                      <a:pt x="1676" y="1162"/>
                    </a:lnTo>
                    <a:lnTo>
                      <a:pt x="1709" y="1187"/>
                    </a:lnTo>
                    <a:lnTo>
                      <a:pt x="1730" y="1230"/>
                    </a:lnTo>
                    <a:lnTo>
                      <a:pt x="1795" y="1230"/>
                    </a:lnTo>
                    <a:lnTo>
                      <a:pt x="1823" y="1187"/>
                    </a:lnTo>
                    <a:lnTo>
                      <a:pt x="1827" y="1166"/>
                    </a:lnTo>
                    <a:lnTo>
                      <a:pt x="1848" y="1141"/>
                    </a:lnTo>
                    <a:lnTo>
                      <a:pt x="1856" y="1119"/>
                    </a:lnTo>
                    <a:lnTo>
                      <a:pt x="1845" y="1094"/>
                    </a:lnTo>
                    <a:lnTo>
                      <a:pt x="1848" y="1080"/>
                    </a:lnTo>
                    <a:lnTo>
                      <a:pt x="1859" y="1069"/>
                    </a:lnTo>
                    <a:lnTo>
                      <a:pt x="1856" y="1022"/>
                    </a:lnTo>
                    <a:lnTo>
                      <a:pt x="1870" y="990"/>
                    </a:lnTo>
                    <a:lnTo>
                      <a:pt x="1874" y="933"/>
                    </a:lnTo>
                    <a:lnTo>
                      <a:pt x="1859" y="911"/>
                    </a:lnTo>
                    <a:lnTo>
                      <a:pt x="1834" y="861"/>
                    </a:lnTo>
                    <a:lnTo>
                      <a:pt x="1830" y="821"/>
                    </a:lnTo>
                    <a:lnTo>
                      <a:pt x="1791" y="793"/>
                    </a:lnTo>
                    <a:lnTo>
                      <a:pt x="1780" y="524"/>
                    </a:lnTo>
                    <a:lnTo>
                      <a:pt x="1719" y="520"/>
                    </a:lnTo>
                    <a:lnTo>
                      <a:pt x="1705" y="492"/>
                    </a:lnTo>
                    <a:lnTo>
                      <a:pt x="1680" y="502"/>
                    </a:lnTo>
                    <a:lnTo>
                      <a:pt x="1655" y="459"/>
                    </a:lnTo>
                    <a:lnTo>
                      <a:pt x="1637" y="456"/>
                    </a:lnTo>
                    <a:lnTo>
                      <a:pt x="1601" y="488"/>
                    </a:lnTo>
                    <a:lnTo>
                      <a:pt x="1572" y="463"/>
                    </a:lnTo>
                    <a:lnTo>
                      <a:pt x="1547" y="459"/>
                    </a:lnTo>
                    <a:lnTo>
                      <a:pt x="1511" y="488"/>
                    </a:lnTo>
                    <a:lnTo>
                      <a:pt x="1465" y="481"/>
                    </a:lnTo>
                    <a:lnTo>
                      <a:pt x="1429" y="466"/>
                    </a:lnTo>
                    <a:lnTo>
                      <a:pt x="1393" y="470"/>
                    </a:lnTo>
                    <a:lnTo>
                      <a:pt x="1368" y="495"/>
                    </a:lnTo>
                    <a:lnTo>
                      <a:pt x="1325" y="463"/>
                    </a:lnTo>
                    <a:lnTo>
                      <a:pt x="1264" y="470"/>
                    </a:lnTo>
                    <a:lnTo>
                      <a:pt x="1232" y="445"/>
                    </a:lnTo>
                    <a:lnTo>
                      <a:pt x="1214" y="413"/>
                    </a:lnTo>
                    <a:lnTo>
                      <a:pt x="1178" y="402"/>
                    </a:lnTo>
                    <a:lnTo>
                      <a:pt x="1156" y="420"/>
                    </a:lnTo>
                    <a:lnTo>
                      <a:pt x="1088" y="420"/>
                    </a:lnTo>
                    <a:lnTo>
                      <a:pt x="1078" y="398"/>
                    </a:lnTo>
                    <a:lnTo>
                      <a:pt x="1067" y="373"/>
                    </a:lnTo>
                    <a:lnTo>
                      <a:pt x="1052" y="359"/>
                    </a:lnTo>
                    <a:lnTo>
                      <a:pt x="1002" y="380"/>
                    </a:lnTo>
                    <a:lnTo>
                      <a:pt x="981" y="370"/>
                    </a:lnTo>
                    <a:lnTo>
                      <a:pt x="966" y="305"/>
                    </a:lnTo>
                    <a:lnTo>
                      <a:pt x="952" y="172"/>
                    </a:lnTo>
                    <a:lnTo>
                      <a:pt x="938" y="29"/>
                    </a:lnTo>
                    <a:lnTo>
                      <a:pt x="552" y="0"/>
                    </a:lnTo>
                    <a:lnTo>
                      <a:pt x="506" y="757"/>
                    </a:lnTo>
                    <a:lnTo>
                      <a:pt x="11" y="7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0" name=""/>
              <p:cNvSpPr/>
              <p:nvPr/>
            </p:nvSpPr>
            <p:spPr>
              <a:xfrm>
                <a:off x="5120640" y="3398760"/>
                <a:ext cx="1451160" cy="1468440"/>
              </a:xfrm>
              <a:custGeom>
                <a:avLst/>
                <a:gdLst/>
                <a:ahLst/>
                <a:rect l="l" t="t" r="r" b="b"/>
                <a:pathLst>
                  <a:path w="1874" h="1851">
                    <a:moveTo>
                      <a:pt x="11" y="732"/>
                    </a:moveTo>
                    <a:lnTo>
                      <a:pt x="0" y="760"/>
                    </a:lnTo>
                    <a:lnTo>
                      <a:pt x="22" y="771"/>
                    </a:lnTo>
                    <a:lnTo>
                      <a:pt x="50" y="804"/>
                    </a:lnTo>
                    <a:lnTo>
                      <a:pt x="54" y="843"/>
                    </a:lnTo>
                    <a:lnTo>
                      <a:pt x="86" y="850"/>
                    </a:lnTo>
                    <a:lnTo>
                      <a:pt x="108" y="875"/>
                    </a:lnTo>
                    <a:lnTo>
                      <a:pt x="126" y="908"/>
                    </a:lnTo>
                    <a:lnTo>
                      <a:pt x="147" y="915"/>
                    </a:lnTo>
                    <a:lnTo>
                      <a:pt x="183" y="972"/>
                    </a:lnTo>
                    <a:lnTo>
                      <a:pt x="233" y="976"/>
                    </a:lnTo>
                    <a:lnTo>
                      <a:pt x="226" y="1001"/>
                    </a:lnTo>
                    <a:lnTo>
                      <a:pt x="244" y="1058"/>
                    </a:lnTo>
                    <a:lnTo>
                      <a:pt x="248" y="1137"/>
                    </a:lnTo>
                    <a:lnTo>
                      <a:pt x="273" y="1162"/>
                    </a:lnTo>
                    <a:lnTo>
                      <a:pt x="287" y="1184"/>
                    </a:lnTo>
                    <a:lnTo>
                      <a:pt x="301" y="1191"/>
                    </a:lnTo>
                    <a:lnTo>
                      <a:pt x="351" y="1241"/>
                    </a:lnTo>
                    <a:lnTo>
                      <a:pt x="373" y="1252"/>
                    </a:lnTo>
                    <a:lnTo>
                      <a:pt x="387" y="1255"/>
                    </a:lnTo>
                    <a:lnTo>
                      <a:pt x="402" y="1277"/>
                    </a:lnTo>
                    <a:lnTo>
                      <a:pt x="477" y="1298"/>
                    </a:lnTo>
                    <a:lnTo>
                      <a:pt x="506" y="1263"/>
                    </a:lnTo>
                    <a:lnTo>
                      <a:pt x="524" y="1245"/>
                    </a:lnTo>
                    <a:lnTo>
                      <a:pt x="513" y="1194"/>
                    </a:lnTo>
                    <a:lnTo>
                      <a:pt x="527" y="1176"/>
                    </a:lnTo>
                    <a:lnTo>
                      <a:pt x="570" y="1173"/>
                    </a:lnTo>
                    <a:lnTo>
                      <a:pt x="581" y="1159"/>
                    </a:lnTo>
                    <a:lnTo>
                      <a:pt x="588" y="1141"/>
                    </a:lnTo>
                    <a:lnTo>
                      <a:pt x="606" y="1144"/>
                    </a:lnTo>
                    <a:lnTo>
                      <a:pt x="610" y="1162"/>
                    </a:lnTo>
                    <a:lnTo>
                      <a:pt x="656" y="1166"/>
                    </a:lnTo>
                    <a:lnTo>
                      <a:pt x="732" y="1176"/>
                    </a:lnTo>
                    <a:lnTo>
                      <a:pt x="760" y="1205"/>
                    </a:lnTo>
                    <a:lnTo>
                      <a:pt x="818" y="1280"/>
                    </a:lnTo>
                    <a:lnTo>
                      <a:pt x="846" y="1334"/>
                    </a:lnTo>
                    <a:lnTo>
                      <a:pt x="850" y="1363"/>
                    </a:lnTo>
                    <a:lnTo>
                      <a:pt x="925" y="1481"/>
                    </a:lnTo>
                    <a:lnTo>
                      <a:pt x="938" y="1517"/>
                    </a:lnTo>
                    <a:lnTo>
                      <a:pt x="995" y="1557"/>
                    </a:lnTo>
                    <a:lnTo>
                      <a:pt x="999" y="1603"/>
                    </a:lnTo>
                    <a:lnTo>
                      <a:pt x="1013" y="1635"/>
                    </a:lnTo>
                    <a:lnTo>
                      <a:pt x="1024" y="1696"/>
                    </a:lnTo>
                    <a:lnTo>
                      <a:pt x="1049" y="1707"/>
                    </a:lnTo>
                    <a:lnTo>
                      <a:pt x="1052" y="1732"/>
                    </a:lnTo>
                    <a:lnTo>
                      <a:pt x="1052" y="1779"/>
                    </a:lnTo>
                    <a:lnTo>
                      <a:pt x="1070" y="1779"/>
                    </a:lnTo>
                    <a:lnTo>
                      <a:pt x="1099" y="1768"/>
                    </a:lnTo>
                    <a:lnTo>
                      <a:pt x="1135" y="1808"/>
                    </a:lnTo>
                    <a:lnTo>
                      <a:pt x="1167" y="1808"/>
                    </a:lnTo>
                    <a:lnTo>
                      <a:pt x="1199" y="1829"/>
                    </a:lnTo>
                    <a:lnTo>
                      <a:pt x="1242" y="1836"/>
                    </a:lnTo>
                    <a:lnTo>
                      <a:pt x="1275" y="1826"/>
                    </a:lnTo>
                    <a:lnTo>
                      <a:pt x="1303" y="1851"/>
                    </a:lnTo>
                    <a:lnTo>
                      <a:pt x="1336" y="1851"/>
                    </a:lnTo>
                    <a:lnTo>
                      <a:pt x="1350" y="1836"/>
                    </a:lnTo>
                    <a:lnTo>
                      <a:pt x="1368" y="1833"/>
                    </a:lnTo>
                    <a:lnTo>
                      <a:pt x="1389" y="1797"/>
                    </a:lnTo>
                    <a:lnTo>
                      <a:pt x="1350" y="1804"/>
                    </a:lnTo>
                    <a:lnTo>
                      <a:pt x="1329" y="1761"/>
                    </a:lnTo>
                    <a:lnTo>
                      <a:pt x="1321" y="1750"/>
                    </a:lnTo>
                    <a:lnTo>
                      <a:pt x="1318" y="1686"/>
                    </a:lnTo>
                    <a:lnTo>
                      <a:pt x="1303" y="1661"/>
                    </a:lnTo>
                    <a:lnTo>
                      <a:pt x="1321" y="1628"/>
                    </a:lnTo>
                    <a:lnTo>
                      <a:pt x="1321" y="1592"/>
                    </a:lnTo>
                    <a:lnTo>
                      <a:pt x="1339" y="1567"/>
                    </a:lnTo>
                    <a:lnTo>
                      <a:pt x="1336" y="1535"/>
                    </a:lnTo>
                    <a:lnTo>
                      <a:pt x="1332" y="1514"/>
                    </a:lnTo>
                    <a:lnTo>
                      <a:pt x="1354" y="1503"/>
                    </a:lnTo>
                    <a:lnTo>
                      <a:pt x="1364" y="1471"/>
                    </a:lnTo>
                    <a:lnTo>
                      <a:pt x="1389" y="1467"/>
                    </a:lnTo>
                    <a:lnTo>
                      <a:pt x="1418" y="1449"/>
                    </a:lnTo>
                    <a:lnTo>
                      <a:pt x="1425" y="1428"/>
                    </a:lnTo>
                    <a:lnTo>
                      <a:pt x="1450" y="1435"/>
                    </a:lnTo>
                    <a:lnTo>
                      <a:pt x="1468" y="1417"/>
                    </a:lnTo>
                    <a:lnTo>
                      <a:pt x="1461" y="1384"/>
                    </a:lnTo>
                    <a:lnTo>
                      <a:pt x="1483" y="1395"/>
                    </a:lnTo>
                    <a:lnTo>
                      <a:pt x="1540" y="1395"/>
                    </a:lnTo>
                    <a:lnTo>
                      <a:pt x="1597" y="1359"/>
                    </a:lnTo>
                    <a:lnTo>
                      <a:pt x="1626" y="1327"/>
                    </a:lnTo>
                    <a:lnTo>
                      <a:pt x="1658" y="1313"/>
                    </a:lnTo>
                    <a:lnTo>
                      <a:pt x="1687" y="1280"/>
                    </a:lnTo>
                    <a:lnTo>
                      <a:pt x="1716" y="1270"/>
                    </a:lnTo>
                    <a:lnTo>
                      <a:pt x="1705" y="1230"/>
                    </a:lnTo>
                    <a:lnTo>
                      <a:pt x="1676" y="1202"/>
                    </a:lnTo>
                    <a:lnTo>
                      <a:pt x="1676" y="1162"/>
                    </a:lnTo>
                    <a:lnTo>
                      <a:pt x="1709" y="1187"/>
                    </a:lnTo>
                    <a:lnTo>
                      <a:pt x="1730" y="1230"/>
                    </a:lnTo>
                    <a:lnTo>
                      <a:pt x="1795" y="1230"/>
                    </a:lnTo>
                    <a:lnTo>
                      <a:pt x="1823" y="1187"/>
                    </a:lnTo>
                    <a:lnTo>
                      <a:pt x="1827" y="1166"/>
                    </a:lnTo>
                    <a:lnTo>
                      <a:pt x="1848" y="1141"/>
                    </a:lnTo>
                    <a:lnTo>
                      <a:pt x="1856" y="1119"/>
                    </a:lnTo>
                    <a:lnTo>
                      <a:pt x="1845" y="1094"/>
                    </a:lnTo>
                    <a:lnTo>
                      <a:pt x="1848" y="1080"/>
                    </a:lnTo>
                    <a:lnTo>
                      <a:pt x="1859" y="1069"/>
                    </a:lnTo>
                    <a:lnTo>
                      <a:pt x="1856" y="1022"/>
                    </a:lnTo>
                    <a:lnTo>
                      <a:pt x="1870" y="990"/>
                    </a:lnTo>
                    <a:lnTo>
                      <a:pt x="1874" y="933"/>
                    </a:lnTo>
                    <a:lnTo>
                      <a:pt x="1859" y="911"/>
                    </a:lnTo>
                    <a:lnTo>
                      <a:pt x="1834" y="861"/>
                    </a:lnTo>
                    <a:lnTo>
                      <a:pt x="1830" y="821"/>
                    </a:lnTo>
                    <a:lnTo>
                      <a:pt x="1791" y="793"/>
                    </a:lnTo>
                    <a:lnTo>
                      <a:pt x="1780" y="524"/>
                    </a:lnTo>
                    <a:lnTo>
                      <a:pt x="1719" y="520"/>
                    </a:lnTo>
                    <a:lnTo>
                      <a:pt x="1705" y="492"/>
                    </a:lnTo>
                    <a:lnTo>
                      <a:pt x="1680" y="502"/>
                    </a:lnTo>
                    <a:lnTo>
                      <a:pt x="1655" y="459"/>
                    </a:lnTo>
                    <a:lnTo>
                      <a:pt x="1637" y="456"/>
                    </a:lnTo>
                    <a:lnTo>
                      <a:pt x="1601" y="488"/>
                    </a:lnTo>
                    <a:lnTo>
                      <a:pt x="1572" y="463"/>
                    </a:lnTo>
                    <a:lnTo>
                      <a:pt x="1547" y="459"/>
                    </a:lnTo>
                    <a:lnTo>
                      <a:pt x="1511" y="488"/>
                    </a:lnTo>
                    <a:lnTo>
                      <a:pt x="1465" y="481"/>
                    </a:lnTo>
                    <a:lnTo>
                      <a:pt x="1429" y="466"/>
                    </a:lnTo>
                    <a:lnTo>
                      <a:pt x="1393" y="470"/>
                    </a:lnTo>
                    <a:lnTo>
                      <a:pt x="1368" y="495"/>
                    </a:lnTo>
                    <a:lnTo>
                      <a:pt x="1325" y="463"/>
                    </a:lnTo>
                    <a:lnTo>
                      <a:pt x="1264" y="470"/>
                    </a:lnTo>
                    <a:lnTo>
                      <a:pt x="1232" y="445"/>
                    </a:lnTo>
                    <a:lnTo>
                      <a:pt x="1214" y="413"/>
                    </a:lnTo>
                    <a:lnTo>
                      <a:pt x="1178" y="402"/>
                    </a:lnTo>
                    <a:lnTo>
                      <a:pt x="1156" y="420"/>
                    </a:lnTo>
                    <a:lnTo>
                      <a:pt x="1088" y="420"/>
                    </a:lnTo>
                    <a:lnTo>
                      <a:pt x="1078" y="398"/>
                    </a:lnTo>
                    <a:lnTo>
                      <a:pt x="1067" y="373"/>
                    </a:lnTo>
                    <a:lnTo>
                      <a:pt x="1052" y="359"/>
                    </a:lnTo>
                    <a:lnTo>
                      <a:pt x="1002" y="380"/>
                    </a:lnTo>
                    <a:lnTo>
                      <a:pt x="981" y="370"/>
                    </a:lnTo>
                    <a:lnTo>
                      <a:pt x="966" y="305"/>
                    </a:lnTo>
                    <a:lnTo>
                      <a:pt x="952" y="172"/>
                    </a:lnTo>
                    <a:lnTo>
                      <a:pt x="938" y="29"/>
                    </a:lnTo>
                    <a:lnTo>
                      <a:pt x="552" y="0"/>
                    </a:lnTo>
                    <a:lnTo>
                      <a:pt x="506" y="757"/>
                    </a:lnTo>
                    <a:lnTo>
                      <a:pt x="11" y="73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1" name=""/>
            <p:cNvGrpSpPr/>
            <p:nvPr/>
          </p:nvGrpSpPr>
          <p:grpSpPr>
            <a:xfrm>
              <a:off x="7831080" y="1971720"/>
              <a:ext cx="658800" cy="842760"/>
              <a:chOff x="7831080" y="1971720"/>
              <a:chExt cx="658800" cy="842760"/>
            </a:xfrm>
          </p:grpSpPr>
          <p:sp>
            <p:nvSpPr>
              <p:cNvPr id="442" name=""/>
              <p:cNvSpPr/>
              <p:nvPr/>
            </p:nvSpPr>
            <p:spPr>
              <a:xfrm>
                <a:off x="7831080" y="1971720"/>
                <a:ext cx="658800" cy="842760"/>
              </a:xfrm>
              <a:custGeom>
                <a:avLst/>
                <a:gdLst/>
                <a:ahLst/>
                <a:rect l="l" t="t" r="r" b="b"/>
                <a:pathLst>
                  <a:path w="849" h="1061">
                    <a:moveTo>
                      <a:pt x="685" y="0"/>
                    </a:moveTo>
                    <a:lnTo>
                      <a:pt x="652" y="18"/>
                    </a:lnTo>
                    <a:lnTo>
                      <a:pt x="577" y="14"/>
                    </a:lnTo>
                    <a:lnTo>
                      <a:pt x="523" y="39"/>
                    </a:lnTo>
                    <a:lnTo>
                      <a:pt x="455" y="75"/>
                    </a:lnTo>
                    <a:lnTo>
                      <a:pt x="426" y="107"/>
                    </a:lnTo>
                    <a:lnTo>
                      <a:pt x="426" y="150"/>
                    </a:lnTo>
                    <a:lnTo>
                      <a:pt x="387" y="175"/>
                    </a:lnTo>
                    <a:lnTo>
                      <a:pt x="362" y="204"/>
                    </a:lnTo>
                    <a:lnTo>
                      <a:pt x="362" y="218"/>
                    </a:lnTo>
                    <a:lnTo>
                      <a:pt x="383" y="243"/>
                    </a:lnTo>
                    <a:lnTo>
                      <a:pt x="387" y="254"/>
                    </a:lnTo>
                    <a:lnTo>
                      <a:pt x="376" y="276"/>
                    </a:lnTo>
                    <a:lnTo>
                      <a:pt x="383" y="294"/>
                    </a:lnTo>
                    <a:lnTo>
                      <a:pt x="391" y="315"/>
                    </a:lnTo>
                    <a:lnTo>
                      <a:pt x="383" y="333"/>
                    </a:lnTo>
                    <a:lnTo>
                      <a:pt x="358" y="337"/>
                    </a:lnTo>
                    <a:lnTo>
                      <a:pt x="322" y="387"/>
                    </a:lnTo>
                    <a:lnTo>
                      <a:pt x="279" y="398"/>
                    </a:lnTo>
                    <a:lnTo>
                      <a:pt x="179" y="398"/>
                    </a:lnTo>
                    <a:lnTo>
                      <a:pt x="175" y="412"/>
                    </a:lnTo>
                    <a:lnTo>
                      <a:pt x="79" y="412"/>
                    </a:lnTo>
                    <a:lnTo>
                      <a:pt x="57" y="434"/>
                    </a:lnTo>
                    <a:lnTo>
                      <a:pt x="53" y="469"/>
                    </a:lnTo>
                    <a:lnTo>
                      <a:pt x="71" y="491"/>
                    </a:lnTo>
                    <a:lnTo>
                      <a:pt x="93" y="520"/>
                    </a:lnTo>
                    <a:lnTo>
                      <a:pt x="86" y="548"/>
                    </a:lnTo>
                    <a:lnTo>
                      <a:pt x="39" y="591"/>
                    </a:lnTo>
                    <a:lnTo>
                      <a:pt x="0" y="627"/>
                    </a:lnTo>
                    <a:lnTo>
                      <a:pt x="18" y="652"/>
                    </a:lnTo>
                    <a:lnTo>
                      <a:pt x="7" y="677"/>
                    </a:lnTo>
                    <a:lnTo>
                      <a:pt x="165" y="652"/>
                    </a:lnTo>
                    <a:lnTo>
                      <a:pt x="570" y="559"/>
                    </a:lnTo>
                    <a:lnTo>
                      <a:pt x="577" y="577"/>
                    </a:lnTo>
                    <a:lnTo>
                      <a:pt x="609" y="588"/>
                    </a:lnTo>
                    <a:lnTo>
                      <a:pt x="613" y="631"/>
                    </a:lnTo>
                    <a:lnTo>
                      <a:pt x="649" y="634"/>
                    </a:lnTo>
                    <a:lnTo>
                      <a:pt x="659" y="652"/>
                    </a:lnTo>
                    <a:lnTo>
                      <a:pt x="645" y="674"/>
                    </a:lnTo>
                    <a:lnTo>
                      <a:pt x="642" y="706"/>
                    </a:lnTo>
                    <a:lnTo>
                      <a:pt x="627" y="728"/>
                    </a:lnTo>
                    <a:lnTo>
                      <a:pt x="638" y="753"/>
                    </a:lnTo>
                    <a:lnTo>
                      <a:pt x="620" y="763"/>
                    </a:lnTo>
                    <a:lnTo>
                      <a:pt x="638" y="803"/>
                    </a:lnTo>
                    <a:lnTo>
                      <a:pt x="634" y="832"/>
                    </a:lnTo>
                    <a:lnTo>
                      <a:pt x="681" y="835"/>
                    </a:lnTo>
                    <a:lnTo>
                      <a:pt x="692" y="864"/>
                    </a:lnTo>
                    <a:lnTo>
                      <a:pt x="670" y="910"/>
                    </a:lnTo>
                    <a:lnTo>
                      <a:pt x="624" y="943"/>
                    </a:lnTo>
                    <a:lnTo>
                      <a:pt x="627" y="968"/>
                    </a:lnTo>
                    <a:lnTo>
                      <a:pt x="638" y="982"/>
                    </a:lnTo>
                    <a:lnTo>
                      <a:pt x="649" y="1014"/>
                    </a:lnTo>
                    <a:lnTo>
                      <a:pt x="674" y="1011"/>
                    </a:lnTo>
                    <a:lnTo>
                      <a:pt x="699" y="1018"/>
                    </a:lnTo>
                    <a:lnTo>
                      <a:pt x="717" y="1029"/>
                    </a:lnTo>
                    <a:lnTo>
                      <a:pt x="742" y="1061"/>
                    </a:lnTo>
                    <a:lnTo>
                      <a:pt x="760" y="1043"/>
                    </a:lnTo>
                    <a:lnTo>
                      <a:pt x="756" y="1018"/>
                    </a:lnTo>
                    <a:lnTo>
                      <a:pt x="785" y="993"/>
                    </a:lnTo>
                    <a:lnTo>
                      <a:pt x="803" y="964"/>
                    </a:lnTo>
                    <a:lnTo>
                      <a:pt x="799" y="896"/>
                    </a:lnTo>
                    <a:lnTo>
                      <a:pt x="814" y="875"/>
                    </a:lnTo>
                    <a:lnTo>
                      <a:pt x="810" y="799"/>
                    </a:lnTo>
                    <a:lnTo>
                      <a:pt x="799" y="785"/>
                    </a:lnTo>
                    <a:lnTo>
                      <a:pt x="781" y="781"/>
                    </a:lnTo>
                    <a:lnTo>
                      <a:pt x="771" y="781"/>
                    </a:lnTo>
                    <a:lnTo>
                      <a:pt x="774" y="760"/>
                    </a:lnTo>
                    <a:lnTo>
                      <a:pt x="785" y="728"/>
                    </a:lnTo>
                    <a:lnTo>
                      <a:pt x="799" y="749"/>
                    </a:lnTo>
                    <a:lnTo>
                      <a:pt x="803" y="763"/>
                    </a:lnTo>
                    <a:lnTo>
                      <a:pt x="849" y="742"/>
                    </a:lnTo>
                    <a:lnTo>
                      <a:pt x="849" y="713"/>
                    </a:lnTo>
                    <a:lnTo>
                      <a:pt x="842" y="695"/>
                    </a:lnTo>
                    <a:lnTo>
                      <a:pt x="839" y="681"/>
                    </a:lnTo>
                    <a:lnTo>
                      <a:pt x="821" y="677"/>
                    </a:lnTo>
                    <a:lnTo>
                      <a:pt x="803" y="663"/>
                    </a:lnTo>
                    <a:lnTo>
                      <a:pt x="835" y="645"/>
                    </a:lnTo>
                    <a:lnTo>
                      <a:pt x="806" y="620"/>
                    </a:lnTo>
                    <a:lnTo>
                      <a:pt x="803" y="591"/>
                    </a:lnTo>
                    <a:lnTo>
                      <a:pt x="792" y="512"/>
                    </a:lnTo>
                    <a:lnTo>
                      <a:pt x="792" y="505"/>
                    </a:lnTo>
                    <a:lnTo>
                      <a:pt x="767" y="487"/>
                    </a:lnTo>
                    <a:lnTo>
                      <a:pt x="789" y="401"/>
                    </a:lnTo>
                    <a:lnTo>
                      <a:pt x="781" y="376"/>
                    </a:lnTo>
                    <a:lnTo>
                      <a:pt x="771" y="347"/>
                    </a:lnTo>
                    <a:lnTo>
                      <a:pt x="774" y="322"/>
                    </a:lnTo>
                    <a:lnTo>
                      <a:pt x="753" y="251"/>
                    </a:lnTo>
                    <a:lnTo>
                      <a:pt x="717" y="251"/>
                    </a:lnTo>
                    <a:lnTo>
                      <a:pt x="728" y="215"/>
                    </a:lnTo>
                    <a:lnTo>
                      <a:pt x="728" y="186"/>
                    </a:lnTo>
                    <a:lnTo>
                      <a:pt x="702" y="161"/>
                    </a:lnTo>
                    <a:lnTo>
                      <a:pt x="717" y="136"/>
                    </a:lnTo>
                    <a:lnTo>
                      <a:pt x="706" y="100"/>
                    </a:lnTo>
                    <a:lnTo>
                      <a:pt x="685" y="71"/>
                    </a:lnTo>
                    <a:lnTo>
                      <a:pt x="6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3" name=""/>
              <p:cNvSpPr/>
              <p:nvPr/>
            </p:nvSpPr>
            <p:spPr>
              <a:xfrm>
                <a:off x="7831080" y="1971720"/>
                <a:ext cx="658800" cy="842760"/>
              </a:xfrm>
              <a:custGeom>
                <a:avLst/>
                <a:gdLst/>
                <a:ahLst/>
                <a:rect l="l" t="t" r="r" b="b"/>
                <a:pathLst>
                  <a:path w="849" h="1061">
                    <a:moveTo>
                      <a:pt x="685" y="0"/>
                    </a:moveTo>
                    <a:lnTo>
                      <a:pt x="652" y="18"/>
                    </a:lnTo>
                    <a:lnTo>
                      <a:pt x="577" y="14"/>
                    </a:lnTo>
                    <a:lnTo>
                      <a:pt x="523" y="39"/>
                    </a:lnTo>
                    <a:lnTo>
                      <a:pt x="455" y="75"/>
                    </a:lnTo>
                    <a:lnTo>
                      <a:pt x="426" y="107"/>
                    </a:lnTo>
                    <a:lnTo>
                      <a:pt x="426" y="150"/>
                    </a:lnTo>
                    <a:lnTo>
                      <a:pt x="387" y="175"/>
                    </a:lnTo>
                    <a:lnTo>
                      <a:pt x="362" y="204"/>
                    </a:lnTo>
                    <a:lnTo>
                      <a:pt x="362" y="218"/>
                    </a:lnTo>
                    <a:lnTo>
                      <a:pt x="383" y="243"/>
                    </a:lnTo>
                    <a:lnTo>
                      <a:pt x="387" y="254"/>
                    </a:lnTo>
                    <a:lnTo>
                      <a:pt x="376" y="276"/>
                    </a:lnTo>
                    <a:lnTo>
                      <a:pt x="383" y="294"/>
                    </a:lnTo>
                    <a:lnTo>
                      <a:pt x="391" y="315"/>
                    </a:lnTo>
                    <a:lnTo>
                      <a:pt x="383" y="333"/>
                    </a:lnTo>
                    <a:lnTo>
                      <a:pt x="358" y="337"/>
                    </a:lnTo>
                    <a:lnTo>
                      <a:pt x="322" y="387"/>
                    </a:lnTo>
                    <a:lnTo>
                      <a:pt x="279" y="398"/>
                    </a:lnTo>
                    <a:lnTo>
                      <a:pt x="179" y="398"/>
                    </a:lnTo>
                    <a:lnTo>
                      <a:pt x="175" y="412"/>
                    </a:lnTo>
                    <a:lnTo>
                      <a:pt x="79" y="412"/>
                    </a:lnTo>
                    <a:lnTo>
                      <a:pt x="57" y="434"/>
                    </a:lnTo>
                    <a:lnTo>
                      <a:pt x="53" y="469"/>
                    </a:lnTo>
                    <a:lnTo>
                      <a:pt x="71" y="491"/>
                    </a:lnTo>
                    <a:lnTo>
                      <a:pt x="93" y="520"/>
                    </a:lnTo>
                    <a:lnTo>
                      <a:pt x="86" y="548"/>
                    </a:lnTo>
                    <a:lnTo>
                      <a:pt x="39" y="591"/>
                    </a:lnTo>
                    <a:lnTo>
                      <a:pt x="0" y="627"/>
                    </a:lnTo>
                    <a:lnTo>
                      <a:pt x="18" y="652"/>
                    </a:lnTo>
                    <a:lnTo>
                      <a:pt x="7" y="677"/>
                    </a:lnTo>
                    <a:lnTo>
                      <a:pt x="165" y="652"/>
                    </a:lnTo>
                    <a:lnTo>
                      <a:pt x="570" y="559"/>
                    </a:lnTo>
                    <a:lnTo>
                      <a:pt x="577" y="577"/>
                    </a:lnTo>
                    <a:lnTo>
                      <a:pt x="609" y="588"/>
                    </a:lnTo>
                    <a:lnTo>
                      <a:pt x="613" y="631"/>
                    </a:lnTo>
                    <a:lnTo>
                      <a:pt x="649" y="634"/>
                    </a:lnTo>
                    <a:lnTo>
                      <a:pt x="659" y="652"/>
                    </a:lnTo>
                    <a:lnTo>
                      <a:pt x="645" y="674"/>
                    </a:lnTo>
                    <a:lnTo>
                      <a:pt x="642" y="706"/>
                    </a:lnTo>
                    <a:lnTo>
                      <a:pt x="627" y="728"/>
                    </a:lnTo>
                    <a:lnTo>
                      <a:pt x="638" y="753"/>
                    </a:lnTo>
                    <a:lnTo>
                      <a:pt x="620" y="763"/>
                    </a:lnTo>
                    <a:lnTo>
                      <a:pt x="638" y="803"/>
                    </a:lnTo>
                    <a:lnTo>
                      <a:pt x="634" y="832"/>
                    </a:lnTo>
                    <a:lnTo>
                      <a:pt x="681" y="835"/>
                    </a:lnTo>
                    <a:lnTo>
                      <a:pt x="692" y="864"/>
                    </a:lnTo>
                    <a:lnTo>
                      <a:pt x="670" y="910"/>
                    </a:lnTo>
                    <a:lnTo>
                      <a:pt x="624" y="943"/>
                    </a:lnTo>
                    <a:lnTo>
                      <a:pt x="627" y="968"/>
                    </a:lnTo>
                    <a:lnTo>
                      <a:pt x="638" y="982"/>
                    </a:lnTo>
                    <a:lnTo>
                      <a:pt x="649" y="1014"/>
                    </a:lnTo>
                    <a:lnTo>
                      <a:pt x="674" y="1011"/>
                    </a:lnTo>
                    <a:lnTo>
                      <a:pt x="699" y="1018"/>
                    </a:lnTo>
                    <a:lnTo>
                      <a:pt x="717" y="1029"/>
                    </a:lnTo>
                    <a:lnTo>
                      <a:pt x="742" y="1061"/>
                    </a:lnTo>
                    <a:lnTo>
                      <a:pt x="760" y="1043"/>
                    </a:lnTo>
                    <a:lnTo>
                      <a:pt x="756" y="1018"/>
                    </a:lnTo>
                    <a:lnTo>
                      <a:pt x="785" y="993"/>
                    </a:lnTo>
                    <a:lnTo>
                      <a:pt x="803" y="964"/>
                    </a:lnTo>
                    <a:lnTo>
                      <a:pt x="799" y="896"/>
                    </a:lnTo>
                    <a:lnTo>
                      <a:pt x="814" y="875"/>
                    </a:lnTo>
                    <a:lnTo>
                      <a:pt x="810" y="799"/>
                    </a:lnTo>
                    <a:lnTo>
                      <a:pt x="799" y="785"/>
                    </a:lnTo>
                    <a:lnTo>
                      <a:pt x="781" y="781"/>
                    </a:lnTo>
                    <a:lnTo>
                      <a:pt x="771" y="781"/>
                    </a:lnTo>
                    <a:lnTo>
                      <a:pt x="774" y="760"/>
                    </a:lnTo>
                    <a:lnTo>
                      <a:pt x="785" y="728"/>
                    </a:lnTo>
                    <a:lnTo>
                      <a:pt x="799" y="749"/>
                    </a:lnTo>
                    <a:lnTo>
                      <a:pt x="803" y="763"/>
                    </a:lnTo>
                    <a:lnTo>
                      <a:pt x="849" y="742"/>
                    </a:lnTo>
                    <a:lnTo>
                      <a:pt x="849" y="713"/>
                    </a:lnTo>
                    <a:lnTo>
                      <a:pt x="842" y="695"/>
                    </a:lnTo>
                    <a:lnTo>
                      <a:pt x="839" y="681"/>
                    </a:lnTo>
                    <a:lnTo>
                      <a:pt x="821" y="677"/>
                    </a:lnTo>
                    <a:lnTo>
                      <a:pt x="803" y="663"/>
                    </a:lnTo>
                    <a:lnTo>
                      <a:pt x="835" y="645"/>
                    </a:lnTo>
                    <a:lnTo>
                      <a:pt x="806" y="620"/>
                    </a:lnTo>
                    <a:lnTo>
                      <a:pt x="803" y="591"/>
                    </a:lnTo>
                    <a:lnTo>
                      <a:pt x="792" y="512"/>
                    </a:lnTo>
                    <a:lnTo>
                      <a:pt x="792" y="505"/>
                    </a:lnTo>
                    <a:lnTo>
                      <a:pt x="767" y="487"/>
                    </a:lnTo>
                    <a:lnTo>
                      <a:pt x="789" y="401"/>
                    </a:lnTo>
                    <a:lnTo>
                      <a:pt x="781" y="376"/>
                    </a:lnTo>
                    <a:lnTo>
                      <a:pt x="771" y="347"/>
                    </a:lnTo>
                    <a:lnTo>
                      <a:pt x="774" y="322"/>
                    </a:lnTo>
                    <a:lnTo>
                      <a:pt x="753" y="251"/>
                    </a:lnTo>
                    <a:lnTo>
                      <a:pt x="717" y="251"/>
                    </a:lnTo>
                    <a:lnTo>
                      <a:pt x="728" y="215"/>
                    </a:lnTo>
                    <a:lnTo>
                      <a:pt x="728" y="186"/>
                    </a:lnTo>
                    <a:lnTo>
                      <a:pt x="702" y="161"/>
                    </a:lnTo>
                    <a:lnTo>
                      <a:pt x="717" y="136"/>
                    </a:lnTo>
                    <a:lnTo>
                      <a:pt x="706" y="100"/>
                    </a:lnTo>
                    <a:lnTo>
                      <a:pt x="685" y="71"/>
                    </a:lnTo>
                    <a:lnTo>
                      <a:pt x="685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4" name=""/>
            <p:cNvGrpSpPr/>
            <p:nvPr/>
          </p:nvGrpSpPr>
          <p:grpSpPr>
            <a:xfrm>
              <a:off x="7381080" y="2017800"/>
              <a:ext cx="205920" cy="93600"/>
              <a:chOff x="7381080" y="2017800"/>
              <a:chExt cx="205920" cy="93600"/>
            </a:xfrm>
          </p:grpSpPr>
          <p:sp>
            <p:nvSpPr>
              <p:cNvPr id="445" name=""/>
              <p:cNvSpPr/>
              <p:nvPr/>
            </p:nvSpPr>
            <p:spPr>
              <a:xfrm>
                <a:off x="7381080" y="2017800"/>
                <a:ext cx="205920" cy="93600"/>
              </a:xfrm>
              <a:custGeom>
                <a:avLst/>
                <a:gdLst/>
                <a:ahLst/>
                <a:rect l="l" t="t" r="r" b="b"/>
                <a:pathLst>
                  <a:path w="265" h="118">
                    <a:moveTo>
                      <a:pt x="265" y="25"/>
                    </a:moveTo>
                    <a:lnTo>
                      <a:pt x="247" y="25"/>
                    </a:lnTo>
                    <a:lnTo>
                      <a:pt x="222" y="43"/>
                    </a:lnTo>
                    <a:lnTo>
                      <a:pt x="201" y="14"/>
                    </a:lnTo>
                    <a:lnTo>
                      <a:pt x="143" y="18"/>
                    </a:lnTo>
                    <a:lnTo>
                      <a:pt x="118" y="22"/>
                    </a:lnTo>
                    <a:lnTo>
                      <a:pt x="100" y="0"/>
                    </a:lnTo>
                    <a:lnTo>
                      <a:pt x="68" y="11"/>
                    </a:lnTo>
                    <a:lnTo>
                      <a:pt x="50" y="4"/>
                    </a:lnTo>
                    <a:lnTo>
                      <a:pt x="32" y="14"/>
                    </a:lnTo>
                    <a:lnTo>
                      <a:pt x="0" y="14"/>
                    </a:lnTo>
                    <a:lnTo>
                      <a:pt x="0" y="29"/>
                    </a:lnTo>
                    <a:lnTo>
                      <a:pt x="39" y="57"/>
                    </a:lnTo>
                    <a:lnTo>
                      <a:pt x="90" y="50"/>
                    </a:lnTo>
                    <a:lnTo>
                      <a:pt x="136" y="57"/>
                    </a:lnTo>
                    <a:lnTo>
                      <a:pt x="179" y="86"/>
                    </a:lnTo>
                    <a:lnTo>
                      <a:pt x="204" y="65"/>
                    </a:lnTo>
                    <a:lnTo>
                      <a:pt x="219" y="82"/>
                    </a:lnTo>
                    <a:lnTo>
                      <a:pt x="215" y="118"/>
                    </a:lnTo>
                    <a:lnTo>
                      <a:pt x="229" y="118"/>
                    </a:lnTo>
                    <a:lnTo>
                      <a:pt x="265" y="2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6" name=""/>
              <p:cNvSpPr/>
              <p:nvPr/>
            </p:nvSpPr>
            <p:spPr>
              <a:xfrm>
                <a:off x="7381080" y="2017800"/>
                <a:ext cx="205920" cy="93600"/>
              </a:xfrm>
              <a:custGeom>
                <a:avLst/>
                <a:gdLst/>
                <a:ahLst/>
                <a:rect l="l" t="t" r="r" b="b"/>
                <a:pathLst>
                  <a:path w="265" h="118">
                    <a:moveTo>
                      <a:pt x="265" y="25"/>
                    </a:moveTo>
                    <a:lnTo>
                      <a:pt x="247" y="25"/>
                    </a:lnTo>
                    <a:lnTo>
                      <a:pt x="222" y="43"/>
                    </a:lnTo>
                    <a:lnTo>
                      <a:pt x="201" y="14"/>
                    </a:lnTo>
                    <a:lnTo>
                      <a:pt x="143" y="18"/>
                    </a:lnTo>
                    <a:lnTo>
                      <a:pt x="118" y="22"/>
                    </a:lnTo>
                    <a:lnTo>
                      <a:pt x="100" y="0"/>
                    </a:lnTo>
                    <a:lnTo>
                      <a:pt x="68" y="11"/>
                    </a:lnTo>
                    <a:lnTo>
                      <a:pt x="50" y="4"/>
                    </a:lnTo>
                    <a:lnTo>
                      <a:pt x="32" y="14"/>
                    </a:lnTo>
                    <a:lnTo>
                      <a:pt x="0" y="14"/>
                    </a:lnTo>
                    <a:lnTo>
                      <a:pt x="0" y="29"/>
                    </a:lnTo>
                    <a:lnTo>
                      <a:pt x="39" y="57"/>
                    </a:lnTo>
                    <a:lnTo>
                      <a:pt x="90" y="50"/>
                    </a:lnTo>
                    <a:lnTo>
                      <a:pt x="136" y="57"/>
                    </a:lnTo>
                    <a:lnTo>
                      <a:pt x="179" y="86"/>
                    </a:lnTo>
                    <a:lnTo>
                      <a:pt x="204" y="65"/>
                    </a:lnTo>
                    <a:lnTo>
                      <a:pt x="219" y="82"/>
                    </a:lnTo>
                    <a:lnTo>
                      <a:pt x="215" y="118"/>
                    </a:lnTo>
                    <a:lnTo>
                      <a:pt x="229" y="118"/>
                    </a:lnTo>
                    <a:lnTo>
                      <a:pt x="265" y="2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47" name=""/>
            <p:cNvGrpSpPr/>
            <p:nvPr/>
          </p:nvGrpSpPr>
          <p:grpSpPr>
            <a:xfrm>
              <a:off x="8362800" y="1932120"/>
              <a:ext cx="178200" cy="353880"/>
              <a:chOff x="8362800" y="1932120"/>
              <a:chExt cx="178200" cy="353880"/>
            </a:xfrm>
          </p:grpSpPr>
          <p:sp>
            <p:nvSpPr>
              <p:cNvPr id="448" name=""/>
              <p:cNvSpPr/>
              <p:nvPr/>
            </p:nvSpPr>
            <p:spPr>
              <a:xfrm>
                <a:off x="8362800" y="1932120"/>
                <a:ext cx="178200" cy="353880"/>
              </a:xfrm>
              <a:custGeom>
                <a:avLst/>
                <a:gdLst/>
                <a:ahLst/>
                <a:rect l="l" t="t" r="r" b="b"/>
                <a:pathLst>
                  <a:path w="229" h="445">
                    <a:moveTo>
                      <a:pt x="0" y="51"/>
                    </a:moveTo>
                    <a:lnTo>
                      <a:pt x="136" y="22"/>
                    </a:lnTo>
                    <a:lnTo>
                      <a:pt x="200" y="0"/>
                    </a:lnTo>
                    <a:lnTo>
                      <a:pt x="211" y="33"/>
                    </a:lnTo>
                    <a:lnTo>
                      <a:pt x="207" y="61"/>
                    </a:lnTo>
                    <a:lnTo>
                      <a:pt x="211" y="83"/>
                    </a:lnTo>
                    <a:lnTo>
                      <a:pt x="229" y="97"/>
                    </a:lnTo>
                    <a:lnTo>
                      <a:pt x="218" y="108"/>
                    </a:lnTo>
                    <a:lnTo>
                      <a:pt x="218" y="140"/>
                    </a:lnTo>
                    <a:lnTo>
                      <a:pt x="197" y="144"/>
                    </a:lnTo>
                    <a:lnTo>
                      <a:pt x="182" y="151"/>
                    </a:lnTo>
                    <a:lnTo>
                      <a:pt x="175" y="173"/>
                    </a:lnTo>
                    <a:lnTo>
                      <a:pt x="190" y="198"/>
                    </a:lnTo>
                    <a:lnTo>
                      <a:pt x="190" y="223"/>
                    </a:lnTo>
                    <a:lnTo>
                      <a:pt x="168" y="241"/>
                    </a:lnTo>
                    <a:lnTo>
                      <a:pt x="161" y="262"/>
                    </a:lnTo>
                    <a:lnTo>
                      <a:pt x="193" y="302"/>
                    </a:lnTo>
                    <a:lnTo>
                      <a:pt x="175" y="363"/>
                    </a:lnTo>
                    <a:lnTo>
                      <a:pt x="204" y="420"/>
                    </a:lnTo>
                    <a:lnTo>
                      <a:pt x="157" y="438"/>
                    </a:lnTo>
                    <a:lnTo>
                      <a:pt x="100" y="445"/>
                    </a:lnTo>
                    <a:lnTo>
                      <a:pt x="82" y="388"/>
                    </a:lnTo>
                    <a:lnTo>
                      <a:pt x="86" y="366"/>
                    </a:lnTo>
                    <a:lnTo>
                      <a:pt x="68" y="298"/>
                    </a:lnTo>
                    <a:lnTo>
                      <a:pt x="28" y="302"/>
                    </a:lnTo>
                    <a:lnTo>
                      <a:pt x="43" y="273"/>
                    </a:lnTo>
                    <a:lnTo>
                      <a:pt x="43" y="230"/>
                    </a:lnTo>
                    <a:lnTo>
                      <a:pt x="17" y="216"/>
                    </a:lnTo>
                    <a:lnTo>
                      <a:pt x="32" y="183"/>
                    </a:lnTo>
                    <a:lnTo>
                      <a:pt x="21" y="147"/>
                    </a:lnTo>
                    <a:lnTo>
                      <a:pt x="0" y="130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49" name=""/>
              <p:cNvSpPr/>
              <p:nvPr/>
            </p:nvSpPr>
            <p:spPr>
              <a:xfrm>
                <a:off x="8362800" y="1932120"/>
                <a:ext cx="178200" cy="353880"/>
              </a:xfrm>
              <a:custGeom>
                <a:avLst/>
                <a:gdLst/>
                <a:ahLst/>
                <a:rect l="l" t="t" r="r" b="b"/>
                <a:pathLst>
                  <a:path w="229" h="445">
                    <a:moveTo>
                      <a:pt x="0" y="51"/>
                    </a:moveTo>
                    <a:lnTo>
                      <a:pt x="136" y="22"/>
                    </a:lnTo>
                    <a:lnTo>
                      <a:pt x="200" y="0"/>
                    </a:lnTo>
                    <a:lnTo>
                      <a:pt x="211" y="33"/>
                    </a:lnTo>
                    <a:lnTo>
                      <a:pt x="207" y="61"/>
                    </a:lnTo>
                    <a:lnTo>
                      <a:pt x="211" y="83"/>
                    </a:lnTo>
                    <a:lnTo>
                      <a:pt x="229" y="97"/>
                    </a:lnTo>
                    <a:lnTo>
                      <a:pt x="218" y="108"/>
                    </a:lnTo>
                    <a:lnTo>
                      <a:pt x="218" y="140"/>
                    </a:lnTo>
                    <a:lnTo>
                      <a:pt x="197" y="144"/>
                    </a:lnTo>
                    <a:lnTo>
                      <a:pt x="182" y="151"/>
                    </a:lnTo>
                    <a:lnTo>
                      <a:pt x="175" y="173"/>
                    </a:lnTo>
                    <a:lnTo>
                      <a:pt x="190" y="198"/>
                    </a:lnTo>
                    <a:lnTo>
                      <a:pt x="190" y="223"/>
                    </a:lnTo>
                    <a:lnTo>
                      <a:pt x="168" y="241"/>
                    </a:lnTo>
                    <a:lnTo>
                      <a:pt x="161" y="262"/>
                    </a:lnTo>
                    <a:lnTo>
                      <a:pt x="193" y="302"/>
                    </a:lnTo>
                    <a:lnTo>
                      <a:pt x="175" y="363"/>
                    </a:lnTo>
                    <a:lnTo>
                      <a:pt x="204" y="420"/>
                    </a:lnTo>
                    <a:lnTo>
                      <a:pt x="157" y="438"/>
                    </a:lnTo>
                    <a:lnTo>
                      <a:pt x="100" y="445"/>
                    </a:lnTo>
                    <a:lnTo>
                      <a:pt x="82" y="388"/>
                    </a:lnTo>
                    <a:lnTo>
                      <a:pt x="86" y="366"/>
                    </a:lnTo>
                    <a:lnTo>
                      <a:pt x="68" y="298"/>
                    </a:lnTo>
                    <a:lnTo>
                      <a:pt x="28" y="302"/>
                    </a:lnTo>
                    <a:lnTo>
                      <a:pt x="43" y="273"/>
                    </a:lnTo>
                    <a:lnTo>
                      <a:pt x="43" y="230"/>
                    </a:lnTo>
                    <a:lnTo>
                      <a:pt x="17" y="216"/>
                    </a:lnTo>
                    <a:lnTo>
                      <a:pt x="32" y="183"/>
                    </a:lnTo>
                    <a:lnTo>
                      <a:pt x="21" y="147"/>
                    </a:lnTo>
                    <a:lnTo>
                      <a:pt x="0" y="130"/>
                    </a:lnTo>
                    <a:lnTo>
                      <a:pt x="0" y="51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450" name=""/>
            <p:cNvSpPr/>
            <p:nvPr/>
          </p:nvSpPr>
          <p:spPr>
            <a:xfrm>
              <a:off x="6441480" y="2583000"/>
              <a:ext cx="666360" cy="1593720"/>
            </a:xfrm>
            <a:custGeom>
              <a:avLst/>
              <a:gdLst/>
              <a:ahLst/>
              <a:rect l="l" t="t" r="r" b="b"/>
              <a:pathLst>
                <a:path w="860" h="2008">
                  <a:moveTo>
                    <a:pt x="860" y="0"/>
                  </a:moveTo>
                  <a:lnTo>
                    <a:pt x="803" y="493"/>
                  </a:lnTo>
                  <a:lnTo>
                    <a:pt x="746" y="516"/>
                  </a:lnTo>
                  <a:lnTo>
                    <a:pt x="688" y="722"/>
                  </a:lnTo>
                  <a:lnTo>
                    <a:pt x="654" y="746"/>
                  </a:lnTo>
                  <a:lnTo>
                    <a:pt x="470" y="1176"/>
                  </a:lnTo>
                  <a:lnTo>
                    <a:pt x="269" y="1434"/>
                  </a:lnTo>
                  <a:lnTo>
                    <a:pt x="34" y="1617"/>
                  </a:lnTo>
                  <a:lnTo>
                    <a:pt x="63" y="1721"/>
                  </a:lnTo>
                  <a:lnTo>
                    <a:pt x="0" y="2008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4306320" y="3562200"/>
              <a:ext cx="524160" cy="328680"/>
            </a:xfrm>
            <a:prstGeom prst="rect">
              <a:avLst/>
            </a:prstGeom>
            <a:noFill/>
            <a:ln w="93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52" name=""/>
          <p:cNvSpPr/>
          <p:nvPr/>
        </p:nvSpPr>
        <p:spPr>
          <a:xfrm>
            <a:off x="3743280" y="1641600"/>
            <a:ext cx="839880" cy="55224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3" name=""/>
          <p:cNvSpPr/>
          <p:nvPr/>
        </p:nvSpPr>
        <p:spPr>
          <a:xfrm>
            <a:off x="4809960" y="1300320"/>
            <a:ext cx="3214800" cy="86040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4" name=""/>
          <p:cNvSpPr/>
          <p:nvPr/>
        </p:nvSpPr>
        <p:spPr>
          <a:xfrm>
            <a:off x="4187880" y="1654200"/>
            <a:ext cx="961920" cy="159876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5" name=""/>
          <p:cNvSpPr/>
          <p:nvPr/>
        </p:nvSpPr>
        <p:spPr>
          <a:xfrm>
            <a:off x="3795840" y="2905200"/>
            <a:ext cx="852480" cy="79380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6" name=""/>
          <p:cNvSpPr/>
          <p:nvPr/>
        </p:nvSpPr>
        <p:spPr>
          <a:xfrm>
            <a:off x="4570560" y="3398760"/>
            <a:ext cx="1349280" cy="85104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7" name=""/>
          <p:cNvSpPr/>
          <p:nvPr/>
        </p:nvSpPr>
        <p:spPr>
          <a:xfrm>
            <a:off x="6345360" y="2568600"/>
            <a:ext cx="2108160" cy="184464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8" name=""/>
          <p:cNvSpPr/>
          <p:nvPr/>
        </p:nvSpPr>
        <p:spPr>
          <a:xfrm>
            <a:off x="7764480" y="2863800"/>
            <a:ext cx="431640" cy="25560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" name=""/>
          <p:cNvSpPr/>
          <p:nvPr/>
        </p:nvSpPr>
        <p:spPr>
          <a:xfrm>
            <a:off x="6927840" y="3606840"/>
            <a:ext cx="1071720" cy="37764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0" name=""/>
          <p:cNvSpPr/>
          <p:nvPr/>
        </p:nvSpPr>
        <p:spPr>
          <a:xfrm>
            <a:off x="6843600" y="3011400"/>
            <a:ext cx="266760" cy="523800"/>
          </a:xfrm>
          <a:custGeom>
            <a:avLst/>
            <a:gdLst/>
            <a:ahLst/>
            <a:rect l="l" t="t" r="r" b="b"/>
            <a:pathLst>
              <a:path w="344" h="659">
                <a:moveTo>
                  <a:pt x="344" y="50"/>
                </a:moveTo>
                <a:lnTo>
                  <a:pt x="281" y="62"/>
                </a:lnTo>
                <a:lnTo>
                  <a:pt x="200" y="0"/>
                </a:lnTo>
                <a:lnTo>
                  <a:pt x="184" y="159"/>
                </a:lnTo>
                <a:lnTo>
                  <a:pt x="0" y="659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1" name=""/>
          <p:cNvSpPr/>
          <p:nvPr/>
        </p:nvSpPr>
        <p:spPr>
          <a:xfrm>
            <a:off x="7974000" y="1820880"/>
            <a:ext cx="590400" cy="10152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2" name=""/>
          <p:cNvSpPr/>
          <p:nvPr/>
        </p:nvSpPr>
        <p:spPr>
          <a:xfrm>
            <a:off x="7502400" y="3479760"/>
            <a:ext cx="8100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4d4d4d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63" name=""/>
          <p:cNvGrpSpPr/>
          <p:nvPr/>
        </p:nvGrpSpPr>
        <p:grpSpPr>
          <a:xfrm>
            <a:off x="3763800" y="1417680"/>
            <a:ext cx="708120" cy="534960"/>
            <a:chOff x="3763800" y="1417680"/>
            <a:chExt cx="708120" cy="534960"/>
          </a:xfrm>
        </p:grpSpPr>
        <p:sp>
          <p:nvSpPr>
            <p:cNvPr id="464" name=""/>
            <p:cNvSpPr/>
            <p:nvPr/>
          </p:nvSpPr>
          <p:spPr>
            <a:xfrm>
              <a:off x="3763800" y="1417680"/>
              <a:ext cx="708120" cy="53496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  <a:close/>
                </a:path>
              </a:pathLst>
            </a:custGeom>
            <a:solidFill>
              <a:srgbClr val="00f008">
                <a:alpha val="5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3763800" y="1417680"/>
              <a:ext cx="708120" cy="53496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6" name=""/>
          <p:cNvGrpSpPr/>
          <p:nvPr/>
        </p:nvGrpSpPr>
        <p:grpSpPr>
          <a:xfrm>
            <a:off x="3763800" y="1417680"/>
            <a:ext cx="708120" cy="534960"/>
            <a:chOff x="3763800" y="1417680"/>
            <a:chExt cx="708120" cy="534960"/>
          </a:xfrm>
        </p:grpSpPr>
        <p:sp>
          <p:nvSpPr>
            <p:cNvPr id="467" name=""/>
            <p:cNvSpPr/>
            <p:nvPr/>
          </p:nvSpPr>
          <p:spPr>
            <a:xfrm>
              <a:off x="3763800" y="1417680"/>
              <a:ext cx="708120" cy="53496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3763800" y="1417680"/>
              <a:ext cx="708120" cy="534960"/>
            </a:xfrm>
            <a:custGeom>
              <a:avLst/>
              <a:gdLst/>
              <a:ahLst/>
              <a:rect l="l" t="t" r="r" b="b"/>
              <a:pathLst>
                <a:path w="914" h="675">
                  <a:moveTo>
                    <a:pt x="810" y="675"/>
                  </a:moveTo>
                  <a:lnTo>
                    <a:pt x="692" y="642"/>
                  </a:lnTo>
                  <a:lnTo>
                    <a:pt x="613" y="624"/>
                  </a:lnTo>
                  <a:lnTo>
                    <a:pt x="552" y="632"/>
                  </a:lnTo>
                  <a:lnTo>
                    <a:pt x="520" y="617"/>
                  </a:lnTo>
                  <a:lnTo>
                    <a:pt x="480" y="617"/>
                  </a:lnTo>
                  <a:lnTo>
                    <a:pt x="423" y="628"/>
                  </a:lnTo>
                  <a:lnTo>
                    <a:pt x="366" y="610"/>
                  </a:lnTo>
                  <a:lnTo>
                    <a:pt x="298" y="610"/>
                  </a:lnTo>
                  <a:lnTo>
                    <a:pt x="247" y="596"/>
                  </a:lnTo>
                  <a:lnTo>
                    <a:pt x="161" y="585"/>
                  </a:lnTo>
                  <a:lnTo>
                    <a:pt x="122" y="538"/>
                  </a:lnTo>
                  <a:lnTo>
                    <a:pt x="125" y="481"/>
                  </a:lnTo>
                  <a:lnTo>
                    <a:pt x="100" y="463"/>
                  </a:lnTo>
                  <a:lnTo>
                    <a:pt x="72" y="456"/>
                  </a:lnTo>
                  <a:lnTo>
                    <a:pt x="54" y="427"/>
                  </a:lnTo>
                  <a:lnTo>
                    <a:pt x="11" y="420"/>
                  </a:lnTo>
                  <a:lnTo>
                    <a:pt x="0" y="398"/>
                  </a:lnTo>
                  <a:lnTo>
                    <a:pt x="4" y="370"/>
                  </a:lnTo>
                  <a:lnTo>
                    <a:pt x="25" y="363"/>
                  </a:lnTo>
                  <a:lnTo>
                    <a:pt x="36" y="345"/>
                  </a:lnTo>
                  <a:lnTo>
                    <a:pt x="18" y="294"/>
                  </a:lnTo>
                  <a:lnTo>
                    <a:pt x="22" y="201"/>
                  </a:lnTo>
                  <a:lnTo>
                    <a:pt x="29" y="162"/>
                  </a:lnTo>
                  <a:lnTo>
                    <a:pt x="4" y="104"/>
                  </a:lnTo>
                  <a:lnTo>
                    <a:pt x="4" y="65"/>
                  </a:lnTo>
                  <a:lnTo>
                    <a:pt x="25" y="47"/>
                  </a:lnTo>
                  <a:lnTo>
                    <a:pt x="50" y="54"/>
                  </a:lnTo>
                  <a:lnTo>
                    <a:pt x="82" y="83"/>
                  </a:lnTo>
                  <a:lnTo>
                    <a:pt x="129" y="104"/>
                  </a:lnTo>
                  <a:lnTo>
                    <a:pt x="183" y="112"/>
                  </a:lnTo>
                  <a:lnTo>
                    <a:pt x="208" y="115"/>
                  </a:lnTo>
                  <a:lnTo>
                    <a:pt x="240" y="165"/>
                  </a:lnTo>
                  <a:lnTo>
                    <a:pt x="226" y="183"/>
                  </a:lnTo>
                  <a:lnTo>
                    <a:pt x="222" y="194"/>
                  </a:lnTo>
                  <a:lnTo>
                    <a:pt x="233" y="216"/>
                  </a:lnTo>
                  <a:lnTo>
                    <a:pt x="240" y="223"/>
                  </a:lnTo>
                  <a:lnTo>
                    <a:pt x="204" y="294"/>
                  </a:lnTo>
                  <a:lnTo>
                    <a:pt x="219" y="294"/>
                  </a:lnTo>
                  <a:lnTo>
                    <a:pt x="269" y="294"/>
                  </a:lnTo>
                  <a:lnTo>
                    <a:pt x="262" y="212"/>
                  </a:lnTo>
                  <a:lnTo>
                    <a:pt x="298" y="205"/>
                  </a:lnTo>
                  <a:lnTo>
                    <a:pt x="301" y="180"/>
                  </a:lnTo>
                  <a:lnTo>
                    <a:pt x="287" y="169"/>
                  </a:lnTo>
                  <a:lnTo>
                    <a:pt x="247" y="162"/>
                  </a:lnTo>
                  <a:lnTo>
                    <a:pt x="247" y="144"/>
                  </a:lnTo>
                  <a:lnTo>
                    <a:pt x="294" y="76"/>
                  </a:lnTo>
                  <a:lnTo>
                    <a:pt x="262" y="22"/>
                  </a:lnTo>
                  <a:lnTo>
                    <a:pt x="280" y="0"/>
                  </a:lnTo>
                  <a:lnTo>
                    <a:pt x="914" y="158"/>
                  </a:lnTo>
                  <a:lnTo>
                    <a:pt x="810" y="675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9" name=""/>
          <p:cNvGrpSpPr/>
          <p:nvPr/>
        </p:nvGrpSpPr>
        <p:grpSpPr>
          <a:xfrm>
            <a:off x="5491080" y="2108160"/>
            <a:ext cx="779040" cy="484200"/>
            <a:chOff x="5491080" y="2108160"/>
            <a:chExt cx="779040" cy="484200"/>
          </a:xfrm>
        </p:grpSpPr>
        <p:sp>
          <p:nvSpPr>
            <p:cNvPr id="470" name=""/>
            <p:cNvSpPr/>
            <p:nvPr/>
          </p:nvSpPr>
          <p:spPr>
            <a:xfrm>
              <a:off x="5491080" y="2108160"/>
              <a:ext cx="779040" cy="48420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5491080" y="2108160"/>
              <a:ext cx="779040" cy="484200"/>
            </a:xfrm>
            <a:custGeom>
              <a:avLst/>
              <a:gdLst/>
              <a:ahLst/>
              <a:rect l="l" t="t" r="r" b="b"/>
              <a:pathLst>
                <a:path w="950" h="609">
                  <a:moveTo>
                    <a:pt x="28" y="0"/>
                  </a:moveTo>
                  <a:lnTo>
                    <a:pt x="251" y="14"/>
                  </a:lnTo>
                  <a:lnTo>
                    <a:pt x="563" y="25"/>
                  </a:lnTo>
                  <a:lnTo>
                    <a:pt x="821" y="21"/>
                  </a:lnTo>
                  <a:lnTo>
                    <a:pt x="928" y="21"/>
                  </a:lnTo>
                  <a:lnTo>
                    <a:pt x="925" y="57"/>
                  </a:lnTo>
                  <a:lnTo>
                    <a:pt x="914" y="64"/>
                  </a:lnTo>
                  <a:lnTo>
                    <a:pt x="903" y="71"/>
                  </a:lnTo>
                  <a:lnTo>
                    <a:pt x="900" y="96"/>
                  </a:lnTo>
                  <a:lnTo>
                    <a:pt x="921" y="132"/>
                  </a:lnTo>
                  <a:lnTo>
                    <a:pt x="939" y="143"/>
                  </a:lnTo>
                  <a:lnTo>
                    <a:pt x="936" y="164"/>
                  </a:lnTo>
                  <a:lnTo>
                    <a:pt x="943" y="179"/>
                  </a:lnTo>
                  <a:lnTo>
                    <a:pt x="943" y="412"/>
                  </a:lnTo>
                  <a:lnTo>
                    <a:pt x="950" y="444"/>
                  </a:lnTo>
                  <a:lnTo>
                    <a:pt x="936" y="451"/>
                  </a:lnTo>
                  <a:lnTo>
                    <a:pt x="932" y="462"/>
                  </a:lnTo>
                  <a:lnTo>
                    <a:pt x="943" y="476"/>
                  </a:lnTo>
                  <a:lnTo>
                    <a:pt x="939" y="555"/>
                  </a:lnTo>
                  <a:lnTo>
                    <a:pt x="928" y="563"/>
                  </a:lnTo>
                  <a:lnTo>
                    <a:pt x="932" y="595"/>
                  </a:lnTo>
                  <a:lnTo>
                    <a:pt x="943" y="609"/>
                  </a:lnTo>
                  <a:lnTo>
                    <a:pt x="928" y="609"/>
                  </a:lnTo>
                  <a:lnTo>
                    <a:pt x="907" y="609"/>
                  </a:lnTo>
                  <a:lnTo>
                    <a:pt x="878" y="588"/>
                  </a:lnTo>
                  <a:lnTo>
                    <a:pt x="860" y="559"/>
                  </a:lnTo>
                  <a:lnTo>
                    <a:pt x="850" y="555"/>
                  </a:lnTo>
                  <a:lnTo>
                    <a:pt x="821" y="570"/>
                  </a:lnTo>
                  <a:lnTo>
                    <a:pt x="799" y="541"/>
                  </a:lnTo>
                  <a:lnTo>
                    <a:pt x="756" y="566"/>
                  </a:lnTo>
                  <a:lnTo>
                    <a:pt x="731" y="566"/>
                  </a:lnTo>
                  <a:lnTo>
                    <a:pt x="713" y="559"/>
                  </a:lnTo>
                  <a:lnTo>
                    <a:pt x="688" y="527"/>
                  </a:lnTo>
                  <a:lnTo>
                    <a:pt x="0" y="512"/>
                  </a:lnTo>
                  <a:lnTo>
                    <a:pt x="28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2" name=""/>
          <p:cNvGrpSpPr/>
          <p:nvPr/>
        </p:nvGrpSpPr>
        <p:grpSpPr>
          <a:xfrm>
            <a:off x="5468760" y="2511360"/>
            <a:ext cx="904680" cy="428400"/>
            <a:chOff x="5468760" y="2511360"/>
            <a:chExt cx="904680" cy="428400"/>
          </a:xfrm>
        </p:grpSpPr>
        <p:sp>
          <p:nvSpPr>
            <p:cNvPr id="473" name=""/>
            <p:cNvSpPr/>
            <p:nvPr/>
          </p:nvSpPr>
          <p:spPr>
            <a:xfrm>
              <a:off x="5468760" y="2511360"/>
              <a:ext cx="904680" cy="42840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5468760" y="2511360"/>
              <a:ext cx="904680" cy="428400"/>
            </a:xfrm>
            <a:custGeom>
              <a:avLst/>
              <a:gdLst/>
              <a:ahLst/>
              <a:rect l="l" t="t" r="r" b="b"/>
              <a:pathLst>
                <a:path w="1117" h="524">
                  <a:moveTo>
                    <a:pt x="21" y="0"/>
                  </a:moveTo>
                  <a:lnTo>
                    <a:pt x="708" y="15"/>
                  </a:lnTo>
                  <a:lnTo>
                    <a:pt x="737" y="51"/>
                  </a:lnTo>
                  <a:lnTo>
                    <a:pt x="783" y="58"/>
                  </a:lnTo>
                  <a:lnTo>
                    <a:pt x="823" y="29"/>
                  </a:lnTo>
                  <a:lnTo>
                    <a:pt x="848" y="58"/>
                  </a:lnTo>
                  <a:lnTo>
                    <a:pt x="873" y="43"/>
                  </a:lnTo>
                  <a:lnTo>
                    <a:pt x="887" y="51"/>
                  </a:lnTo>
                  <a:lnTo>
                    <a:pt x="912" y="86"/>
                  </a:lnTo>
                  <a:lnTo>
                    <a:pt x="952" y="101"/>
                  </a:lnTo>
                  <a:lnTo>
                    <a:pt x="963" y="97"/>
                  </a:lnTo>
                  <a:lnTo>
                    <a:pt x="988" y="97"/>
                  </a:lnTo>
                  <a:lnTo>
                    <a:pt x="998" y="151"/>
                  </a:lnTo>
                  <a:lnTo>
                    <a:pt x="1020" y="169"/>
                  </a:lnTo>
                  <a:lnTo>
                    <a:pt x="1024" y="219"/>
                  </a:lnTo>
                  <a:lnTo>
                    <a:pt x="1038" y="226"/>
                  </a:lnTo>
                  <a:lnTo>
                    <a:pt x="1041" y="276"/>
                  </a:lnTo>
                  <a:lnTo>
                    <a:pt x="1052" y="284"/>
                  </a:lnTo>
                  <a:lnTo>
                    <a:pt x="1056" y="359"/>
                  </a:lnTo>
                  <a:lnTo>
                    <a:pt x="1070" y="366"/>
                  </a:lnTo>
                  <a:lnTo>
                    <a:pt x="1074" y="441"/>
                  </a:lnTo>
                  <a:lnTo>
                    <a:pt x="1095" y="449"/>
                  </a:lnTo>
                  <a:lnTo>
                    <a:pt x="1117" y="467"/>
                  </a:lnTo>
                  <a:lnTo>
                    <a:pt x="1113" y="524"/>
                  </a:lnTo>
                  <a:lnTo>
                    <a:pt x="247" y="524"/>
                  </a:lnTo>
                  <a:lnTo>
                    <a:pt x="247" y="352"/>
                  </a:lnTo>
                  <a:lnTo>
                    <a:pt x="0" y="334"/>
                  </a:lnTo>
                  <a:lnTo>
                    <a:pt x="21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5" name=""/>
          <p:cNvGrpSpPr/>
          <p:nvPr/>
        </p:nvGrpSpPr>
        <p:grpSpPr>
          <a:xfrm>
            <a:off x="5689440" y="2940120"/>
            <a:ext cx="771840" cy="415800"/>
            <a:chOff x="5689440" y="2940120"/>
            <a:chExt cx="771840" cy="415800"/>
          </a:xfrm>
        </p:grpSpPr>
        <p:sp>
          <p:nvSpPr>
            <p:cNvPr id="476" name=""/>
            <p:cNvSpPr/>
            <p:nvPr/>
          </p:nvSpPr>
          <p:spPr>
            <a:xfrm>
              <a:off x="5689440" y="2940120"/>
              <a:ext cx="771840" cy="41580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5689440" y="2940120"/>
              <a:ext cx="771840" cy="415800"/>
            </a:xfrm>
            <a:custGeom>
              <a:avLst/>
              <a:gdLst/>
              <a:ahLst/>
              <a:rect l="l" t="t" r="r" b="b"/>
              <a:pathLst>
                <a:path w="996" h="523">
                  <a:moveTo>
                    <a:pt x="7" y="0"/>
                  </a:moveTo>
                  <a:lnTo>
                    <a:pt x="871" y="0"/>
                  </a:lnTo>
                  <a:lnTo>
                    <a:pt x="921" y="7"/>
                  </a:lnTo>
                  <a:lnTo>
                    <a:pt x="939" y="21"/>
                  </a:lnTo>
                  <a:lnTo>
                    <a:pt x="953" y="36"/>
                  </a:lnTo>
                  <a:lnTo>
                    <a:pt x="950" y="61"/>
                  </a:lnTo>
                  <a:lnTo>
                    <a:pt x="932" y="61"/>
                  </a:lnTo>
                  <a:lnTo>
                    <a:pt x="925" y="75"/>
                  </a:lnTo>
                  <a:lnTo>
                    <a:pt x="928" y="86"/>
                  </a:lnTo>
                  <a:lnTo>
                    <a:pt x="953" y="97"/>
                  </a:lnTo>
                  <a:lnTo>
                    <a:pt x="957" y="115"/>
                  </a:lnTo>
                  <a:lnTo>
                    <a:pt x="953" y="133"/>
                  </a:lnTo>
                  <a:lnTo>
                    <a:pt x="979" y="154"/>
                  </a:lnTo>
                  <a:lnTo>
                    <a:pt x="986" y="176"/>
                  </a:lnTo>
                  <a:lnTo>
                    <a:pt x="996" y="523"/>
                  </a:lnTo>
                  <a:lnTo>
                    <a:pt x="315" y="516"/>
                  </a:lnTo>
                  <a:lnTo>
                    <a:pt x="0" y="502"/>
                  </a:lnTo>
                  <a:lnTo>
                    <a:pt x="7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8" name=""/>
          <p:cNvGrpSpPr/>
          <p:nvPr/>
        </p:nvGrpSpPr>
        <p:grpSpPr>
          <a:xfrm>
            <a:off x="5584680" y="3330720"/>
            <a:ext cx="898560" cy="463320"/>
            <a:chOff x="5584680" y="3330720"/>
            <a:chExt cx="898560" cy="463320"/>
          </a:xfrm>
        </p:grpSpPr>
        <p:sp>
          <p:nvSpPr>
            <p:cNvPr id="479" name=""/>
            <p:cNvSpPr/>
            <p:nvPr/>
          </p:nvSpPr>
          <p:spPr>
            <a:xfrm>
              <a:off x="5584680" y="3330720"/>
              <a:ext cx="898560" cy="46332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5584680" y="3330720"/>
              <a:ext cx="898560" cy="46332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1" name=""/>
          <p:cNvGrpSpPr/>
          <p:nvPr/>
        </p:nvGrpSpPr>
        <p:grpSpPr>
          <a:xfrm>
            <a:off x="4237200" y="3184560"/>
            <a:ext cx="669600" cy="836640"/>
            <a:chOff x="4237200" y="3184560"/>
            <a:chExt cx="669600" cy="836640"/>
          </a:xfrm>
        </p:grpSpPr>
        <p:sp>
          <p:nvSpPr>
            <p:cNvPr id="482" name=""/>
            <p:cNvSpPr/>
            <p:nvPr/>
          </p:nvSpPr>
          <p:spPr>
            <a:xfrm>
              <a:off x="4237200" y="3184560"/>
              <a:ext cx="669600" cy="8366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7777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4237200" y="3184560"/>
              <a:ext cx="669600" cy="836640"/>
            </a:xfrm>
            <a:custGeom>
              <a:avLst/>
              <a:gdLst/>
              <a:ahLst/>
              <a:rect l="l" t="t" r="r" b="b"/>
              <a:pathLst>
                <a:path w="866" h="1055">
                  <a:moveTo>
                    <a:pt x="219" y="0"/>
                  </a:moveTo>
                  <a:lnTo>
                    <a:pt x="190" y="165"/>
                  </a:lnTo>
                  <a:lnTo>
                    <a:pt x="172" y="172"/>
                  </a:lnTo>
                  <a:lnTo>
                    <a:pt x="151" y="154"/>
                  </a:lnTo>
                  <a:lnTo>
                    <a:pt x="136" y="144"/>
                  </a:lnTo>
                  <a:lnTo>
                    <a:pt x="104" y="151"/>
                  </a:lnTo>
                  <a:lnTo>
                    <a:pt x="93" y="165"/>
                  </a:lnTo>
                  <a:lnTo>
                    <a:pt x="97" y="183"/>
                  </a:lnTo>
                  <a:lnTo>
                    <a:pt x="104" y="194"/>
                  </a:lnTo>
                  <a:lnTo>
                    <a:pt x="104" y="208"/>
                  </a:lnTo>
                  <a:lnTo>
                    <a:pt x="90" y="212"/>
                  </a:lnTo>
                  <a:lnTo>
                    <a:pt x="93" y="219"/>
                  </a:lnTo>
                  <a:lnTo>
                    <a:pt x="104" y="223"/>
                  </a:lnTo>
                  <a:lnTo>
                    <a:pt x="97" y="233"/>
                  </a:lnTo>
                  <a:lnTo>
                    <a:pt x="93" y="241"/>
                  </a:lnTo>
                  <a:lnTo>
                    <a:pt x="100" y="262"/>
                  </a:lnTo>
                  <a:lnTo>
                    <a:pt x="108" y="280"/>
                  </a:lnTo>
                  <a:lnTo>
                    <a:pt x="97" y="316"/>
                  </a:lnTo>
                  <a:lnTo>
                    <a:pt x="90" y="345"/>
                  </a:lnTo>
                  <a:lnTo>
                    <a:pt x="83" y="355"/>
                  </a:lnTo>
                  <a:lnTo>
                    <a:pt x="104" y="391"/>
                  </a:lnTo>
                  <a:lnTo>
                    <a:pt x="108" y="413"/>
                  </a:lnTo>
                  <a:lnTo>
                    <a:pt x="133" y="452"/>
                  </a:lnTo>
                  <a:lnTo>
                    <a:pt x="129" y="463"/>
                  </a:lnTo>
                  <a:lnTo>
                    <a:pt x="118" y="474"/>
                  </a:lnTo>
                  <a:lnTo>
                    <a:pt x="97" y="502"/>
                  </a:lnTo>
                  <a:lnTo>
                    <a:pt x="79" y="495"/>
                  </a:lnTo>
                  <a:lnTo>
                    <a:pt x="75" y="520"/>
                  </a:lnTo>
                  <a:lnTo>
                    <a:pt x="72" y="553"/>
                  </a:lnTo>
                  <a:lnTo>
                    <a:pt x="36" y="596"/>
                  </a:lnTo>
                  <a:lnTo>
                    <a:pt x="29" y="614"/>
                  </a:lnTo>
                  <a:lnTo>
                    <a:pt x="36" y="671"/>
                  </a:lnTo>
                  <a:lnTo>
                    <a:pt x="36" y="700"/>
                  </a:lnTo>
                  <a:lnTo>
                    <a:pt x="22" y="710"/>
                  </a:lnTo>
                  <a:lnTo>
                    <a:pt x="14" y="718"/>
                  </a:lnTo>
                  <a:lnTo>
                    <a:pt x="0" y="721"/>
                  </a:lnTo>
                  <a:lnTo>
                    <a:pt x="4" y="735"/>
                  </a:lnTo>
                  <a:lnTo>
                    <a:pt x="486" y="1029"/>
                  </a:lnTo>
                  <a:lnTo>
                    <a:pt x="766" y="1055"/>
                  </a:lnTo>
                  <a:lnTo>
                    <a:pt x="866" y="104"/>
                  </a:lnTo>
                  <a:lnTo>
                    <a:pt x="219" y="0"/>
                  </a:lnTo>
                </a:path>
              </a:pathLst>
            </a:custGeom>
            <a:noFill/>
            <a:ln w="11160">
              <a:solidFill>
                <a:srgbClr val="777777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4" name=""/>
          <p:cNvGrpSpPr/>
          <p:nvPr/>
        </p:nvGrpSpPr>
        <p:grpSpPr>
          <a:xfrm>
            <a:off x="6145200" y="1666800"/>
            <a:ext cx="668520" cy="811080"/>
            <a:chOff x="6145200" y="1666800"/>
            <a:chExt cx="668520" cy="811080"/>
          </a:xfrm>
        </p:grpSpPr>
        <p:sp>
          <p:nvSpPr>
            <p:cNvPr id="485" name=""/>
            <p:cNvSpPr/>
            <p:nvPr/>
          </p:nvSpPr>
          <p:spPr>
            <a:xfrm>
              <a:off x="6145200" y="1666800"/>
              <a:ext cx="668520" cy="81108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6145200" y="1666800"/>
              <a:ext cx="668520" cy="811080"/>
            </a:xfrm>
            <a:custGeom>
              <a:avLst/>
              <a:gdLst/>
              <a:ahLst/>
              <a:rect l="l" t="t" r="r" b="b"/>
              <a:pathLst>
                <a:path w="862" h="1022">
                  <a:moveTo>
                    <a:pt x="7" y="61"/>
                  </a:moveTo>
                  <a:lnTo>
                    <a:pt x="230" y="57"/>
                  </a:lnTo>
                  <a:lnTo>
                    <a:pt x="237" y="0"/>
                  </a:lnTo>
                  <a:lnTo>
                    <a:pt x="276" y="0"/>
                  </a:lnTo>
                  <a:lnTo>
                    <a:pt x="280" y="75"/>
                  </a:lnTo>
                  <a:lnTo>
                    <a:pt x="298" y="97"/>
                  </a:lnTo>
                  <a:lnTo>
                    <a:pt x="305" y="122"/>
                  </a:lnTo>
                  <a:lnTo>
                    <a:pt x="337" y="133"/>
                  </a:lnTo>
                  <a:lnTo>
                    <a:pt x="369" y="136"/>
                  </a:lnTo>
                  <a:lnTo>
                    <a:pt x="402" y="165"/>
                  </a:lnTo>
                  <a:lnTo>
                    <a:pt x="420" y="158"/>
                  </a:lnTo>
                  <a:lnTo>
                    <a:pt x="436" y="129"/>
                  </a:lnTo>
                  <a:lnTo>
                    <a:pt x="525" y="136"/>
                  </a:lnTo>
                  <a:lnTo>
                    <a:pt x="533" y="172"/>
                  </a:lnTo>
                  <a:lnTo>
                    <a:pt x="547" y="179"/>
                  </a:lnTo>
                  <a:lnTo>
                    <a:pt x="561" y="168"/>
                  </a:lnTo>
                  <a:lnTo>
                    <a:pt x="586" y="168"/>
                  </a:lnTo>
                  <a:lnTo>
                    <a:pt x="629" y="212"/>
                  </a:lnTo>
                  <a:lnTo>
                    <a:pt x="715" y="208"/>
                  </a:lnTo>
                  <a:lnTo>
                    <a:pt x="715" y="186"/>
                  </a:lnTo>
                  <a:lnTo>
                    <a:pt x="737" y="168"/>
                  </a:lnTo>
                  <a:lnTo>
                    <a:pt x="758" y="197"/>
                  </a:lnTo>
                  <a:lnTo>
                    <a:pt x="816" y="194"/>
                  </a:lnTo>
                  <a:lnTo>
                    <a:pt x="862" y="212"/>
                  </a:lnTo>
                  <a:lnTo>
                    <a:pt x="787" y="265"/>
                  </a:lnTo>
                  <a:lnTo>
                    <a:pt x="701" y="326"/>
                  </a:lnTo>
                  <a:lnTo>
                    <a:pt x="637" y="416"/>
                  </a:lnTo>
                  <a:lnTo>
                    <a:pt x="615" y="455"/>
                  </a:lnTo>
                  <a:lnTo>
                    <a:pt x="579" y="477"/>
                  </a:lnTo>
                  <a:lnTo>
                    <a:pt x="572" y="513"/>
                  </a:lnTo>
                  <a:lnTo>
                    <a:pt x="586" y="552"/>
                  </a:lnTo>
                  <a:lnTo>
                    <a:pt x="558" y="584"/>
                  </a:lnTo>
                  <a:lnTo>
                    <a:pt x="529" y="624"/>
                  </a:lnTo>
                  <a:lnTo>
                    <a:pt x="529" y="649"/>
                  </a:lnTo>
                  <a:lnTo>
                    <a:pt x="536" y="653"/>
                  </a:lnTo>
                  <a:lnTo>
                    <a:pt x="533" y="785"/>
                  </a:lnTo>
                  <a:lnTo>
                    <a:pt x="640" y="843"/>
                  </a:lnTo>
                  <a:lnTo>
                    <a:pt x="665" y="871"/>
                  </a:lnTo>
                  <a:lnTo>
                    <a:pt x="669" y="896"/>
                  </a:lnTo>
                  <a:lnTo>
                    <a:pt x="719" y="900"/>
                  </a:lnTo>
                  <a:lnTo>
                    <a:pt x="737" y="975"/>
                  </a:lnTo>
                  <a:lnTo>
                    <a:pt x="758" y="993"/>
                  </a:lnTo>
                  <a:lnTo>
                    <a:pt x="751" y="1004"/>
                  </a:lnTo>
                  <a:lnTo>
                    <a:pt x="497" y="1004"/>
                  </a:lnTo>
                  <a:lnTo>
                    <a:pt x="248" y="1011"/>
                  </a:lnTo>
                  <a:lnTo>
                    <a:pt x="101" y="1022"/>
                  </a:lnTo>
                  <a:lnTo>
                    <a:pt x="101" y="993"/>
                  </a:lnTo>
                  <a:lnTo>
                    <a:pt x="101" y="721"/>
                  </a:lnTo>
                  <a:lnTo>
                    <a:pt x="58" y="667"/>
                  </a:lnTo>
                  <a:lnTo>
                    <a:pt x="65" y="635"/>
                  </a:lnTo>
                  <a:lnTo>
                    <a:pt x="86" y="610"/>
                  </a:lnTo>
                  <a:lnTo>
                    <a:pt x="86" y="527"/>
                  </a:lnTo>
                  <a:lnTo>
                    <a:pt x="43" y="491"/>
                  </a:lnTo>
                  <a:lnTo>
                    <a:pt x="50" y="477"/>
                  </a:lnTo>
                  <a:lnTo>
                    <a:pt x="61" y="466"/>
                  </a:lnTo>
                  <a:lnTo>
                    <a:pt x="43" y="448"/>
                  </a:lnTo>
                  <a:lnTo>
                    <a:pt x="54" y="430"/>
                  </a:lnTo>
                  <a:lnTo>
                    <a:pt x="58" y="405"/>
                  </a:lnTo>
                  <a:lnTo>
                    <a:pt x="36" y="387"/>
                  </a:lnTo>
                  <a:lnTo>
                    <a:pt x="50" y="359"/>
                  </a:lnTo>
                  <a:lnTo>
                    <a:pt x="65" y="344"/>
                  </a:lnTo>
                  <a:lnTo>
                    <a:pt x="43" y="305"/>
                  </a:lnTo>
                  <a:lnTo>
                    <a:pt x="18" y="212"/>
                  </a:lnTo>
                  <a:lnTo>
                    <a:pt x="25" y="176"/>
                  </a:lnTo>
                  <a:lnTo>
                    <a:pt x="0" y="147"/>
                  </a:lnTo>
                  <a:lnTo>
                    <a:pt x="32" y="122"/>
                  </a:lnTo>
                  <a:lnTo>
                    <a:pt x="14" y="93"/>
                  </a:lnTo>
                  <a:lnTo>
                    <a:pt x="7" y="61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87" name=""/>
          <p:cNvGrpSpPr/>
          <p:nvPr/>
        </p:nvGrpSpPr>
        <p:grpSpPr>
          <a:xfrm>
            <a:off x="6248520" y="2465280"/>
            <a:ext cx="627120" cy="414360"/>
            <a:chOff x="6248520" y="2465280"/>
            <a:chExt cx="627120" cy="414360"/>
          </a:xfrm>
        </p:grpSpPr>
        <p:sp>
          <p:nvSpPr>
            <p:cNvPr id="488" name=""/>
            <p:cNvSpPr/>
            <p:nvPr/>
          </p:nvSpPr>
          <p:spPr>
            <a:xfrm>
              <a:off x="6248520" y="2465280"/>
              <a:ext cx="627120" cy="41436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6248520" y="2465280"/>
              <a:ext cx="627120" cy="41436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0" name=""/>
          <p:cNvGrpSpPr/>
          <p:nvPr/>
        </p:nvGrpSpPr>
        <p:grpSpPr>
          <a:xfrm>
            <a:off x="6337440" y="2846520"/>
            <a:ext cx="698400" cy="617400"/>
            <a:chOff x="6337440" y="2846520"/>
            <a:chExt cx="698400" cy="617400"/>
          </a:xfrm>
        </p:grpSpPr>
        <p:sp>
          <p:nvSpPr>
            <p:cNvPr id="491" name=""/>
            <p:cNvSpPr/>
            <p:nvPr/>
          </p:nvSpPr>
          <p:spPr>
            <a:xfrm>
              <a:off x="6337440" y="2846520"/>
              <a:ext cx="698400" cy="61740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6337440" y="2846520"/>
              <a:ext cx="698400" cy="617400"/>
            </a:xfrm>
            <a:custGeom>
              <a:avLst/>
              <a:gdLst/>
              <a:ahLst/>
              <a:rect l="l" t="t" r="r" b="b"/>
              <a:pathLst>
                <a:path w="900" h="778">
                  <a:moveTo>
                    <a:pt x="516" y="0"/>
                  </a:moveTo>
                  <a:lnTo>
                    <a:pt x="542" y="39"/>
                  </a:lnTo>
                  <a:lnTo>
                    <a:pt x="556" y="100"/>
                  </a:lnTo>
                  <a:lnTo>
                    <a:pt x="570" y="143"/>
                  </a:lnTo>
                  <a:lnTo>
                    <a:pt x="585" y="172"/>
                  </a:lnTo>
                  <a:lnTo>
                    <a:pt x="642" y="204"/>
                  </a:lnTo>
                  <a:lnTo>
                    <a:pt x="646" y="229"/>
                  </a:lnTo>
                  <a:lnTo>
                    <a:pt x="663" y="276"/>
                  </a:lnTo>
                  <a:lnTo>
                    <a:pt x="692" y="283"/>
                  </a:lnTo>
                  <a:lnTo>
                    <a:pt x="710" y="283"/>
                  </a:lnTo>
                  <a:lnTo>
                    <a:pt x="739" y="308"/>
                  </a:lnTo>
                  <a:lnTo>
                    <a:pt x="717" y="390"/>
                  </a:lnTo>
                  <a:lnTo>
                    <a:pt x="760" y="405"/>
                  </a:lnTo>
                  <a:lnTo>
                    <a:pt x="789" y="433"/>
                  </a:lnTo>
                  <a:lnTo>
                    <a:pt x="778" y="466"/>
                  </a:lnTo>
                  <a:lnTo>
                    <a:pt x="825" y="473"/>
                  </a:lnTo>
                  <a:lnTo>
                    <a:pt x="839" y="505"/>
                  </a:lnTo>
                  <a:lnTo>
                    <a:pt x="843" y="559"/>
                  </a:lnTo>
                  <a:lnTo>
                    <a:pt x="868" y="588"/>
                  </a:lnTo>
                  <a:lnTo>
                    <a:pt x="886" y="588"/>
                  </a:lnTo>
                  <a:lnTo>
                    <a:pt x="900" y="598"/>
                  </a:lnTo>
                  <a:lnTo>
                    <a:pt x="900" y="652"/>
                  </a:lnTo>
                  <a:lnTo>
                    <a:pt x="861" y="692"/>
                  </a:lnTo>
                  <a:lnTo>
                    <a:pt x="850" y="699"/>
                  </a:lnTo>
                  <a:lnTo>
                    <a:pt x="846" y="756"/>
                  </a:lnTo>
                  <a:lnTo>
                    <a:pt x="839" y="774"/>
                  </a:lnTo>
                  <a:lnTo>
                    <a:pt x="800" y="778"/>
                  </a:lnTo>
                  <a:lnTo>
                    <a:pt x="749" y="763"/>
                  </a:lnTo>
                  <a:lnTo>
                    <a:pt x="767" y="728"/>
                  </a:lnTo>
                  <a:lnTo>
                    <a:pt x="782" y="706"/>
                  </a:lnTo>
                  <a:lnTo>
                    <a:pt x="775" y="692"/>
                  </a:lnTo>
                  <a:lnTo>
                    <a:pt x="352" y="713"/>
                  </a:lnTo>
                  <a:lnTo>
                    <a:pt x="161" y="720"/>
                  </a:lnTo>
                  <a:lnTo>
                    <a:pt x="154" y="448"/>
                  </a:lnTo>
                  <a:lnTo>
                    <a:pt x="147" y="279"/>
                  </a:lnTo>
                  <a:lnTo>
                    <a:pt x="115" y="251"/>
                  </a:lnTo>
                  <a:lnTo>
                    <a:pt x="111" y="215"/>
                  </a:lnTo>
                  <a:lnTo>
                    <a:pt x="90" y="204"/>
                  </a:lnTo>
                  <a:lnTo>
                    <a:pt x="90" y="175"/>
                  </a:lnTo>
                  <a:lnTo>
                    <a:pt x="115" y="172"/>
                  </a:lnTo>
                  <a:lnTo>
                    <a:pt x="115" y="147"/>
                  </a:lnTo>
                  <a:lnTo>
                    <a:pt x="83" y="121"/>
                  </a:lnTo>
                  <a:lnTo>
                    <a:pt x="43" y="118"/>
                  </a:lnTo>
                  <a:lnTo>
                    <a:pt x="43" y="82"/>
                  </a:lnTo>
                  <a:lnTo>
                    <a:pt x="47" y="57"/>
                  </a:lnTo>
                  <a:lnTo>
                    <a:pt x="25" y="39"/>
                  </a:lnTo>
                  <a:lnTo>
                    <a:pt x="0" y="35"/>
                  </a:lnTo>
                  <a:lnTo>
                    <a:pt x="0" y="10"/>
                  </a:lnTo>
                  <a:lnTo>
                    <a:pt x="516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3" name=""/>
          <p:cNvGrpSpPr/>
          <p:nvPr/>
        </p:nvGrpSpPr>
        <p:grpSpPr>
          <a:xfrm>
            <a:off x="6458040" y="3395520"/>
            <a:ext cx="528480" cy="492120"/>
            <a:chOff x="6458040" y="3395520"/>
            <a:chExt cx="528480" cy="492120"/>
          </a:xfrm>
        </p:grpSpPr>
        <p:sp>
          <p:nvSpPr>
            <p:cNvPr id="494" name=""/>
            <p:cNvSpPr/>
            <p:nvPr/>
          </p:nvSpPr>
          <p:spPr>
            <a:xfrm>
              <a:off x="6458040" y="3395520"/>
              <a:ext cx="528480" cy="49212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6458040" y="3395520"/>
              <a:ext cx="528480" cy="492120"/>
            </a:xfrm>
            <a:custGeom>
              <a:avLst/>
              <a:gdLst/>
              <a:ahLst/>
              <a:rect l="l" t="t" r="r" b="b"/>
              <a:pathLst>
                <a:path w="681" h="620">
                  <a:moveTo>
                    <a:pt x="0" y="25"/>
                  </a:moveTo>
                  <a:lnTo>
                    <a:pt x="21" y="118"/>
                  </a:lnTo>
                  <a:lnTo>
                    <a:pt x="29" y="437"/>
                  </a:lnTo>
                  <a:lnTo>
                    <a:pt x="29" y="502"/>
                  </a:lnTo>
                  <a:lnTo>
                    <a:pt x="43" y="523"/>
                  </a:lnTo>
                  <a:lnTo>
                    <a:pt x="104" y="527"/>
                  </a:lnTo>
                  <a:lnTo>
                    <a:pt x="107" y="620"/>
                  </a:lnTo>
                  <a:lnTo>
                    <a:pt x="513" y="606"/>
                  </a:lnTo>
                  <a:lnTo>
                    <a:pt x="520" y="584"/>
                  </a:lnTo>
                  <a:lnTo>
                    <a:pt x="516" y="556"/>
                  </a:lnTo>
                  <a:lnTo>
                    <a:pt x="531" y="548"/>
                  </a:lnTo>
                  <a:lnTo>
                    <a:pt x="520" y="516"/>
                  </a:lnTo>
                  <a:lnTo>
                    <a:pt x="505" y="505"/>
                  </a:lnTo>
                  <a:lnTo>
                    <a:pt x="505" y="495"/>
                  </a:lnTo>
                  <a:lnTo>
                    <a:pt x="538" y="477"/>
                  </a:lnTo>
                  <a:lnTo>
                    <a:pt x="527" y="455"/>
                  </a:lnTo>
                  <a:lnTo>
                    <a:pt x="531" y="430"/>
                  </a:lnTo>
                  <a:lnTo>
                    <a:pt x="513" y="394"/>
                  </a:lnTo>
                  <a:lnTo>
                    <a:pt x="545" y="387"/>
                  </a:lnTo>
                  <a:lnTo>
                    <a:pt x="566" y="355"/>
                  </a:lnTo>
                  <a:lnTo>
                    <a:pt x="581" y="358"/>
                  </a:lnTo>
                  <a:lnTo>
                    <a:pt x="581" y="304"/>
                  </a:lnTo>
                  <a:lnTo>
                    <a:pt x="609" y="265"/>
                  </a:lnTo>
                  <a:lnTo>
                    <a:pt x="631" y="261"/>
                  </a:lnTo>
                  <a:lnTo>
                    <a:pt x="642" y="251"/>
                  </a:lnTo>
                  <a:lnTo>
                    <a:pt x="635" y="229"/>
                  </a:lnTo>
                  <a:lnTo>
                    <a:pt x="649" y="218"/>
                  </a:lnTo>
                  <a:lnTo>
                    <a:pt x="624" y="197"/>
                  </a:lnTo>
                  <a:lnTo>
                    <a:pt x="631" y="175"/>
                  </a:lnTo>
                  <a:lnTo>
                    <a:pt x="645" y="154"/>
                  </a:lnTo>
                  <a:lnTo>
                    <a:pt x="660" y="150"/>
                  </a:lnTo>
                  <a:lnTo>
                    <a:pt x="660" y="129"/>
                  </a:lnTo>
                  <a:lnTo>
                    <a:pt x="670" y="129"/>
                  </a:lnTo>
                  <a:lnTo>
                    <a:pt x="667" y="107"/>
                  </a:lnTo>
                  <a:lnTo>
                    <a:pt x="681" y="104"/>
                  </a:lnTo>
                  <a:lnTo>
                    <a:pt x="681" y="79"/>
                  </a:lnTo>
                  <a:lnTo>
                    <a:pt x="638" y="82"/>
                  </a:lnTo>
                  <a:lnTo>
                    <a:pt x="588" y="68"/>
                  </a:lnTo>
                  <a:lnTo>
                    <a:pt x="606" y="32"/>
                  </a:lnTo>
                  <a:lnTo>
                    <a:pt x="624" y="7"/>
                  </a:lnTo>
                  <a:lnTo>
                    <a:pt x="606" y="0"/>
                  </a:lnTo>
                  <a:lnTo>
                    <a:pt x="0" y="25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6" name=""/>
          <p:cNvGrpSpPr/>
          <p:nvPr/>
        </p:nvGrpSpPr>
        <p:grpSpPr>
          <a:xfrm>
            <a:off x="6759720" y="2570040"/>
            <a:ext cx="423720" cy="739800"/>
            <a:chOff x="6759720" y="2570040"/>
            <a:chExt cx="423720" cy="739800"/>
          </a:xfrm>
        </p:grpSpPr>
        <p:sp>
          <p:nvSpPr>
            <p:cNvPr id="497" name=""/>
            <p:cNvSpPr/>
            <p:nvPr/>
          </p:nvSpPr>
          <p:spPr>
            <a:xfrm>
              <a:off x="6759720" y="2570040"/>
              <a:ext cx="423720" cy="73980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6759720" y="2570040"/>
              <a:ext cx="423720" cy="739800"/>
            </a:xfrm>
            <a:custGeom>
              <a:avLst/>
              <a:gdLst/>
              <a:ahLst/>
              <a:rect l="l" t="t" r="r" b="b"/>
              <a:pathLst>
                <a:path w="549" h="932">
                  <a:moveTo>
                    <a:pt x="93" y="10"/>
                  </a:moveTo>
                  <a:lnTo>
                    <a:pt x="90" y="39"/>
                  </a:lnTo>
                  <a:lnTo>
                    <a:pt x="111" y="46"/>
                  </a:lnTo>
                  <a:lnTo>
                    <a:pt x="115" y="68"/>
                  </a:lnTo>
                  <a:lnTo>
                    <a:pt x="129" y="82"/>
                  </a:lnTo>
                  <a:lnTo>
                    <a:pt x="147" y="89"/>
                  </a:lnTo>
                  <a:lnTo>
                    <a:pt x="140" y="175"/>
                  </a:lnTo>
                  <a:lnTo>
                    <a:pt x="36" y="222"/>
                  </a:lnTo>
                  <a:lnTo>
                    <a:pt x="50" y="272"/>
                  </a:lnTo>
                  <a:lnTo>
                    <a:pt x="54" y="290"/>
                  </a:lnTo>
                  <a:lnTo>
                    <a:pt x="14" y="344"/>
                  </a:lnTo>
                  <a:lnTo>
                    <a:pt x="11" y="383"/>
                  </a:lnTo>
                  <a:lnTo>
                    <a:pt x="0" y="398"/>
                  </a:lnTo>
                  <a:lnTo>
                    <a:pt x="18" y="484"/>
                  </a:lnTo>
                  <a:lnTo>
                    <a:pt x="36" y="523"/>
                  </a:lnTo>
                  <a:lnTo>
                    <a:pt x="97" y="552"/>
                  </a:lnTo>
                  <a:lnTo>
                    <a:pt x="111" y="620"/>
                  </a:lnTo>
                  <a:lnTo>
                    <a:pt x="147" y="631"/>
                  </a:lnTo>
                  <a:lnTo>
                    <a:pt x="165" y="624"/>
                  </a:lnTo>
                  <a:lnTo>
                    <a:pt x="190" y="660"/>
                  </a:lnTo>
                  <a:lnTo>
                    <a:pt x="172" y="735"/>
                  </a:lnTo>
                  <a:lnTo>
                    <a:pt x="204" y="749"/>
                  </a:lnTo>
                  <a:lnTo>
                    <a:pt x="244" y="774"/>
                  </a:lnTo>
                  <a:lnTo>
                    <a:pt x="233" y="810"/>
                  </a:lnTo>
                  <a:lnTo>
                    <a:pt x="287" y="821"/>
                  </a:lnTo>
                  <a:lnTo>
                    <a:pt x="294" y="875"/>
                  </a:lnTo>
                  <a:lnTo>
                    <a:pt x="301" y="914"/>
                  </a:lnTo>
                  <a:lnTo>
                    <a:pt x="326" y="932"/>
                  </a:lnTo>
                  <a:lnTo>
                    <a:pt x="359" y="932"/>
                  </a:lnTo>
                  <a:lnTo>
                    <a:pt x="373" y="907"/>
                  </a:lnTo>
                  <a:lnTo>
                    <a:pt x="459" y="925"/>
                  </a:lnTo>
                  <a:lnTo>
                    <a:pt x="455" y="903"/>
                  </a:lnTo>
                  <a:lnTo>
                    <a:pt x="427" y="885"/>
                  </a:lnTo>
                  <a:lnTo>
                    <a:pt x="430" y="875"/>
                  </a:lnTo>
                  <a:lnTo>
                    <a:pt x="459" y="850"/>
                  </a:lnTo>
                  <a:lnTo>
                    <a:pt x="484" y="846"/>
                  </a:lnTo>
                  <a:lnTo>
                    <a:pt x="484" y="821"/>
                  </a:lnTo>
                  <a:lnTo>
                    <a:pt x="495" y="792"/>
                  </a:lnTo>
                  <a:lnTo>
                    <a:pt x="470" y="789"/>
                  </a:lnTo>
                  <a:lnTo>
                    <a:pt x="477" y="760"/>
                  </a:lnTo>
                  <a:lnTo>
                    <a:pt x="495" y="731"/>
                  </a:lnTo>
                  <a:lnTo>
                    <a:pt x="484" y="699"/>
                  </a:lnTo>
                  <a:lnTo>
                    <a:pt x="531" y="652"/>
                  </a:lnTo>
                  <a:lnTo>
                    <a:pt x="531" y="631"/>
                  </a:lnTo>
                  <a:lnTo>
                    <a:pt x="549" y="620"/>
                  </a:lnTo>
                  <a:lnTo>
                    <a:pt x="524" y="613"/>
                  </a:lnTo>
                  <a:lnTo>
                    <a:pt x="531" y="548"/>
                  </a:lnTo>
                  <a:lnTo>
                    <a:pt x="513" y="548"/>
                  </a:lnTo>
                  <a:lnTo>
                    <a:pt x="513" y="520"/>
                  </a:lnTo>
                  <a:lnTo>
                    <a:pt x="527" y="477"/>
                  </a:lnTo>
                  <a:lnTo>
                    <a:pt x="513" y="294"/>
                  </a:lnTo>
                  <a:lnTo>
                    <a:pt x="488" y="114"/>
                  </a:lnTo>
                  <a:lnTo>
                    <a:pt x="477" y="86"/>
                  </a:lnTo>
                  <a:lnTo>
                    <a:pt x="481" y="64"/>
                  </a:lnTo>
                  <a:lnTo>
                    <a:pt x="459" y="43"/>
                  </a:lnTo>
                  <a:lnTo>
                    <a:pt x="438" y="39"/>
                  </a:lnTo>
                  <a:lnTo>
                    <a:pt x="434" y="0"/>
                  </a:lnTo>
                  <a:lnTo>
                    <a:pt x="93" y="1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99" name=""/>
          <p:cNvGrpSpPr/>
          <p:nvPr/>
        </p:nvGrpSpPr>
        <p:grpSpPr>
          <a:xfrm>
            <a:off x="6818400" y="1887480"/>
            <a:ext cx="507960" cy="303120"/>
            <a:chOff x="6818400" y="1887480"/>
            <a:chExt cx="507960" cy="303120"/>
          </a:xfrm>
        </p:grpSpPr>
        <p:sp>
          <p:nvSpPr>
            <p:cNvPr id="500" name=""/>
            <p:cNvSpPr/>
            <p:nvPr/>
          </p:nvSpPr>
          <p:spPr>
            <a:xfrm>
              <a:off x="6818400" y="1887480"/>
              <a:ext cx="507960" cy="30312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6818400" y="1887480"/>
              <a:ext cx="507960" cy="303120"/>
            </a:xfrm>
            <a:custGeom>
              <a:avLst/>
              <a:gdLst/>
              <a:ahLst/>
              <a:rect l="l" t="t" r="r" b="b"/>
              <a:pathLst>
                <a:path w="657" h="384">
                  <a:moveTo>
                    <a:pt x="628" y="136"/>
                  </a:moveTo>
                  <a:lnTo>
                    <a:pt x="657" y="169"/>
                  </a:lnTo>
                  <a:lnTo>
                    <a:pt x="649" y="194"/>
                  </a:lnTo>
                  <a:lnTo>
                    <a:pt x="621" y="201"/>
                  </a:lnTo>
                  <a:lnTo>
                    <a:pt x="571" y="215"/>
                  </a:lnTo>
                  <a:lnTo>
                    <a:pt x="542" y="258"/>
                  </a:lnTo>
                  <a:lnTo>
                    <a:pt x="488" y="258"/>
                  </a:lnTo>
                  <a:lnTo>
                    <a:pt x="467" y="298"/>
                  </a:lnTo>
                  <a:lnTo>
                    <a:pt x="388" y="301"/>
                  </a:lnTo>
                  <a:lnTo>
                    <a:pt x="355" y="384"/>
                  </a:lnTo>
                  <a:lnTo>
                    <a:pt x="302" y="373"/>
                  </a:lnTo>
                  <a:lnTo>
                    <a:pt x="312" y="316"/>
                  </a:lnTo>
                  <a:lnTo>
                    <a:pt x="269" y="301"/>
                  </a:lnTo>
                  <a:lnTo>
                    <a:pt x="259" y="280"/>
                  </a:lnTo>
                  <a:lnTo>
                    <a:pt x="226" y="276"/>
                  </a:lnTo>
                  <a:lnTo>
                    <a:pt x="212" y="255"/>
                  </a:lnTo>
                  <a:lnTo>
                    <a:pt x="176" y="269"/>
                  </a:lnTo>
                  <a:lnTo>
                    <a:pt x="151" y="247"/>
                  </a:lnTo>
                  <a:lnTo>
                    <a:pt x="104" y="226"/>
                  </a:lnTo>
                  <a:lnTo>
                    <a:pt x="76" y="255"/>
                  </a:lnTo>
                  <a:lnTo>
                    <a:pt x="47" y="244"/>
                  </a:lnTo>
                  <a:lnTo>
                    <a:pt x="0" y="204"/>
                  </a:lnTo>
                  <a:lnTo>
                    <a:pt x="11" y="172"/>
                  </a:lnTo>
                  <a:lnTo>
                    <a:pt x="18" y="147"/>
                  </a:lnTo>
                  <a:lnTo>
                    <a:pt x="54" y="129"/>
                  </a:lnTo>
                  <a:lnTo>
                    <a:pt x="94" y="129"/>
                  </a:lnTo>
                  <a:lnTo>
                    <a:pt x="190" y="54"/>
                  </a:lnTo>
                  <a:lnTo>
                    <a:pt x="219" y="4"/>
                  </a:lnTo>
                  <a:lnTo>
                    <a:pt x="312" y="0"/>
                  </a:lnTo>
                  <a:lnTo>
                    <a:pt x="269" y="11"/>
                  </a:lnTo>
                  <a:lnTo>
                    <a:pt x="226" y="65"/>
                  </a:lnTo>
                  <a:lnTo>
                    <a:pt x="201" y="65"/>
                  </a:lnTo>
                  <a:lnTo>
                    <a:pt x="205" y="104"/>
                  </a:lnTo>
                  <a:lnTo>
                    <a:pt x="291" y="111"/>
                  </a:lnTo>
                  <a:lnTo>
                    <a:pt x="327" y="158"/>
                  </a:lnTo>
                  <a:lnTo>
                    <a:pt x="413" y="151"/>
                  </a:lnTo>
                  <a:lnTo>
                    <a:pt x="449" y="129"/>
                  </a:lnTo>
                  <a:lnTo>
                    <a:pt x="499" y="111"/>
                  </a:lnTo>
                  <a:lnTo>
                    <a:pt x="560" y="115"/>
                  </a:lnTo>
                  <a:lnTo>
                    <a:pt x="603" y="83"/>
                  </a:lnTo>
                  <a:lnTo>
                    <a:pt x="610" y="115"/>
                  </a:lnTo>
                  <a:lnTo>
                    <a:pt x="606" y="129"/>
                  </a:lnTo>
                  <a:lnTo>
                    <a:pt x="628" y="136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02" name=""/>
          <p:cNvGrpSpPr/>
          <p:nvPr/>
        </p:nvGrpSpPr>
        <p:grpSpPr>
          <a:xfrm>
            <a:off x="7122960" y="2627280"/>
            <a:ext cx="330480" cy="568440"/>
            <a:chOff x="7122960" y="2627280"/>
            <a:chExt cx="330480" cy="568440"/>
          </a:xfrm>
        </p:grpSpPr>
        <p:sp>
          <p:nvSpPr>
            <p:cNvPr id="503" name=""/>
            <p:cNvSpPr/>
            <p:nvPr/>
          </p:nvSpPr>
          <p:spPr>
            <a:xfrm>
              <a:off x="7122960" y="2627280"/>
              <a:ext cx="330480" cy="568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7122960" y="2627280"/>
              <a:ext cx="330480" cy="568440"/>
            </a:xfrm>
            <a:custGeom>
              <a:avLst/>
              <a:gdLst/>
              <a:ahLst/>
              <a:rect l="l" t="t" r="r" b="b"/>
              <a:pathLst>
                <a:path w="426" h="718">
                  <a:moveTo>
                    <a:pt x="21" y="36"/>
                  </a:moveTo>
                  <a:lnTo>
                    <a:pt x="93" y="43"/>
                  </a:lnTo>
                  <a:lnTo>
                    <a:pt x="118" y="11"/>
                  </a:lnTo>
                  <a:lnTo>
                    <a:pt x="366" y="0"/>
                  </a:lnTo>
                  <a:lnTo>
                    <a:pt x="423" y="438"/>
                  </a:lnTo>
                  <a:lnTo>
                    <a:pt x="426" y="459"/>
                  </a:lnTo>
                  <a:lnTo>
                    <a:pt x="419" y="499"/>
                  </a:lnTo>
                  <a:lnTo>
                    <a:pt x="394" y="531"/>
                  </a:lnTo>
                  <a:lnTo>
                    <a:pt x="355" y="528"/>
                  </a:lnTo>
                  <a:lnTo>
                    <a:pt x="351" y="556"/>
                  </a:lnTo>
                  <a:lnTo>
                    <a:pt x="323" y="567"/>
                  </a:lnTo>
                  <a:lnTo>
                    <a:pt x="319" y="603"/>
                  </a:lnTo>
                  <a:lnTo>
                    <a:pt x="297" y="624"/>
                  </a:lnTo>
                  <a:lnTo>
                    <a:pt x="290" y="664"/>
                  </a:lnTo>
                  <a:lnTo>
                    <a:pt x="251" y="667"/>
                  </a:lnTo>
                  <a:lnTo>
                    <a:pt x="247" y="646"/>
                  </a:lnTo>
                  <a:lnTo>
                    <a:pt x="222" y="650"/>
                  </a:lnTo>
                  <a:lnTo>
                    <a:pt x="201" y="696"/>
                  </a:lnTo>
                  <a:lnTo>
                    <a:pt x="183" y="696"/>
                  </a:lnTo>
                  <a:lnTo>
                    <a:pt x="165" y="696"/>
                  </a:lnTo>
                  <a:lnTo>
                    <a:pt x="132" y="700"/>
                  </a:lnTo>
                  <a:lnTo>
                    <a:pt x="129" y="693"/>
                  </a:lnTo>
                  <a:lnTo>
                    <a:pt x="118" y="682"/>
                  </a:lnTo>
                  <a:lnTo>
                    <a:pt x="97" y="682"/>
                  </a:lnTo>
                  <a:lnTo>
                    <a:pt x="79" y="718"/>
                  </a:lnTo>
                  <a:lnTo>
                    <a:pt x="0" y="714"/>
                  </a:lnTo>
                  <a:lnTo>
                    <a:pt x="7" y="693"/>
                  </a:lnTo>
                  <a:lnTo>
                    <a:pt x="21" y="653"/>
                  </a:lnTo>
                  <a:lnTo>
                    <a:pt x="11" y="628"/>
                  </a:lnTo>
                  <a:lnTo>
                    <a:pt x="61" y="581"/>
                  </a:lnTo>
                  <a:lnTo>
                    <a:pt x="61" y="563"/>
                  </a:lnTo>
                  <a:lnTo>
                    <a:pt x="82" y="553"/>
                  </a:lnTo>
                  <a:lnTo>
                    <a:pt x="50" y="535"/>
                  </a:lnTo>
                  <a:lnTo>
                    <a:pt x="61" y="477"/>
                  </a:lnTo>
                  <a:lnTo>
                    <a:pt x="39" y="474"/>
                  </a:lnTo>
                  <a:lnTo>
                    <a:pt x="43" y="434"/>
                  </a:lnTo>
                  <a:lnTo>
                    <a:pt x="57" y="395"/>
                  </a:lnTo>
                  <a:lnTo>
                    <a:pt x="46" y="212"/>
                  </a:lnTo>
                  <a:lnTo>
                    <a:pt x="21" y="36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05" name=""/>
          <p:cNvGrpSpPr/>
          <p:nvPr/>
        </p:nvGrpSpPr>
        <p:grpSpPr>
          <a:xfrm>
            <a:off x="7197840" y="2100240"/>
            <a:ext cx="412560" cy="538200"/>
            <a:chOff x="7197840" y="2100240"/>
            <a:chExt cx="412560" cy="538200"/>
          </a:xfrm>
        </p:grpSpPr>
        <p:sp>
          <p:nvSpPr>
            <p:cNvPr id="506" name=""/>
            <p:cNvSpPr/>
            <p:nvPr/>
          </p:nvSpPr>
          <p:spPr>
            <a:xfrm>
              <a:off x="7197840" y="2100240"/>
              <a:ext cx="412560" cy="53820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7197840" y="2100240"/>
              <a:ext cx="412560" cy="538200"/>
            </a:xfrm>
            <a:custGeom>
              <a:avLst/>
              <a:gdLst/>
              <a:ahLst/>
              <a:rect l="l" t="t" r="r" b="b"/>
              <a:pathLst>
                <a:path w="530" h="678">
                  <a:moveTo>
                    <a:pt x="272" y="678"/>
                  </a:moveTo>
                  <a:lnTo>
                    <a:pt x="265" y="660"/>
                  </a:lnTo>
                  <a:lnTo>
                    <a:pt x="14" y="671"/>
                  </a:lnTo>
                  <a:lnTo>
                    <a:pt x="35" y="642"/>
                  </a:lnTo>
                  <a:lnTo>
                    <a:pt x="57" y="595"/>
                  </a:lnTo>
                  <a:lnTo>
                    <a:pt x="82" y="559"/>
                  </a:lnTo>
                  <a:lnTo>
                    <a:pt x="53" y="513"/>
                  </a:lnTo>
                  <a:lnTo>
                    <a:pt x="50" y="434"/>
                  </a:lnTo>
                  <a:lnTo>
                    <a:pt x="25" y="398"/>
                  </a:lnTo>
                  <a:lnTo>
                    <a:pt x="7" y="377"/>
                  </a:lnTo>
                  <a:lnTo>
                    <a:pt x="7" y="355"/>
                  </a:lnTo>
                  <a:lnTo>
                    <a:pt x="21" y="337"/>
                  </a:lnTo>
                  <a:lnTo>
                    <a:pt x="0" y="280"/>
                  </a:lnTo>
                  <a:lnTo>
                    <a:pt x="35" y="222"/>
                  </a:lnTo>
                  <a:lnTo>
                    <a:pt x="18" y="197"/>
                  </a:lnTo>
                  <a:lnTo>
                    <a:pt x="18" y="172"/>
                  </a:lnTo>
                  <a:lnTo>
                    <a:pt x="39" y="136"/>
                  </a:lnTo>
                  <a:lnTo>
                    <a:pt x="46" y="104"/>
                  </a:lnTo>
                  <a:lnTo>
                    <a:pt x="82" y="108"/>
                  </a:lnTo>
                  <a:lnTo>
                    <a:pt x="79" y="143"/>
                  </a:lnTo>
                  <a:lnTo>
                    <a:pt x="96" y="154"/>
                  </a:lnTo>
                  <a:lnTo>
                    <a:pt x="118" y="136"/>
                  </a:lnTo>
                  <a:lnTo>
                    <a:pt x="111" y="82"/>
                  </a:lnTo>
                  <a:lnTo>
                    <a:pt x="122" y="68"/>
                  </a:lnTo>
                  <a:lnTo>
                    <a:pt x="143" y="72"/>
                  </a:lnTo>
                  <a:lnTo>
                    <a:pt x="136" y="22"/>
                  </a:lnTo>
                  <a:lnTo>
                    <a:pt x="161" y="4"/>
                  </a:lnTo>
                  <a:lnTo>
                    <a:pt x="247" y="0"/>
                  </a:lnTo>
                  <a:lnTo>
                    <a:pt x="283" y="18"/>
                  </a:lnTo>
                  <a:lnTo>
                    <a:pt x="286" y="36"/>
                  </a:lnTo>
                  <a:lnTo>
                    <a:pt x="319" y="36"/>
                  </a:lnTo>
                  <a:lnTo>
                    <a:pt x="365" y="50"/>
                  </a:lnTo>
                  <a:lnTo>
                    <a:pt x="373" y="75"/>
                  </a:lnTo>
                  <a:lnTo>
                    <a:pt x="355" y="90"/>
                  </a:lnTo>
                  <a:lnTo>
                    <a:pt x="390" y="172"/>
                  </a:lnTo>
                  <a:lnTo>
                    <a:pt x="390" y="197"/>
                  </a:lnTo>
                  <a:lnTo>
                    <a:pt x="333" y="273"/>
                  </a:lnTo>
                  <a:lnTo>
                    <a:pt x="312" y="316"/>
                  </a:lnTo>
                  <a:lnTo>
                    <a:pt x="322" y="330"/>
                  </a:lnTo>
                  <a:lnTo>
                    <a:pt x="358" y="334"/>
                  </a:lnTo>
                  <a:lnTo>
                    <a:pt x="376" y="316"/>
                  </a:lnTo>
                  <a:lnTo>
                    <a:pt x="416" y="247"/>
                  </a:lnTo>
                  <a:lnTo>
                    <a:pt x="455" y="247"/>
                  </a:lnTo>
                  <a:lnTo>
                    <a:pt x="502" y="312"/>
                  </a:lnTo>
                  <a:lnTo>
                    <a:pt x="502" y="355"/>
                  </a:lnTo>
                  <a:lnTo>
                    <a:pt x="498" y="380"/>
                  </a:lnTo>
                  <a:lnTo>
                    <a:pt x="530" y="402"/>
                  </a:lnTo>
                  <a:lnTo>
                    <a:pt x="527" y="445"/>
                  </a:lnTo>
                  <a:lnTo>
                    <a:pt x="509" y="477"/>
                  </a:lnTo>
                  <a:lnTo>
                    <a:pt x="498" y="516"/>
                  </a:lnTo>
                  <a:lnTo>
                    <a:pt x="487" y="542"/>
                  </a:lnTo>
                  <a:lnTo>
                    <a:pt x="455" y="549"/>
                  </a:lnTo>
                  <a:lnTo>
                    <a:pt x="469" y="588"/>
                  </a:lnTo>
                  <a:lnTo>
                    <a:pt x="455" y="599"/>
                  </a:lnTo>
                  <a:lnTo>
                    <a:pt x="426" y="649"/>
                  </a:lnTo>
                  <a:lnTo>
                    <a:pt x="272" y="678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08" name=""/>
          <p:cNvGrpSpPr/>
          <p:nvPr/>
        </p:nvGrpSpPr>
        <p:grpSpPr>
          <a:xfrm>
            <a:off x="7810560" y="2419200"/>
            <a:ext cx="598320" cy="403200"/>
            <a:chOff x="7810560" y="2419200"/>
            <a:chExt cx="598320" cy="403200"/>
          </a:xfrm>
        </p:grpSpPr>
        <p:sp>
          <p:nvSpPr>
            <p:cNvPr id="509" name=""/>
            <p:cNvSpPr/>
            <p:nvPr/>
          </p:nvSpPr>
          <p:spPr>
            <a:xfrm>
              <a:off x="7810560" y="2419200"/>
              <a:ext cx="598320" cy="40320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7810560" y="2419200"/>
              <a:ext cx="598320" cy="403200"/>
            </a:xfrm>
            <a:custGeom>
              <a:avLst/>
              <a:gdLst/>
              <a:ahLst/>
              <a:rect l="l" t="t" r="r" b="b"/>
              <a:pathLst>
                <a:path w="773" h="509">
                  <a:moveTo>
                    <a:pt x="0" y="136"/>
                  </a:moveTo>
                  <a:lnTo>
                    <a:pt x="43" y="93"/>
                  </a:lnTo>
                  <a:lnTo>
                    <a:pt x="76" y="71"/>
                  </a:lnTo>
                  <a:lnTo>
                    <a:pt x="94" y="96"/>
                  </a:lnTo>
                  <a:lnTo>
                    <a:pt x="79" y="111"/>
                  </a:lnTo>
                  <a:lnTo>
                    <a:pt x="273" y="86"/>
                  </a:lnTo>
                  <a:lnTo>
                    <a:pt x="608" y="7"/>
                  </a:lnTo>
                  <a:lnTo>
                    <a:pt x="651" y="0"/>
                  </a:lnTo>
                  <a:lnTo>
                    <a:pt x="655" y="14"/>
                  </a:lnTo>
                  <a:lnTo>
                    <a:pt x="683" y="25"/>
                  </a:lnTo>
                  <a:lnTo>
                    <a:pt x="687" y="46"/>
                  </a:lnTo>
                  <a:lnTo>
                    <a:pt x="701" y="71"/>
                  </a:lnTo>
                  <a:lnTo>
                    <a:pt x="723" y="71"/>
                  </a:lnTo>
                  <a:lnTo>
                    <a:pt x="737" y="96"/>
                  </a:lnTo>
                  <a:lnTo>
                    <a:pt x="723" y="111"/>
                  </a:lnTo>
                  <a:lnTo>
                    <a:pt x="723" y="140"/>
                  </a:lnTo>
                  <a:lnTo>
                    <a:pt x="705" y="168"/>
                  </a:lnTo>
                  <a:lnTo>
                    <a:pt x="719" y="179"/>
                  </a:lnTo>
                  <a:lnTo>
                    <a:pt x="701" y="197"/>
                  </a:lnTo>
                  <a:lnTo>
                    <a:pt x="701" y="222"/>
                  </a:lnTo>
                  <a:lnTo>
                    <a:pt x="719" y="244"/>
                  </a:lnTo>
                  <a:lnTo>
                    <a:pt x="723" y="269"/>
                  </a:lnTo>
                  <a:lnTo>
                    <a:pt x="759" y="272"/>
                  </a:lnTo>
                  <a:lnTo>
                    <a:pt x="773" y="294"/>
                  </a:lnTo>
                  <a:lnTo>
                    <a:pt x="755" y="337"/>
                  </a:lnTo>
                  <a:lnTo>
                    <a:pt x="737" y="358"/>
                  </a:lnTo>
                  <a:lnTo>
                    <a:pt x="694" y="380"/>
                  </a:lnTo>
                  <a:lnTo>
                    <a:pt x="669" y="412"/>
                  </a:lnTo>
                  <a:lnTo>
                    <a:pt x="432" y="451"/>
                  </a:lnTo>
                  <a:lnTo>
                    <a:pt x="72" y="509"/>
                  </a:lnTo>
                  <a:lnTo>
                    <a:pt x="40" y="394"/>
                  </a:lnTo>
                  <a:lnTo>
                    <a:pt x="33" y="380"/>
                  </a:lnTo>
                  <a:lnTo>
                    <a:pt x="43" y="351"/>
                  </a:lnTo>
                  <a:lnTo>
                    <a:pt x="0" y="136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11" name=""/>
          <p:cNvGrpSpPr/>
          <p:nvPr/>
        </p:nvGrpSpPr>
        <p:grpSpPr>
          <a:xfrm>
            <a:off x="7683480" y="2749680"/>
            <a:ext cx="412920" cy="444240"/>
            <a:chOff x="7683480" y="2749680"/>
            <a:chExt cx="412920" cy="444240"/>
          </a:xfrm>
        </p:grpSpPr>
        <p:sp>
          <p:nvSpPr>
            <p:cNvPr id="512" name=""/>
            <p:cNvSpPr/>
            <p:nvPr/>
          </p:nvSpPr>
          <p:spPr>
            <a:xfrm>
              <a:off x="7683480" y="2749680"/>
              <a:ext cx="412920" cy="44424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7683480" y="2749680"/>
              <a:ext cx="412920" cy="444240"/>
            </a:xfrm>
            <a:custGeom>
              <a:avLst/>
              <a:gdLst/>
              <a:ahLst/>
              <a:rect l="l" t="t" r="r" b="b"/>
              <a:pathLst>
                <a:path w="533" h="559">
                  <a:moveTo>
                    <a:pt x="205" y="0"/>
                  </a:moveTo>
                  <a:lnTo>
                    <a:pt x="187" y="25"/>
                  </a:lnTo>
                  <a:lnTo>
                    <a:pt x="194" y="107"/>
                  </a:lnTo>
                  <a:lnTo>
                    <a:pt x="187" y="150"/>
                  </a:lnTo>
                  <a:lnTo>
                    <a:pt x="158" y="147"/>
                  </a:lnTo>
                  <a:lnTo>
                    <a:pt x="147" y="190"/>
                  </a:lnTo>
                  <a:lnTo>
                    <a:pt x="104" y="186"/>
                  </a:lnTo>
                  <a:lnTo>
                    <a:pt x="86" y="197"/>
                  </a:lnTo>
                  <a:lnTo>
                    <a:pt x="97" y="218"/>
                  </a:lnTo>
                  <a:lnTo>
                    <a:pt x="90" y="243"/>
                  </a:lnTo>
                  <a:lnTo>
                    <a:pt x="111" y="269"/>
                  </a:lnTo>
                  <a:lnTo>
                    <a:pt x="101" y="287"/>
                  </a:lnTo>
                  <a:lnTo>
                    <a:pt x="65" y="261"/>
                  </a:lnTo>
                  <a:lnTo>
                    <a:pt x="40" y="279"/>
                  </a:lnTo>
                  <a:lnTo>
                    <a:pt x="47" y="344"/>
                  </a:lnTo>
                  <a:lnTo>
                    <a:pt x="29" y="344"/>
                  </a:lnTo>
                  <a:lnTo>
                    <a:pt x="25" y="373"/>
                  </a:lnTo>
                  <a:lnTo>
                    <a:pt x="0" y="383"/>
                  </a:lnTo>
                  <a:lnTo>
                    <a:pt x="7" y="408"/>
                  </a:lnTo>
                  <a:lnTo>
                    <a:pt x="15" y="430"/>
                  </a:lnTo>
                  <a:lnTo>
                    <a:pt x="22" y="459"/>
                  </a:lnTo>
                  <a:lnTo>
                    <a:pt x="54" y="477"/>
                  </a:lnTo>
                  <a:lnTo>
                    <a:pt x="86" y="484"/>
                  </a:lnTo>
                  <a:lnTo>
                    <a:pt x="90" y="512"/>
                  </a:lnTo>
                  <a:lnTo>
                    <a:pt x="129" y="534"/>
                  </a:lnTo>
                  <a:lnTo>
                    <a:pt x="133" y="559"/>
                  </a:lnTo>
                  <a:lnTo>
                    <a:pt x="172" y="548"/>
                  </a:lnTo>
                  <a:lnTo>
                    <a:pt x="172" y="534"/>
                  </a:lnTo>
                  <a:lnTo>
                    <a:pt x="230" y="538"/>
                  </a:lnTo>
                  <a:lnTo>
                    <a:pt x="237" y="523"/>
                  </a:lnTo>
                  <a:lnTo>
                    <a:pt x="266" y="520"/>
                  </a:lnTo>
                  <a:lnTo>
                    <a:pt x="266" y="491"/>
                  </a:lnTo>
                  <a:lnTo>
                    <a:pt x="307" y="491"/>
                  </a:lnTo>
                  <a:lnTo>
                    <a:pt x="310" y="469"/>
                  </a:lnTo>
                  <a:lnTo>
                    <a:pt x="332" y="448"/>
                  </a:lnTo>
                  <a:lnTo>
                    <a:pt x="336" y="416"/>
                  </a:lnTo>
                  <a:lnTo>
                    <a:pt x="353" y="398"/>
                  </a:lnTo>
                  <a:lnTo>
                    <a:pt x="350" y="355"/>
                  </a:lnTo>
                  <a:lnTo>
                    <a:pt x="364" y="337"/>
                  </a:lnTo>
                  <a:lnTo>
                    <a:pt x="375" y="308"/>
                  </a:lnTo>
                  <a:lnTo>
                    <a:pt x="382" y="287"/>
                  </a:lnTo>
                  <a:lnTo>
                    <a:pt x="411" y="279"/>
                  </a:lnTo>
                  <a:lnTo>
                    <a:pt x="422" y="301"/>
                  </a:lnTo>
                  <a:lnTo>
                    <a:pt x="457" y="236"/>
                  </a:lnTo>
                  <a:lnTo>
                    <a:pt x="490" y="233"/>
                  </a:lnTo>
                  <a:lnTo>
                    <a:pt x="497" y="211"/>
                  </a:lnTo>
                  <a:lnTo>
                    <a:pt x="486" y="190"/>
                  </a:lnTo>
                  <a:lnTo>
                    <a:pt x="529" y="179"/>
                  </a:lnTo>
                  <a:lnTo>
                    <a:pt x="518" y="147"/>
                  </a:lnTo>
                  <a:lnTo>
                    <a:pt x="518" y="111"/>
                  </a:lnTo>
                  <a:lnTo>
                    <a:pt x="533" y="107"/>
                  </a:lnTo>
                  <a:lnTo>
                    <a:pt x="526" y="89"/>
                  </a:lnTo>
                  <a:lnTo>
                    <a:pt x="472" y="100"/>
                  </a:lnTo>
                  <a:lnTo>
                    <a:pt x="436" y="93"/>
                  </a:lnTo>
                  <a:lnTo>
                    <a:pt x="436" y="122"/>
                  </a:lnTo>
                  <a:lnTo>
                    <a:pt x="379" y="157"/>
                  </a:lnTo>
                  <a:lnTo>
                    <a:pt x="364" y="71"/>
                  </a:lnTo>
                  <a:lnTo>
                    <a:pt x="233" y="89"/>
                  </a:lnTo>
                  <a:lnTo>
                    <a:pt x="205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14" name=""/>
          <p:cNvGrpSpPr/>
          <p:nvPr/>
        </p:nvGrpSpPr>
        <p:grpSpPr>
          <a:xfrm>
            <a:off x="6997680" y="2976480"/>
            <a:ext cx="750960" cy="412560"/>
            <a:chOff x="6997680" y="2976480"/>
            <a:chExt cx="750960" cy="412560"/>
          </a:xfrm>
        </p:grpSpPr>
        <p:sp>
          <p:nvSpPr>
            <p:cNvPr id="515" name=""/>
            <p:cNvSpPr/>
            <p:nvPr/>
          </p:nvSpPr>
          <p:spPr>
            <a:xfrm>
              <a:off x="6997680" y="2976480"/>
              <a:ext cx="750960" cy="41256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6997680" y="2976480"/>
              <a:ext cx="750960" cy="412560"/>
            </a:xfrm>
            <a:custGeom>
              <a:avLst/>
              <a:gdLst/>
              <a:ahLst/>
              <a:rect l="l" t="t" r="r" b="b"/>
              <a:pathLst>
                <a:path w="969" h="519">
                  <a:moveTo>
                    <a:pt x="969" y="200"/>
                  </a:moveTo>
                  <a:lnTo>
                    <a:pt x="969" y="265"/>
                  </a:lnTo>
                  <a:lnTo>
                    <a:pt x="951" y="268"/>
                  </a:lnTo>
                  <a:lnTo>
                    <a:pt x="940" y="286"/>
                  </a:lnTo>
                  <a:lnTo>
                    <a:pt x="918" y="272"/>
                  </a:lnTo>
                  <a:lnTo>
                    <a:pt x="911" y="297"/>
                  </a:lnTo>
                  <a:lnTo>
                    <a:pt x="897" y="294"/>
                  </a:lnTo>
                  <a:lnTo>
                    <a:pt x="893" y="329"/>
                  </a:lnTo>
                  <a:lnTo>
                    <a:pt x="879" y="351"/>
                  </a:lnTo>
                  <a:lnTo>
                    <a:pt x="865" y="347"/>
                  </a:lnTo>
                  <a:lnTo>
                    <a:pt x="865" y="365"/>
                  </a:lnTo>
                  <a:lnTo>
                    <a:pt x="836" y="362"/>
                  </a:lnTo>
                  <a:lnTo>
                    <a:pt x="832" y="394"/>
                  </a:lnTo>
                  <a:lnTo>
                    <a:pt x="811" y="394"/>
                  </a:lnTo>
                  <a:lnTo>
                    <a:pt x="811" y="408"/>
                  </a:lnTo>
                  <a:lnTo>
                    <a:pt x="614" y="437"/>
                  </a:lnTo>
                  <a:lnTo>
                    <a:pt x="427" y="455"/>
                  </a:lnTo>
                  <a:lnTo>
                    <a:pt x="291" y="455"/>
                  </a:lnTo>
                  <a:lnTo>
                    <a:pt x="266" y="484"/>
                  </a:lnTo>
                  <a:lnTo>
                    <a:pt x="244" y="480"/>
                  </a:lnTo>
                  <a:lnTo>
                    <a:pt x="226" y="466"/>
                  </a:lnTo>
                  <a:lnTo>
                    <a:pt x="208" y="469"/>
                  </a:lnTo>
                  <a:lnTo>
                    <a:pt x="173" y="494"/>
                  </a:lnTo>
                  <a:lnTo>
                    <a:pt x="126" y="519"/>
                  </a:lnTo>
                  <a:lnTo>
                    <a:pt x="79" y="516"/>
                  </a:lnTo>
                  <a:lnTo>
                    <a:pt x="0" y="519"/>
                  </a:lnTo>
                  <a:lnTo>
                    <a:pt x="47" y="484"/>
                  </a:lnTo>
                  <a:lnTo>
                    <a:pt x="43" y="423"/>
                  </a:lnTo>
                  <a:lnTo>
                    <a:pt x="65" y="398"/>
                  </a:lnTo>
                  <a:lnTo>
                    <a:pt x="147" y="412"/>
                  </a:lnTo>
                  <a:lnTo>
                    <a:pt x="140" y="394"/>
                  </a:lnTo>
                  <a:lnTo>
                    <a:pt x="115" y="365"/>
                  </a:lnTo>
                  <a:lnTo>
                    <a:pt x="147" y="337"/>
                  </a:lnTo>
                  <a:lnTo>
                    <a:pt x="173" y="329"/>
                  </a:lnTo>
                  <a:lnTo>
                    <a:pt x="187" y="279"/>
                  </a:lnTo>
                  <a:lnTo>
                    <a:pt x="234" y="272"/>
                  </a:lnTo>
                  <a:lnTo>
                    <a:pt x="255" y="240"/>
                  </a:lnTo>
                  <a:lnTo>
                    <a:pt x="277" y="240"/>
                  </a:lnTo>
                  <a:lnTo>
                    <a:pt x="294" y="258"/>
                  </a:lnTo>
                  <a:lnTo>
                    <a:pt x="363" y="254"/>
                  </a:lnTo>
                  <a:lnTo>
                    <a:pt x="384" y="204"/>
                  </a:lnTo>
                  <a:lnTo>
                    <a:pt x="402" y="204"/>
                  </a:lnTo>
                  <a:lnTo>
                    <a:pt x="413" y="222"/>
                  </a:lnTo>
                  <a:lnTo>
                    <a:pt x="445" y="222"/>
                  </a:lnTo>
                  <a:lnTo>
                    <a:pt x="452" y="182"/>
                  </a:lnTo>
                  <a:lnTo>
                    <a:pt x="477" y="168"/>
                  </a:lnTo>
                  <a:lnTo>
                    <a:pt x="481" y="125"/>
                  </a:lnTo>
                  <a:lnTo>
                    <a:pt x="510" y="118"/>
                  </a:lnTo>
                  <a:lnTo>
                    <a:pt x="513" y="82"/>
                  </a:lnTo>
                  <a:lnTo>
                    <a:pt x="553" y="89"/>
                  </a:lnTo>
                  <a:lnTo>
                    <a:pt x="585" y="43"/>
                  </a:lnTo>
                  <a:lnTo>
                    <a:pt x="585" y="3"/>
                  </a:lnTo>
                  <a:lnTo>
                    <a:pt x="628" y="0"/>
                  </a:lnTo>
                  <a:lnTo>
                    <a:pt x="635" y="35"/>
                  </a:lnTo>
                  <a:lnTo>
                    <a:pt x="692" y="50"/>
                  </a:lnTo>
                  <a:lnTo>
                    <a:pt x="743" y="68"/>
                  </a:lnTo>
                  <a:lnTo>
                    <a:pt x="793" y="50"/>
                  </a:lnTo>
                  <a:lnTo>
                    <a:pt x="814" y="14"/>
                  </a:lnTo>
                  <a:lnTo>
                    <a:pt x="836" y="14"/>
                  </a:lnTo>
                  <a:lnTo>
                    <a:pt x="854" y="35"/>
                  </a:lnTo>
                  <a:lnTo>
                    <a:pt x="857" y="60"/>
                  </a:lnTo>
                  <a:lnTo>
                    <a:pt x="882" y="60"/>
                  </a:lnTo>
                  <a:lnTo>
                    <a:pt x="879" y="100"/>
                  </a:lnTo>
                  <a:lnTo>
                    <a:pt x="904" y="179"/>
                  </a:lnTo>
                  <a:lnTo>
                    <a:pt x="943" y="190"/>
                  </a:lnTo>
                  <a:lnTo>
                    <a:pt x="969" y="20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17" name=""/>
          <p:cNvGrpSpPr/>
          <p:nvPr/>
        </p:nvGrpSpPr>
        <p:grpSpPr>
          <a:xfrm>
            <a:off x="7966080" y="2746440"/>
            <a:ext cx="477720" cy="225360"/>
            <a:chOff x="7966080" y="2746440"/>
            <a:chExt cx="477720" cy="225360"/>
          </a:xfrm>
        </p:grpSpPr>
        <p:sp>
          <p:nvSpPr>
            <p:cNvPr id="518" name=""/>
            <p:cNvSpPr/>
            <p:nvPr/>
          </p:nvSpPr>
          <p:spPr>
            <a:xfrm>
              <a:off x="7966080" y="2746440"/>
              <a:ext cx="477720" cy="22536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7966080" y="2746440"/>
              <a:ext cx="477720" cy="225360"/>
            </a:xfrm>
            <a:custGeom>
              <a:avLst/>
              <a:gdLst/>
              <a:ahLst/>
              <a:rect l="l" t="t" r="r" b="b"/>
              <a:pathLst>
                <a:path w="617" h="283">
                  <a:moveTo>
                    <a:pt x="606" y="183"/>
                  </a:moveTo>
                  <a:lnTo>
                    <a:pt x="617" y="219"/>
                  </a:lnTo>
                  <a:lnTo>
                    <a:pt x="606" y="219"/>
                  </a:lnTo>
                  <a:lnTo>
                    <a:pt x="606" y="230"/>
                  </a:lnTo>
                  <a:lnTo>
                    <a:pt x="592" y="244"/>
                  </a:lnTo>
                  <a:lnTo>
                    <a:pt x="592" y="265"/>
                  </a:lnTo>
                  <a:lnTo>
                    <a:pt x="527" y="280"/>
                  </a:lnTo>
                  <a:lnTo>
                    <a:pt x="513" y="247"/>
                  </a:lnTo>
                  <a:lnTo>
                    <a:pt x="491" y="247"/>
                  </a:lnTo>
                  <a:lnTo>
                    <a:pt x="466" y="187"/>
                  </a:lnTo>
                  <a:lnTo>
                    <a:pt x="484" y="158"/>
                  </a:lnTo>
                  <a:lnTo>
                    <a:pt x="466" y="158"/>
                  </a:lnTo>
                  <a:lnTo>
                    <a:pt x="441" y="129"/>
                  </a:lnTo>
                  <a:lnTo>
                    <a:pt x="459" y="97"/>
                  </a:lnTo>
                  <a:lnTo>
                    <a:pt x="448" y="93"/>
                  </a:lnTo>
                  <a:lnTo>
                    <a:pt x="445" y="65"/>
                  </a:lnTo>
                  <a:lnTo>
                    <a:pt x="459" y="25"/>
                  </a:lnTo>
                  <a:lnTo>
                    <a:pt x="430" y="32"/>
                  </a:lnTo>
                  <a:lnTo>
                    <a:pt x="423" y="65"/>
                  </a:lnTo>
                  <a:lnTo>
                    <a:pt x="398" y="83"/>
                  </a:lnTo>
                  <a:lnTo>
                    <a:pt x="416" y="108"/>
                  </a:lnTo>
                  <a:lnTo>
                    <a:pt x="413" y="136"/>
                  </a:lnTo>
                  <a:lnTo>
                    <a:pt x="427" y="140"/>
                  </a:lnTo>
                  <a:lnTo>
                    <a:pt x="413" y="169"/>
                  </a:lnTo>
                  <a:lnTo>
                    <a:pt x="423" y="201"/>
                  </a:lnTo>
                  <a:lnTo>
                    <a:pt x="430" y="244"/>
                  </a:lnTo>
                  <a:lnTo>
                    <a:pt x="456" y="262"/>
                  </a:lnTo>
                  <a:lnTo>
                    <a:pt x="445" y="283"/>
                  </a:lnTo>
                  <a:lnTo>
                    <a:pt x="427" y="273"/>
                  </a:lnTo>
                  <a:lnTo>
                    <a:pt x="395" y="276"/>
                  </a:lnTo>
                  <a:lnTo>
                    <a:pt x="387" y="258"/>
                  </a:lnTo>
                  <a:lnTo>
                    <a:pt x="341" y="265"/>
                  </a:lnTo>
                  <a:lnTo>
                    <a:pt x="330" y="222"/>
                  </a:lnTo>
                  <a:lnTo>
                    <a:pt x="334" y="197"/>
                  </a:lnTo>
                  <a:lnTo>
                    <a:pt x="359" y="165"/>
                  </a:lnTo>
                  <a:lnTo>
                    <a:pt x="344" y="143"/>
                  </a:lnTo>
                  <a:lnTo>
                    <a:pt x="280" y="136"/>
                  </a:lnTo>
                  <a:lnTo>
                    <a:pt x="273" y="104"/>
                  </a:lnTo>
                  <a:lnTo>
                    <a:pt x="248" y="108"/>
                  </a:lnTo>
                  <a:lnTo>
                    <a:pt x="237" y="136"/>
                  </a:lnTo>
                  <a:lnTo>
                    <a:pt x="197" y="143"/>
                  </a:lnTo>
                  <a:lnTo>
                    <a:pt x="165" y="115"/>
                  </a:lnTo>
                  <a:lnTo>
                    <a:pt x="158" y="86"/>
                  </a:lnTo>
                  <a:lnTo>
                    <a:pt x="111" y="100"/>
                  </a:lnTo>
                  <a:lnTo>
                    <a:pt x="72" y="97"/>
                  </a:lnTo>
                  <a:lnTo>
                    <a:pt x="68" y="126"/>
                  </a:lnTo>
                  <a:lnTo>
                    <a:pt x="11" y="158"/>
                  </a:lnTo>
                  <a:lnTo>
                    <a:pt x="0" y="75"/>
                  </a:lnTo>
                  <a:lnTo>
                    <a:pt x="470" y="0"/>
                  </a:lnTo>
                  <a:lnTo>
                    <a:pt x="527" y="183"/>
                  </a:lnTo>
                  <a:lnTo>
                    <a:pt x="606" y="183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20" name=""/>
          <p:cNvGrpSpPr/>
          <p:nvPr/>
        </p:nvGrpSpPr>
        <p:grpSpPr>
          <a:xfrm>
            <a:off x="8521560" y="1887480"/>
            <a:ext cx="190800" cy="374760"/>
            <a:chOff x="8521560" y="1887480"/>
            <a:chExt cx="190800" cy="374760"/>
          </a:xfrm>
        </p:grpSpPr>
        <p:sp>
          <p:nvSpPr>
            <p:cNvPr id="521" name=""/>
            <p:cNvSpPr/>
            <p:nvPr/>
          </p:nvSpPr>
          <p:spPr>
            <a:xfrm>
              <a:off x="8521560" y="1887480"/>
              <a:ext cx="190800" cy="37476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8521560" y="1887480"/>
              <a:ext cx="190800" cy="374760"/>
            </a:xfrm>
            <a:custGeom>
              <a:avLst/>
              <a:gdLst/>
              <a:ahLst/>
              <a:rect l="l" t="t" r="r" b="b"/>
              <a:pathLst>
                <a:path w="248" h="473">
                  <a:moveTo>
                    <a:pt x="40" y="54"/>
                  </a:moveTo>
                  <a:lnTo>
                    <a:pt x="29" y="29"/>
                  </a:lnTo>
                  <a:lnTo>
                    <a:pt x="40" y="7"/>
                  </a:lnTo>
                  <a:lnTo>
                    <a:pt x="68" y="0"/>
                  </a:lnTo>
                  <a:lnTo>
                    <a:pt x="97" y="14"/>
                  </a:lnTo>
                  <a:lnTo>
                    <a:pt x="140" y="151"/>
                  </a:lnTo>
                  <a:lnTo>
                    <a:pt x="154" y="165"/>
                  </a:lnTo>
                  <a:lnTo>
                    <a:pt x="158" y="212"/>
                  </a:lnTo>
                  <a:lnTo>
                    <a:pt x="165" y="230"/>
                  </a:lnTo>
                  <a:lnTo>
                    <a:pt x="183" y="247"/>
                  </a:lnTo>
                  <a:lnTo>
                    <a:pt x="180" y="312"/>
                  </a:lnTo>
                  <a:lnTo>
                    <a:pt x="205" y="337"/>
                  </a:lnTo>
                  <a:lnTo>
                    <a:pt x="212" y="359"/>
                  </a:lnTo>
                  <a:lnTo>
                    <a:pt x="244" y="359"/>
                  </a:lnTo>
                  <a:lnTo>
                    <a:pt x="248" y="373"/>
                  </a:lnTo>
                  <a:lnTo>
                    <a:pt x="226" y="398"/>
                  </a:lnTo>
                  <a:lnTo>
                    <a:pt x="215" y="420"/>
                  </a:lnTo>
                  <a:lnTo>
                    <a:pt x="187" y="420"/>
                  </a:lnTo>
                  <a:lnTo>
                    <a:pt x="180" y="452"/>
                  </a:lnTo>
                  <a:lnTo>
                    <a:pt x="158" y="452"/>
                  </a:lnTo>
                  <a:lnTo>
                    <a:pt x="47" y="473"/>
                  </a:lnTo>
                  <a:lnTo>
                    <a:pt x="18" y="416"/>
                  </a:lnTo>
                  <a:lnTo>
                    <a:pt x="33" y="351"/>
                  </a:lnTo>
                  <a:lnTo>
                    <a:pt x="0" y="319"/>
                  </a:lnTo>
                  <a:lnTo>
                    <a:pt x="33" y="280"/>
                  </a:lnTo>
                  <a:lnTo>
                    <a:pt x="29" y="251"/>
                  </a:lnTo>
                  <a:lnTo>
                    <a:pt x="15" y="226"/>
                  </a:lnTo>
                  <a:lnTo>
                    <a:pt x="25" y="204"/>
                  </a:lnTo>
                  <a:lnTo>
                    <a:pt x="58" y="194"/>
                  </a:lnTo>
                  <a:lnTo>
                    <a:pt x="58" y="172"/>
                  </a:lnTo>
                  <a:lnTo>
                    <a:pt x="72" y="151"/>
                  </a:lnTo>
                  <a:lnTo>
                    <a:pt x="47" y="136"/>
                  </a:lnTo>
                  <a:lnTo>
                    <a:pt x="47" y="115"/>
                  </a:lnTo>
                  <a:lnTo>
                    <a:pt x="54" y="86"/>
                  </a:lnTo>
                  <a:lnTo>
                    <a:pt x="40" y="54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23" name=""/>
          <p:cNvGrpSpPr/>
          <p:nvPr/>
        </p:nvGrpSpPr>
        <p:grpSpPr>
          <a:xfrm>
            <a:off x="8462880" y="2208240"/>
            <a:ext cx="379440" cy="182520"/>
            <a:chOff x="8462880" y="2208240"/>
            <a:chExt cx="379440" cy="182520"/>
          </a:xfrm>
        </p:grpSpPr>
        <p:sp>
          <p:nvSpPr>
            <p:cNvPr id="524" name=""/>
            <p:cNvSpPr/>
            <p:nvPr/>
          </p:nvSpPr>
          <p:spPr>
            <a:xfrm>
              <a:off x="8462880" y="2208240"/>
              <a:ext cx="379440" cy="18252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5" name=""/>
            <p:cNvSpPr/>
            <p:nvPr/>
          </p:nvSpPr>
          <p:spPr>
            <a:xfrm>
              <a:off x="8462880" y="2208240"/>
              <a:ext cx="379440" cy="182520"/>
            </a:xfrm>
            <a:custGeom>
              <a:avLst/>
              <a:gdLst/>
              <a:ahLst/>
              <a:rect l="l" t="t" r="r" b="b"/>
              <a:pathLst>
                <a:path w="488" h="230">
                  <a:moveTo>
                    <a:pt x="22" y="97"/>
                  </a:moveTo>
                  <a:lnTo>
                    <a:pt x="122" y="72"/>
                  </a:lnTo>
                  <a:lnTo>
                    <a:pt x="237" y="47"/>
                  </a:lnTo>
                  <a:lnTo>
                    <a:pt x="262" y="43"/>
                  </a:lnTo>
                  <a:lnTo>
                    <a:pt x="262" y="11"/>
                  </a:lnTo>
                  <a:lnTo>
                    <a:pt x="294" y="18"/>
                  </a:lnTo>
                  <a:lnTo>
                    <a:pt x="301" y="0"/>
                  </a:lnTo>
                  <a:lnTo>
                    <a:pt x="323" y="7"/>
                  </a:lnTo>
                  <a:lnTo>
                    <a:pt x="326" y="65"/>
                  </a:lnTo>
                  <a:lnTo>
                    <a:pt x="333" y="94"/>
                  </a:lnTo>
                  <a:lnTo>
                    <a:pt x="362" y="129"/>
                  </a:lnTo>
                  <a:lnTo>
                    <a:pt x="376" y="158"/>
                  </a:lnTo>
                  <a:lnTo>
                    <a:pt x="412" y="158"/>
                  </a:lnTo>
                  <a:lnTo>
                    <a:pt x="434" y="147"/>
                  </a:lnTo>
                  <a:lnTo>
                    <a:pt x="420" y="129"/>
                  </a:lnTo>
                  <a:lnTo>
                    <a:pt x="420" y="101"/>
                  </a:lnTo>
                  <a:lnTo>
                    <a:pt x="441" y="108"/>
                  </a:lnTo>
                  <a:lnTo>
                    <a:pt x="470" y="119"/>
                  </a:lnTo>
                  <a:lnTo>
                    <a:pt x="480" y="137"/>
                  </a:lnTo>
                  <a:lnTo>
                    <a:pt x="463" y="162"/>
                  </a:lnTo>
                  <a:lnTo>
                    <a:pt x="455" y="187"/>
                  </a:lnTo>
                  <a:lnTo>
                    <a:pt x="488" y="183"/>
                  </a:lnTo>
                  <a:lnTo>
                    <a:pt x="480" y="215"/>
                  </a:lnTo>
                  <a:lnTo>
                    <a:pt x="455" y="230"/>
                  </a:lnTo>
                  <a:lnTo>
                    <a:pt x="452" y="198"/>
                  </a:lnTo>
                  <a:lnTo>
                    <a:pt x="434" y="201"/>
                  </a:lnTo>
                  <a:lnTo>
                    <a:pt x="391" y="205"/>
                  </a:lnTo>
                  <a:lnTo>
                    <a:pt x="373" y="187"/>
                  </a:lnTo>
                  <a:lnTo>
                    <a:pt x="359" y="205"/>
                  </a:lnTo>
                  <a:lnTo>
                    <a:pt x="344" y="215"/>
                  </a:lnTo>
                  <a:lnTo>
                    <a:pt x="326" y="215"/>
                  </a:lnTo>
                  <a:lnTo>
                    <a:pt x="326" y="190"/>
                  </a:lnTo>
                  <a:lnTo>
                    <a:pt x="298" y="187"/>
                  </a:lnTo>
                  <a:lnTo>
                    <a:pt x="290" y="158"/>
                  </a:lnTo>
                  <a:lnTo>
                    <a:pt x="283" y="147"/>
                  </a:lnTo>
                  <a:lnTo>
                    <a:pt x="262" y="158"/>
                  </a:lnTo>
                  <a:lnTo>
                    <a:pt x="215" y="162"/>
                  </a:lnTo>
                  <a:lnTo>
                    <a:pt x="176" y="176"/>
                  </a:lnTo>
                  <a:lnTo>
                    <a:pt x="125" y="187"/>
                  </a:lnTo>
                  <a:lnTo>
                    <a:pt x="100" y="212"/>
                  </a:lnTo>
                  <a:lnTo>
                    <a:pt x="79" y="190"/>
                  </a:lnTo>
                  <a:lnTo>
                    <a:pt x="57" y="215"/>
                  </a:lnTo>
                  <a:lnTo>
                    <a:pt x="25" y="215"/>
                  </a:lnTo>
                  <a:lnTo>
                    <a:pt x="0" y="187"/>
                  </a:lnTo>
                  <a:lnTo>
                    <a:pt x="22" y="97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26" name=""/>
          <p:cNvGrpSpPr/>
          <p:nvPr/>
        </p:nvGrpSpPr>
        <p:grpSpPr>
          <a:xfrm>
            <a:off x="8648640" y="2327400"/>
            <a:ext cx="66600" cy="96840"/>
            <a:chOff x="8648640" y="2327400"/>
            <a:chExt cx="66600" cy="96840"/>
          </a:xfrm>
        </p:grpSpPr>
        <p:sp>
          <p:nvSpPr>
            <p:cNvPr id="527" name=""/>
            <p:cNvSpPr/>
            <p:nvPr/>
          </p:nvSpPr>
          <p:spPr>
            <a:xfrm>
              <a:off x="8648640" y="2327400"/>
              <a:ext cx="6660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28" name=""/>
            <p:cNvSpPr/>
            <p:nvPr/>
          </p:nvSpPr>
          <p:spPr>
            <a:xfrm>
              <a:off x="8648640" y="2327400"/>
              <a:ext cx="66600" cy="96840"/>
            </a:xfrm>
            <a:custGeom>
              <a:avLst/>
              <a:gdLst/>
              <a:ahLst/>
              <a:rect l="l" t="t" r="r" b="b"/>
              <a:pathLst>
                <a:path w="86" h="122">
                  <a:moveTo>
                    <a:pt x="36" y="0"/>
                  </a:moveTo>
                  <a:lnTo>
                    <a:pt x="15" y="7"/>
                  </a:lnTo>
                  <a:lnTo>
                    <a:pt x="0" y="11"/>
                  </a:lnTo>
                  <a:lnTo>
                    <a:pt x="4" y="82"/>
                  </a:lnTo>
                  <a:lnTo>
                    <a:pt x="18" y="122"/>
                  </a:lnTo>
                  <a:lnTo>
                    <a:pt x="72" y="107"/>
                  </a:lnTo>
                  <a:lnTo>
                    <a:pt x="86" y="61"/>
                  </a:lnTo>
                  <a:lnTo>
                    <a:pt x="79" y="36"/>
                  </a:lnTo>
                  <a:lnTo>
                    <a:pt x="54" y="36"/>
                  </a:lnTo>
                  <a:lnTo>
                    <a:pt x="36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29" name=""/>
          <p:cNvGrpSpPr/>
          <p:nvPr/>
        </p:nvGrpSpPr>
        <p:grpSpPr>
          <a:xfrm>
            <a:off x="8483760" y="2333520"/>
            <a:ext cx="174600" cy="179280"/>
            <a:chOff x="8483760" y="2333520"/>
            <a:chExt cx="174600" cy="179280"/>
          </a:xfrm>
        </p:grpSpPr>
        <p:sp>
          <p:nvSpPr>
            <p:cNvPr id="530" name=""/>
            <p:cNvSpPr/>
            <p:nvPr/>
          </p:nvSpPr>
          <p:spPr>
            <a:xfrm>
              <a:off x="8483760" y="2333520"/>
              <a:ext cx="174600" cy="17928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1" name=""/>
            <p:cNvSpPr/>
            <p:nvPr/>
          </p:nvSpPr>
          <p:spPr>
            <a:xfrm>
              <a:off x="8483760" y="2333520"/>
              <a:ext cx="174600" cy="179280"/>
            </a:xfrm>
            <a:custGeom>
              <a:avLst/>
              <a:gdLst/>
              <a:ahLst/>
              <a:rect l="l" t="t" r="r" b="b"/>
              <a:pathLst>
                <a:path w="226" h="226">
                  <a:moveTo>
                    <a:pt x="208" y="0"/>
                  </a:moveTo>
                  <a:lnTo>
                    <a:pt x="215" y="72"/>
                  </a:lnTo>
                  <a:lnTo>
                    <a:pt x="226" y="115"/>
                  </a:lnTo>
                  <a:lnTo>
                    <a:pt x="219" y="140"/>
                  </a:lnTo>
                  <a:lnTo>
                    <a:pt x="183" y="151"/>
                  </a:lnTo>
                  <a:lnTo>
                    <a:pt x="140" y="165"/>
                  </a:lnTo>
                  <a:lnTo>
                    <a:pt x="118" y="187"/>
                  </a:lnTo>
                  <a:lnTo>
                    <a:pt x="97" y="215"/>
                  </a:lnTo>
                  <a:lnTo>
                    <a:pt x="61" y="226"/>
                  </a:lnTo>
                  <a:lnTo>
                    <a:pt x="3" y="212"/>
                  </a:lnTo>
                  <a:lnTo>
                    <a:pt x="39" y="194"/>
                  </a:lnTo>
                  <a:lnTo>
                    <a:pt x="18" y="165"/>
                  </a:lnTo>
                  <a:lnTo>
                    <a:pt x="14" y="136"/>
                  </a:lnTo>
                  <a:lnTo>
                    <a:pt x="7" y="104"/>
                  </a:lnTo>
                  <a:lnTo>
                    <a:pt x="0" y="54"/>
                  </a:lnTo>
                  <a:lnTo>
                    <a:pt x="36" y="57"/>
                  </a:lnTo>
                  <a:lnTo>
                    <a:pt x="54" y="36"/>
                  </a:lnTo>
                  <a:lnTo>
                    <a:pt x="75" y="54"/>
                  </a:lnTo>
                  <a:lnTo>
                    <a:pt x="100" y="25"/>
                  </a:lnTo>
                  <a:lnTo>
                    <a:pt x="208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32" name=""/>
          <p:cNvGrpSpPr/>
          <p:nvPr/>
        </p:nvGrpSpPr>
        <p:grpSpPr>
          <a:xfrm>
            <a:off x="8518680" y="2462040"/>
            <a:ext cx="129960" cy="96840"/>
            <a:chOff x="8518680" y="2462040"/>
            <a:chExt cx="129960" cy="96840"/>
          </a:xfrm>
        </p:grpSpPr>
        <p:sp>
          <p:nvSpPr>
            <p:cNvPr id="533" name=""/>
            <p:cNvSpPr/>
            <p:nvPr/>
          </p:nvSpPr>
          <p:spPr>
            <a:xfrm>
              <a:off x="8518680" y="246204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4" name=""/>
            <p:cNvSpPr/>
            <p:nvPr/>
          </p:nvSpPr>
          <p:spPr>
            <a:xfrm>
              <a:off x="8518680" y="246204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35" name=""/>
          <p:cNvGrpSpPr/>
          <p:nvPr/>
        </p:nvGrpSpPr>
        <p:grpSpPr>
          <a:xfrm>
            <a:off x="8751960" y="2365200"/>
            <a:ext cx="36360" cy="19080"/>
            <a:chOff x="8751960" y="2365200"/>
            <a:chExt cx="36360" cy="19080"/>
          </a:xfrm>
        </p:grpSpPr>
        <p:sp>
          <p:nvSpPr>
            <p:cNvPr id="536" name=""/>
            <p:cNvSpPr/>
            <p:nvPr/>
          </p:nvSpPr>
          <p:spPr>
            <a:xfrm>
              <a:off x="8751960" y="2365200"/>
              <a:ext cx="36360" cy="1908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7" name=""/>
            <p:cNvSpPr/>
            <p:nvPr/>
          </p:nvSpPr>
          <p:spPr>
            <a:xfrm>
              <a:off x="8751960" y="2365200"/>
              <a:ext cx="36360" cy="19080"/>
            </a:xfrm>
            <a:custGeom>
              <a:avLst/>
              <a:gdLst/>
              <a:ahLst/>
              <a:rect l="l" t="t" r="r" b="b"/>
              <a:pathLst>
                <a:path w="47" h="25">
                  <a:moveTo>
                    <a:pt x="3" y="0"/>
                  </a:moveTo>
                  <a:lnTo>
                    <a:pt x="47" y="3"/>
                  </a:lnTo>
                  <a:lnTo>
                    <a:pt x="39" y="14"/>
                  </a:lnTo>
                  <a:lnTo>
                    <a:pt x="0" y="25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38" name=""/>
          <p:cNvGrpSpPr/>
          <p:nvPr/>
        </p:nvGrpSpPr>
        <p:grpSpPr>
          <a:xfrm>
            <a:off x="7618320" y="2828880"/>
            <a:ext cx="800280" cy="469800"/>
            <a:chOff x="7618320" y="2828880"/>
            <a:chExt cx="800280" cy="469800"/>
          </a:xfrm>
        </p:grpSpPr>
        <p:sp>
          <p:nvSpPr>
            <p:cNvPr id="539" name=""/>
            <p:cNvSpPr/>
            <p:nvPr/>
          </p:nvSpPr>
          <p:spPr>
            <a:xfrm>
              <a:off x="7618320" y="2828880"/>
              <a:ext cx="800280" cy="4698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0" name=""/>
            <p:cNvSpPr/>
            <p:nvPr/>
          </p:nvSpPr>
          <p:spPr>
            <a:xfrm>
              <a:off x="7618320" y="2828880"/>
              <a:ext cx="800280" cy="469800"/>
            </a:xfrm>
            <a:custGeom>
              <a:avLst/>
              <a:gdLst/>
              <a:ahLst/>
              <a:rect l="l" t="t" r="r" b="b"/>
              <a:pathLst>
                <a:path w="1033" h="592">
                  <a:moveTo>
                    <a:pt x="0" y="592"/>
                  </a:moveTo>
                  <a:lnTo>
                    <a:pt x="7" y="574"/>
                  </a:lnTo>
                  <a:lnTo>
                    <a:pt x="25" y="577"/>
                  </a:lnTo>
                  <a:lnTo>
                    <a:pt x="29" y="549"/>
                  </a:lnTo>
                  <a:lnTo>
                    <a:pt x="61" y="559"/>
                  </a:lnTo>
                  <a:lnTo>
                    <a:pt x="61" y="538"/>
                  </a:lnTo>
                  <a:lnTo>
                    <a:pt x="93" y="520"/>
                  </a:lnTo>
                  <a:lnTo>
                    <a:pt x="93" y="484"/>
                  </a:lnTo>
                  <a:lnTo>
                    <a:pt x="118" y="466"/>
                  </a:lnTo>
                  <a:lnTo>
                    <a:pt x="133" y="470"/>
                  </a:lnTo>
                  <a:lnTo>
                    <a:pt x="147" y="459"/>
                  </a:lnTo>
                  <a:lnTo>
                    <a:pt x="165" y="455"/>
                  </a:lnTo>
                  <a:lnTo>
                    <a:pt x="169" y="416"/>
                  </a:lnTo>
                  <a:lnTo>
                    <a:pt x="204" y="434"/>
                  </a:lnTo>
                  <a:lnTo>
                    <a:pt x="212" y="459"/>
                  </a:lnTo>
                  <a:lnTo>
                    <a:pt x="255" y="448"/>
                  </a:lnTo>
                  <a:lnTo>
                    <a:pt x="255" y="434"/>
                  </a:lnTo>
                  <a:lnTo>
                    <a:pt x="280" y="434"/>
                  </a:lnTo>
                  <a:lnTo>
                    <a:pt x="316" y="438"/>
                  </a:lnTo>
                  <a:lnTo>
                    <a:pt x="316" y="423"/>
                  </a:lnTo>
                  <a:lnTo>
                    <a:pt x="341" y="420"/>
                  </a:lnTo>
                  <a:lnTo>
                    <a:pt x="351" y="391"/>
                  </a:lnTo>
                  <a:lnTo>
                    <a:pt x="391" y="395"/>
                  </a:lnTo>
                  <a:lnTo>
                    <a:pt x="394" y="359"/>
                  </a:lnTo>
                  <a:lnTo>
                    <a:pt x="409" y="344"/>
                  </a:lnTo>
                  <a:lnTo>
                    <a:pt x="420" y="308"/>
                  </a:lnTo>
                  <a:lnTo>
                    <a:pt x="437" y="287"/>
                  </a:lnTo>
                  <a:lnTo>
                    <a:pt x="430" y="251"/>
                  </a:lnTo>
                  <a:lnTo>
                    <a:pt x="452" y="226"/>
                  </a:lnTo>
                  <a:lnTo>
                    <a:pt x="463" y="187"/>
                  </a:lnTo>
                  <a:lnTo>
                    <a:pt x="495" y="187"/>
                  </a:lnTo>
                  <a:lnTo>
                    <a:pt x="506" y="201"/>
                  </a:lnTo>
                  <a:lnTo>
                    <a:pt x="538" y="140"/>
                  </a:lnTo>
                  <a:lnTo>
                    <a:pt x="577" y="136"/>
                  </a:lnTo>
                  <a:lnTo>
                    <a:pt x="584" y="111"/>
                  </a:lnTo>
                  <a:lnTo>
                    <a:pt x="574" y="90"/>
                  </a:lnTo>
                  <a:lnTo>
                    <a:pt x="610" y="83"/>
                  </a:lnTo>
                  <a:lnTo>
                    <a:pt x="602" y="43"/>
                  </a:lnTo>
                  <a:lnTo>
                    <a:pt x="599" y="7"/>
                  </a:lnTo>
                  <a:lnTo>
                    <a:pt x="645" y="39"/>
                  </a:lnTo>
                  <a:lnTo>
                    <a:pt x="688" y="32"/>
                  </a:lnTo>
                  <a:lnTo>
                    <a:pt x="696" y="4"/>
                  </a:lnTo>
                  <a:lnTo>
                    <a:pt x="721" y="0"/>
                  </a:lnTo>
                  <a:lnTo>
                    <a:pt x="728" y="32"/>
                  </a:lnTo>
                  <a:lnTo>
                    <a:pt x="800" y="39"/>
                  </a:lnTo>
                  <a:lnTo>
                    <a:pt x="803" y="68"/>
                  </a:lnTo>
                  <a:lnTo>
                    <a:pt x="774" y="86"/>
                  </a:lnTo>
                  <a:lnTo>
                    <a:pt x="785" y="161"/>
                  </a:lnTo>
                  <a:lnTo>
                    <a:pt x="839" y="161"/>
                  </a:lnTo>
                  <a:lnTo>
                    <a:pt x="861" y="183"/>
                  </a:lnTo>
                  <a:lnTo>
                    <a:pt x="889" y="201"/>
                  </a:lnTo>
                  <a:lnTo>
                    <a:pt x="921" y="194"/>
                  </a:lnTo>
                  <a:lnTo>
                    <a:pt x="936" y="219"/>
                  </a:lnTo>
                  <a:lnTo>
                    <a:pt x="921" y="237"/>
                  </a:lnTo>
                  <a:lnTo>
                    <a:pt x="925" y="280"/>
                  </a:lnTo>
                  <a:lnTo>
                    <a:pt x="921" y="308"/>
                  </a:lnTo>
                  <a:lnTo>
                    <a:pt x="936" y="341"/>
                  </a:lnTo>
                  <a:lnTo>
                    <a:pt x="936" y="366"/>
                  </a:lnTo>
                  <a:lnTo>
                    <a:pt x="997" y="366"/>
                  </a:lnTo>
                  <a:lnTo>
                    <a:pt x="1033" y="423"/>
                  </a:lnTo>
                  <a:lnTo>
                    <a:pt x="889" y="455"/>
                  </a:lnTo>
                  <a:lnTo>
                    <a:pt x="681" y="495"/>
                  </a:lnTo>
                  <a:lnTo>
                    <a:pt x="416" y="531"/>
                  </a:lnTo>
                  <a:lnTo>
                    <a:pt x="0" y="592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41" name=""/>
          <p:cNvGrpSpPr/>
          <p:nvPr/>
        </p:nvGrpSpPr>
        <p:grpSpPr>
          <a:xfrm>
            <a:off x="6826320" y="3579840"/>
            <a:ext cx="369720" cy="674640"/>
            <a:chOff x="6826320" y="3579840"/>
            <a:chExt cx="369720" cy="674640"/>
          </a:xfrm>
        </p:grpSpPr>
        <p:sp>
          <p:nvSpPr>
            <p:cNvPr id="542" name=""/>
            <p:cNvSpPr/>
            <p:nvPr/>
          </p:nvSpPr>
          <p:spPr>
            <a:xfrm>
              <a:off x="6826320" y="3579840"/>
              <a:ext cx="369720" cy="67464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3" name=""/>
            <p:cNvSpPr/>
            <p:nvPr/>
          </p:nvSpPr>
          <p:spPr>
            <a:xfrm>
              <a:off x="6826320" y="3579840"/>
              <a:ext cx="369720" cy="674640"/>
            </a:xfrm>
            <a:custGeom>
              <a:avLst/>
              <a:gdLst/>
              <a:ahLst/>
              <a:rect l="l" t="t" r="r" b="b"/>
              <a:pathLst>
                <a:path w="477" h="850">
                  <a:moveTo>
                    <a:pt x="169" y="18"/>
                  </a:moveTo>
                  <a:lnTo>
                    <a:pt x="162" y="32"/>
                  </a:lnTo>
                  <a:lnTo>
                    <a:pt x="147" y="28"/>
                  </a:lnTo>
                  <a:lnTo>
                    <a:pt x="108" y="64"/>
                  </a:lnTo>
                  <a:lnTo>
                    <a:pt x="108" y="129"/>
                  </a:lnTo>
                  <a:lnTo>
                    <a:pt x="93" y="118"/>
                  </a:lnTo>
                  <a:lnTo>
                    <a:pt x="68" y="150"/>
                  </a:lnTo>
                  <a:lnTo>
                    <a:pt x="43" y="158"/>
                  </a:lnTo>
                  <a:lnTo>
                    <a:pt x="47" y="186"/>
                  </a:lnTo>
                  <a:lnTo>
                    <a:pt x="54" y="211"/>
                  </a:lnTo>
                  <a:lnTo>
                    <a:pt x="65" y="240"/>
                  </a:lnTo>
                  <a:lnTo>
                    <a:pt x="36" y="258"/>
                  </a:lnTo>
                  <a:lnTo>
                    <a:pt x="54" y="315"/>
                  </a:lnTo>
                  <a:lnTo>
                    <a:pt x="43" y="326"/>
                  </a:lnTo>
                  <a:lnTo>
                    <a:pt x="43" y="369"/>
                  </a:lnTo>
                  <a:lnTo>
                    <a:pt x="72" y="391"/>
                  </a:lnTo>
                  <a:lnTo>
                    <a:pt x="75" y="416"/>
                  </a:lnTo>
                  <a:lnTo>
                    <a:pt x="61" y="434"/>
                  </a:lnTo>
                  <a:lnTo>
                    <a:pt x="75" y="448"/>
                  </a:lnTo>
                  <a:lnTo>
                    <a:pt x="93" y="495"/>
                  </a:lnTo>
                  <a:lnTo>
                    <a:pt x="75" y="513"/>
                  </a:lnTo>
                  <a:lnTo>
                    <a:pt x="61" y="566"/>
                  </a:lnTo>
                  <a:lnTo>
                    <a:pt x="32" y="591"/>
                  </a:lnTo>
                  <a:lnTo>
                    <a:pt x="32" y="634"/>
                  </a:lnTo>
                  <a:lnTo>
                    <a:pt x="0" y="685"/>
                  </a:lnTo>
                  <a:lnTo>
                    <a:pt x="36" y="728"/>
                  </a:lnTo>
                  <a:lnTo>
                    <a:pt x="126" y="724"/>
                  </a:lnTo>
                  <a:lnTo>
                    <a:pt x="237" y="710"/>
                  </a:lnTo>
                  <a:lnTo>
                    <a:pt x="283" y="713"/>
                  </a:lnTo>
                  <a:lnTo>
                    <a:pt x="273" y="749"/>
                  </a:lnTo>
                  <a:lnTo>
                    <a:pt x="330" y="850"/>
                  </a:lnTo>
                  <a:lnTo>
                    <a:pt x="391" y="807"/>
                  </a:lnTo>
                  <a:lnTo>
                    <a:pt x="477" y="810"/>
                  </a:lnTo>
                  <a:lnTo>
                    <a:pt x="456" y="516"/>
                  </a:lnTo>
                  <a:lnTo>
                    <a:pt x="434" y="0"/>
                  </a:lnTo>
                  <a:lnTo>
                    <a:pt x="169" y="18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44" name=""/>
          <p:cNvGrpSpPr/>
          <p:nvPr/>
        </p:nvGrpSpPr>
        <p:grpSpPr>
          <a:xfrm>
            <a:off x="7647120" y="2251080"/>
            <a:ext cx="4680" cy="1440"/>
            <a:chOff x="7647120" y="2251080"/>
            <a:chExt cx="4680" cy="1440"/>
          </a:xfrm>
        </p:grpSpPr>
        <p:sp>
          <p:nvSpPr>
            <p:cNvPr id="545" name=""/>
            <p:cNvSpPr/>
            <p:nvPr/>
          </p:nvSpPr>
          <p:spPr>
            <a:xfrm>
              <a:off x="7647120" y="2251080"/>
              <a:ext cx="4680" cy="144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6" name=""/>
            <p:cNvSpPr/>
            <p:nvPr/>
          </p:nvSpPr>
          <p:spPr>
            <a:xfrm>
              <a:off x="7647120" y="2251080"/>
              <a:ext cx="468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47" name=""/>
          <p:cNvGrpSpPr/>
          <p:nvPr/>
        </p:nvGrpSpPr>
        <p:grpSpPr>
          <a:xfrm>
            <a:off x="3859200" y="1089000"/>
            <a:ext cx="797040" cy="1440"/>
            <a:chOff x="3859200" y="1089000"/>
            <a:chExt cx="797040" cy="1440"/>
          </a:xfrm>
        </p:grpSpPr>
        <p:sp>
          <p:nvSpPr>
            <p:cNvPr id="548" name=""/>
            <p:cNvSpPr/>
            <p:nvPr/>
          </p:nvSpPr>
          <p:spPr>
            <a:xfrm>
              <a:off x="3859200" y="1089000"/>
              <a:ext cx="797040" cy="1440"/>
            </a:xfrm>
            <a:custGeom>
              <a:avLst/>
              <a:gdLst/>
              <a:ahLst/>
              <a:rect l="l" t="t" r="r" b="b"/>
              <a:pathLst>
                <a:path w="1028" h="0">
                  <a:moveTo>
                    <a:pt x="1028" y="0"/>
                  </a:moveTo>
                  <a:lnTo>
                    <a:pt x="0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49" name=""/>
            <p:cNvSpPr/>
            <p:nvPr/>
          </p:nvSpPr>
          <p:spPr>
            <a:xfrm flipH="1">
              <a:off x="3859200" y="1089000"/>
              <a:ext cx="79704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50" name=""/>
          <p:cNvGrpSpPr/>
          <p:nvPr/>
        </p:nvGrpSpPr>
        <p:grpSpPr>
          <a:xfrm>
            <a:off x="6899400" y="1798560"/>
            <a:ext cx="77760" cy="65160"/>
            <a:chOff x="6899400" y="1798560"/>
            <a:chExt cx="77760" cy="65160"/>
          </a:xfrm>
        </p:grpSpPr>
        <p:sp>
          <p:nvSpPr>
            <p:cNvPr id="551" name=""/>
            <p:cNvSpPr/>
            <p:nvPr/>
          </p:nvSpPr>
          <p:spPr>
            <a:xfrm>
              <a:off x="6899400" y="1798560"/>
              <a:ext cx="7776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2" name=""/>
            <p:cNvSpPr/>
            <p:nvPr/>
          </p:nvSpPr>
          <p:spPr>
            <a:xfrm>
              <a:off x="6899400" y="1798560"/>
              <a:ext cx="7776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53" name=""/>
          <p:cNvGrpSpPr/>
          <p:nvPr/>
        </p:nvGrpSpPr>
        <p:grpSpPr>
          <a:xfrm>
            <a:off x="7180200" y="1830240"/>
            <a:ext cx="60480" cy="15840"/>
            <a:chOff x="7180200" y="1830240"/>
            <a:chExt cx="60480" cy="15840"/>
          </a:xfrm>
        </p:grpSpPr>
        <p:sp>
          <p:nvSpPr>
            <p:cNvPr id="554" name=""/>
            <p:cNvSpPr/>
            <p:nvPr/>
          </p:nvSpPr>
          <p:spPr>
            <a:xfrm>
              <a:off x="7180200" y="1830240"/>
              <a:ext cx="6048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5" name=""/>
            <p:cNvSpPr/>
            <p:nvPr/>
          </p:nvSpPr>
          <p:spPr>
            <a:xfrm>
              <a:off x="7180200" y="1830240"/>
              <a:ext cx="6048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56" name=""/>
          <p:cNvGrpSpPr/>
          <p:nvPr/>
        </p:nvGrpSpPr>
        <p:grpSpPr>
          <a:xfrm>
            <a:off x="7867800" y="1971720"/>
            <a:ext cx="658800" cy="842760"/>
            <a:chOff x="7867800" y="1971720"/>
            <a:chExt cx="658800" cy="842760"/>
          </a:xfrm>
        </p:grpSpPr>
        <p:sp>
          <p:nvSpPr>
            <p:cNvPr id="557" name=""/>
            <p:cNvSpPr/>
            <p:nvPr/>
          </p:nvSpPr>
          <p:spPr>
            <a:xfrm>
              <a:off x="7867800" y="1971720"/>
              <a:ext cx="658800" cy="84276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58" name=""/>
            <p:cNvSpPr/>
            <p:nvPr/>
          </p:nvSpPr>
          <p:spPr>
            <a:xfrm>
              <a:off x="7867800" y="1971720"/>
              <a:ext cx="658800" cy="842760"/>
            </a:xfrm>
            <a:custGeom>
              <a:avLst/>
              <a:gdLst/>
              <a:ahLst/>
              <a:rect l="l" t="t" r="r" b="b"/>
              <a:pathLst>
                <a:path w="849" h="1061">
                  <a:moveTo>
                    <a:pt x="685" y="0"/>
                  </a:moveTo>
                  <a:lnTo>
                    <a:pt x="652" y="18"/>
                  </a:lnTo>
                  <a:lnTo>
                    <a:pt x="577" y="14"/>
                  </a:lnTo>
                  <a:lnTo>
                    <a:pt x="523" y="39"/>
                  </a:lnTo>
                  <a:lnTo>
                    <a:pt x="455" y="75"/>
                  </a:lnTo>
                  <a:lnTo>
                    <a:pt x="426" y="107"/>
                  </a:lnTo>
                  <a:lnTo>
                    <a:pt x="426" y="150"/>
                  </a:lnTo>
                  <a:lnTo>
                    <a:pt x="387" y="175"/>
                  </a:lnTo>
                  <a:lnTo>
                    <a:pt x="362" y="204"/>
                  </a:lnTo>
                  <a:lnTo>
                    <a:pt x="362" y="218"/>
                  </a:lnTo>
                  <a:lnTo>
                    <a:pt x="383" y="243"/>
                  </a:lnTo>
                  <a:lnTo>
                    <a:pt x="387" y="254"/>
                  </a:lnTo>
                  <a:lnTo>
                    <a:pt x="376" y="276"/>
                  </a:lnTo>
                  <a:lnTo>
                    <a:pt x="383" y="294"/>
                  </a:lnTo>
                  <a:lnTo>
                    <a:pt x="391" y="315"/>
                  </a:lnTo>
                  <a:lnTo>
                    <a:pt x="383" y="333"/>
                  </a:lnTo>
                  <a:lnTo>
                    <a:pt x="358" y="337"/>
                  </a:lnTo>
                  <a:lnTo>
                    <a:pt x="322" y="387"/>
                  </a:lnTo>
                  <a:lnTo>
                    <a:pt x="279" y="398"/>
                  </a:lnTo>
                  <a:lnTo>
                    <a:pt x="179" y="398"/>
                  </a:lnTo>
                  <a:lnTo>
                    <a:pt x="175" y="412"/>
                  </a:lnTo>
                  <a:lnTo>
                    <a:pt x="79" y="412"/>
                  </a:lnTo>
                  <a:lnTo>
                    <a:pt x="57" y="434"/>
                  </a:lnTo>
                  <a:lnTo>
                    <a:pt x="53" y="469"/>
                  </a:lnTo>
                  <a:lnTo>
                    <a:pt x="71" y="491"/>
                  </a:lnTo>
                  <a:lnTo>
                    <a:pt x="93" y="520"/>
                  </a:lnTo>
                  <a:lnTo>
                    <a:pt x="86" y="548"/>
                  </a:lnTo>
                  <a:lnTo>
                    <a:pt x="39" y="591"/>
                  </a:lnTo>
                  <a:lnTo>
                    <a:pt x="0" y="627"/>
                  </a:lnTo>
                  <a:lnTo>
                    <a:pt x="18" y="652"/>
                  </a:lnTo>
                  <a:lnTo>
                    <a:pt x="7" y="677"/>
                  </a:lnTo>
                  <a:lnTo>
                    <a:pt x="165" y="652"/>
                  </a:lnTo>
                  <a:lnTo>
                    <a:pt x="570" y="559"/>
                  </a:lnTo>
                  <a:lnTo>
                    <a:pt x="577" y="577"/>
                  </a:lnTo>
                  <a:lnTo>
                    <a:pt x="609" y="588"/>
                  </a:lnTo>
                  <a:lnTo>
                    <a:pt x="613" y="631"/>
                  </a:lnTo>
                  <a:lnTo>
                    <a:pt x="649" y="634"/>
                  </a:lnTo>
                  <a:lnTo>
                    <a:pt x="659" y="652"/>
                  </a:lnTo>
                  <a:lnTo>
                    <a:pt x="645" y="674"/>
                  </a:lnTo>
                  <a:lnTo>
                    <a:pt x="642" y="706"/>
                  </a:lnTo>
                  <a:lnTo>
                    <a:pt x="627" y="728"/>
                  </a:lnTo>
                  <a:lnTo>
                    <a:pt x="638" y="753"/>
                  </a:lnTo>
                  <a:lnTo>
                    <a:pt x="620" y="763"/>
                  </a:lnTo>
                  <a:lnTo>
                    <a:pt x="638" y="803"/>
                  </a:lnTo>
                  <a:lnTo>
                    <a:pt x="634" y="832"/>
                  </a:lnTo>
                  <a:lnTo>
                    <a:pt x="681" y="835"/>
                  </a:lnTo>
                  <a:lnTo>
                    <a:pt x="692" y="864"/>
                  </a:lnTo>
                  <a:lnTo>
                    <a:pt x="670" y="910"/>
                  </a:lnTo>
                  <a:lnTo>
                    <a:pt x="624" y="943"/>
                  </a:lnTo>
                  <a:lnTo>
                    <a:pt x="627" y="968"/>
                  </a:lnTo>
                  <a:lnTo>
                    <a:pt x="638" y="982"/>
                  </a:lnTo>
                  <a:lnTo>
                    <a:pt x="649" y="1014"/>
                  </a:lnTo>
                  <a:lnTo>
                    <a:pt x="674" y="1011"/>
                  </a:lnTo>
                  <a:lnTo>
                    <a:pt x="699" y="1018"/>
                  </a:lnTo>
                  <a:lnTo>
                    <a:pt x="717" y="1029"/>
                  </a:lnTo>
                  <a:lnTo>
                    <a:pt x="742" y="1061"/>
                  </a:lnTo>
                  <a:lnTo>
                    <a:pt x="760" y="1043"/>
                  </a:lnTo>
                  <a:lnTo>
                    <a:pt x="756" y="1018"/>
                  </a:lnTo>
                  <a:lnTo>
                    <a:pt x="785" y="993"/>
                  </a:lnTo>
                  <a:lnTo>
                    <a:pt x="803" y="964"/>
                  </a:lnTo>
                  <a:lnTo>
                    <a:pt x="799" y="896"/>
                  </a:lnTo>
                  <a:lnTo>
                    <a:pt x="814" y="875"/>
                  </a:lnTo>
                  <a:lnTo>
                    <a:pt x="810" y="799"/>
                  </a:lnTo>
                  <a:lnTo>
                    <a:pt x="799" y="785"/>
                  </a:lnTo>
                  <a:lnTo>
                    <a:pt x="781" y="781"/>
                  </a:lnTo>
                  <a:lnTo>
                    <a:pt x="771" y="781"/>
                  </a:lnTo>
                  <a:lnTo>
                    <a:pt x="774" y="760"/>
                  </a:lnTo>
                  <a:lnTo>
                    <a:pt x="785" y="728"/>
                  </a:lnTo>
                  <a:lnTo>
                    <a:pt x="799" y="749"/>
                  </a:lnTo>
                  <a:lnTo>
                    <a:pt x="803" y="763"/>
                  </a:lnTo>
                  <a:lnTo>
                    <a:pt x="849" y="742"/>
                  </a:lnTo>
                  <a:lnTo>
                    <a:pt x="849" y="713"/>
                  </a:lnTo>
                  <a:lnTo>
                    <a:pt x="842" y="695"/>
                  </a:lnTo>
                  <a:lnTo>
                    <a:pt x="839" y="681"/>
                  </a:lnTo>
                  <a:lnTo>
                    <a:pt x="821" y="677"/>
                  </a:lnTo>
                  <a:lnTo>
                    <a:pt x="803" y="663"/>
                  </a:lnTo>
                  <a:lnTo>
                    <a:pt x="835" y="645"/>
                  </a:lnTo>
                  <a:lnTo>
                    <a:pt x="806" y="620"/>
                  </a:lnTo>
                  <a:lnTo>
                    <a:pt x="803" y="591"/>
                  </a:lnTo>
                  <a:lnTo>
                    <a:pt x="792" y="512"/>
                  </a:lnTo>
                  <a:lnTo>
                    <a:pt x="792" y="505"/>
                  </a:lnTo>
                  <a:lnTo>
                    <a:pt x="767" y="487"/>
                  </a:lnTo>
                  <a:lnTo>
                    <a:pt x="789" y="401"/>
                  </a:lnTo>
                  <a:lnTo>
                    <a:pt x="781" y="376"/>
                  </a:lnTo>
                  <a:lnTo>
                    <a:pt x="771" y="347"/>
                  </a:lnTo>
                  <a:lnTo>
                    <a:pt x="774" y="322"/>
                  </a:lnTo>
                  <a:lnTo>
                    <a:pt x="753" y="251"/>
                  </a:lnTo>
                  <a:lnTo>
                    <a:pt x="717" y="251"/>
                  </a:lnTo>
                  <a:lnTo>
                    <a:pt x="728" y="215"/>
                  </a:lnTo>
                  <a:lnTo>
                    <a:pt x="728" y="186"/>
                  </a:lnTo>
                  <a:lnTo>
                    <a:pt x="702" y="161"/>
                  </a:lnTo>
                  <a:lnTo>
                    <a:pt x="717" y="136"/>
                  </a:lnTo>
                  <a:lnTo>
                    <a:pt x="706" y="100"/>
                  </a:lnTo>
                  <a:lnTo>
                    <a:pt x="685" y="71"/>
                  </a:lnTo>
                  <a:lnTo>
                    <a:pt x="685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59" name=""/>
          <p:cNvGrpSpPr/>
          <p:nvPr/>
        </p:nvGrpSpPr>
        <p:grpSpPr>
          <a:xfrm>
            <a:off x="7418520" y="2017800"/>
            <a:ext cx="206280" cy="93600"/>
            <a:chOff x="7418520" y="2017800"/>
            <a:chExt cx="206280" cy="93600"/>
          </a:xfrm>
        </p:grpSpPr>
        <p:sp>
          <p:nvSpPr>
            <p:cNvPr id="560" name=""/>
            <p:cNvSpPr/>
            <p:nvPr/>
          </p:nvSpPr>
          <p:spPr>
            <a:xfrm>
              <a:off x="7418520" y="2017800"/>
              <a:ext cx="206280" cy="9360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1" name=""/>
            <p:cNvSpPr/>
            <p:nvPr/>
          </p:nvSpPr>
          <p:spPr>
            <a:xfrm>
              <a:off x="7418520" y="2017800"/>
              <a:ext cx="206280" cy="93600"/>
            </a:xfrm>
            <a:custGeom>
              <a:avLst/>
              <a:gdLst/>
              <a:ahLst/>
              <a:rect l="l" t="t" r="r" b="b"/>
              <a:pathLst>
                <a:path w="265" h="118">
                  <a:moveTo>
                    <a:pt x="265" y="25"/>
                  </a:moveTo>
                  <a:lnTo>
                    <a:pt x="247" y="25"/>
                  </a:lnTo>
                  <a:lnTo>
                    <a:pt x="222" y="43"/>
                  </a:lnTo>
                  <a:lnTo>
                    <a:pt x="201" y="14"/>
                  </a:lnTo>
                  <a:lnTo>
                    <a:pt x="143" y="18"/>
                  </a:lnTo>
                  <a:lnTo>
                    <a:pt x="118" y="22"/>
                  </a:lnTo>
                  <a:lnTo>
                    <a:pt x="100" y="0"/>
                  </a:lnTo>
                  <a:lnTo>
                    <a:pt x="68" y="11"/>
                  </a:lnTo>
                  <a:lnTo>
                    <a:pt x="50" y="4"/>
                  </a:lnTo>
                  <a:lnTo>
                    <a:pt x="32" y="14"/>
                  </a:lnTo>
                  <a:lnTo>
                    <a:pt x="0" y="14"/>
                  </a:lnTo>
                  <a:lnTo>
                    <a:pt x="0" y="29"/>
                  </a:lnTo>
                  <a:lnTo>
                    <a:pt x="39" y="57"/>
                  </a:lnTo>
                  <a:lnTo>
                    <a:pt x="90" y="50"/>
                  </a:lnTo>
                  <a:lnTo>
                    <a:pt x="136" y="57"/>
                  </a:lnTo>
                  <a:lnTo>
                    <a:pt x="179" y="86"/>
                  </a:lnTo>
                  <a:lnTo>
                    <a:pt x="204" y="65"/>
                  </a:lnTo>
                  <a:lnTo>
                    <a:pt x="219" y="82"/>
                  </a:lnTo>
                  <a:lnTo>
                    <a:pt x="215" y="118"/>
                  </a:lnTo>
                  <a:lnTo>
                    <a:pt x="229" y="118"/>
                  </a:lnTo>
                  <a:lnTo>
                    <a:pt x="265" y="25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62" name=""/>
          <p:cNvGrpSpPr/>
          <p:nvPr/>
        </p:nvGrpSpPr>
        <p:grpSpPr>
          <a:xfrm>
            <a:off x="8399520" y="1932120"/>
            <a:ext cx="179280" cy="353880"/>
            <a:chOff x="8399520" y="1932120"/>
            <a:chExt cx="179280" cy="353880"/>
          </a:xfrm>
        </p:grpSpPr>
        <p:sp>
          <p:nvSpPr>
            <p:cNvPr id="563" name=""/>
            <p:cNvSpPr/>
            <p:nvPr/>
          </p:nvSpPr>
          <p:spPr>
            <a:xfrm>
              <a:off x="8399520" y="1932120"/>
              <a:ext cx="179280" cy="3538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4" name=""/>
            <p:cNvSpPr/>
            <p:nvPr/>
          </p:nvSpPr>
          <p:spPr>
            <a:xfrm>
              <a:off x="8399520" y="1932120"/>
              <a:ext cx="179280" cy="353880"/>
            </a:xfrm>
            <a:custGeom>
              <a:avLst/>
              <a:gdLst/>
              <a:ahLst/>
              <a:rect l="l" t="t" r="r" b="b"/>
              <a:pathLst>
                <a:path w="229" h="445">
                  <a:moveTo>
                    <a:pt x="0" y="51"/>
                  </a:moveTo>
                  <a:lnTo>
                    <a:pt x="136" y="22"/>
                  </a:lnTo>
                  <a:lnTo>
                    <a:pt x="200" y="0"/>
                  </a:lnTo>
                  <a:lnTo>
                    <a:pt x="211" y="33"/>
                  </a:lnTo>
                  <a:lnTo>
                    <a:pt x="207" y="61"/>
                  </a:lnTo>
                  <a:lnTo>
                    <a:pt x="211" y="83"/>
                  </a:lnTo>
                  <a:lnTo>
                    <a:pt x="229" y="97"/>
                  </a:lnTo>
                  <a:lnTo>
                    <a:pt x="218" y="108"/>
                  </a:lnTo>
                  <a:lnTo>
                    <a:pt x="218" y="140"/>
                  </a:lnTo>
                  <a:lnTo>
                    <a:pt x="197" y="144"/>
                  </a:lnTo>
                  <a:lnTo>
                    <a:pt x="182" y="151"/>
                  </a:lnTo>
                  <a:lnTo>
                    <a:pt x="175" y="173"/>
                  </a:lnTo>
                  <a:lnTo>
                    <a:pt x="190" y="198"/>
                  </a:lnTo>
                  <a:lnTo>
                    <a:pt x="190" y="223"/>
                  </a:lnTo>
                  <a:lnTo>
                    <a:pt x="168" y="241"/>
                  </a:lnTo>
                  <a:lnTo>
                    <a:pt x="161" y="262"/>
                  </a:lnTo>
                  <a:lnTo>
                    <a:pt x="193" y="302"/>
                  </a:lnTo>
                  <a:lnTo>
                    <a:pt x="175" y="363"/>
                  </a:lnTo>
                  <a:lnTo>
                    <a:pt x="204" y="420"/>
                  </a:lnTo>
                  <a:lnTo>
                    <a:pt x="157" y="438"/>
                  </a:lnTo>
                  <a:lnTo>
                    <a:pt x="100" y="445"/>
                  </a:lnTo>
                  <a:lnTo>
                    <a:pt x="82" y="388"/>
                  </a:lnTo>
                  <a:lnTo>
                    <a:pt x="86" y="366"/>
                  </a:lnTo>
                  <a:lnTo>
                    <a:pt x="68" y="298"/>
                  </a:lnTo>
                  <a:lnTo>
                    <a:pt x="28" y="302"/>
                  </a:lnTo>
                  <a:lnTo>
                    <a:pt x="43" y="273"/>
                  </a:lnTo>
                  <a:lnTo>
                    <a:pt x="43" y="230"/>
                  </a:lnTo>
                  <a:lnTo>
                    <a:pt x="17" y="216"/>
                  </a:lnTo>
                  <a:lnTo>
                    <a:pt x="32" y="183"/>
                  </a:lnTo>
                  <a:lnTo>
                    <a:pt x="21" y="147"/>
                  </a:lnTo>
                  <a:lnTo>
                    <a:pt x="0" y="130"/>
                  </a:lnTo>
                  <a:lnTo>
                    <a:pt x="0" y="51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65" name=""/>
          <p:cNvGrpSpPr/>
          <p:nvPr/>
        </p:nvGrpSpPr>
        <p:grpSpPr>
          <a:xfrm>
            <a:off x="8213760" y="4749840"/>
            <a:ext cx="49320" cy="68040"/>
            <a:chOff x="8213760" y="4749840"/>
            <a:chExt cx="49320" cy="68040"/>
          </a:xfrm>
        </p:grpSpPr>
        <p:sp>
          <p:nvSpPr>
            <p:cNvPr id="566" name=""/>
            <p:cNvSpPr/>
            <p:nvPr/>
          </p:nvSpPr>
          <p:spPr>
            <a:xfrm>
              <a:off x="8213760" y="4749840"/>
              <a:ext cx="49320" cy="6804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67" name=""/>
            <p:cNvSpPr/>
            <p:nvPr/>
          </p:nvSpPr>
          <p:spPr>
            <a:xfrm>
              <a:off x="8213760" y="4749840"/>
              <a:ext cx="49320" cy="6804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68" name=""/>
          <p:cNvGrpSpPr/>
          <p:nvPr/>
        </p:nvGrpSpPr>
        <p:grpSpPr>
          <a:xfrm>
            <a:off x="8159760" y="4802040"/>
            <a:ext cx="28440" cy="41400"/>
            <a:chOff x="8159760" y="4802040"/>
            <a:chExt cx="28440" cy="41400"/>
          </a:xfrm>
        </p:grpSpPr>
        <p:sp>
          <p:nvSpPr>
            <p:cNvPr id="569" name=""/>
            <p:cNvSpPr/>
            <p:nvPr/>
          </p:nvSpPr>
          <p:spPr>
            <a:xfrm>
              <a:off x="8159760" y="4802040"/>
              <a:ext cx="28440" cy="4140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0" name=""/>
            <p:cNvSpPr/>
            <p:nvPr/>
          </p:nvSpPr>
          <p:spPr>
            <a:xfrm>
              <a:off x="8159760" y="4802040"/>
              <a:ext cx="28440" cy="4140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1" name=""/>
          <p:cNvGrpSpPr/>
          <p:nvPr/>
        </p:nvGrpSpPr>
        <p:grpSpPr>
          <a:xfrm>
            <a:off x="8096400" y="4821120"/>
            <a:ext cx="23760" cy="17640"/>
            <a:chOff x="8096400" y="4821120"/>
            <a:chExt cx="23760" cy="17640"/>
          </a:xfrm>
        </p:grpSpPr>
        <p:sp>
          <p:nvSpPr>
            <p:cNvPr id="572" name=""/>
            <p:cNvSpPr/>
            <p:nvPr/>
          </p:nvSpPr>
          <p:spPr>
            <a:xfrm>
              <a:off x="8096400" y="4821120"/>
              <a:ext cx="23760" cy="1764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3" name=""/>
            <p:cNvSpPr/>
            <p:nvPr/>
          </p:nvSpPr>
          <p:spPr>
            <a:xfrm>
              <a:off x="8096400" y="4821120"/>
              <a:ext cx="23760" cy="1764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4" name=""/>
          <p:cNvGrpSpPr/>
          <p:nvPr/>
        </p:nvGrpSpPr>
        <p:grpSpPr>
          <a:xfrm>
            <a:off x="8134200" y="4846680"/>
            <a:ext cx="12600" cy="31680"/>
            <a:chOff x="8134200" y="4846680"/>
            <a:chExt cx="12600" cy="31680"/>
          </a:xfrm>
        </p:grpSpPr>
        <p:sp>
          <p:nvSpPr>
            <p:cNvPr id="575" name=""/>
            <p:cNvSpPr/>
            <p:nvPr/>
          </p:nvSpPr>
          <p:spPr>
            <a:xfrm>
              <a:off x="8134200" y="4846680"/>
              <a:ext cx="12600" cy="3168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6" name=""/>
            <p:cNvSpPr/>
            <p:nvPr/>
          </p:nvSpPr>
          <p:spPr>
            <a:xfrm>
              <a:off x="8134200" y="4846680"/>
              <a:ext cx="12600" cy="3168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77" name=""/>
          <p:cNvGrpSpPr/>
          <p:nvPr/>
        </p:nvGrpSpPr>
        <p:grpSpPr>
          <a:xfrm>
            <a:off x="8051760" y="4835520"/>
            <a:ext cx="22320" cy="21960"/>
            <a:chOff x="8051760" y="4835520"/>
            <a:chExt cx="22320" cy="21960"/>
          </a:xfrm>
        </p:grpSpPr>
        <p:sp>
          <p:nvSpPr>
            <p:cNvPr id="578" name=""/>
            <p:cNvSpPr/>
            <p:nvPr/>
          </p:nvSpPr>
          <p:spPr>
            <a:xfrm>
              <a:off x="8051760" y="4835520"/>
              <a:ext cx="22320" cy="2196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79" name=""/>
            <p:cNvSpPr/>
            <p:nvPr/>
          </p:nvSpPr>
          <p:spPr>
            <a:xfrm>
              <a:off x="8051760" y="4835520"/>
              <a:ext cx="22320" cy="2196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0" name=""/>
          <p:cNvGrpSpPr/>
          <p:nvPr/>
        </p:nvGrpSpPr>
        <p:grpSpPr>
          <a:xfrm>
            <a:off x="8004240" y="4846680"/>
            <a:ext cx="14400" cy="14040"/>
            <a:chOff x="8004240" y="4846680"/>
            <a:chExt cx="14400" cy="14040"/>
          </a:xfrm>
        </p:grpSpPr>
        <p:sp>
          <p:nvSpPr>
            <p:cNvPr id="581" name=""/>
            <p:cNvSpPr/>
            <p:nvPr/>
          </p:nvSpPr>
          <p:spPr>
            <a:xfrm>
              <a:off x="8004240" y="4846680"/>
              <a:ext cx="14400" cy="1404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2" name=""/>
            <p:cNvSpPr/>
            <p:nvPr/>
          </p:nvSpPr>
          <p:spPr>
            <a:xfrm>
              <a:off x="8004240" y="4846680"/>
              <a:ext cx="14400" cy="1404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3" name=""/>
          <p:cNvGrpSpPr/>
          <p:nvPr/>
        </p:nvGrpSpPr>
        <p:grpSpPr>
          <a:xfrm>
            <a:off x="7972560" y="4849920"/>
            <a:ext cx="10800" cy="7920"/>
            <a:chOff x="7972560" y="4849920"/>
            <a:chExt cx="10800" cy="7920"/>
          </a:xfrm>
        </p:grpSpPr>
        <p:sp>
          <p:nvSpPr>
            <p:cNvPr id="584" name=""/>
            <p:cNvSpPr/>
            <p:nvPr/>
          </p:nvSpPr>
          <p:spPr>
            <a:xfrm>
              <a:off x="7972560" y="4849920"/>
              <a:ext cx="108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5" name=""/>
            <p:cNvSpPr/>
            <p:nvPr/>
          </p:nvSpPr>
          <p:spPr>
            <a:xfrm>
              <a:off x="7972560" y="4849920"/>
              <a:ext cx="108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6" name=""/>
          <p:cNvGrpSpPr/>
          <p:nvPr/>
        </p:nvGrpSpPr>
        <p:grpSpPr>
          <a:xfrm>
            <a:off x="7951680" y="4871880"/>
            <a:ext cx="17640" cy="6480"/>
            <a:chOff x="7951680" y="4871880"/>
            <a:chExt cx="17640" cy="6480"/>
          </a:xfrm>
        </p:grpSpPr>
        <p:sp>
          <p:nvSpPr>
            <p:cNvPr id="587" name=""/>
            <p:cNvSpPr/>
            <p:nvPr/>
          </p:nvSpPr>
          <p:spPr>
            <a:xfrm>
              <a:off x="7951680" y="4871880"/>
              <a:ext cx="17640" cy="6480"/>
            </a:xfrm>
            <a:custGeom>
              <a:avLst/>
              <a:gdLst/>
              <a:ahLst/>
              <a:rect l="l" t="t" r="r" b="b"/>
              <a:pathLst>
                <a:path w="22" h="7">
                  <a:moveTo>
                    <a:pt x="0" y="0"/>
                  </a:moveTo>
                  <a:lnTo>
                    <a:pt x="22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7951680" y="4871880"/>
              <a:ext cx="17640" cy="6480"/>
            </a:xfrm>
            <a:prstGeom prst="line">
              <a:avLst/>
            </a:prstGeom>
            <a:ln w="111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89" name=""/>
          <p:cNvGrpSpPr/>
          <p:nvPr/>
        </p:nvGrpSpPr>
        <p:grpSpPr>
          <a:xfrm>
            <a:off x="8021520" y="4870440"/>
            <a:ext cx="32040" cy="22320"/>
            <a:chOff x="8021520" y="4870440"/>
            <a:chExt cx="32040" cy="22320"/>
          </a:xfrm>
        </p:grpSpPr>
        <p:sp>
          <p:nvSpPr>
            <p:cNvPr id="590" name=""/>
            <p:cNvSpPr/>
            <p:nvPr/>
          </p:nvSpPr>
          <p:spPr>
            <a:xfrm>
              <a:off x="8021520" y="4870440"/>
              <a:ext cx="32040" cy="2232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8021520" y="4870440"/>
              <a:ext cx="32040" cy="2232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92" name=""/>
          <p:cNvGrpSpPr/>
          <p:nvPr/>
        </p:nvGrpSpPr>
        <p:grpSpPr>
          <a:xfrm>
            <a:off x="8074080" y="4867200"/>
            <a:ext cx="38160" cy="11160"/>
            <a:chOff x="8074080" y="4867200"/>
            <a:chExt cx="38160" cy="11160"/>
          </a:xfrm>
        </p:grpSpPr>
        <p:sp>
          <p:nvSpPr>
            <p:cNvPr id="593" name=""/>
            <p:cNvSpPr/>
            <p:nvPr/>
          </p:nvSpPr>
          <p:spPr>
            <a:xfrm>
              <a:off x="8074080" y="4867200"/>
              <a:ext cx="38160" cy="1116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8074080" y="4867200"/>
              <a:ext cx="38160" cy="1116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95" name=""/>
          <p:cNvGrpSpPr/>
          <p:nvPr/>
        </p:nvGrpSpPr>
        <p:grpSpPr>
          <a:xfrm>
            <a:off x="7983360" y="4870440"/>
            <a:ext cx="6480" cy="19080"/>
            <a:chOff x="7983360" y="4870440"/>
            <a:chExt cx="6480" cy="19080"/>
          </a:xfrm>
        </p:grpSpPr>
        <p:sp>
          <p:nvSpPr>
            <p:cNvPr id="596" name=""/>
            <p:cNvSpPr/>
            <p:nvPr/>
          </p:nvSpPr>
          <p:spPr>
            <a:xfrm>
              <a:off x="7983360" y="4870440"/>
              <a:ext cx="6480" cy="1908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7983360" y="4870440"/>
              <a:ext cx="6480" cy="1908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598" name=""/>
          <p:cNvGrpSpPr/>
          <p:nvPr/>
        </p:nvGrpSpPr>
        <p:grpSpPr>
          <a:xfrm>
            <a:off x="6541920" y="3876840"/>
            <a:ext cx="617760" cy="542880"/>
            <a:chOff x="6541920" y="3876840"/>
            <a:chExt cx="617760" cy="542880"/>
          </a:xfrm>
        </p:grpSpPr>
        <p:sp>
          <p:nvSpPr>
            <p:cNvPr id="599" name=""/>
            <p:cNvSpPr/>
            <p:nvPr/>
          </p:nvSpPr>
          <p:spPr>
            <a:xfrm>
              <a:off x="6541920" y="3876840"/>
              <a:ext cx="617760" cy="5428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6541920" y="3876840"/>
              <a:ext cx="617760" cy="542880"/>
            </a:xfrm>
            <a:custGeom>
              <a:avLst/>
              <a:gdLst/>
              <a:ahLst/>
              <a:rect l="l" t="t" r="r" b="b"/>
              <a:pathLst>
                <a:path w="796" h="685">
                  <a:moveTo>
                    <a:pt x="0" y="18"/>
                  </a:moveTo>
                  <a:lnTo>
                    <a:pt x="155" y="10"/>
                  </a:lnTo>
                  <a:lnTo>
                    <a:pt x="402" y="0"/>
                  </a:lnTo>
                  <a:lnTo>
                    <a:pt x="434" y="14"/>
                  </a:lnTo>
                  <a:lnTo>
                    <a:pt x="441" y="39"/>
                  </a:lnTo>
                  <a:lnTo>
                    <a:pt x="427" y="54"/>
                  </a:lnTo>
                  <a:lnTo>
                    <a:pt x="445" y="86"/>
                  </a:lnTo>
                  <a:lnTo>
                    <a:pt x="459" y="118"/>
                  </a:lnTo>
                  <a:lnTo>
                    <a:pt x="438" y="143"/>
                  </a:lnTo>
                  <a:lnTo>
                    <a:pt x="434" y="168"/>
                  </a:lnTo>
                  <a:lnTo>
                    <a:pt x="427" y="186"/>
                  </a:lnTo>
                  <a:lnTo>
                    <a:pt x="398" y="211"/>
                  </a:lnTo>
                  <a:lnTo>
                    <a:pt x="395" y="261"/>
                  </a:lnTo>
                  <a:lnTo>
                    <a:pt x="366" y="308"/>
                  </a:lnTo>
                  <a:lnTo>
                    <a:pt x="398" y="351"/>
                  </a:lnTo>
                  <a:lnTo>
                    <a:pt x="639" y="333"/>
                  </a:lnTo>
                  <a:lnTo>
                    <a:pt x="635" y="376"/>
                  </a:lnTo>
                  <a:lnTo>
                    <a:pt x="692" y="473"/>
                  </a:lnTo>
                  <a:lnTo>
                    <a:pt x="707" y="466"/>
                  </a:lnTo>
                  <a:lnTo>
                    <a:pt x="732" y="509"/>
                  </a:lnTo>
                  <a:lnTo>
                    <a:pt x="696" y="545"/>
                  </a:lnTo>
                  <a:lnTo>
                    <a:pt x="721" y="573"/>
                  </a:lnTo>
                  <a:lnTo>
                    <a:pt x="757" y="577"/>
                  </a:lnTo>
                  <a:lnTo>
                    <a:pt x="764" y="613"/>
                  </a:lnTo>
                  <a:lnTo>
                    <a:pt x="796" y="638"/>
                  </a:lnTo>
                  <a:lnTo>
                    <a:pt x="786" y="656"/>
                  </a:lnTo>
                  <a:lnTo>
                    <a:pt x="732" y="685"/>
                  </a:lnTo>
                  <a:lnTo>
                    <a:pt x="700" y="638"/>
                  </a:lnTo>
                  <a:lnTo>
                    <a:pt x="675" y="620"/>
                  </a:lnTo>
                  <a:lnTo>
                    <a:pt x="624" y="670"/>
                  </a:lnTo>
                  <a:lnTo>
                    <a:pt x="571" y="642"/>
                  </a:lnTo>
                  <a:lnTo>
                    <a:pt x="549" y="649"/>
                  </a:lnTo>
                  <a:lnTo>
                    <a:pt x="538" y="681"/>
                  </a:lnTo>
                  <a:lnTo>
                    <a:pt x="474" y="652"/>
                  </a:lnTo>
                  <a:lnTo>
                    <a:pt x="359" y="606"/>
                  </a:lnTo>
                  <a:lnTo>
                    <a:pt x="330" y="599"/>
                  </a:lnTo>
                  <a:lnTo>
                    <a:pt x="305" y="617"/>
                  </a:lnTo>
                  <a:lnTo>
                    <a:pt x="262" y="599"/>
                  </a:lnTo>
                  <a:lnTo>
                    <a:pt x="219" y="584"/>
                  </a:lnTo>
                  <a:lnTo>
                    <a:pt x="180" y="584"/>
                  </a:lnTo>
                  <a:lnTo>
                    <a:pt x="126" y="559"/>
                  </a:lnTo>
                  <a:lnTo>
                    <a:pt x="104" y="573"/>
                  </a:lnTo>
                  <a:lnTo>
                    <a:pt x="40" y="573"/>
                  </a:lnTo>
                  <a:lnTo>
                    <a:pt x="65" y="541"/>
                  </a:lnTo>
                  <a:lnTo>
                    <a:pt x="69" y="513"/>
                  </a:lnTo>
                  <a:lnTo>
                    <a:pt x="65" y="487"/>
                  </a:lnTo>
                  <a:lnTo>
                    <a:pt x="72" y="462"/>
                  </a:lnTo>
                  <a:lnTo>
                    <a:pt x="72" y="423"/>
                  </a:lnTo>
                  <a:lnTo>
                    <a:pt x="83" y="387"/>
                  </a:lnTo>
                  <a:lnTo>
                    <a:pt x="90" y="326"/>
                  </a:lnTo>
                  <a:lnTo>
                    <a:pt x="72" y="308"/>
                  </a:lnTo>
                  <a:lnTo>
                    <a:pt x="61" y="276"/>
                  </a:lnTo>
                  <a:lnTo>
                    <a:pt x="51" y="254"/>
                  </a:lnTo>
                  <a:lnTo>
                    <a:pt x="47" y="222"/>
                  </a:lnTo>
                  <a:lnTo>
                    <a:pt x="33" y="211"/>
                  </a:lnTo>
                  <a:lnTo>
                    <a:pt x="4" y="190"/>
                  </a:lnTo>
                  <a:lnTo>
                    <a:pt x="0" y="18"/>
                  </a:lnTo>
                </a:path>
              </a:pathLst>
            </a:custGeom>
            <a:noFill/>
            <a:ln w="11160">
              <a:solidFill>
                <a:srgbClr val="919191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01" name=""/>
          <p:cNvGrpSpPr/>
          <p:nvPr/>
        </p:nvGrpSpPr>
        <p:grpSpPr>
          <a:xfrm>
            <a:off x="8659800" y="2157480"/>
            <a:ext cx="45720" cy="90360"/>
            <a:chOff x="8659800" y="2157480"/>
            <a:chExt cx="45720" cy="90360"/>
          </a:xfrm>
        </p:grpSpPr>
        <p:sp>
          <p:nvSpPr>
            <p:cNvPr id="602" name=""/>
            <p:cNvSpPr/>
            <p:nvPr/>
          </p:nvSpPr>
          <p:spPr>
            <a:xfrm>
              <a:off x="8659800" y="2157480"/>
              <a:ext cx="45720" cy="90360"/>
            </a:xfrm>
            <a:custGeom>
              <a:avLst/>
              <a:gdLst/>
              <a:ahLst/>
              <a:rect l="l" t="t" r="r" b="b"/>
              <a:pathLst>
                <a:path w="57" h="114">
                  <a:moveTo>
                    <a:pt x="0" y="0"/>
                  </a:moveTo>
                  <a:lnTo>
                    <a:pt x="57" y="1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8659800" y="2157480"/>
              <a:ext cx="45720" cy="9036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604" name=""/>
          <p:cNvGrpSpPr/>
          <p:nvPr/>
        </p:nvGrpSpPr>
        <p:grpSpPr>
          <a:xfrm>
            <a:off x="3657600" y="1117440"/>
            <a:ext cx="5194800" cy="3641760"/>
            <a:chOff x="3657600" y="1117440"/>
            <a:chExt cx="5194800" cy="3641760"/>
          </a:xfrm>
        </p:grpSpPr>
        <p:grpSp>
          <p:nvGrpSpPr>
            <p:cNvPr id="605" name=""/>
            <p:cNvGrpSpPr/>
            <p:nvPr/>
          </p:nvGrpSpPr>
          <p:grpSpPr>
            <a:xfrm>
              <a:off x="3657600" y="1117440"/>
              <a:ext cx="5194800" cy="3641760"/>
              <a:chOff x="3657600" y="1117440"/>
              <a:chExt cx="5194800" cy="3641760"/>
            </a:xfrm>
          </p:grpSpPr>
          <p:grpSp>
            <p:nvGrpSpPr>
              <p:cNvPr id="606" name=""/>
              <p:cNvGrpSpPr/>
              <p:nvPr/>
            </p:nvGrpSpPr>
            <p:grpSpPr>
              <a:xfrm>
                <a:off x="3657600" y="1117440"/>
                <a:ext cx="5194800" cy="3641760"/>
                <a:chOff x="3657600" y="1117440"/>
                <a:chExt cx="5194800" cy="3641760"/>
              </a:xfrm>
            </p:grpSpPr>
            <p:sp>
              <p:nvSpPr>
                <p:cNvPr id="607" name=""/>
                <p:cNvSpPr/>
                <p:nvPr/>
              </p:nvSpPr>
              <p:spPr>
                <a:xfrm flipV="1">
                  <a:off x="7136640" y="4257360"/>
                  <a:ext cx="33840" cy="136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608" name=""/>
                <p:cNvGrpSpPr/>
                <p:nvPr/>
              </p:nvGrpSpPr>
              <p:grpSpPr>
                <a:xfrm>
                  <a:off x="3657600" y="1641240"/>
                  <a:ext cx="5128200" cy="3032280"/>
                  <a:chOff x="3657600" y="1641240"/>
                  <a:chExt cx="5128200" cy="3032280"/>
                </a:xfrm>
              </p:grpSpPr>
              <p:sp>
                <p:nvSpPr>
                  <p:cNvPr id="609" name=""/>
                  <p:cNvSpPr/>
                  <p:nvPr/>
                </p:nvSpPr>
                <p:spPr>
                  <a:xfrm flipH="1">
                    <a:off x="8727120" y="2230200"/>
                    <a:ext cx="58680" cy="19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7720" bIns="-27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grpSp>
                <p:nvGrpSpPr>
                  <p:cNvPr id="610" name=""/>
                  <p:cNvGrpSpPr/>
                  <p:nvPr/>
                </p:nvGrpSpPr>
                <p:grpSpPr>
                  <a:xfrm>
                    <a:off x="3657600" y="1641240"/>
                    <a:ext cx="3917520" cy="3032280"/>
                    <a:chOff x="3657600" y="1641240"/>
                    <a:chExt cx="3917520" cy="3032280"/>
                  </a:xfrm>
                </p:grpSpPr>
                <p:sp>
                  <p:nvSpPr>
                    <p:cNvPr id="611" name=""/>
                    <p:cNvSpPr/>
                    <p:nvPr/>
                  </p:nvSpPr>
                  <p:spPr>
                    <a:xfrm flipH="1">
                      <a:off x="5556240" y="3924360"/>
                      <a:ext cx="69480" cy="3412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12" name=""/>
                    <p:cNvSpPr/>
                    <p:nvPr/>
                  </p:nvSpPr>
                  <p:spPr>
                    <a:xfrm>
                      <a:off x="3742560" y="1641240"/>
                      <a:ext cx="838800" cy="552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3" h="695">
                          <a:moveTo>
                            <a:pt x="36" y="695"/>
                          </a:moveTo>
                          <a:lnTo>
                            <a:pt x="0" y="616"/>
                          </a:lnTo>
                          <a:lnTo>
                            <a:pt x="222" y="308"/>
                          </a:lnTo>
                          <a:lnTo>
                            <a:pt x="287" y="272"/>
                          </a:lnTo>
                          <a:lnTo>
                            <a:pt x="337" y="251"/>
                          </a:lnTo>
                          <a:lnTo>
                            <a:pt x="495" y="308"/>
                          </a:lnTo>
                          <a:lnTo>
                            <a:pt x="839" y="36"/>
                          </a:lnTo>
                          <a:lnTo>
                            <a:pt x="939" y="0"/>
                          </a:lnTo>
                          <a:lnTo>
                            <a:pt x="1083" y="7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13" name=""/>
                    <p:cNvSpPr/>
                    <p:nvPr/>
                  </p:nvSpPr>
                  <p:spPr>
                    <a:xfrm>
                      <a:off x="3702600" y="2317680"/>
                      <a:ext cx="204480" cy="209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264">
                          <a:moveTo>
                            <a:pt x="41" y="0"/>
                          </a:moveTo>
                          <a:lnTo>
                            <a:pt x="0" y="120"/>
                          </a:lnTo>
                          <a:lnTo>
                            <a:pt x="263" y="26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14" name=""/>
                    <p:cNvSpPr/>
                    <p:nvPr/>
                  </p:nvSpPr>
                  <p:spPr>
                    <a:xfrm>
                      <a:off x="3657600" y="2555640"/>
                      <a:ext cx="178200" cy="250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29" h="315">
                          <a:moveTo>
                            <a:pt x="0" y="0"/>
                          </a:moveTo>
                          <a:lnTo>
                            <a:pt x="98" y="315"/>
                          </a:lnTo>
                          <a:lnTo>
                            <a:pt x="229" y="30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15" name=""/>
                    <p:cNvSpPr/>
                    <p:nvPr/>
                  </p:nvSpPr>
                  <p:spPr>
                    <a:xfrm>
                      <a:off x="3924000" y="2905200"/>
                      <a:ext cx="71280" cy="372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1" h="470">
                          <a:moveTo>
                            <a:pt x="0" y="0"/>
                          </a:moveTo>
                          <a:lnTo>
                            <a:pt x="91" y="18"/>
                          </a:lnTo>
                          <a:lnTo>
                            <a:pt x="57" y="47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16" name=""/>
                    <p:cNvSpPr/>
                    <p:nvPr/>
                  </p:nvSpPr>
                  <p:spPr>
                    <a:xfrm>
                      <a:off x="3902400" y="3028680"/>
                      <a:ext cx="204480" cy="424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4" h="534">
                          <a:moveTo>
                            <a:pt x="0" y="0"/>
                          </a:moveTo>
                          <a:lnTo>
                            <a:pt x="99" y="161"/>
                          </a:lnTo>
                          <a:lnTo>
                            <a:pt x="247" y="396"/>
                          </a:lnTo>
                          <a:lnTo>
                            <a:pt x="264" y="495"/>
                          </a:lnTo>
                          <a:lnTo>
                            <a:pt x="120" y="53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17" name=""/>
                    <p:cNvSpPr/>
                    <p:nvPr/>
                  </p:nvSpPr>
                  <p:spPr>
                    <a:xfrm>
                      <a:off x="3876120" y="3155760"/>
                      <a:ext cx="199440" cy="2732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18" name=""/>
                    <p:cNvSpPr/>
                    <p:nvPr/>
                  </p:nvSpPr>
                  <p:spPr>
                    <a:xfrm>
                      <a:off x="4094280" y="3384360"/>
                      <a:ext cx="55800" cy="304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4" h="384">
                          <a:moveTo>
                            <a:pt x="17" y="0"/>
                          </a:moveTo>
                          <a:lnTo>
                            <a:pt x="74" y="76"/>
                          </a:lnTo>
                          <a:lnTo>
                            <a:pt x="63" y="253"/>
                          </a:lnTo>
                          <a:lnTo>
                            <a:pt x="29" y="384"/>
                          </a:lnTo>
                          <a:lnTo>
                            <a:pt x="0" y="287"/>
                          </a:lnTo>
                          <a:lnTo>
                            <a:pt x="63" y="26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19" name=""/>
                    <p:cNvSpPr/>
                    <p:nvPr/>
                  </p:nvSpPr>
                  <p:spPr>
                    <a:xfrm flipH="1">
                      <a:off x="5961600" y="4376520"/>
                      <a:ext cx="75600" cy="1508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20" name=""/>
                    <p:cNvSpPr/>
                    <p:nvPr/>
                  </p:nvSpPr>
                  <p:spPr>
                    <a:xfrm>
                      <a:off x="6144120" y="4413240"/>
                      <a:ext cx="204480" cy="260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63" h="328">
                          <a:moveTo>
                            <a:pt x="5" y="328"/>
                          </a:moveTo>
                          <a:lnTo>
                            <a:pt x="0" y="195"/>
                          </a:lnTo>
                          <a:lnTo>
                            <a:pt x="34" y="138"/>
                          </a:lnTo>
                          <a:lnTo>
                            <a:pt x="154" y="46"/>
                          </a:lnTo>
                          <a:lnTo>
                            <a:pt x="263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21" name=""/>
                    <p:cNvSpPr/>
                    <p:nvPr/>
                  </p:nvSpPr>
                  <p:spPr>
                    <a:xfrm>
                      <a:off x="7181640" y="2914560"/>
                      <a:ext cx="393480" cy="396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07" h="500">
                          <a:moveTo>
                            <a:pt x="507" y="0"/>
                          </a:moveTo>
                          <a:lnTo>
                            <a:pt x="387" y="184"/>
                          </a:lnTo>
                          <a:lnTo>
                            <a:pt x="0" y="50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</p:grpSp>
            <p:sp>
              <p:nvSpPr>
                <p:cNvPr id="622" name=""/>
                <p:cNvSpPr/>
                <p:nvPr/>
              </p:nvSpPr>
              <p:spPr>
                <a:xfrm flipH="1" flipV="1">
                  <a:off x="7170840" y="3740040"/>
                  <a:ext cx="63360" cy="2232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4480" bIns="-244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623" name=""/>
                <p:cNvGrpSpPr/>
                <p:nvPr/>
              </p:nvGrpSpPr>
              <p:grpSpPr>
                <a:xfrm>
                  <a:off x="4124160" y="2495520"/>
                  <a:ext cx="3750120" cy="1762200"/>
                  <a:chOff x="4124160" y="2495520"/>
                  <a:chExt cx="3750120" cy="1762200"/>
                </a:xfrm>
              </p:grpSpPr>
              <p:sp>
                <p:nvSpPr>
                  <p:cNvPr id="624" name=""/>
                  <p:cNvSpPr/>
                  <p:nvPr/>
                </p:nvSpPr>
                <p:spPr>
                  <a:xfrm>
                    <a:off x="4124160" y="3402000"/>
                    <a:ext cx="285480" cy="46080"/>
                  </a:xfrm>
                  <a:custGeom>
                    <a:avLst/>
                    <a:gdLst/>
                    <a:ahLst/>
                    <a:rect l="l" t="t" r="r" b="b"/>
                    <a:pathLst>
                      <a:path w="367" h="57">
                        <a:moveTo>
                          <a:pt x="29" y="44"/>
                        </a:moveTo>
                        <a:lnTo>
                          <a:pt x="310" y="57"/>
                        </a:lnTo>
                        <a:lnTo>
                          <a:pt x="367" y="10"/>
                        </a:lnTo>
                        <a:lnTo>
                          <a:pt x="258" y="0"/>
                        </a:lnTo>
                        <a:lnTo>
                          <a:pt x="0" y="1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720" bIns="-7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25" name=""/>
                  <p:cNvSpPr/>
                  <p:nvPr/>
                </p:nvSpPr>
                <p:spPr>
                  <a:xfrm>
                    <a:off x="5291640" y="3952800"/>
                    <a:ext cx="62784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810" h="383">
                        <a:moveTo>
                          <a:pt x="0" y="0"/>
                        </a:moveTo>
                        <a:lnTo>
                          <a:pt x="414" y="252"/>
                        </a:lnTo>
                        <a:lnTo>
                          <a:pt x="810" y="38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26" name=""/>
                  <p:cNvSpPr/>
                  <p:nvPr/>
                </p:nvSpPr>
                <p:spPr>
                  <a:xfrm flipH="1">
                    <a:off x="5396760" y="2495520"/>
                    <a:ext cx="27720" cy="1508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27" name=""/>
                  <p:cNvSpPr/>
                  <p:nvPr/>
                </p:nvSpPr>
                <p:spPr>
                  <a:xfrm>
                    <a:off x="5347080" y="2651040"/>
                    <a:ext cx="2015640" cy="1274760"/>
                  </a:xfrm>
                  <a:custGeom>
                    <a:avLst/>
                    <a:gdLst/>
                    <a:ahLst/>
                    <a:rect l="l" t="t" r="r" b="b"/>
                    <a:pathLst>
                      <a:path w="2599" h="1606">
                        <a:moveTo>
                          <a:pt x="0" y="1606"/>
                        </a:moveTo>
                        <a:lnTo>
                          <a:pt x="103" y="1531"/>
                        </a:lnTo>
                        <a:lnTo>
                          <a:pt x="414" y="1257"/>
                        </a:lnTo>
                        <a:lnTo>
                          <a:pt x="534" y="970"/>
                        </a:lnTo>
                        <a:lnTo>
                          <a:pt x="677" y="843"/>
                        </a:lnTo>
                        <a:lnTo>
                          <a:pt x="1405" y="109"/>
                        </a:lnTo>
                        <a:lnTo>
                          <a:pt x="2031" y="0"/>
                        </a:lnTo>
                        <a:lnTo>
                          <a:pt x="2341" y="73"/>
                        </a:lnTo>
                        <a:lnTo>
                          <a:pt x="2427" y="454"/>
                        </a:lnTo>
                        <a:lnTo>
                          <a:pt x="2500" y="498"/>
                        </a:lnTo>
                        <a:lnTo>
                          <a:pt x="2599" y="75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28" name=""/>
                  <p:cNvSpPr/>
                  <p:nvPr/>
                </p:nvSpPr>
                <p:spPr>
                  <a:xfrm>
                    <a:off x="6103800" y="2923920"/>
                    <a:ext cx="18360" cy="158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29" name=""/>
                  <p:cNvSpPr/>
                  <p:nvPr/>
                </p:nvSpPr>
                <p:spPr>
                  <a:xfrm>
                    <a:off x="5468040" y="3538440"/>
                    <a:ext cx="697680" cy="501480"/>
                  </a:xfrm>
                  <a:custGeom>
                    <a:avLst/>
                    <a:gdLst/>
                    <a:ahLst/>
                    <a:rect l="l" t="t" r="r" b="b"/>
                    <a:pathLst>
                      <a:path w="900" h="631">
                        <a:moveTo>
                          <a:pt x="0" y="631"/>
                        </a:moveTo>
                        <a:lnTo>
                          <a:pt x="269" y="504"/>
                        </a:lnTo>
                        <a:lnTo>
                          <a:pt x="407" y="0"/>
                        </a:lnTo>
                        <a:lnTo>
                          <a:pt x="900" y="21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30" name=""/>
                  <p:cNvSpPr/>
                  <p:nvPr/>
                </p:nvSpPr>
                <p:spPr>
                  <a:xfrm flipV="1">
                    <a:off x="6525720" y="3843360"/>
                    <a:ext cx="23040" cy="950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31" name=""/>
                  <p:cNvSpPr/>
                  <p:nvPr/>
                </p:nvSpPr>
                <p:spPr>
                  <a:xfrm>
                    <a:off x="7303680" y="3733560"/>
                    <a:ext cx="28080" cy="1065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32" name=""/>
                  <p:cNvSpPr/>
                  <p:nvPr/>
                </p:nvSpPr>
                <p:spPr>
                  <a:xfrm>
                    <a:off x="7122600" y="3816360"/>
                    <a:ext cx="44640" cy="11412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144">
                        <a:moveTo>
                          <a:pt x="57" y="144"/>
                        </a:moveTo>
                        <a:lnTo>
                          <a:pt x="46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33" name=""/>
                  <p:cNvSpPr/>
                  <p:nvPr/>
                </p:nvSpPr>
                <p:spPr>
                  <a:xfrm flipH="1" flipV="1">
                    <a:off x="7548840" y="2806560"/>
                    <a:ext cx="325440" cy="1173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34" name=""/>
                  <p:cNvSpPr/>
                  <p:nvPr/>
                </p:nvSpPr>
                <p:spPr>
                  <a:xfrm flipH="1">
                    <a:off x="6810480" y="3557520"/>
                    <a:ext cx="26280" cy="244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35" name=""/>
                  <p:cNvSpPr/>
                  <p:nvPr/>
                </p:nvSpPr>
                <p:spPr>
                  <a:xfrm>
                    <a:off x="6722640" y="3706560"/>
                    <a:ext cx="43200" cy="1414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36" name=""/>
                  <p:cNvSpPr/>
                  <p:nvPr/>
                </p:nvSpPr>
                <p:spPr>
                  <a:xfrm flipV="1">
                    <a:off x="6618600" y="3884400"/>
                    <a:ext cx="162720" cy="50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41760" bIns="-417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37" name=""/>
                  <p:cNvSpPr/>
                  <p:nvPr/>
                </p:nvSpPr>
                <p:spPr>
                  <a:xfrm>
                    <a:off x="7296120" y="3170160"/>
                    <a:ext cx="178560" cy="6840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86">
                        <a:moveTo>
                          <a:pt x="229" y="17"/>
                        </a:moveTo>
                        <a:lnTo>
                          <a:pt x="154" y="8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1600" bIns="216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38" name=""/>
                  <p:cNvSpPr/>
                  <p:nvPr/>
                </p:nvSpPr>
                <p:spPr>
                  <a:xfrm flipH="1">
                    <a:off x="7195320" y="3689280"/>
                    <a:ext cx="1080" cy="633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16560" bIns="165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639" name=""/>
                  <p:cNvSpPr/>
                  <p:nvPr/>
                </p:nvSpPr>
                <p:spPr>
                  <a:xfrm flipV="1">
                    <a:off x="6927120" y="3881160"/>
                    <a:ext cx="1080" cy="442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520" bIns="-252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grpSp>
              <p:nvGrpSpPr>
                <p:cNvPr id="640" name=""/>
                <p:cNvGrpSpPr/>
                <p:nvPr/>
              </p:nvGrpSpPr>
              <p:grpSpPr>
                <a:xfrm>
                  <a:off x="3795120" y="1117440"/>
                  <a:ext cx="5057280" cy="3641760"/>
                  <a:chOff x="3795120" y="1117440"/>
                  <a:chExt cx="5057280" cy="3641760"/>
                </a:xfrm>
              </p:grpSpPr>
              <p:grpSp>
                <p:nvGrpSpPr>
                  <p:cNvPr id="641" name=""/>
                  <p:cNvGrpSpPr/>
                  <p:nvPr/>
                </p:nvGrpSpPr>
                <p:grpSpPr>
                  <a:xfrm>
                    <a:off x="5115960" y="2122560"/>
                    <a:ext cx="3736440" cy="2358720"/>
                    <a:chOff x="5115960" y="2122560"/>
                    <a:chExt cx="3736440" cy="2358720"/>
                  </a:xfrm>
                </p:grpSpPr>
                <p:sp>
                  <p:nvSpPr>
                    <p:cNvPr id="642" name=""/>
                    <p:cNvSpPr/>
                    <p:nvPr/>
                  </p:nvSpPr>
                  <p:spPr>
                    <a:xfrm>
                      <a:off x="5115960" y="2836800"/>
                      <a:ext cx="82080" cy="177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8" h="222">
                          <a:moveTo>
                            <a:pt x="108" y="222"/>
                          </a:moveTo>
                          <a:lnTo>
                            <a:pt x="65" y="122"/>
                          </a:lnTo>
                          <a:lnTo>
                            <a:pt x="65" y="0"/>
                          </a:lnTo>
                          <a:lnTo>
                            <a:pt x="0" y="5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43" name=""/>
                    <p:cNvSpPr/>
                    <p:nvPr/>
                  </p:nvSpPr>
                  <p:spPr>
                    <a:xfrm flipH="1">
                      <a:off x="5565240" y="3228840"/>
                      <a:ext cx="66600" cy="730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6280" bIns="262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44" name=""/>
                    <p:cNvSpPr/>
                    <p:nvPr/>
                  </p:nvSpPr>
                  <p:spPr>
                    <a:xfrm>
                      <a:off x="6224400" y="2760480"/>
                      <a:ext cx="185760" cy="446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0" h="561">
                          <a:moveTo>
                            <a:pt x="62" y="561"/>
                          </a:moveTo>
                          <a:lnTo>
                            <a:pt x="0" y="412"/>
                          </a:lnTo>
                          <a:lnTo>
                            <a:pt x="24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45" name=""/>
                    <p:cNvSpPr/>
                    <p:nvPr/>
                  </p:nvSpPr>
                  <p:spPr>
                    <a:xfrm>
                      <a:off x="5801040" y="3024000"/>
                      <a:ext cx="795600" cy="295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25" h="373">
                          <a:moveTo>
                            <a:pt x="0" y="373"/>
                          </a:moveTo>
                          <a:lnTo>
                            <a:pt x="509" y="166"/>
                          </a:lnTo>
                          <a:lnTo>
                            <a:pt x="1020" y="127"/>
                          </a:lnTo>
                          <a:lnTo>
                            <a:pt x="1025" y="0"/>
                          </a:lnTo>
                          <a:lnTo>
                            <a:pt x="555" y="9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46" name=""/>
                    <p:cNvSpPr/>
                    <p:nvPr/>
                  </p:nvSpPr>
                  <p:spPr>
                    <a:xfrm>
                      <a:off x="5920560" y="2658960"/>
                      <a:ext cx="1298880" cy="61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74" h="769">
                          <a:moveTo>
                            <a:pt x="1674" y="0"/>
                          </a:moveTo>
                          <a:lnTo>
                            <a:pt x="1205" y="109"/>
                          </a:lnTo>
                          <a:lnTo>
                            <a:pt x="699" y="304"/>
                          </a:lnTo>
                          <a:lnTo>
                            <a:pt x="0" y="76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47" name=""/>
                    <p:cNvSpPr/>
                    <p:nvPr/>
                  </p:nvSpPr>
                  <p:spPr>
                    <a:xfrm>
                      <a:off x="8709840" y="2122560"/>
                      <a:ext cx="43560" cy="918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000" bIns="45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48" name=""/>
                    <p:cNvSpPr/>
                    <p:nvPr/>
                  </p:nvSpPr>
                  <p:spPr>
                    <a:xfrm>
                      <a:off x="8727120" y="2259000"/>
                      <a:ext cx="125280" cy="54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62" h="68">
                          <a:moveTo>
                            <a:pt x="162" y="39"/>
                          </a:moveTo>
                          <a:lnTo>
                            <a:pt x="70" y="68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7200" bIns="72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49" name=""/>
                    <p:cNvSpPr/>
                    <p:nvPr/>
                  </p:nvSpPr>
                  <p:spPr>
                    <a:xfrm flipH="1">
                      <a:off x="8104680" y="2282760"/>
                      <a:ext cx="57240" cy="1857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50" name=""/>
                    <p:cNvSpPr/>
                    <p:nvPr/>
                  </p:nvSpPr>
                  <p:spPr>
                    <a:xfrm>
                      <a:off x="7959600" y="2282760"/>
                      <a:ext cx="674280" cy="253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320">
                          <a:moveTo>
                            <a:pt x="0" y="320"/>
                          </a:moveTo>
                          <a:lnTo>
                            <a:pt x="39" y="274"/>
                          </a:lnTo>
                          <a:lnTo>
                            <a:pt x="194" y="234"/>
                          </a:lnTo>
                          <a:lnTo>
                            <a:pt x="344" y="245"/>
                          </a:lnTo>
                          <a:lnTo>
                            <a:pt x="504" y="206"/>
                          </a:lnTo>
                          <a:lnTo>
                            <a:pt x="590" y="222"/>
                          </a:lnTo>
                          <a:lnTo>
                            <a:pt x="739" y="274"/>
                          </a:lnTo>
                          <a:lnTo>
                            <a:pt x="832" y="200"/>
                          </a:lnTo>
                          <a:lnTo>
                            <a:pt x="866" y="172"/>
                          </a:lnTo>
                          <a:lnTo>
                            <a:pt x="853" y="114"/>
                          </a:lnTo>
                          <a:lnTo>
                            <a:pt x="871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51" name=""/>
                    <p:cNvSpPr/>
                    <p:nvPr/>
                  </p:nvSpPr>
                  <p:spPr>
                    <a:xfrm>
                      <a:off x="7677360" y="2863800"/>
                      <a:ext cx="676080" cy="3459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1" h="436">
                          <a:moveTo>
                            <a:pt x="871" y="41"/>
                          </a:moveTo>
                          <a:lnTo>
                            <a:pt x="785" y="0"/>
                          </a:lnTo>
                          <a:lnTo>
                            <a:pt x="613" y="0"/>
                          </a:lnTo>
                          <a:lnTo>
                            <a:pt x="91" y="109"/>
                          </a:lnTo>
                          <a:lnTo>
                            <a:pt x="104" y="321"/>
                          </a:lnTo>
                          <a:lnTo>
                            <a:pt x="0" y="436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52" name=""/>
                    <p:cNvSpPr/>
                    <p:nvPr/>
                  </p:nvSpPr>
                  <p:spPr>
                    <a:xfrm>
                      <a:off x="7157880" y="2673360"/>
                      <a:ext cx="761040" cy="1749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3" h="2203">
                          <a:moveTo>
                            <a:pt x="983" y="0"/>
                          </a:moveTo>
                          <a:lnTo>
                            <a:pt x="839" y="109"/>
                          </a:lnTo>
                          <a:lnTo>
                            <a:pt x="759" y="303"/>
                          </a:lnTo>
                          <a:lnTo>
                            <a:pt x="569" y="602"/>
                          </a:lnTo>
                          <a:lnTo>
                            <a:pt x="506" y="790"/>
                          </a:lnTo>
                          <a:lnTo>
                            <a:pt x="183" y="1142"/>
                          </a:lnTo>
                          <a:lnTo>
                            <a:pt x="86" y="1382"/>
                          </a:lnTo>
                          <a:lnTo>
                            <a:pt x="97" y="1612"/>
                          </a:lnTo>
                          <a:lnTo>
                            <a:pt x="6" y="2047"/>
                          </a:lnTo>
                          <a:lnTo>
                            <a:pt x="0" y="220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53" name=""/>
                    <p:cNvSpPr/>
                    <p:nvPr/>
                  </p:nvSpPr>
                  <p:spPr>
                    <a:xfrm flipH="1" flipV="1">
                      <a:off x="7886520" y="3693600"/>
                      <a:ext cx="160920" cy="136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54" name=""/>
                    <p:cNvSpPr/>
                    <p:nvPr/>
                  </p:nvSpPr>
                  <p:spPr>
                    <a:xfrm>
                      <a:off x="6922440" y="4181400"/>
                      <a:ext cx="292680" cy="185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8" h="235">
                          <a:moveTo>
                            <a:pt x="378" y="110"/>
                          </a:moveTo>
                          <a:lnTo>
                            <a:pt x="190" y="235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55" name=""/>
                    <p:cNvSpPr/>
                    <p:nvPr/>
                  </p:nvSpPr>
                  <p:spPr>
                    <a:xfrm>
                      <a:off x="7041600" y="2841480"/>
                      <a:ext cx="766080" cy="7923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88" h="999">
                          <a:moveTo>
                            <a:pt x="988" y="0"/>
                          </a:moveTo>
                          <a:lnTo>
                            <a:pt x="884" y="167"/>
                          </a:lnTo>
                          <a:lnTo>
                            <a:pt x="803" y="350"/>
                          </a:lnTo>
                          <a:lnTo>
                            <a:pt x="443" y="678"/>
                          </a:lnTo>
                          <a:lnTo>
                            <a:pt x="156" y="981"/>
                          </a:lnTo>
                          <a:lnTo>
                            <a:pt x="0" y="99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56" name=""/>
                    <p:cNvSpPr/>
                    <p:nvPr/>
                  </p:nvSpPr>
                  <p:spPr>
                    <a:xfrm>
                      <a:off x="6677280" y="3706560"/>
                      <a:ext cx="303480" cy="774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93" h="976">
                          <a:moveTo>
                            <a:pt x="0" y="976"/>
                          </a:moveTo>
                          <a:lnTo>
                            <a:pt x="138" y="861"/>
                          </a:lnTo>
                          <a:lnTo>
                            <a:pt x="161" y="666"/>
                          </a:lnTo>
                          <a:lnTo>
                            <a:pt x="249" y="219"/>
                          </a:lnTo>
                          <a:lnTo>
                            <a:pt x="393" y="70"/>
                          </a:lnTo>
                          <a:lnTo>
                            <a:pt x="393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57" name=""/>
                    <p:cNvSpPr/>
                    <p:nvPr/>
                  </p:nvSpPr>
                  <p:spPr>
                    <a:xfrm>
                      <a:off x="7256880" y="2846160"/>
                      <a:ext cx="158040" cy="378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4" h="477">
                          <a:moveTo>
                            <a:pt x="204" y="0"/>
                          </a:moveTo>
                          <a:lnTo>
                            <a:pt x="0" y="28"/>
                          </a:lnTo>
                          <a:lnTo>
                            <a:pt x="23" y="47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58" name=""/>
                    <p:cNvSpPr/>
                    <p:nvPr/>
                  </p:nvSpPr>
                  <p:spPr>
                    <a:xfrm>
                      <a:off x="6899040" y="3392280"/>
                      <a:ext cx="249120" cy="451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21" h="568">
                          <a:moveTo>
                            <a:pt x="0" y="568"/>
                          </a:moveTo>
                          <a:lnTo>
                            <a:pt x="11" y="466"/>
                          </a:lnTo>
                          <a:lnTo>
                            <a:pt x="177" y="352"/>
                          </a:lnTo>
                          <a:lnTo>
                            <a:pt x="321" y="41"/>
                          </a:lnTo>
                          <a:lnTo>
                            <a:pt x="315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59" name=""/>
                    <p:cNvSpPr/>
                    <p:nvPr/>
                  </p:nvSpPr>
                  <p:spPr>
                    <a:xfrm>
                      <a:off x="6424560" y="3762360"/>
                      <a:ext cx="497520" cy="34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42" h="431">
                          <a:moveTo>
                            <a:pt x="0" y="431"/>
                          </a:moveTo>
                          <a:lnTo>
                            <a:pt x="211" y="327"/>
                          </a:lnTo>
                          <a:lnTo>
                            <a:pt x="435" y="137"/>
                          </a:lnTo>
                          <a:lnTo>
                            <a:pt x="642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  <p:grpSp>
                <p:nvGrpSpPr>
                  <p:cNvPr id="660" name=""/>
                  <p:cNvGrpSpPr/>
                  <p:nvPr/>
                </p:nvGrpSpPr>
                <p:grpSpPr>
                  <a:xfrm>
                    <a:off x="3795120" y="1117440"/>
                    <a:ext cx="4995360" cy="3641760"/>
                    <a:chOff x="3795120" y="1117440"/>
                    <a:chExt cx="4995360" cy="3641760"/>
                  </a:xfrm>
                </p:grpSpPr>
                <p:sp>
                  <p:nvSpPr>
                    <p:cNvPr id="661" name=""/>
                    <p:cNvSpPr/>
                    <p:nvPr/>
                  </p:nvSpPr>
                  <p:spPr>
                    <a:xfrm>
                      <a:off x="6232320" y="3435120"/>
                      <a:ext cx="262080" cy="933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38" h="1176">
                          <a:moveTo>
                            <a:pt x="0" y="0"/>
                          </a:moveTo>
                          <a:lnTo>
                            <a:pt x="122" y="667"/>
                          </a:lnTo>
                          <a:lnTo>
                            <a:pt x="302" y="925"/>
                          </a:lnTo>
                          <a:lnTo>
                            <a:pt x="287" y="1090"/>
                          </a:lnTo>
                          <a:lnTo>
                            <a:pt x="338" y="1176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62" name=""/>
                    <p:cNvSpPr/>
                    <p:nvPr/>
                  </p:nvSpPr>
                  <p:spPr>
                    <a:xfrm>
                      <a:off x="5049360" y="1117440"/>
                      <a:ext cx="15120" cy="325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63" name=""/>
                    <p:cNvSpPr/>
                    <p:nvPr/>
                  </p:nvSpPr>
                  <p:spPr>
                    <a:xfrm>
                      <a:off x="3836880" y="1209600"/>
                      <a:ext cx="1006200" cy="1820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98" h="2295">
                          <a:moveTo>
                            <a:pt x="1205" y="0"/>
                          </a:moveTo>
                          <a:lnTo>
                            <a:pt x="1262" y="136"/>
                          </a:lnTo>
                          <a:lnTo>
                            <a:pt x="1298" y="286"/>
                          </a:lnTo>
                          <a:lnTo>
                            <a:pt x="975" y="401"/>
                          </a:lnTo>
                          <a:lnTo>
                            <a:pt x="946" y="487"/>
                          </a:lnTo>
                          <a:lnTo>
                            <a:pt x="846" y="573"/>
                          </a:lnTo>
                          <a:lnTo>
                            <a:pt x="466" y="882"/>
                          </a:lnTo>
                          <a:lnTo>
                            <a:pt x="79" y="1219"/>
                          </a:lnTo>
                          <a:lnTo>
                            <a:pt x="136" y="1477"/>
                          </a:lnTo>
                          <a:lnTo>
                            <a:pt x="0" y="2008"/>
                          </a:lnTo>
                          <a:lnTo>
                            <a:pt x="86" y="229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64" name=""/>
                    <p:cNvSpPr/>
                    <p:nvPr/>
                  </p:nvSpPr>
                  <p:spPr>
                    <a:xfrm>
                      <a:off x="3942360" y="1403280"/>
                      <a:ext cx="178200" cy="466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30" h="589">
                          <a:moveTo>
                            <a:pt x="230" y="0"/>
                          </a:moveTo>
                          <a:lnTo>
                            <a:pt x="172" y="86"/>
                          </a:lnTo>
                          <a:lnTo>
                            <a:pt x="158" y="273"/>
                          </a:lnTo>
                          <a:lnTo>
                            <a:pt x="36" y="373"/>
                          </a:lnTo>
                          <a:lnTo>
                            <a:pt x="0" y="58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65" name=""/>
                    <p:cNvSpPr/>
                    <p:nvPr/>
                  </p:nvSpPr>
                  <p:spPr>
                    <a:xfrm>
                      <a:off x="4815360" y="1328760"/>
                      <a:ext cx="477360" cy="301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17" h="380">
                          <a:moveTo>
                            <a:pt x="617" y="380"/>
                          </a:moveTo>
                          <a:lnTo>
                            <a:pt x="430" y="194"/>
                          </a:lnTo>
                          <a:lnTo>
                            <a:pt x="315" y="179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66" name=""/>
                    <p:cNvSpPr/>
                    <p:nvPr/>
                  </p:nvSpPr>
                  <p:spPr>
                    <a:xfrm>
                      <a:off x="4808880" y="1299960"/>
                      <a:ext cx="3214440" cy="860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145" h="1083">
                          <a:moveTo>
                            <a:pt x="0" y="0"/>
                          </a:moveTo>
                          <a:lnTo>
                            <a:pt x="322" y="180"/>
                          </a:lnTo>
                          <a:lnTo>
                            <a:pt x="1283" y="302"/>
                          </a:lnTo>
                          <a:lnTo>
                            <a:pt x="1900" y="423"/>
                          </a:lnTo>
                          <a:lnTo>
                            <a:pt x="2660" y="431"/>
                          </a:lnTo>
                          <a:lnTo>
                            <a:pt x="2825" y="495"/>
                          </a:lnTo>
                          <a:lnTo>
                            <a:pt x="2933" y="395"/>
                          </a:lnTo>
                          <a:lnTo>
                            <a:pt x="3047" y="359"/>
                          </a:lnTo>
                          <a:lnTo>
                            <a:pt x="3908" y="330"/>
                          </a:lnTo>
                          <a:lnTo>
                            <a:pt x="3958" y="345"/>
                          </a:lnTo>
                          <a:lnTo>
                            <a:pt x="4015" y="409"/>
                          </a:lnTo>
                          <a:lnTo>
                            <a:pt x="4066" y="553"/>
                          </a:lnTo>
                          <a:lnTo>
                            <a:pt x="4101" y="969"/>
                          </a:lnTo>
                          <a:lnTo>
                            <a:pt x="4145" y="108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67" name=""/>
                    <p:cNvSpPr/>
                    <p:nvPr/>
                  </p:nvSpPr>
                  <p:spPr>
                    <a:xfrm>
                      <a:off x="4187520" y="1654200"/>
                      <a:ext cx="961200" cy="15984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40" h="2015">
                          <a:moveTo>
                            <a:pt x="71" y="0"/>
                          </a:moveTo>
                          <a:lnTo>
                            <a:pt x="0" y="108"/>
                          </a:lnTo>
                          <a:lnTo>
                            <a:pt x="50" y="287"/>
                          </a:lnTo>
                          <a:lnTo>
                            <a:pt x="272" y="574"/>
                          </a:lnTo>
                          <a:lnTo>
                            <a:pt x="294" y="681"/>
                          </a:lnTo>
                          <a:lnTo>
                            <a:pt x="537" y="1011"/>
                          </a:lnTo>
                          <a:lnTo>
                            <a:pt x="717" y="1004"/>
                          </a:lnTo>
                          <a:lnTo>
                            <a:pt x="760" y="961"/>
                          </a:lnTo>
                          <a:lnTo>
                            <a:pt x="796" y="947"/>
                          </a:lnTo>
                          <a:lnTo>
                            <a:pt x="853" y="990"/>
                          </a:lnTo>
                          <a:lnTo>
                            <a:pt x="925" y="997"/>
                          </a:lnTo>
                          <a:lnTo>
                            <a:pt x="953" y="1126"/>
                          </a:lnTo>
                          <a:lnTo>
                            <a:pt x="1147" y="1320"/>
                          </a:lnTo>
                          <a:lnTo>
                            <a:pt x="1118" y="1477"/>
                          </a:lnTo>
                          <a:lnTo>
                            <a:pt x="1204" y="1542"/>
                          </a:lnTo>
                          <a:lnTo>
                            <a:pt x="1176" y="1664"/>
                          </a:lnTo>
                          <a:lnTo>
                            <a:pt x="1118" y="1736"/>
                          </a:lnTo>
                          <a:lnTo>
                            <a:pt x="1025" y="1786"/>
                          </a:lnTo>
                          <a:lnTo>
                            <a:pt x="1118" y="1922"/>
                          </a:lnTo>
                          <a:lnTo>
                            <a:pt x="1240" y="201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68" name=""/>
                    <p:cNvSpPr/>
                    <p:nvPr/>
                  </p:nvSpPr>
                  <p:spPr>
                    <a:xfrm>
                      <a:off x="4970520" y="1608120"/>
                      <a:ext cx="189000" cy="9842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43" h="1240">
                          <a:moveTo>
                            <a:pt x="129" y="0"/>
                          </a:moveTo>
                          <a:lnTo>
                            <a:pt x="243" y="789"/>
                          </a:lnTo>
                          <a:lnTo>
                            <a:pt x="0" y="124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69" name=""/>
                    <p:cNvSpPr/>
                    <p:nvPr/>
                  </p:nvSpPr>
                  <p:spPr>
                    <a:xfrm>
                      <a:off x="3795120" y="2905200"/>
                      <a:ext cx="851040" cy="793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97" h="999">
                          <a:moveTo>
                            <a:pt x="172" y="0"/>
                          </a:moveTo>
                          <a:lnTo>
                            <a:pt x="138" y="149"/>
                          </a:lnTo>
                          <a:lnTo>
                            <a:pt x="93" y="211"/>
                          </a:lnTo>
                          <a:lnTo>
                            <a:pt x="109" y="315"/>
                          </a:lnTo>
                          <a:lnTo>
                            <a:pt x="0" y="373"/>
                          </a:lnTo>
                          <a:lnTo>
                            <a:pt x="36" y="563"/>
                          </a:lnTo>
                          <a:lnTo>
                            <a:pt x="161" y="608"/>
                          </a:lnTo>
                          <a:lnTo>
                            <a:pt x="448" y="843"/>
                          </a:lnTo>
                          <a:lnTo>
                            <a:pt x="740" y="900"/>
                          </a:lnTo>
                          <a:lnTo>
                            <a:pt x="1097" y="99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70" name=""/>
                    <p:cNvSpPr/>
                    <p:nvPr/>
                  </p:nvSpPr>
                  <p:spPr>
                    <a:xfrm flipV="1">
                      <a:off x="4280400" y="3606480"/>
                      <a:ext cx="4320" cy="1047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71" name=""/>
                    <p:cNvSpPr/>
                    <p:nvPr/>
                  </p:nvSpPr>
                  <p:spPr>
                    <a:xfrm>
                      <a:off x="4568760" y="3398760"/>
                      <a:ext cx="1350360" cy="851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40" h="1072">
                          <a:moveTo>
                            <a:pt x="0" y="0"/>
                          </a:moveTo>
                          <a:lnTo>
                            <a:pt x="138" y="533"/>
                          </a:lnTo>
                          <a:lnTo>
                            <a:pt x="419" y="665"/>
                          </a:lnTo>
                          <a:lnTo>
                            <a:pt x="740" y="603"/>
                          </a:lnTo>
                          <a:lnTo>
                            <a:pt x="1740" y="107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72" name=""/>
                    <p:cNvSpPr/>
                    <p:nvPr/>
                  </p:nvSpPr>
                  <p:spPr>
                    <a:xfrm>
                      <a:off x="5196960" y="2203200"/>
                      <a:ext cx="88200" cy="41436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73" name=""/>
                    <p:cNvSpPr/>
                    <p:nvPr/>
                  </p:nvSpPr>
                  <p:spPr>
                    <a:xfrm>
                      <a:off x="5027760" y="2560680"/>
                      <a:ext cx="1187640" cy="1009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31" h="1273">
                          <a:moveTo>
                            <a:pt x="0" y="0"/>
                          </a:moveTo>
                          <a:lnTo>
                            <a:pt x="81" y="63"/>
                          </a:lnTo>
                          <a:lnTo>
                            <a:pt x="172" y="34"/>
                          </a:lnTo>
                          <a:lnTo>
                            <a:pt x="511" y="120"/>
                          </a:lnTo>
                          <a:lnTo>
                            <a:pt x="590" y="224"/>
                          </a:lnTo>
                          <a:lnTo>
                            <a:pt x="655" y="235"/>
                          </a:lnTo>
                          <a:lnTo>
                            <a:pt x="1336" y="723"/>
                          </a:lnTo>
                          <a:lnTo>
                            <a:pt x="1508" y="746"/>
                          </a:lnTo>
                          <a:lnTo>
                            <a:pt x="1531" y="127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74" name=""/>
                    <p:cNvSpPr/>
                    <p:nvPr/>
                  </p:nvSpPr>
                  <p:spPr>
                    <a:xfrm>
                      <a:off x="5099040" y="2609640"/>
                      <a:ext cx="1578240" cy="714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36" h="900">
                          <a:moveTo>
                            <a:pt x="0" y="0"/>
                          </a:moveTo>
                          <a:lnTo>
                            <a:pt x="263" y="47"/>
                          </a:lnTo>
                          <a:lnTo>
                            <a:pt x="355" y="91"/>
                          </a:lnTo>
                          <a:lnTo>
                            <a:pt x="487" y="143"/>
                          </a:lnTo>
                          <a:lnTo>
                            <a:pt x="568" y="224"/>
                          </a:lnTo>
                          <a:lnTo>
                            <a:pt x="597" y="642"/>
                          </a:lnTo>
                          <a:lnTo>
                            <a:pt x="774" y="895"/>
                          </a:lnTo>
                          <a:lnTo>
                            <a:pt x="1497" y="900"/>
                          </a:lnTo>
                          <a:lnTo>
                            <a:pt x="1817" y="895"/>
                          </a:lnTo>
                          <a:lnTo>
                            <a:pt x="2036" y="82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75" name=""/>
                    <p:cNvSpPr/>
                    <p:nvPr/>
                  </p:nvSpPr>
                  <p:spPr>
                    <a:xfrm>
                      <a:off x="5558040" y="3041640"/>
                      <a:ext cx="136080" cy="277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78" h="350">
                          <a:moveTo>
                            <a:pt x="0" y="0"/>
                          </a:moveTo>
                          <a:lnTo>
                            <a:pt x="178" y="143"/>
                          </a:lnTo>
                          <a:lnTo>
                            <a:pt x="178" y="35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76" name=""/>
                    <p:cNvSpPr/>
                    <p:nvPr/>
                  </p:nvSpPr>
                  <p:spPr>
                    <a:xfrm flipV="1">
                      <a:off x="5587560" y="3925800"/>
                      <a:ext cx="418680" cy="2174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77" name=""/>
                    <p:cNvSpPr/>
                    <p:nvPr/>
                  </p:nvSpPr>
                  <p:spPr>
                    <a:xfrm flipH="1" flipV="1">
                      <a:off x="5734800" y="4074840"/>
                      <a:ext cx="235440" cy="748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8080" bIns="280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78" name=""/>
                    <p:cNvSpPr/>
                    <p:nvPr/>
                  </p:nvSpPr>
                  <p:spPr>
                    <a:xfrm>
                      <a:off x="6210720" y="2936880"/>
                      <a:ext cx="288000" cy="5652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73" h="712">
                          <a:moveTo>
                            <a:pt x="373" y="0"/>
                          </a:moveTo>
                          <a:lnTo>
                            <a:pt x="349" y="144"/>
                          </a:lnTo>
                          <a:lnTo>
                            <a:pt x="292" y="266"/>
                          </a:lnTo>
                          <a:lnTo>
                            <a:pt x="253" y="483"/>
                          </a:lnTo>
                          <a:lnTo>
                            <a:pt x="97" y="667"/>
                          </a:lnTo>
                          <a:lnTo>
                            <a:pt x="0" y="71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79" name=""/>
                    <p:cNvSpPr/>
                    <p:nvPr/>
                  </p:nvSpPr>
                  <p:spPr>
                    <a:xfrm>
                      <a:off x="5919480" y="3292560"/>
                      <a:ext cx="326880" cy="287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23" h="362">
                          <a:moveTo>
                            <a:pt x="68" y="362"/>
                          </a:moveTo>
                          <a:lnTo>
                            <a:pt x="423" y="86"/>
                          </a:lnTo>
                          <a:lnTo>
                            <a:pt x="416" y="28"/>
                          </a:lnTo>
                          <a:lnTo>
                            <a:pt x="377" y="0"/>
                          </a:lnTo>
                          <a:lnTo>
                            <a:pt x="0" y="5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80" name=""/>
                    <p:cNvSpPr/>
                    <p:nvPr/>
                  </p:nvSpPr>
                  <p:spPr>
                    <a:xfrm>
                      <a:off x="6050880" y="3470040"/>
                      <a:ext cx="978480" cy="228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62" h="287">
                          <a:moveTo>
                            <a:pt x="0" y="68"/>
                          </a:moveTo>
                          <a:lnTo>
                            <a:pt x="80" y="154"/>
                          </a:lnTo>
                          <a:lnTo>
                            <a:pt x="182" y="245"/>
                          </a:lnTo>
                          <a:lnTo>
                            <a:pt x="297" y="287"/>
                          </a:lnTo>
                          <a:lnTo>
                            <a:pt x="464" y="281"/>
                          </a:lnTo>
                          <a:lnTo>
                            <a:pt x="860" y="138"/>
                          </a:lnTo>
                          <a:lnTo>
                            <a:pt x="1262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81" name=""/>
                    <p:cNvSpPr/>
                    <p:nvPr/>
                  </p:nvSpPr>
                  <p:spPr>
                    <a:xfrm>
                      <a:off x="6570720" y="3433680"/>
                      <a:ext cx="154800" cy="146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01" h="185">
                          <a:moveTo>
                            <a:pt x="0" y="0"/>
                          </a:moveTo>
                          <a:lnTo>
                            <a:pt x="75" y="99"/>
                          </a:lnTo>
                          <a:lnTo>
                            <a:pt x="201" y="18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82" name=""/>
                    <p:cNvSpPr/>
                    <p:nvPr/>
                  </p:nvSpPr>
                  <p:spPr>
                    <a:xfrm>
                      <a:off x="5943960" y="2573280"/>
                      <a:ext cx="1213920" cy="68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66" h="868">
                          <a:moveTo>
                            <a:pt x="1566" y="0"/>
                          </a:moveTo>
                          <a:lnTo>
                            <a:pt x="1301" y="144"/>
                          </a:lnTo>
                          <a:lnTo>
                            <a:pt x="1158" y="190"/>
                          </a:lnTo>
                          <a:lnTo>
                            <a:pt x="636" y="248"/>
                          </a:lnTo>
                          <a:lnTo>
                            <a:pt x="0" y="86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83" name=""/>
                    <p:cNvSpPr/>
                    <p:nvPr/>
                  </p:nvSpPr>
                  <p:spPr>
                    <a:xfrm>
                      <a:off x="6269760" y="1695240"/>
                      <a:ext cx="678960" cy="5684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77" h="717">
                          <a:moveTo>
                            <a:pt x="0" y="0"/>
                          </a:moveTo>
                          <a:lnTo>
                            <a:pt x="45" y="310"/>
                          </a:lnTo>
                          <a:lnTo>
                            <a:pt x="86" y="373"/>
                          </a:lnTo>
                          <a:lnTo>
                            <a:pt x="274" y="475"/>
                          </a:lnTo>
                          <a:lnTo>
                            <a:pt x="733" y="717"/>
                          </a:lnTo>
                          <a:lnTo>
                            <a:pt x="877" y="71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84" name=""/>
                    <p:cNvSpPr/>
                    <p:nvPr/>
                  </p:nvSpPr>
                  <p:spPr>
                    <a:xfrm>
                      <a:off x="6272640" y="1695240"/>
                      <a:ext cx="1027800" cy="390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25" h="493">
                          <a:moveTo>
                            <a:pt x="0" y="0"/>
                          </a:moveTo>
                          <a:lnTo>
                            <a:pt x="241" y="269"/>
                          </a:lnTo>
                          <a:lnTo>
                            <a:pt x="418" y="274"/>
                          </a:lnTo>
                          <a:lnTo>
                            <a:pt x="465" y="373"/>
                          </a:lnTo>
                          <a:lnTo>
                            <a:pt x="562" y="407"/>
                          </a:lnTo>
                          <a:lnTo>
                            <a:pt x="838" y="407"/>
                          </a:lnTo>
                          <a:lnTo>
                            <a:pt x="1044" y="493"/>
                          </a:lnTo>
                          <a:lnTo>
                            <a:pt x="1325" y="38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85" name=""/>
                    <p:cNvSpPr/>
                    <p:nvPr/>
                  </p:nvSpPr>
                  <p:spPr>
                    <a:xfrm>
                      <a:off x="7972200" y="1820880"/>
                      <a:ext cx="590400" cy="1015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764" h="127">
                          <a:moveTo>
                            <a:pt x="0" y="46"/>
                          </a:moveTo>
                          <a:lnTo>
                            <a:pt x="138" y="28"/>
                          </a:lnTo>
                          <a:lnTo>
                            <a:pt x="321" y="86"/>
                          </a:lnTo>
                          <a:lnTo>
                            <a:pt x="477" y="127"/>
                          </a:lnTo>
                          <a:lnTo>
                            <a:pt x="568" y="104"/>
                          </a:lnTo>
                          <a:lnTo>
                            <a:pt x="620" y="93"/>
                          </a:lnTo>
                          <a:lnTo>
                            <a:pt x="712" y="0"/>
                          </a:lnTo>
                          <a:lnTo>
                            <a:pt x="746" y="0"/>
                          </a:lnTo>
                          <a:lnTo>
                            <a:pt x="764" y="127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86" name=""/>
                    <p:cNvSpPr/>
                    <p:nvPr/>
                  </p:nvSpPr>
                  <p:spPr>
                    <a:xfrm>
                      <a:off x="7857360" y="1908000"/>
                      <a:ext cx="531360" cy="451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7" h="568">
                          <a:moveTo>
                            <a:pt x="687" y="0"/>
                          </a:moveTo>
                          <a:lnTo>
                            <a:pt x="653" y="47"/>
                          </a:lnTo>
                          <a:lnTo>
                            <a:pt x="491" y="156"/>
                          </a:lnTo>
                          <a:lnTo>
                            <a:pt x="339" y="276"/>
                          </a:lnTo>
                          <a:lnTo>
                            <a:pt x="224" y="310"/>
                          </a:lnTo>
                          <a:lnTo>
                            <a:pt x="115" y="350"/>
                          </a:lnTo>
                          <a:lnTo>
                            <a:pt x="34" y="407"/>
                          </a:lnTo>
                          <a:lnTo>
                            <a:pt x="6" y="472"/>
                          </a:lnTo>
                          <a:lnTo>
                            <a:pt x="0" y="540"/>
                          </a:lnTo>
                          <a:lnTo>
                            <a:pt x="52" y="568"/>
                          </a:lnTo>
                          <a:lnTo>
                            <a:pt x="144" y="54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87" name=""/>
                    <p:cNvSpPr/>
                    <p:nvPr/>
                  </p:nvSpPr>
                  <p:spPr>
                    <a:xfrm>
                      <a:off x="7922520" y="2190600"/>
                      <a:ext cx="867960" cy="547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19" h="688">
                          <a:moveTo>
                            <a:pt x="1119" y="0"/>
                          </a:moveTo>
                          <a:lnTo>
                            <a:pt x="1004" y="97"/>
                          </a:lnTo>
                          <a:lnTo>
                            <a:pt x="832" y="125"/>
                          </a:lnTo>
                          <a:lnTo>
                            <a:pt x="707" y="21"/>
                          </a:lnTo>
                          <a:lnTo>
                            <a:pt x="563" y="97"/>
                          </a:lnTo>
                          <a:lnTo>
                            <a:pt x="493" y="39"/>
                          </a:lnTo>
                          <a:lnTo>
                            <a:pt x="190" y="143"/>
                          </a:lnTo>
                          <a:lnTo>
                            <a:pt x="92" y="251"/>
                          </a:lnTo>
                          <a:lnTo>
                            <a:pt x="52" y="412"/>
                          </a:lnTo>
                          <a:lnTo>
                            <a:pt x="0" y="613"/>
                          </a:lnTo>
                          <a:lnTo>
                            <a:pt x="24" y="68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88" name=""/>
                    <p:cNvSpPr/>
                    <p:nvPr/>
                  </p:nvSpPr>
                  <p:spPr>
                    <a:xfrm>
                      <a:off x="6457320" y="2282760"/>
                      <a:ext cx="2293200" cy="15987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58" h="2013">
                          <a:moveTo>
                            <a:pt x="2958" y="0"/>
                          </a:moveTo>
                          <a:lnTo>
                            <a:pt x="2666" y="193"/>
                          </a:lnTo>
                          <a:lnTo>
                            <a:pt x="2528" y="446"/>
                          </a:lnTo>
                          <a:lnTo>
                            <a:pt x="2121" y="545"/>
                          </a:lnTo>
                          <a:lnTo>
                            <a:pt x="1816" y="681"/>
                          </a:lnTo>
                          <a:lnTo>
                            <a:pt x="1377" y="756"/>
                          </a:lnTo>
                          <a:lnTo>
                            <a:pt x="986" y="1025"/>
                          </a:lnTo>
                          <a:lnTo>
                            <a:pt x="740" y="1296"/>
                          </a:lnTo>
                          <a:lnTo>
                            <a:pt x="326" y="1807"/>
                          </a:lnTo>
                          <a:lnTo>
                            <a:pt x="86" y="1984"/>
                          </a:lnTo>
                          <a:lnTo>
                            <a:pt x="0" y="201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89" name=""/>
                    <p:cNvSpPr/>
                    <p:nvPr/>
                  </p:nvSpPr>
                  <p:spPr>
                    <a:xfrm>
                      <a:off x="7296120" y="1998720"/>
                      <a:ext cx="373680" cy="4888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2" h="615">
                          <a:moveTo>
                            <a:pt x="0" y="0"/>
                          </a:moveTo>
                          <a:lnTo>
                            <a:pt x="81" y="12"/>
                          </a:lnTo>
                          <a:lnTo>
                            <a:pt x="172" y="477"/>
                          </a:lnTo>
                          <a:lnTo>
                            <a:pt x="211" y="550"/>
                          </a:lnTo>
                          <a:lnTo>
                            <a:pt x="482" y="61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90" name=""/>
                    <p:cNvSpPr/>
                    <p:nvPr/>
                  </p:nvSpPr>
                  <p:spPr>
                    <a:xfrm>
                      <a:off x="6936120" y="2195280"/>
                      <a:ext cx="195480" cy="3412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52" h="430">
                          <a:moveTo>
                            <a:pt x="39" y="131"/>
                          </a:moveTo>
                          <a:lnTo>
                            <a:pt x="5" y="63"/>
                          </a:lnTo>
                          <a:lnTo>
                            <a:pt x="0" y="29"/>
                          </a:lnTo>
                          <a:lnTo>
                            <a:pt x="28" y="6"/>
                          </a:lnTo>
                          <a:lnTo>
                            <a:pt x="173" y="0"/>
                          </a:lnTo>
                          <a:lnTo>
                            <a:pt x="247" y="373"/>
                          </a:lnTo>
                          <a:lnTo>
                            <a:pt x="218" y="430"/>
                          </a:lnTo>
                          <a:lnTo>
                            <a:pt x="132" y="355"/>
                          </a:lnTo>
                          <a:lnTo>
                            <a:pt x="161" y="149"/>
                          </a:lnTo>
                          <a:lnTo>
                            <a:pt x="252" y="10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91" name=""/>
                    <p:cNvSpPr/>
                    <p:nvPr/>
                  </p:nvSpPr>
                  <p:spPr>
                    <a:xfrm>
                      <a:off x="7103880" y="2400120"/>
                      <a:ext cx="333000" cy="2923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0" h="368">
                          <a:moveTo>
                            <a:pt x="0" y="172"/>
                          </a:moveTo>
                          <a:lnTo>
                            <a:pt x="0" y="368"/>
                          </a:lnTo>
                          <a:lnTo>
                            <a:pt x="195" y="332"/>
                          </a:lnTo>
                          <a:lnTo>
                            <a:pt x="320" y="224"/>
                          </a:lnTo>
                          <a:lnTo>
                            <a:pt x="328" y="110"/>
                          </a:lnTo>
                          <a:lnTo>
                            <a:pt x="43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92" name=""/>
                    <p:cNvSpPr/>
                    <p:nvPr/>
                  </p:nvSpPr>
                  <p:spPr>
                    <a:xfrm>
                      <a:off x="7344000" y="2590560"/>
                      <a:ext cx="159480" cy="8280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6000" bIns="360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93" name=""/>
                    <p:cNvSpPr/>
                    <p:nvPr/>
                  </p:nvSpPr>
                  <p:spPr>
                    <a:xfrm>
                      <a:off x="8096400" y="2481120"/>
                      <a:ext cx="356400" cy="874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58" h="109">
                          <a:moveTo>
                            <a:pt x="0" y="0"/>
                          </a:moveTo>
                          <a:lnTo>
                            <a:pt x="44" y="35"/>
                          </a:lnTo>
                          <a:lnTo>
                            <a:pt x="114" y="23"/>
                          </a:lnTo>
                          <a:lnTo>
                            <a:pt x="206" y="35"/>
                          </a:lnTo>
                          <a:lnTo>
                            <a:pt x="245" y="7"/>
                          </a:lnTo>
                          <a:lnTo>
                            <a:pt x="286" y="12"/>
                          </a:lnTo>
                          <a:lnTo>
                            <a:pt x="458" y="10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0680" bIns="4068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94" name=""/>
                    <p:cNvSpPr/>
                    <p:nvPr/>
                  </p:nvSpPr>
                  <p:spPr>
                    <a:xfrm>
                      <a:off x="6344280" y="2568600"/>
                      <a:ext cx="2108520" cy="1844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719" h="2324">
                          <a:moveTo>
                            <a:pt x="2719" y="0"/>
                          </a:moveTo>
                          <a:lnTo>
                            <a:pt x="2644" y="70"/>
                          </a:lnTo>
                          <a:lnTo>
                            <a:pt x="2524" y="127"/>
                          </a:lnTo>
                          <a:lnTo>
                            <a:pt x="2433" y="321"/>
                          </a:lnTo>
                          <a:lnTo>
                            <a:pt x="2409" y="402"/>
                          </a:lnTo>
                          <a:lnTo>
                            <a:pt x="2370" y="516"/>
                          </a:lnTo>
                          <a:lnTo>
                            <a:pt x="2305" y="678"/>
                          </a:lnTo>
                          <a:lnTo>
                            <a:pt x="2289" y="678"/>
                          </a:lnTo>
                          <a:lnTo>
                            <a:pt x="2226" y="861"/>
                          </a:lnTo>
                          <a:lnTo>
                            <a:pt x="2099" y="999"/>
                          </a:lnTo>
                          <a:lnTo>
                            <a:pt x="2047" y="1017"/>
                          </a:lnTo>
                          <a:lnTo>
                            <a:pt x="1755" y="1400"/>
                          </a:lnTo>
                          <a:lnTo>
                            <a:pt x="1692" y="1429"/>
                          </a:lnTo>
                          <a:lnTo>
                            <a:pt x="1301" y="1658"/>
                          </a:lnTo>
                          <a:lnTo>
                            <a:pt x="1079" y="1768"/>
                          </a:lnTo>
                          <a:lnTo>
                            <a:pt x="769" y="1992"/>
                          </a:lnTo>
                          <a:lnTo>
                            <a:pt x="717" y="1992"/>
                          </a:lnTo>
                          <a:lnTo>
                            <a:pt x="167" y="2123"/>
                          </a:lnTo>
                          <a:lnTo>
                            <a:pt x="0" y="232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95" name=""/>
                    <p:cNvSpPr/>
                    <p:nvPr/>
                  </p:nvSpPr>
                  <p:spPr>
                    <a:xfrm>
                      <a:off x="6032160" y="2522520"/>
                      <a:ext cx="1550520" cy="1859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999" h="2341">
                          <a:moveTo>
                            <a:pt x="1999" y="0"/>
                          </a:moveTo>
                          <a:lnTo>
                            <a:pt x="1901" y="195"/>
                          </a:lnTo>
                          <a:lnTo>
                            <a:pt x="1671" y="636"/>
                          </a:lnTo>
                          <a:lnTo>
                            <a:pt x="1598" y="740"/>
                          </a:lnTo>
                          <a:lnTo>
                            <a:pt x="1460" y="1045"/>
                          </a:lnTo>
                          <a:lnTo>
                            <a:pt x="1418" y="1131"/>
                          </a:lnTo>
                          <a:lnTo>
                            <a:pt x="1236" y="1504"/>
                          </a:lnTo>
                          <a:lnTo>
                            <a:pt x="712" y="1898"/>
                          </a:lnTo>
                          <a:lnTo>
                            <a:pt x="248" y="2094"/>
                          </a:lnTo>
                          <a:lnTo>
                            <a:pt x="0" y="234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96" name=""/>
                    <p:cNvSpPr/>
                    <p:nvPr/>
                  </p:nvSpPr>
                  <p:spPr>
                    <a:xfrm>
                      <a:off x="6477480" y="2582640"/>
                      <a:ext cx="666360" cy="15940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60" h="2008">
                          <a:moveTo>
                            <a:pt x="860" y="0"/>
                          </a:moveTo>
                          <a:lnTo>
                            <a:pt x="803" y="493"/>
                          </a:lnTo>
                          <a:lnTo>
                            <a:pt x="746" y="516"/>
                          </a:lnTo>
                          <a:lnTo>
                            <a:pt x="688" y="722"/>
                          </a:lnTo>
                          <a:lnTo>
                            <a:pt x="654" y="746"/>
                          </a:lnTo>
                          <a:lnTo>
                            <a:pt x="470" y="1176"/>
                          </a:lnTo>
                          <a:lnTo>
                            <a:pt x="269" y="1434"/>
                          </a:lnTo>
                          <a:lnTo>
                            <a:pt x="34" y="1617"/>
                          </a:lnTo>
                          <a:lnTo>
                            <a:pt x="63" y="1721"/>
                          </a:lnTo>
                          <a:lnTo>
                            <a:pt x="0" y="200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97" name=""/>
                    <p:cNvSpPr/>
                    <p:nvPr/>
                  </p:nvSpPr>
                  <p:spPr>
                    <a:xfrm>
                      <a:off x="7995240" y="2617560"/>
                      <a:ext cx="531720" cy="174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686" h="218">
                          <a:moveTo>
                            <a:pt x="686" y="7"/>
                          </a:moveTo>
                          <a:lnTo>
                            <a:pt x="624" y="93"/>
                          </a:lnTo>
                          <a:lnTo>
                            <a:pt x="376" y="46"/>
                          </a:lnTo>
                          <a:lnTo>
                            <a:pt x="184" y="0"/>
                          </a:lnTo>
                          <a:lnTo>
                            <a:pt x="57" y="18"/>
                          </a:lnTo>
                          <a:lnTo>
                            <a:pt x="0" y="166"/>
                          </a:lnTo>
                          <a:lnTo>
                            <a:pt x="34" y="218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98" name=""/>
                    <p:cNvSpPr/>
                    <p:nvPr/>
                  </p:nvSpPr>
                  <p:spPr>
                    <a:xfrm>
                      <a:off x="7763040" y="2863800"/>
                      <a:ext cx="432360" cy="255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58" h="321">
                          <a:moveTo>
                            <a:pt x="558" y="0"/>
                          </a:moveTo>
                          <a:lnTo>
                            <a:pt x="443" y="281"/>
                          </a:lnTo>
                          <a:lnTo>
                            <a:pt x="264" y="276"/>
                          </a:lnTo>
                          <a:lnTo>
                            <a:pt x="167" y="315"/>
                          </a:lnTo>
                          <a:lnTo>
                            <a:pt x="0" y="321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699" name=""/>
                    <p:cNvSpPr/>
                    <p:nvPr/>
                  </p:nvSpPr>
                  <p:spPr>
                    <a:xfrm>
                      <a:off x="7732080" y="2533680"/>
                      <a:ext cx="83520" cy="4125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7" h="522">
                          <a:moveTo>
                            <a:pt x="63" y="0"/>
                          </a:moveTo>
                          <a:lnTo>
                            <a:pt x="107" y="63"/>
                          </a:lnTo>
                          <a:lnTo>
                            <a:pt x="0" y="172"/>
                          </a:lnTo>
                          <a:lnTo>
                            <a:pt x="18" y="52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00" name=""/>
                    <p:cNvSpPr/>
                    <p:nvPr/>
                  </p:nvSpPr>
                  <p:spPr>
                    <a:xfrm>
                      <a:off x="7607880" y="2582640"/>
                      <a:ext cx="333000" cy="810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31" h="102">
                          <a:moveTo>
                            <a:pt x="0" y="0"/>
                          </a:moveTo>
                          <a:lnTo>
                            <a:pt x="167" y="102"/>
                          </a:lnTo>
                          <a:lnTo>
                            <a:pt x="350" y="102"/>
                          </a:lnTo>
                          <a:lnTo>
                            <a:pt x="431" y="5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4200" bIns="342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01" name=""/>
                    <p:cNvSpPr/>
                    <p:nvPr/>
                  </p:nvSpPr>
                  <p:spPr>
                    <a:xfrm flipV="1">
                      <a:off x="7119360" y="4427280"/>
                      <a:ext cx="38520" cy="4464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-2160" bIns="-21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02" name=""/>
                    <p:cNvSpPr/>
                    <p:nvPr/>
                  </p:nvSpPr>
                  <p:spPr>
                    <a:xfrm>
                      <a:off x="6927120" y="3606840"/>
                      <a:ext cx="1071360" cy="377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382" h="475">
                          <a:moveTo>
                            <a:pt x="1382" y="0"/>
                          </a:moveTo>
                          <a:lnTo>
                            <a:pt x="1153" y="154"/>
                          </a:lnTo>
                          <a:lnTo>
                            <a:pt x="975" y="195"/>
                          </a:lnTo>
                          <a:lnTo>
                            <a:pt x="522" y="281"/>
                          </a:lnTo>
                          <a:lnTo>
                            <a:pt x="230" y="470"/>
                          </a:lnTo>
                          <a:lnTo>
                            <a:pt x="0" y="47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03" name=""/>
                    <p:cNvSpPr/>
                    <p:nvPr/>
                  </p:nvSpPr>
                  <p:spPr>
                    <a:xfrm>
                      <a:off x="6570720" y="3633840"/>
                      <a:ext cx="1182600" cy="3427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526" h="430">
                          <a:moveTo>
                            <a:pt x="1492" y="219"/>
                          </a:moveTo>
                          <a:lnTo>
                            <a:pt x="1447" y="161"/>
                          </a:lnTo>
                          <a:lnTo>
                            <a:pt x="1526" y="34"/>
                          </a:lnTo>
                          <a:lnTo>
                            <a:pt x="1515" y="0"/>
                          </a:lnTo>
                          <a:lnTo>
                            <a:pt x="1275" y="29"/>
                          </a:lnTo>
                          <a:lnTo>
                            <a:pt x="866" y="138"/>
                          </a:lnTo>
                          <a:lnTo>
                            <a:pt x="602" y="298"/>
                          </a:lnTo>
                          <a:lnTo>
                            <a:pt x="362" y="310"/>
                          </a:lnTo>
                          <a:lnTo>
                            <a:pt x="0" y="43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04" name=""/>
                    <p:cNvSpPr/>
                    <p:nvPr/>
                  </p:nvSpPr>
                  <p:spPr>
                    <a:xfrm>
                      <a:off x="7500600" y="3479760"/>
                      <a:ext cx="82080" cy="177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06" h="225">
                          <a:moveTo>
                            <a:pt x="0" y="0"/>
                          </a:moveTo>
                          <a:lnTo>
                            <a:pt x="106" y="104"/>
                          </a:lnTo>
                          <a:lnTo>
                            <a:pt x="70" y="22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05" name=""/>
                    <p:cNvSpPr/>
                    <p:nvPr/>
                  </p:nvSpPr>
                  <p:spPr>
                    <a:xfrm>
                      <a:off x="7753320" y="3652920"/>
                      <a:ext cx="61920" cy="80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80" h="102">
                          <a:moveTo>
                            <a:pt x="80" y="102"/>
                          </a:moveTo>
                          <a:lnTo>
                            <a:pt x="12" y="52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33840" bIns="3384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06" name=""/>
                    <p:cNvSpPr/>
                    <p:nvPr/>
                  </p:nvSpPr>
                  <p:spPr>
                    <a:xfrm>
                      <a:off x="7469640" y="3584520"/>
                      <a:ext cx="21600" cy="950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29" h="120">
                          <a:moveTo>
                            <a:pt x="29" y="0"/>
                          </a:moveTo>
                          <a:lnTo>
                            <a:pt x="0" y="58"/>
                          </a:lnTo>
                          <a:lnTo>
                            <a:pt x="0" y="12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07" name=""/>
                    <p:cNvSpPr/>
                    <p:nvPr/>
                  </p:nvSpPr>
                  <p:spPr>
                    <a:xfrm>
                      <a:off x="7029360" y="3870360"/>
                      <a:ext cx="279000" cy="4921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60" h="620">
                          <a:moveTo>
                            <a:pt x="360" y="620"/>
                          </a:moveTo>
                          <a:lnTo>
                            <a:pt x="206" y="563"/>
                          </a:lnTo>
                          <a:lnTo>
                            <a:pt x="97" y="424"/>
                          </a:lnTo>
                          <a:lnTo>
                            <a:pt x="62" y="333"/>
                          </a:lnTo>
                          <a:lnTo>
                            <a:pt x="0" y="258"/>
                          </a:lnTo>
                          <a:lnTo>
                            <a:pt x="39" y="138"/>
                          </a:lnTo>
                          <a:lnTo>
                            <a:pt x="16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08" name=""/>
                    <p:cNvSpPr/>
                    <p:nvPr/>
                  </p:nvSpPr>
                  <p:spPr>
                    <a:xfrm>
                      <a:off x="6544080" y="2738520"/>
                      <a:ext cx="1156320" cy="115092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492" h="1451">
                          <a:moveTo>
                            <a:pt x="1492" y="0"/>
                          </a:moveTo>
                          <a:lnTo>
                            <a:pt x="1377" y="22"/>
                          </a:lnTo>
                          <a:lnTo>
                            <a:pt x="1158" y="493"/>
                          </a:lnTo>
                          <a:lnTo>
                            <a:pt x="746" y="780"/>
                          </a:lnTo>
                          <a:lnTo>
                            <a:pt x="550" y="1164"/>
                          </a:lnTo>
                          <a:lnTo>
                            <a:pt x="287" y="1399"/>
                          </a:lnTo>
                          <a:lnTo>
                            <a:pt x="63" y="1451"/>
                          </a:lnTo>
                          <a:lnTo>
                            <a:pt x="0" y="1422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09" name=""/>
                    <p:cNvSpPr/>
                    <p:nvPr/>
                  </p:nvSpPr>
                  <p:spPr>
                    <a:xfrm>
                      <a:off x="6144120" y="4667040"/>
                      <a:ext cx="40320" cy="9216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114">
                          <a:moveTo>
                            <a:pt x="52" y="114"/>
                          </a:moveTo>
                          <a:lnTo>
                            <a:pt x="46" y="64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5360" bIns="453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10" name=""/>
                    <p:cNvSpPr/>
                    <p:nvPr/>
                  </p:nvSpPr>
                  <p:spPr>
                    <a:xfrm>
                      <a:off x="6077160" y="4276800"/>
                      <a:ext cx="379800" cy="469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489" h="591">
                          <a:moveTo>
                            <a:pt x="0" y="591"/>
                          </a:moveTo>
                          <a:lnTo>
                            <a:pt x="91" y="487"/>
                          </a:lnTo>
                          <a:lnTo>
                            <a:pt x="218" y="328"/>
                          </a:lnTo>
                          <a:lnTo>
                            <a:pt x="351" y="229"/>
                          </a:lnTo>
                          <a:lnTo>
                            <a:pt x="455" y="177"/>
                          </a:lnTo>
                          <a:lnTo>
                            <a:pt x="489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11" name=""/>
                    <p:cNvSpPr/>
                    <p:nvPr/>
                  </p:nvSpPr>
                  <p:spPr>
                    <a:xfrm>
                      <a:off x="6681960" y="3379680"/>
                      <a:ext cx="702360" cy="10238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07" h="1291">
                          <a:moveTo>
                            <a:pt x="0" y="1291"/>
                          </a:moveTo>
                          <a:lnTo>
                            <a:pt x="12" y="1119"/>
                          </a:lnTo>
                          <a:lnTo>
                            <a:pt x="12" y="1072"/>
                          </a:lnTo>
                          <a:lnTo>
                            <a:pt x="86" y="929"/>
                          </a:lnTo>
                          <a:lnTo>
                            <a:pt x="75" y="866"/>
                          </a:lnTo>
                          <a:lnTo>
                            <a:pt x="206" y="827"/>
                          </a:lnTo>
                          <a:lnTo>
                            <a:pt x="396" y="626"/>
                          </a:lnTo>
                          <a:lnTo>
                            <a:pt x="464" y="516"/>
                          </a:lnTo>
                          <a:lnTo>
                            <a:pt x="620" y="418"/>
                          </a:lnTo>
                          <a:lnTo>
                            <a:pt x="815" y="229"/>
                          </a:lnTo>
                          <a:lnTo>
                            <a:pt x="907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12" name=""/>
                    <p:cNvSpPr/>
                    <p:nvPr/>
                  </p:nvSpPr>
                  <p:spPr>
                    <a:xfrm>
                      <a:off x="6841800" y="3011400"/>
                      <a:ext cx="266760" cy="5238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344" h="659">
                          <a:moveTo>
                            <a:pt x="344" y="50"/>
                          </a:moveTo>
                          <a:lnTo>
                            <a:pt x="281" y="62"/>
                          </a:lnTo>
                          <a:lnTo>
                            <a:pt x="200" y="0"/>
                          </a:lnTo>
                          <a:lnTo>
                            <a:pt x="184" y="159"/>
                          </a:lnTo>
                          <a:lnTo>
                            <a:pt x="0" y="659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13" name=""/>
                    <p:cNvSpPr/>
                    <p:nvPr/>
                  </p:nvSpPr>
                  <p:spPr>
                    <a:xfrm>
                      <a:off x="7263720" y="2782800"/>
                      <a:ext cx="39960" cy="37764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52" h="475">
                          <a:moveTo>
                            <a:pt x="0" y="0"/>
                          </a:moveTo>
                          <a:lnTo>
                            <a:pt x="52" y="200"/>
                          </a:lnTo>
                          <a:lnTo>
                            <a:pt x="36" y="475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14" name=""/>
                    <p:cNvSpPr/>
                    <p:nvPr/>
                  </p:nvSpPr>
                  <p:spPr>
                    <a:xfrm flipH="1" flipV="1">
                      <a:off x="7341120" y="3187440"/>
                      <a:ext cx="61920" cy="128880"/>
                    </a:xfrm>
                    <a:prstGeom prst="line">
                      <a:avLst/>
                    </a:prstGeom>
                    <a:ln w="11160">
                      <a:solidFill>
                        <a:srgbClr val="000000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15" name=""/>
                    <p:cNvSpPr/>
                    <p:nvPr/>
                  </p:nvSpPr>
                  <p:spPr>
                    <a:xfrm>
                      <a:off x="6736680" y="2931840"/>
                      <a:ext cx="927000" cy="1471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198" h="1854">
                          <a:moveTo>
                            <a:pt x="1072" y="0"/>
                          </a:moveTo>
                          <a:lnTo>
                            <a:pt x="1198" y="143"/>
                          </a:lnTo>
                          <a:lnTo>
                            <a:pt x="1067" y="264"/>
                          </a:lnTo>
                          <a:lnTo>
                            <a:pt x="992" y="477"/>
                          </a:lnTo>
                          <a:lnTo>
                            <a:pt x="574" y="947"/>
                          </a:lnTo>
                          <a:lnTo>
                            <a:pt x="551" y="1137"/>
                          </a:lnTo>
                          <a:lnTo>
                            <a:pt x="418" y="1280"/>
                          </a:lnTo>
                          <a:lnTo>
                            <a:pt x="217" y="1624"/>
                          </a:lnTo>
                          <a:lnTo>
                            <a:pt x="115" y="1619"/>
                          </a:lnTo>
                          <a:lnTo>
                            <a:pt x="0" y="1854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16" name=""/>
                    <p:cNvSpPr/>
                    <p:nvPr/>
                  </p:nvSpPr>
                  <p:spPr>
                    <a:xfrm>
                      <a:off x="6646680" y="3402000"/>
                      <a:ext cx="736200" cy="85068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948" h="1072">
                          <a:moveTo>
                            <a:pt x="0" y="1072"/>
                          </a:moveTo>
                          <a:lnTo>
                            <a:pt x="172" y="1061"/>
                          </a:lnTo>
                          <a:lnTo>
                            <a:pt x="193" y="855"/>
                          </a:lnTo>
                          <a:lnTo>
                            <a:pt x="263" y="740"/>
                          </a:lnTo>
                          <a:lnTo>
                            <a:pt x="383" y="625"/>
                          </a:lnTo>
                          <a:lnTo>
                            <a:pt x="489" y="475"/>
                          </a:lnTo>
                          <a:lnTo>
                            <a:pt x="649" y="355"/>
                          </a:lnTo>
                          <a:lnTo>
                            <a:pt x="826" y="172"/>
                          </a:lnTo>
                          <a:lnTo>
                            <a:pt x="948" y="0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717" name=""/>
                    <p:cNvSpPr/>
                    <p:nvPr/>
                  </p:nvSpPr>
                  <p:spPr>
                    <a:xfrm>
                      <a:off x="5263200" y="3935160"/>
                      <a:ext cx="973800" cy="390600"/>
                    </a:xfrm>
                    <a:custGeom>
                      <a:avLst/>
                      <a:gdLst/>
                      <a:ahLst/>
                      <a:rect l="l" t="t" r="r" b="b"/>
                      <a:pathLst>
                        <a:path w="1257" h="493">
                          <a:moveTo>
                            <a:pt x="0" y="0"/>
                          </a:moveTo>
                          <a:lnTo>
                            <a:pt x="224" y="214"/>
                          </a:lnTo>
                          <a:lnTo>
                            <a:pt x="396" y="321"/>
                          </a:lnTo>
                          <a:lnTo>
                            <a:pt x="1119" y="488"/>
                          </a:lnTo>
                          <a:lnTo>
                            <a:pt x="1189" y="436"/>
                          </a:lnTo>
                          <a:lnTo>
                            <a:pt x="1257" y="493"/>
                          </a:lnTo>
                        </a:path>
                      </a:pathLst>
                    </a:custGeom>
                    <a:noFill/>
                    <a:ln w="11160">
                      <a:solidFill>
                        <a:srgbClr val="000000"/>
                      </a:solidFill>
                      <a:round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</p:grpSp>
          </p:grpSp>
          <p:sp>
            <p:nvSpPr>
              <p:cNvPr id="718" name=""/>
              <p:cNvSpPr/>
              <p:nvPr/>
            </p:nvSpPr>
            <p:spPr>
              <a:xfrm flipH="1">
                <a:off x="6299280" y="1981080"/>
                <a:ext cx="37080" cy="223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19" name=""/>
              <p:cNvSpPr/>
              <p:nvPr/>
            </p:nvSpPr>
            <p:spPr>
              <a:xfrm>
                <a:off x="5116320" y="2836800"/>
                <a:ext cx="82080" cy="17784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20" name=""/>
              <p:cNvSpPr/>
              <p:nvPr/>
            </p:nvSpPr>
            <p:spPr>
              <a:xfrm flipV="1">
                <a:off x="4280760" y="3606480"/>
                <a:ext cx="4320" cy="104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21" name=""/>
              <p:cNvSpPr/>
              <p:nvPr/>
            </p:nvSpPr>
            <p:spPr>
              <a:xfrm>
                <a:off x="5558400" y="3041640"/>
                <a:ext cx="136080" cy="27756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22" name=""/>
              <p:cNvSpPr/>
              <p:nvPr/>
            </p:nvSpPr>
            <p:spPr>
              <a:xfrm flipH="1">
                <a:off x="5565600" y="3228840"/>
                <a:ext cx="66600" cy="73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23" name=""/>
              <p:cNvSpPr/>
              <p:nvPr/>
            </p:nvSpPr>
            <p:spPr>
              <a:xfrm>
                <a:off x="6225120" y="2760480"/>
                <a:ext cx="185760" cy="44604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24" name=""/>
              <p:cNvSpPr/>
              <p:nvPr/>
            </p:nvSpPr>
            <p:spPr>
              <a:xfrm>
                <a:off x="7972560" y="1820880"/>
                <a:ext cx="590400" cy="10152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25" name=""/>
              <p:cNvSpPr/>
              <p:nvPr/>
            </p:nvSpPr>
            <p:spPr>
              <a:xfrm>
                <a:off x="7104240" y="2400120"/>
                <a:ext cx="333000" cy="29232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26" name=""/>
              <p:cNvSpPr/>
              <p:nvPr/>
            </p:nvSpPr>
            <p:spPr>
              <a:xfrm flipH="1">
                <a:off x="8105400" y="2282760"/>
                <a:ext cx="57240" cy="185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27" name=""/>
              <p:cNvSpPr/>
              <p:nvPr/>
            </p:nvSpPr>
            <p:spPr>
              <a:xfrm>
                <a:off x="8096760" y="2481120"/>
                <a:ext cx="356400" cy="8748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28" name=""/>
              <p:cNvSpPr/>
              <p:nvPr/>
            </p:nvSpPr>
            <p:spPr>
              <a:xfrm flipV="1">
                <a:off x="6526080" y="3843360"/>
                <a:ext cx="23040" cy="9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29" name=""/>
              <p:cNvSpPr/>
              <p:nvPr/>
            </p:nvSpPr>
            <p:spPr>
              <a:xfrm>
                <a:off x="7608240" y="2582640"/>
                <a:ext cx="333000" cy="8100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30" name=""/>
              <p:cNvSpPr/>
              <p:nvPr/>
            </p:nvSpPr>
            <p:spPr>
              <a:xfrm>
                <a:off x="7500960" y="3479760"/>
                <a:ext cx="82080" cy="17784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31" name=""/>
              <p:cNvSpPr/>
              <p:nvPr/>
            </p:nvSpPr>
            <p:spPr>
              <a:xfrm>
                <a:off x="7470000" y="3584520"/>
                <a:ext cx="21600" cy="9504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32" name=""/>
              <p:cNvSpPr/>
              <p:nvPr/>
            </p:nvSpPr>
            <p:spPr>
              <a:xfrm flipV="1">
                <a:off x="6618600" y="3884400"/>
                <a:ext cx="162720" cy="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33" name=""/>
              <p:cNvSpPr/>
              <p:nvPr/>
            </p:nvSpPr>
            <p:spPr>
              <a:xfrm flipH="1" flipV="1">
                <a:off x="7341480" y="3187440"/>
                <a:ext cx="61920" cy="128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34" name=""/>
              <p:cNvSpPr/>
              <p:nvPr/>
            </p:nvSpPr>
            <p:spPr>
              <a:xfrm flipH="1">
                <a:off x="7195320" y="3689280"/>
                <a:ext cx="1080" cy="63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35" name=""/>
              <p:cNvSpPr/>
              <p:nvPr/>
            </p:nvSpPr>
            <p:spPr>
              <a:xfrm>
                <a:off x="6424920" y="3762360"/>
                <a:ext cx="497880" cy="34128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736" name=""/>
            <p:cNvSpPr/>
            <p:nvPr/>
          </p:nvSpPr>
          <p:spPr>
            <a:xfrm>
              <a:off x="7344360" y="2590560"/>
              <a:ext cx="159480" cy="82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7" name=""/>
            <p:cNvSpPr/>
            <p:nvPr/>
          </p:nvSpPr>
          <p:spPr>
            <a:xfrm flipH="1" flipV="1">
              <a:off x="7170840" y="3740040"/>
              <a:ext cx="63360" cy="22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8" name=""/>
            <p:cNvSpPr/>
            <p:nvPr/>
          </p:nvSpPr>
          <p:spPr>
            <a:xfrm flipV="1">
              <a:off x="6927480" y="3881160"/>
              <a:ext cx="1080" cy="442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39" name=""/>
          <p:cNvSpPr/>
          <p:nvPr/>
        </p:nvSpPr>
        <p:spPr>
          <a:xfrm flipH="1">
            <a:off x="5557680" y="3924360"/>
            <a:ext cx="69840" cy="34128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0" name=""/>
          <p:cNvSpPr/>
          <p:nvPr/>
        </p:nvSpPr>
        <p:spPr>
          <a:xfrm flipH="1">
            <a:off x="5962680" y="4376880"/>
            <a:ext cx="76320" cy="150840"/>
          </a:xfrm>
          <a:prstGeom prst="line">
            <a:avLst/>
          </a:prstGeom>
          <a:ln w="11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741" name=""/>
          <p:cNvGrpSpPr/>
          <p:nvPr/>
        </p:nvGrpSpPr>
        <p:grpSpPr>
          <a:xfrm>
            <a:off x="6145200" y="4413240"/>
            <a:ext cx="204840" cy="345960"/>
            <a:chOff x="6145200" y="4413240"/>
            <a:chExt cx="204840" cy="345960"/>
          </a:xfrm>
        </p:grpSpPr>
        <p:sp>
          <p:nvSpPr>
            <p:cNvPr id="742" name=""/>
            <p:cNvSpPr/>
            <p:nvPr/>
          </p:nvSpPr>
          <p:spPr>
            <a:xfrm>
              <a:off x="6145200" y="4667040"/>
              <a:ext cx="40320" cy="9216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6145200" y="4413240"/>
              <a:ext cx="204840" cy="260280"/>
            </a:xfrm>
            <a:custGeom>
              <a:avLst/>
              <a:gdLst/>
              <a:ahLst/>
              <a:rect l="l" t="t" r="r" b="b"/>
              <a:pathLst>
                <a:path w="263" h="328">
                  <a:moveTo>
                    <a:pt x="5" y="328"/>
                  </a:moveTo>
                  <a:lnTo>
                    <a:pt x="0" y="195"/>
                  </a:lnTo>
                  <a:lnTo>
                    <a:pt x="34" y="138"/>
                  </a:lnTo>
                  <a:lnTo>
                    <a:pt x="154" y="46"/>
                  </a:lnTo>
                  <a:lnTo>
                    <a:pt x="263" y="0"/>
                  </a:lnTo>
                </a:path>
              </a:pathLst>
            </a:custGeom>
            <a:noFill/>
            <a:ln w="11160">
              <a:solidFill>
                <a:srgbClr val="00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44" name=""/>
          <p:cNvGrpSpPr/>
          <p:nvPr/>
        </p:nvGrpSpPr>
        <p:grpSpPr>
          <a:xfrm>
            <a:off x="4335480" y="1515960"/>
            <a:ext cx="3946320" cy="3332160"/>
            <a:chOff x="4335480" y="1515960"/>
            <a:chExt cx="3946320" cy="3332160"/>
          </a:xfrm>
        </p:grpSpPr>
        <p:sp>
          <p:nvSpPr>
            <p:cNvPr id="745" name=""/>
            <p:cNvSpPr/>
            <p:nvPr/>
          </p:nvSpPr>
          <p:spPr>
            <a:xfrm>
              <a:off x="6527880" y="1912680"/>
              <a:ext cx="519120" cy="86040"/>
            </a:xfrm>
            <a:custGeom>
              <a:avLst/>
              <a:gdLst/>
              <a:ahLst/>
              <a:rect l="l" t="t" r="r" b="b"/>
              <a:pathLst>
                <a:path w="668" h="110">
                  <a:moveTo>
                    <a:pt x="5" y="0"/>
                  </a:moveTo>
                  <a:lnTo>
                    <a:pt x="0" y="20"/>
                  </a:lnTo>
                  <a:lnTo>
                    <a:pt x="172" y="72"/>
                  </a:lnTo>
                  <a:lnTo>
                    <a:pt x="173" y="72"/>
                  </a:lnTo>
                  <a:lnTo>
                    <a:pt x="666" y="110"/>
                  </a:lnTo>
                  <a:lnTo>
                    <a:pt x="668" y="88"/>
                  </a:lnTo>
                  <a:lnTo>
                    <a:pt x="175" y="51"/>
                  </a:lnTo>
                  <a:lnTo>
                    <a:pt x="173" y="61"/>
                  </a:lnTo>
                  <a:lnTo>
                    <a:pt x="177" y="52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240" bIns="39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6558840" y="1834920"/>
              <a:ext cx="234000" cy="765360"/>
            </a:xfrm>
            <a:custGeom>
              <a:avLst/>
              <a:gdLst/>
              <a:ahLst/>
              <a:rect l="l" t="t" r="r" b="b"/>
              <a:pathLst>
                <a:path w="303" h="962">
                  <a:moveTo>
                    <a:pt x="303" y="19"/>
                  </a:moveTo>
                  <a:lnTo>
                    <a:pt x="294" y="0"/>
                  </a:lnTo>
                  <a:lnTo>
                    <a:pt x="151" y="71"/>
                  </a:lnTo>
                  <a:lnTo>
                    <a:pt x="147" y="73"/>
                  </a:lnTo>
                  <a:lnTo>
                    <a:pt x="145" y="77"/>
                  </a:lnTo>
                  <a:lnTo>
                    <a:pt x="39" y="378"/>
                  </a:lnTo>
                  <a:lnTo>
                    <a:pt x="38" y="381"/>
                  </a:lnTo>
                  <a:lnTo>
                    <a:pt x="0" y="961"/>
                  </a:lnTo>
                  <a:lnTo>
                    <a:pt x="21" y="962"/>
                  </a:lnTo>
                  <a:lnTo>
                    <a:pt x="59" y="383"/>
                  </a:lnTo>
                  <a:lnTo>
                    <a:pt x="48" y="381"/>
                  </a:lnTo>
                  <a:lnTo>
                    <a:pt x="57" y="385"/>
                  </a:lnTo>
                  <a:lnTo>
                    <a:pt x="163" y="84"/>
                  </a:lnTo>
                  <a:lnTo>
                    <a:pt x="161" y="87"/>
                  </a:lnTo>
                  <a:lnTo>
                    <a:pt x="165" y="80"/>
                  </a:lnTo>
                  <a:lnTo>
                    <a:pt x="154" y="80"/>
                  </a:lnTo>
                  <a:lnTo>
                    <a:pt x="160" y="91"/>
                  </a:lnTo>
                  <a:lnTo>
                    <a:pt x="303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6411600" y="2036520"/>
              <a:ext cx="182880" cy="108000"/>
            </a:xfrm>
            <a:custGeom>
              <a:avLst/>
              <a:gdLst/>
              <a:ahLst/>
              <a:rect l="l" t="t" r="r" b="b"/>
              <a:pathLst>
                <a:path w="237" h="137">
                  <a:moveTo>
                    <a:pt x="0" y="0"/>
                  </a:moveTo>
                  <a:lnTo>
                    <a:pt x="0" y="22"/>
                  </a:lnTo>
                  <a:lnTo>
                    <a:pt x="136" y="22"/>
                  </a:lnTo>
                  <a:lnTo>
                    <a:pt x="136" y="11"/>
                  </a:lnTo>
                  <a:lnTo>
                    <a:pt x="125" y="11"/>
                  </a:lnTo>
                  <a:lnTo>
                    <a:pt x="129" y="18"/>
                  </a:lnTo>
                  <a:lnTo>
                    <a:pt x="133" y="20"/>
                  </a:lnTo>
                  <a:lnTo>
                    <a:pt x="125" y="11"/>
                  </a:lnTo>
                  <a:lnTo>
                    <a:pt x="125" y="126"/>
                  </a:lnTo>
                  <a:lnTo>
                    <a:pt x="125" y="126"/>
                  </a:lnTo>
                  <a:lnTo>
                    <a:pt x="129" y="133"/>
                  </a:lnTo>
                  <a:lnTo>
                    <a:pt x="133" y="135"/>
                  </a:lnTo>
                  <a:lnTo>
                    <a:pt x="136" y="137"/>
                  </a:lnTo>
                  <a:lnTo>
                    <a:pt x="237" y="137"/>
                  </a:lnTo>
                  <a:lnTo>
                    <a:pt x="237" y="115"/>
                  </a:lnTo>
                  <a:lnTo>
                    <a:pt x="136" y="115"/>
                  </a:lnTo>
                  <a:lnTo>
                    <a:pt x="147" y="126"/>
                  </a:lnTo>
                  <a:lnTo>
                    <a:pt x="143" y="119"/>
                  </a:lnTo>
                  <a:lnTo>
                    <a:pt x="140" y="117"/>
                  </a:lnTo>
                  <a:lnTo>
                    <a:pt x="136" y="126"/>
                  </a:lnTo>
                  <a:lnTo>
                    <a:pt x="147" y="126"/>
                  </a:lnTo>
                  <a:lnTo>
                    <a:pt x="147" y="11"/>
                  </a:lnTo>
                  <a:lnTo>
                    <a:pt x="147" y="11"/>
                  </a:lnTo>
                  <a:lnTo>
                    <a:pt x="143" y="4"/>
                  </a:lnTo>
                  <a:lnTo>
                    <a:pt x="140" y="2"/>
                  </a:lnTo>
                  <a:lnTo>
                    <a:pt x="1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6445440" y="2198520"/>
              <a:ext cx="100800" cy="12240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14" y="0"/>
                  </a:moveTo>
                  <a:lnTo>
                    <a:pt x="0" y="16"/>
                  </a:lnTo>
                  <a:lnTo>
                    <a:pt x="114" y="154"/>
                  </a:lnTo>
                  <a:lnTo>
                    <a:pt x="129" y="13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6023880" y="2160360"/>
              <a:ext cx="812520" cy="400320"/>
            </a:xfrm>
            <a:custGeom>
              <a:avLst/>
              <a:gdLst/>
              <a:ahLst/>
              <a:rect l="l" t="t" r="r" b="b"/>
              <a:pathLst>
                <a:path w="1049" h="506">
                  <a:moveTo>
                    <a:pt x="1049" y="33"/>
                  </a:moveTo>
                  <a:lnTo>
                    <a:pt x="1041" y="13"/>
                  </a:lnTo>
                  <a:lnTo>
                    <a:pt x="726" y="128"/>
                  </a:lnTo>
                  <a:lnTo>
                    <a:pt x="726" y="128"/>
                  </a:lnTo>
                  <a:lnTo>
                    <a:pt x="724" y="128"/>
                  </a:lnTo>
                  <a:lnTo>
                    <a:pt x="299" y="486"/>
                  </a:lnTo>
                  <a:lnTo>
                    <a:pt x="305" y="495"/>
                  </a:lnTo>
                  <a:lnTo>
                    <a:pt x="312" y="488"/>
                  </a:lnTo>
                  <a:lnTo>
                    <a:pt x="308" y="486"/>
                  </a:lnTo>
                  <a:lnTo>
                    <a:pt x="305" y="484"/>
                  </a:lnTo>
                  <a:lnTo>
                    <a:pt x="301" y="486"/>
                  </a:lnTo>
                  <a:lnTo>
                    <a:pt x="313" y="488"/>
                  </a:lnTo>
                  <a:lnTo>
                    <a:pt x="16" y="0"/>
                  </a:lnTo>
                  <a:lnTo>
                    <a:pt x="0" y="15"/>
                  </a:lnTo>
                  <a:lnTo>
                    <a:pt x="297" y="502"/>
                  </a:lnTo>
                  <a:lnTo>
                    <a:pt x="297" y="502"/>
                  </a:lnTo>
                  <a:lnTo>
                    <a:pt x="301" y="504"/>
                  </a:lnTo>
                  <a:lnTo>
                    <a:pt x="305" y="506"/>
                  </a:lnTo>
                  <a:lnTo>
                    <a:pt x="308" y="504"/>
                  </a:lnTo>
                  <a:lnTo>
                    <a:pt x="312" y="504"/>
                  </a:lnTo>
                  <a:lnTo>
                    <a:pt x="737" y="146"/>
                  </a:lnTo>
                  <a:lnTo>
                    <a:pt x="729" y="137"/>
                  </a:lnTo>
                  <a:lnTo>
                    <a:pt x="733" y="147"/>
                  </a:lnTo>
                  <a:lnTo>
                    <a:pt x="1049" y="33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0" name=""/>
            <p:cNvSpPr/>
            <p:nvPr/>
          </p:nvSpPr>
          <p:spPr>
            <a:xfrm>
              <a:off x="6236280" y="2557440"/>
              <a:ext cx="32400" cy="434880"/>
            </a:xfrm>
            <a:custGeom>
              <a:avLst/>
              <a:gdLst/>
              <a:ahLst/>
              <a:rect l="l" t="t" r="r" b="b"/>
              <a:pathLst>
                <a:path w="41" h="548">
                  <a:moveTo>
                    <a:pt x="41" y="0"/>
                  </a:moveTo>
                  <a:lnTo>
                    <a:pt x="20" y="0"/>
                  </a:lnTo>
                  <a:lnTo>
                    <a:pt x="0" y="548"/>
                  </a:lnTo>
                  <a:lnTo>
                    <a:pt x="22" y="548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5619240" y="2398680"/>
              <a:ext cx="1482480" cy="1535040"/>
            </a:xfrm>
            <a:custGeom>
              <a:avLst/>
              <a:gdLst/>
              <a:ahLst/>
              <a:rect l="l" t="t" r="r" b="b"/>
              <a:pathLst>
                <a:path w="1913" h="1932">
                  <a:moveTo>
                    <a:pt x="1913" y="16"/>
                  </a:moveTo>
                  <a:lnTo>
                    <a:pt x="1900" y="0"/>
                  </a:lnTo>
                  <a:lnTo>
                    <a:pt x="1782" y="114"/>
                  </a:lnTo>
                  <a:lnTo>
                    <a:pt x="1787" y="121"/>
                  </a:lnTo>
                  <a:lnTo>
                    <a:pt x="1784" y="113"/>
                  </a:lnTo>
                  <a:lnTo>
                    <a:pt x="1787" y="111"/>
                  </a:lnTo>
                  <a:lnTo>
                    <a:pt x="1567" y="125"/>
                  </a:lnTo>
                  <a:lnTo>
                    <a:pt x="1563" y="127"/>
                  </a:lnTo>
                  <a:lnTo>
                    <a:pt x="1219" y="242"/>
                  </a:lnTo>
                  <a:lnTo>
                    <a:pt x="1219" y="242"/>
                  </a:lnTo>
                  <a:lnTo>
                    <a:pt x="1216" y="243"/>
                  </a:lnTo>
                  <a:lnTo>
                    <a:pt x="805" y="745"/>
                  </a:lnTo>
                  <a:lnTo>
                    <a:pt x="812" y="753"/>
                  </a:lnTo>
                  <a:lnTo>
                    <a:pt x="807" y="745"/>
                  </a:lnTo>
                  <a:lnTo>
                    <a:pt x="601" y="966"/>
                  </a:lnTo>
                  <a:lnTo>
                    <a:pt x="342" y="1199"/>
                  </a:lnTo>
                  <a:lnTo>
                    <a:pt x="341" y="1199"/>
                  </a:lnTo>
                  <a:lnTo>
                    <a:pt x="190" y="1411"/>
                  </a:lnTo>
                  <a:lnTo>
                    <a:pt x="190" y="1411"/>
                  </a:lnTo>
                  <a:lnTo>
                    <a:pt x="188" y="1414"/>
                  </a:lnTo>
                  <a:lnTo>
                    <a:pt x="0" y="1925"/>
                  </a:lnTo>
                  <a:lnTo>
                    <a:pt x="18" y="1932"/>
                  </a:lnTo>
                  <a:lnTo>
                    <a:pt x="206" y="1421"/>
                  </a:lnTo>
                  <a:lnTo>
                    <a:pt x="197" y="1418"/>
                  </a:lnTo>
                  <a:lnTo>
                    <a:pt x="204" y="1427"/>
                  </a:lnTo>
                  <a:lnTo>
                    <a:pt x="355" y="1215"/>
                  </a:lnTo>
                  <a:lnTo>
                    <a:pt x="348" y="1206"/>
                  </a:lnTo>
                  <a:lnTo>
                    <a:pt x="355" y="1215"/>
                  </a:lnTo>
                  <a:lnTo>
                    <a:pt x="613" y="982"/>
                  </a:lnTo>
                  <a:lnTo>
                    <a:pt x="819" y="762"/>
                  </a:lnTo>
                  <a:lnTo>
                    <a:pt x="819" y="762"/>
                  </a:lnTo>
                  <a:lnTo>
                    <a:pt x="1230" y="260"/>
                  </a:lnTo>
                  <a:lnTo>
                    <a:pt x="1223" y="251"/>
                  </a:lnTo>
                  <a:lnTo>
                    <a:pt x="1226" y="261"/>
                  </a:lnTo>
                  <a:lnTo>
                    <a:pt x="1571" y="147"/>
                  </a:lnTo>
                  <a:lnTo>
                    <a:pt x="1567" y="136"/>
                  </a:lnTo>
                  <a:lnTo>
                    <a:pt x="1569" y="147"/>
                  </a:lnTo>
                  <a:lnTo>
                    <a:pt x="1789" y="132"/>
                  </a:lnTo>
                  <a:lnTo>
                    <a:pt x="1791" y="130"/>
                  </a:lnTo>
                  <a:lnTo>
                    <a:pt x="1795" y="130"/>
                  </a:lnTo>
                  <a:lnTo>
                    <a:pt x="1913" y="16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6089040" y="3157560"/>
              <a:ext cx="105480" cy="118800"/>
            </a:xfrm>
            <a:custGeom>
              <a:avLst/>
              <a:gdLst/>
              <a:ahLst/>
              <a:rect l="l" t="t" r="r" b="b"/>
              <a:pathLst>
                <a:path w="136" h="151">
                  <a:moveTo>
                    <a:pt x="14" y="0"/>
                  </a:moveTo>
                  <a:lnTo>
                    <a:pt x="0" y="16"/>
                  </a:lnTo>
                  <a:lnTo>
                    <a:pt x="122" y="151"/>
                  </a:lnTo>
                  <a:lnTo>
                    <a:pt x="136" y="135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5765040" y="3171600"/>
              <a:ext cx="128520" cy="192240"/>
            </a:xfrm>
            <a:custGeom>
              <a:avLst/>
              <a:gdLst/>
              <a:ahLst/>
              <a:rect l="l" t="t" r="r" b="b"/>
              <a:pathLst>
                <a:path w="165" h="242">
                  <a:moveTo>
                    <a:pt x="22" y="0"/>
                  </a:moveTo>
                  <a:lnTo>
                    <a:pt x="0" y="2"/>
                  </a:lnTo>
                  <a:lnTo>
                    <a:pt x="11" y="149"/>
                  </a:lnTo>
                  <a:lnTo>
                    <a:pt x="15" y="154"/>
                  </a:lnTo>
                  <a:lnTo>
                    <a:pt x="16" y="156"/>
                  </a:lnTo>
                  <a:lnTo>
                    <a:pt x="154" y="242"/>
                  </a:lnTo>
                  <a:lnTo>
                    <a:pt x="165" y="224"/>
                  </a:lnTo>
                  <a:lnTo>
                    <a:pt x="27" y="138"/>
                  </a:lnTo>
                  <a:lnTo>
                    <a:pt x="29" y="140"/>
                  </a:lnTo>
                  <a:lnTo>
                    <a:pt x="22" y="147"/>
                  </a:lnTo>
                  <a:lnTo>
                    <a:pt x="33" y="147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5836320" y="3419280"/>
              <a:ext cx="266760" cy="177840"/>
            </a:xfrm>
            <a:custGeom>
              <a:avLst/>
              <a:gdLst/>
              <a:ahLst/>
              <a:rect l="l" t="t" r="r" b="b"/>
              <a:pathLst>
                <a:path w="344" h="224">
                  <a:moveTo>
                    <a:pt x="12" y="0"/>
                  </a:moveTo>
                  <a:lnTo>
                    <a:pt x="0" y="16"/>
                  </a:lnTo>
                  <a:lnTo>
                    <a:pt x="120" y="142"/>
                  </a:lnTo>
                  <a:lnTo>
                    <a:pt x="122" y="142"/>
                  </a:lnTo>
                  <a:lnTo>
                    <a:pt x="122" y="144"/>
                  </a:lnTo>
                  <a:lnTo>
                    <a:pt x="337" y="224"/>
                  </a:lnTo>
                  <a:lnTo>
                    <a:pt x="344" y="205"/>
                  </a:lnTo>
                  <a:lnTo>
                    <a:pt x="129" y="124"/>
                  </a:lnTo>
                  <a:lnTo>
                    <a:pt x="125" y="133"/>
                  </a:lnTo>
                  <a:lnTo>
                    <a:pt x="132" y="126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5602320" y="3490920"/>
              <a:ext cx="185760" cy="190440"/>
            </a:xfrm>
            <a:custGeom>
              <a:avLst/>
              <a:gdLst/>
              <a:ahLst/>
              <a:rect l="l" t="t" r="r" b="b"/>
              <a:pathLst>
                <a:path w="240" h="240">
                  <a:moveTo>
                    <a:pt x="240" y="20"/>
                  </a:moveTo>
                  <a:lnTo>
                    <a:pt x="231" y="0"/>
                  </a:lnTo>
                  <a:lnTo>
                    <a:pt x="7" y="115"/>
                  </a:lnTo>
                  <a:lnTo>
                    <a:pt x="3" y="116"/>
                  </a:lnTo>
                  <a:lnTo>
                    <a:pt x="0" y="124"/>
                  </a:lnTo>
                  <a:lnTo>
                    <a:pt x="1" y="125"/>
                  </a:lnTo>
                  <a:lnTo>
                    <a:pt x="25" y="240"/>
                  </a:lnTo>
                  <a:lnTo>
                    <a:pt x="44" y="236"/>
                  </a:lnTo>
                  <a:lnTo>
                    <a:pt x="21" y="122"/>
                  </a:lnTo>
                  <a:lnTo>
                    <a:pt x="18" y="131"/>
                  </a:lnTo>
                  <a:lnTo>
                    <a:pt x="21" y="124"/>
                  </a:lnTo>
                  <a:lnTo>
                    <a:pt x="21" y="124"/>
                  </a:lnTo>
                  <a:lnTo>
                    <a:pt x="10" y="124"/>
                  </a:lnTo>
                  <a:lnTo>
                    <a:pt x="16" y="134"/>
                  </a:lnTo>
                  <a:lnTo>
                    <a:pt x="24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5743440" y="3578040"/>
              <a:ext cx="77040" cy="109800"/>
            </a:xfrm>
            <a:custGeom>
              <a:avLst/>
              <a:gdLst/>
              <a:ahLst/>
              <a:rect l="l" t="t" r="r" b="b"/>
              <a:pathLst>
                <a:path w="100" h="136">
                  <a:moveTo>
                    <a:pt x="14" y="0"/>
                  </a:moveTo>
                  <a:lnTo>
                    <a:pt x="0" y="16"/>
                  </a:lnTo>
                  <a:lnTo>
                    <a:pt x="86" y="136"/>
                  </a:lnTo>
                  <a:lnTo>
                    <a:pt x="100" y="12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5262480" y="1617480"/>
              <a:ext cx="1303920" cy="982800"/>
            </a:xfrm>
            <a:custGeom>
              <a:avLst/>
              <a:gdLst/>
              <a:ahLst/>
              <a:rect l="l" t="t" r="r" b="b"/>
              <a:pathLst>
                <a:path w="1684" h="1237">
                  <a:moveTo>
                    <a:pt x="11" y="0"/>
                  </a:moveTo>
                  <a:lnTo>
                    <a:pt x="0" y="18"/>
                  </a:lnTo>
                  <a:lnTo>
                    <a:pt x="529" y="355"/>
                  </a:lnTo>
                  <a:lnTo>
                    <a:pt x="535" y="346"/>
                  </a:lnTo>
                  <a:lnTo>
                    <a:pt x="529" y="355"/>
                  </a:lnTo>
                  <a:lnTo>
                    <a:pt x="1040" y="735"/>
                  </a:lnTo>
                  <a:lnTo>
                    <a:pt x="1671" y="1237"/>
                  </a:lnTo>
                  <a:lnTo>
                    <a:pt x="1684" y="1219"/>
                  </a:lnTo>
                  <a:lnTo>
                    <a:pt x="1053" y="717"/>
                  </a:lnTo>
                  <a:lnTo>
                    <a:pt x="542" y="337"/>
                  </a:lnTo>
                  <a:lnTo>
                    <a:pt x="540" y="337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4915080" y="2601720"/>
              <a:ext cx="1328760" cy="284400"/>
            </a:xfrm>
            <a:custGeom>
              <a:avLst/>
              <a:gdLst/>
              <a:ahLst/>
              <a:rect l="l" t="t" r="r" b="b"/>
              <a:pathLst>
                <a:path w="1714" h="359">
                  <a:moveTo>
                    <a:pt x="2" y="0"/>
                  </a:moveTo>
                  <a:lnTo>
                    <a:pt x="0" y="22"/>
                  </a:lnTo>
                  <a:lnTo>
                    <a:pt x="566" y="93"/>
                  </a:lnTo>
                  <a:lnTo>
                    <a:pt x="566" y="83"/>
                  </a:lnTo>
                  <a:lnTo>
                    <a:pt x="559" y="90"/>
                  </a:lnTo>
                  <a:lnTo>
                    <a:pt x="563" y="92"/>
                  </a:lnTo>
                  <a:lnTo>
                    <a:pt x="559" y="90"/>
                  </a:lnTo>
                  <a:lnTo>
                    <a:pt x="724" y="348"/>
                  </a:lnTo>
                  <a:lnTo>
                    <a:pt x="724" y="348"/>
                  </a:lnTo>
                  <a:lnTo>
                    <a:pt x="728" y="350"/>
                  </a:lnTo>
                  <a:lnTo>
                    <a:pt x="731" y="352"/>
                  </a:lnTo>
                  <a:lnTo>
                    <a:pt x="1714" y="359"/>
                  </a:lnTo>
                  <a:lnTo>
                    <a:pt x="1714" y="337"/>
                  </a:lnTo>
                  <a:lnTo>
                    <a:pt x="731" y="330"/>
                  </a:lnTo>
                  <a:lnTo>
                    <a:pt x="739" y="334"/>
                  </a:lnTo>
                  <a:lnTo>
                    <a:pt x="735" y="332"/>
                  </a:lnTo>
                  <a:lnTo>
                    <a:pt x="731" y="341"/>
                  </a:lnTo>
                  <a:lnTo>
                    <a:pt x="740" y="334"/>
                  </a:lnTo>
                  <a:lnTo>
                    <a:pt x="575" y="75"/>
                  </a:lnTo>
                  <a:lnTo>
                    <a:pt x="574" y="75"/>
                  </a:lnTo>
                  <a:lnTo>
                    <a:pt x="570" y="74"/>
                  </a:lnTo>
                  <a:lnTo>
                    <a:pt x="568" y="7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4691880" y="1515960"/>
              <a:ext cx="37080" cy="166680"/>
            </a:xfrm>
            <a:custGeom>
              <a:avLst/>
              <a:gdLst/>
              <a:ahLst/>
              <a:rect l="l" t="t" r="r" b="b"/>
              <a:pathLst>
                <a:path w="49" h="210">
                  <a:moveTo>
                    <a:pt x="49" y="2"/>
                  </a:moveTo>
                  <a:lnTo>
                    <a:pt x="29" y="0"/>
                  </a:lnTo>
                  <a:lnTo>
                    <a:pt x="0" y="208"/>
                  </a:lnTo>
                  <a:lnTo>
                    <a:pt x="20" y="210"/>
                  </a:lnTo>
                  <a:lnTo>
                    <a:pt x="49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4622400" y="1549440"/>
              <a:ext cx="89640" cy="71280"/>
            </a:xfrm>
            <a:custGeom>
              <a:avLst/>
              <a:gdLst/>
              <a:ahLst/>
              <a:rect l="l" t="t" r="r" b="b"/>
              <a:pathLst>
                <a:path w="114" h="90">
                  <a:moveTo>
                    <a:pt x="12" y="0"/>
                  </a:moveTo>
                  <a:lnTo>
                    <a:pt x="0" y="18"/>
                  </a:lnTo>
                  <a:lnTo>
                    <a:pt x="102" y="90"/>
                  </a:lnTo>
                  <a:lnTo>
                    <a:pt x="114" y="7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480" bIns="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5064120" y="3238560"/>
              <a:ext cx="77400" cy="218880"/>
            </a:xfrm>
            <a:custGeom>
              <a:avLst/>
              <a:gdLst/>
              <a:ahLst/>
              <a:rect l="l" t="t" r="r" b="b"/>
              <a:pathLst>
                <a:path w="98" h="277">
                  <a:moveTo>
                    <a:pt x="18" y="0"/>
                  </a:moveTo>
                  <a:lnTo>
                    <a:pt x="0" y="9"/>
                  </a:lnTo>
                  <a:lnTo>
                    <a:pt x="79" y="182"/>
                  </a:lnTo>
                  <a:lnTo>
                    <a:pt x="88" y="176"/>
                  </a:lnTo>
                  <a:lnTo>
                    <a:pt x="77" y="176"/>
                  </a:lnTo>
                  <a:lnTo>
                    <a:pt x="80" y="169"/>
                  </a:lnTo>
                  <a:lnTo>
                    <a:pt x="23" y="262"/>
                  </a:lnTo>
                  <a:lnTo>
                    <a:pt x="39" y="277"/>
                  </a:lnTo>
                  <a:lnTo>
                    <a:pt x="97" y="183"/>
                  </a:lnTo>
                  <a:lnTo>
                    <a:pt x="98" y="176"/>
                  </a:lnTo>
                  <a:lnTo>
                    <a:pt x="97" y="173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5474880" y="3916440"/>
              <a:ext cx="240120" cy="363240"/>
            </a:xfrm>
            <a:custGeom>
              <a:avLst/>
              <a:gdLst/>
              <a:ahLst/>
              <a:rect l="l" t="t" r="r" b="b"/>
              <a:pathLst>
                <a:path w="310" h="459">
                  <a:moveTo>
                    <a:pt x="132" y="258"/>
                  </a:moveTo>
                  <a:lnTo>
                    <a:pt x="148" y="246"/>
                  </a:lnTo>
                  <a:lnTo>
                    <a:pt x="19" y="20"/>
                  </a:lnTo>
                  <a:lnTo>
                    <a:pt x="10" y="25"/>
                  </a:lnTo>
                  <a:lnTo>
                    <a:pt x="14" y="34"/>
                  </a:lnTo>
                  <a:lnTo>
                    <a:pt x="18" y="32"/>
                  </a:lnTo>
                  <a:lnTo>
                    <a:pt x="21" y="25"/>
                  </a:lnTo>
                  <a:lnTo>
                    <a:pt x="12" y="36"/>
                  </a:lnTo>
                  <a:lnTo>
                    <a:pt x="208" y="21"/>
                  </a:lnTo>
                  <a:lnTo>
                    <a:pt x="206" y="11"/>
                  </a:lnTo>
                  <a:lnTo>
                    <a:pt x="199" y="18"/>
                  </a:lnTo>
                  <a:lnTo>
                    <a:pt x="202" y="20"/>
                  </a:lnTo>
                  <a:lnTo>
                    <a:pt x="206" y="21"/>
                  </a:lnTo>
                  <a:lnTo>
                    <a:pt x="199" y="18"/>
                  </a:lnTo>
                  <a:lnTo>
                    <a:pt x="292" y="170"/>
                  </a:lnTo>
                  <a:lnTo>
                    <a:pt x="299" y="163"/>
                  </a:lnTo>
                  <a:lnTo>
                    <a:pt x="290" y="161"/>
                  </a:lnTo>
                  <a:lnTo>
                    <a:pt x="247" y="446"/>
                  </a:lnTo>
                  <a:lnTo>
                    <a:pt x="256" y="448"/>
                  </a:lnTo>
                  <a:lnTo>
                    <a:pt x="256" y="437"/>
                  </a:lnTo>
                  <a:lnTo>
                    <a:pt x="252" y="439"/>
                  </a:lnTo>
                  <a:lnTo>
                    <a:pt x="249" y="441"/>
                  </a:lnTo>
                  <a:lnTo>
                    <a:pt x="256" y="437"/>
                  </a:lnTo>
                  <a:lnTo>
                    <a:pt x="104" y="430"/>
                  </a:lnTo>
                  <a:lnTo>
                    <a:pt x="104" y="452"/>
                  </a:lnTo>
                  <a:lnTo>
                    <a:pt x="256" y="459"/>
                  </a:lnTo>
                  <a:lnTo>
                    <a:pt x="256" y="459"/>
                  </a:lnTo>
                  <a:lnTo>
                    <a:pt x="260" y="457"/>
                  </a:lnTo>
                  <a:lnTo>
                    <a:pt x="263" y="455"/>
                  </a:lnTo>
                  <a:lnTo>
                    <a:pt x="267" y="448"/>
                  </a:lnTo>
                  <a:lnTo>
                    <a:pt x="267" y="450"/>
                  </a:lnTo>
                  <a:lnTo>
                    <a:pt x="310" y="165"/>
                  </a:lnTo>
                  <a:lnTo>
                    <a:pt x="310" y="163"/>
                  </a:lnTo>
                  <a:lnTo>
                    <a:pt x="308" y="156"/>
                  </a:lnTo>
                  <a:lnTo>
                    <a:pt x="215" y="4"/>
                  </a:lnTo>
                  <a:lnTo>
                    <a:pt x="213" y="4"/>
                  </a:lnTo>
                  <a:lnTo>
                    <a:pt x="209" y="2"/>
                  </a:lnTo>
                  <a:lnTo>
                    <a:pt x="206" y="0"/>
                  </a:lnTo>
                  <a:lnTo>
                    <a:pt x="206" y="0"/>
                  </a:lnTo>
                  <a:lnTo>
                    <a:pt x="10" y="14"/>
                  </a:lnTo>
                  <a:lnTo>
                    <a:pt x="7" y="16"/>
                  </a:lnTo>
                  <a:lnTo>
                    <a:pt x="3" y="18"/>
                  </a:lnTo>
                  <a:lnTo>
                    <a:pt x="0" y="25"/>
                  </a:lnTo>
                  <a:lnTo>
                    <a:pt x="3" y="32"/>
                  </a:lnTo>
                  <a:lnTo>
                    <a:pt x="132" y="25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5369400" y="3620880"/>
              <a:ext cx="367200" cy="192240"/>
            </a:xfrm>
            <a:custGeom>
              <a:avLst/>
              <a:gdLst/>
              <a:ahLst/>
              <a:rect l="l" t="t" r="r" b="b"/>
              <a:pathLst>
                <a:path w="475" h="242">
                  <a:moveTo>
                    <a:pt x="475" y="19"/>
                  </a:moveTo>
                  <a:lnTo>
                    <a:pt x="467" y="0"/>
                  </a:lnTo>
                  <a:lnTo>
                    <a:pt x="0" y="222"/>
                  </a:lnTo>
                  <a:lnTo>
                    <a:pt x="9" y="242"/>
                  </a:lnTo>
                  <a:lnTo>
                    <a:pt x="475" y="1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4335480" y="3427200"/>
              <a:ext cx="1187640" cy="762120"/>
            </a:xfrm>
            <a:custGeom>
              <a:avLst/>
              <a:gdLst/>
              <a:ahLst/>
              <a:rect l="l" t="t" r="r" b="b"/>
              <a:pathLst>
                <a:path w="1532" h="961">
                  <a:moveTo>
                    <a:pt x="16" y="2"/>
                  </a:moveTo>
                  <a:lnTo>
                    <a:pt x="0" y="13"/>
                  </a:lnTo>
                  <a:lnTo>
                    <a:pt x="1" y="16"/>
                  </a:lnTo>
                  <a:lnTo>
                    <a:pt x="1" y="18"/>
                  </a:lnTo>
                  <a:lnTo>
                    <a:pt x="5" y="20"/>
                  </a:lnTo>
                  <a:lnTo>
                    <a:pt x="9" y="22"/>
                  </a:lnTo>
                  <a:lnTo>
                    <a:pt x="928" y="22"/>
                  </a:lnTo>
                  <a:lnTo>
                    <a:pt x="928" y="11"/>
                  </a:lnTo>
                  <a:lnTo>
                    <a:pt x="923" y="22"/>
                  </a:lnTo>
                  <a:lnTo>
                    <a:pt x="1145" y="136"/>
                  </a:lnTo>
                  <a:lnTo>
                    <a:pt x="1151" y="126"/>
                  </a:lnTo>
                  <a:lnTo>
                    <a:pt x="1143" y="131"/>
                  </a:lnTo>
                  <a:lnTo>
                    <a:pt x="1323" y="482"/>
                  </a:lnTo>
                  <a:lnTo>
                    <a:pt x="1330" y="477"/>
                  </a:lnTo>
                  <a:lnTo>
                    <a:pt x="1321" y="481"/>
                  </a:lnTo>
                  <a:lnTo>
                    <a:pt x="1514" y="961"/>
                  </a:lnTo>
                  <a:lnTo>
                    <a:pt x="1532" y="954"/>
                  </a:lnTo>
                  <a:lnTo>
                    <a:pt x="1339" y="473"/>
                  </a:lnTo>
                  <a:lnTo>
                    <a:pt x="1339" y="472"/>
                  </a:lnTo>
                  <a:lnTo>
                    <a:pt x="1160" y="120"/>
                  </a:lnTo>
                  <a:lnTo>
                    <a:pt x="1158" y="118"/>
                  </a:lnTo>
                  <a:lnTo>
                    <a:pt x="1156" y="117"/>
                  </a:lnTo>
                  <a:lnTo>
                    <a:pt x="934" y="2"/>
                  </a:lnTo>
                  <a:lnTo>
                    <a:pt x="932" y="2"/>
                  </a:lnTo>
                  <a:lnTo>
                    <a:pt x="928" y="0"/>
                  </a:lnTo>
                  <a:lnTo>
                    <a:pt x="9" y="0"/>
                  </a:lnTo>
                  <a:lnTo>
                    <a:pt x="16" y="4"/>
                  </a:lnTo>
                  <a:lnTo>
                    <a:pt x="12" y="2"/>
                  </a:lnTo>
                  <a:lnTo>
                    <a:pt x="9" y="11"/>
                  </a:lnTo>
                  <a:lnTo>
                    <a:pt x="18" y="5"/>
                  </a:lnTo>
                  <a:lnTo>
                    <a:pt x="16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6081120" y="4167000"/>
              <a:ext cx="2200680" cy="601920"/>
            </a:xfrm>
            <a:custGeom>
              <a:avLst/>
              <a:gdLst/>
              <a:ahLst/>
              <a:rect l="l" t="t" r="r" b="b"/>
              <a:pathLst>
                <a:path w="2840" h="759">
                  <a:moveTo>
                    <a:pt x="2804" y="750"/>
                  </a:moveTo>
                  <a:lnTo>
                    <a:pt x="2826" y="752"/>
                  </a:lnTo>
                  <a:lnTo>
                    <a:pt x="2840" y="508"/>
                  </a:lnTo>
                  <a:lnTo>
                    <a:pt x="2840" y="506"/>
                  </a:lnTo>
                  <a:lnTo>
                    <a:pt x="2836" y="499"/>
                  </a:lnTo>
                  <a:lnTo>
                    <a:pt x="2835" y="497"/>
                  </a:lnTo>
                  <a:lnTo>
                    <a:pt x="2670" y="425"/>
                  </a:lnTo>
                  <a:lnTo>
                    <a:pt x="2664" y="434"/>
                  </a:lnTo>
                  <a:lnTo>
                    <a:pt x="2673" y="429"/>
                  </a:lnTo>
                  <a:lnTo>
                    <a:pt x="2487" y="92"/>
                  </a:lnTo>
                  <a:lnTo>
                    <a:pt x="2485" y="90"/>
                  </a:lnTo>
                  <a:lnTo>
                    <a:pt x="2481" y="88"/>
                  </a:lnTo>
                  <a:lnTo>
                    <a:pt x="2481" y="88"/>
                  </a:lnTo>
                  <a:lnTo>
                    <a:pt x="2230" y="2"/>
                  </a:lnTo>
                  <a:lnTo>
                    <a:pt x="2227" y="0"/>
                  </a:lnTo>
                  <a:lnTo>
                    <a:pt x="2227" y="0"/>
                  </a:lnTo>
                  <a:lnTo>
                    <a:pt x="1345" y="15"/>
                  </a:lnTo>
                  <a:lnTo>
                    <a:pt x="1341" y="17"/>
                  </a:lnTo>
                  <a:lnTo>
                    <a:pt x="1054" y="110"/>
                  </a:lnTo>
                  <a:lnTo>
                    <a:pt x="1058" y="119"/>
                  </a:lnTo>
                  <a:lnTo>
                    <a:pt x="1058" y="108"/>
                  </a:lnTo>
                  <a:lnTo>
                    <a:pt x="484" y="151"/>
                  </a:lnTo>
                  <a:lnTo>
                    <a:pt x="481" y="153"/>
                  </a:lnTo>
                  <a:lnTo>
                    <a:pt x="481" y="153"/>
                  </a:lnTo>
                  <a:lnTo>
                    <a:pt x="223" y="260"/>
                  </a:lnTo>
                  <a:lnTo>
                    <a:pt x="219" y="262"/>
                  </a:lnTo>
                  <a:lnTo>
                    <a:pt x="68" y="427"/>
                  </a:lnTo>
                  <a:lnTo>
                    <a:pt x="68" y="429"/>
                  </a:lnTo>
                  <a:lnTo>
                    <a:pt x="4" y="544"/>
                  </a:lnTo>
                  <a:lnTo>
                    <a:pt x="0" y="549"/>
                  </a:lnTo>
                  <a:lnTo>
                    <a:pt x="2" y="551"/>
                  </a:lnTo>
                  <a:lnTo>
                    <a:pt x="31" y="759"/>
                  </a:lnTo>
                  <a:lnTo>
                    <a:pt x="50" y="757"/>
                  </a:lnTo>
                  <a:lnTo>
                    <a:pt x="22" y="549"/>
                  </a:lnTo>
                  <a:lnTo>
                    <a:pt x="11" y="549"/>
                  </a:lnTo>
                  <a:lnTo>
                    <a:pt x="20" y="556"/>
                  </a:lnTo>
                  <a:lnTo>
                    <a:pt x="85" y="442"/>
                  </a:lnTo>
                  <a:lnTo>
                    <a:pt x="76" y="434"/>
                  </a:lnTo>
                  <a:lnTo>
                    <a:pt x="83" y="443"/>
                  </a:lnTo>
                  <a:lnTo>
                    <a:pt x="233" y="278"/>
                  </a:lnTo>
                  <a:lnTo>
                    <a:pt x="226" y="269"/>
                  </a:lnTo>
                  <a:lnTo>
                    <a:pt x="232" y="280"/>
                  </a:lnTo>
                  <a:lnTo>
                    <a:pt x="490" y="173"/>
                  </a:lnTo>
                  <a:lnTo>
                    <a:pt x="484" y="162"/>
                  </a:lnTo>
                  <a:lnTo>
                    <a:pt x="486" y="173"/>
                  </a:lnTo>
                  <a:lnTo>
                    <a:pt x="1060" y="130"/>
                  </a:lnTo>
                  <a:lnTo>
                    <a:pt x="1062" y="130"/>
                  </a:lnTo>
                  <a:lnTo>
                    <a:pt x="1348" y="36"/>
                  </a:lnTo>
                  <a:lnTo>
                    <a:pt x="1345" y="26"/>
                  </a:lnTo>
                  <a:lnTo>
                    <a:pt x="1345" y="36"/>
                  </a:lnTo>
                  <a:lnTo>
                    <a:pt x="2227" y="22"/>
                  </a:lnTo>
                  <a:lnTo>
                    <a:pt x="2227" y="11"/>
                  </a:lnTo>
                  <a:lnTo>
                    <a:pt x="2223" y="22"/>
                  </a:lnTo>
                  <a:lnTo>
                    <a:pt x="2474" y="108"/>
                  </a:lnTo>
                  <a:lnTo>
                    <a:pt x="2478" y="97"/>
                  </a:lnTo>
                  <a:lnTo>
                    <a:pt x="2471" y="104"/>
                  </a:lnTo>
                  <a:lnTo>
                    <a:pt x="2657" y="442"/>
                  </a:lnTo>
                  <a:lnTo>
                    <a:pt x="2657" y="442"/>
                  </a:lnTo>
                  <a:lnTo>
                    <a:pt x="2661" y="445"/>
                  </a:lnTo>
                  <a:lnTo>
                    <a:pt x="2826" y="517"/>
                  </a:lnTo>
                  <a:lnTo>
                    <a:pt x="2818" y="506"/>
                  </a:lnTo>
                  <a:lnTo>
                    <a:pt x="2822" y="513"/>
                  </a:lnTo>
                  <a:lnTo>
                    <a:pt x="2829" y="506"/>
                  </a:lnTo>
                  <a:lnTo>
                    <a:pt x="2818" y="506"/>
                  </a:lnTo>
                  <a:lnTo>
                    <a:pt x="2804" y="7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7963920" y="4400280"/>
              <a:ext cx="129960" cy="84240"/>
            </a:xfrm>
            <a:custGeom>
              <a:avLst/>
              <a:gdLst/>
              <a:ahLst/>
              <a:rect l="l" t="t" r="r" b="b"/>
              <a:pathLst>
                <a:path w="167" h="105">
                  <a:moveTo>
                    <a:pt x="167" y="21"/>
                  </a:moveTo>
                  <a:lnTo>
                    <a:pt x="162" y="0"/>
                  </a:lnTo>
                  <a:lnTo>
                    <a:pt x="69" y="21"/>
                  </a:lnTo>
                  <a:lnTo>
                    <a:pt x="67" y="23"/>
                  </a:lnTo>
                  <a:lnTo>
                    <a:pt x="65" y="25"/>
                  </a:lnTo>
                  <a:lnTo>
                    <a:pt x="0" y="89"/>
                  </a:lnTo>
                  <a:lnTo>
                    <a:pt x="13" y="105"/>
                  </a:lnTo>
                  <a:lnTo>
                    <a:pt x="78" y="41"/>
                  </a:lnTo>
                  <a:lnTo>
                    <a:pt x="70" y="32"/>
                  </a:lnTo>
                  <a:lnTo>
                    <a:pt x="74" y="43"/>
                  </a:lnTo>
                  <a:lnTo>
                    <a:pt x="167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8015040" y="4419360"/>
              <a:ext cx="63360" cy="88920"/>
            </a:xfrm>
            <a:custGeom>
              <a:avLst/>
              <a:gdLst/>
              <a:ahLst/>
              <a:rect l="l" t="t" r="r" b="b"/>
              <a:pathLst>
                <a:path w="80" h="111">
                  <a:moveTo>
                    <a:pt x="71" y="111"/>
                  </a:moveTo>
                  <a:lnTo>
                    <a:pt x="80" y="91"/>
                  </a:lnTo>
                  <a:lnTo>
                    <a:pt x="23" y="62"/>
                  </a:lnTo>
                  <a:lnTo>
                    <a:pt x="18" y="71"/>
                  </a:lnTo>
                  <a:lnTo>
                    <a:pt x="25" y="64"/>
                  </a:lnTo>
                  <a:lnTo>
                    <a:pt x="28" y="71"/>
                  </a:lnTo>
                  <a:lnTo>
                    <a:pt x="21" y="0"/>
                  </a:lnTo>
                  <a:lnTo>
                    <a:pt x="0" y="1"/>
                  </a:lnTo>
                  <a:lnTo>
                    <a:pt x="7" y="73"/>
                  </a:lnTo>
                  <a:lnTo>
                    <a:pt x="11" y="79"/>
                  </a:lnTo>
                  <a:lnTo>
                    <a:pt x="14" y="82"/>
                  </a:lnTo>
                  <a:lnTo>
                    <a:pt x="71" y="11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2120" bIns="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8002800" y="4467240"/>
              <a:ext cx="33840" cy="48960"/>
            </a:xfrm>
            <a:custGeom>
              <a:avLst/>
              <a:gdLst/>
              <a:ahLst/>
              <a:rect l="l" t="t" r="r" b="b"/>
              <a:pathLst>
                <a:path w="43" h="63">
                  <a:moveTo>
                    <a:pt x="0" y="50"/>
                  </a:moveTo>
                  <a:lnTo>
                    <a:pt x="16" y="63"/>
                  </a:lnTo>
                  <a:lnTo>
                    <a:pt x="43" y="12"/>
                  </a:lnTo>
                  <a:lnTo>
                    <a:pt x="27" y="0"/>
                  </a:lnTo>
                  <a:lnTo>
                    <a:pt x="0" y="5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" bIns="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6292440" y="4707000"/>
              <a:ext cx="109800" cy="141120"/>
            </a:xfrm>
            <a:custGeom>
              <a:avLst/>
              <a:gdLst/>
              <a:ahLst/>
              <a:rect l="l" t="t" r="r" b="b"/>
              <a:pathLst>
                <a:path w="141" h="177">
                  <a:moveTo>
                    <a:pt x="141" y="21"/>
                  </a:moveTo>
                  <a:lnTo>
                    <a:pt x="140" y="0"/>
                  </a:lnTo>
                  <a:lnTo>
                    <a:pt x="18" y="14"/>
                  </a:lnTo>
                  <a:lnTo>
                    <a:pt x="14" y="16"/>
                  </a:lnTo>
                  <a:lnTo>
                    <a:pt x="11" y="18"/>
                  </a:lnTo>
                  <a:lnTo>
                    <a:pt x="7" y="25"/>
                  </a:lnTo>
                  <a:lnTo>
                    <a:pt x="0" y="176"/>
                  </a:lnTo>
                  <a:lnTo>
                    <a:pt x="21" y="177"/>
                  </a:lnTo>
                  <a:lnTo>
                    <a:pt x="28" y="27"/>
                  </a:lnTo>
                  <a:lnTo>
                    <a:pt x="21" y="34"/>
                  </a:lnTo>
                  <a:lnTo>
                    <a:pt x="25" y="32"/>
                  </a:lnTo>
                  <a:lnTo>
                    <a:pt x="28" y="25"/>
                  </a:lnTo>
                  <a:lnTo>
                    <a:pt x="18" y="25"/>
                  </a:lnTo>
                  <a:lnTo>
                    <a:pt x="19" y="36"/>
                  </a:lnTo>
                  <a:lnTo>
                    <a:pt x="14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6168240" y="4579920"/>
              <a:ext cx="144000" cy="154080"/>
            </a:xfrm>
            <a:custGeom>
              <a:avLst/>
              <a:gdLst/>
              <a:ahLst/>
              <a:rect l="l" t="t" r="r" b="b"/>
              <a:pathLst>
                <a:path w="187" h="196">
                  <a:moveTo>
                    <a:pt x="13" y="0"/>
                  </a:moveTo>
                  <a:lnTo>
                    <a:pt x="0" y="17"/>
                  </a:lnTo>
                  <a:lnTo>
                    <a:pt x="174" y="196"/>
                  </a:lnTo>
                  <a:lnTo>
                    <a:pt x="187" y="18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5986800" y="4311720"/>
              <a:ext cx="489960" cy="384120"/>
            </a:xfrm>
            <a:custGeom>
              <a:avLst/>
              <a:gdLst/>
              <a:ahLst/>
              <a:rect l="l" t="t" r="r" b="b"/>
              <a:pathLst>
                <a:path w="633" h="484">
                  <a:moveTo>
                    <a:pt x="633" y="45"/>
                  </a:moveTo>
                  <a:lnTo>
                    <a:pt x="622" y="27"/>
                  </a:lnTo>
                  <a:lnTo>
                    <a:pt x="278" y="235"/>
                  </a:lnTo>
                  <a:lnTo>
                    <a:pt x="276" y="237"/>
                  </a:lnTo>
                  <a:lnTo>
                    <a:pt x="276" y="239"/>
                  </a:lnTo>
                  <a:lnTo>
                    <a:pt x="147" y="468"/>
                  </a:lnTo>
                  <a:lnTo>
                    <a:pt x="155" y="474"/>
                  </a:lnTo>
                  <a:lnTo>
                    <a:pt x="155" y="463"/>
                  </a:lnTo>
                  <a:lnTo>
                    <a:pt x="151" y="465"/>
                  </a:lnTo>
                  <a:lnTo>
                    <a:pt x="147" y="467"/>
                  </a:lnTo>
                  <a:lnTo>
                    <a:pt x="156" y="463"/>
                  </a:lnTo>
                  <a:lnTo>
                    <a:pt x="13" y="449"/>
                  </a:lnTo>
                  <a:lnTo>
                    <a:pt x="11" y="459"/>
                  </a:lnTo>
                  <a:lnTo>
                    <a:pt x="22" y="459"/>
                  </a:lnTo>
                  <a:lnTo>
                    <a:pt x="18" y="452"/>
                  </a:lnTo>
                  <a:lnTo>
                    <a:pt x="15" y="450"/>
                  </a:lnTo>
                  <a:lnTo>
                    <a:pt x="22" y="459"/>
                  </a:lnTo>
                  <a:lnTo>
                    <a:pt x="29" y="273"/>
                  </a:lnTo>
                  <a:lnTo>
                    <a:pt x="18" y="273"/>
                  </a:lnTo>
                  <a:lnTo>
                    <a:pt x="27" y="280"/>
                  </a:lnTo>
                  <a:lnTo>
                    <a:pt x="192" y="15"/>
                  </a:lnTo>
                  <a:lnTo>
                    <a:pt x="176" y="0"/>
                  </a:lnTo>
                  <a:lnTo>
                    <a:pt x="11" y="266"/>
                  </a:lnTo>
                  <a:lnTo>
                    <a:pt x="8" y="273"/>
                  </a:lnTo>
                  <a:lnTo>
                    <a:pt x="8" y="273"/>
                  </a:lnTo>
                  <a:lnTo>
                    <a:pt x="0" y="459"/>
                  </a:lnTo>
                  <a:lnTo>
                    <a:pt x="0" y="459"/>
                  </a:lnTo>
                  <a:lnTo>
                    <a:pt x="4" y="467"/>
                  </a:lnTo>
                  <a:lnTo>
                    <a:pt x="8" y="468"/>
                  </a:lnTo>
                  <a:lnTo>
                    <a:pt x="11" y="470"/>
                  </a:lnTo>
                  <a:lnTo>
                    <a:pt x="155" y="484"/>
                  </a:lnTo>
                  <a:lnTo>
                    <a:pt x="155" y="484"/>
                  </a:lnTo>
                  <a:lnTo>
                    <a:pt x="158" y="483"/>
                  </a:lnTo>
                  <a:lnTo>
                    <a:pt x="162" y="481"/>
                  </a:lnTo>
                  <a:lnTo>
                    <a:pt x="164" y="481"/>
                  </a:lnTo>
                  <a:lnTo>
                    <a:pt x="293" y="251"/>
                  </a:lnTo>
                  <a:lnTo>
                    <a:pt x="284" y="244"/>
                  </a:lnTo>
                  <a:lnTo>
                    <a:pt x="289" y="253"/>
                  </a:lnTo>
                  <a:lnTo>
                    <a:pt x="633" y="4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5943600" y="4224240"/>
              <a:ext cx="840240" cy="277920"/>
            </a:xfrm>
            <a:custGeom>
              <a:avLst/>
              <a:gdLst/>
              <a:ahLst/>
              <a:rect l="l" t="t" r="r" b="b"/>
              <a:pathLst>
                <a:path w="1084" h="352">
                  <a:moveTo>
                    <a:pt x="0" y="330"/>
                  </a:moveTo>
                  <a:lnTo>
                    <a:pt x="3" y="352"/>
                  </a:lnTo>
                  <a:lnTo>
                    <a:pt x="204" y="323"/>
                  </a:lnTo>
                  <a:lnTo>
                    <a:pt x="206" y="321"/>
                  </a:lnTo>
                  <a:lnTo>
                    <a:pt x="210" y="321"/>
                  </a:lnTo>
                  <a:lnTo>
                    <a:pt x="367" y="156"/>
                  </a:lnTo>
                  <a:lnTo>
                    <a:pt x="360" y="147"/>
                  </a:lnTo>
                  <a:lnTo>
                    <a:pt x="366" y="158"/>
                  </a:lnTo>
                  <a:lnTo>
                    <a:pt x="674" y="36"/>
                  </a:lnTo>
                  <a:lnTo>
                    <a:pt x="668" y="25"/>
                  </a:lnTo>
                  <a:lnTo>
                    <a:pt x="668" y="36"/>
                  </a:lnTo>
                  <a:lnTo>
                    <a:pt x="1084" y="22"/>
                  </a:lnTo>
                  <a:lnTo>
                    <a:pt x="1084" y="0"/>
                  </a:lnTo>
                  <a:lnTo>
                    <a:pt x="668" y="15"/>
                  </a:lnTo>
                  <a:lnTo>
                    <a:pt x="665" y="16"/>
                  </a:lnTo>
                  <a:lnTo>
                    <a:pt x="357" y="138"/>
                  </a:lnTo>
                  <a:lnTo>
                    <a:pt x="357" y="138"/>
                  </a:lnTo>
                  <a:lnTo>
                    <a:pt x="355" y="140"/>
                  </a:lnTo>
                  <a:lnTo>
                    <a:pt x="197" y="305"/>
                  </a:lnTo>
                  <a:lnTo>
                    <a:pt x="199" y="303"/>
                  </a:lnTo>
                  <a:lnTo>
                    <a:pt x="202" y="312"/>
                  </a:lnTo>
                  <a:lnTo>
                    <a:pt x="201" y="301"/>
                  </a:lnTo>
                  <a:lnTo>
                    <a:pt x="0" y="33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7249320" y="4192560"/>
              <a:ext cx="21240" cy="74520"/>
            </a:xfrm>
            <a:custGeom>
              <a:avLst/>
              <a:gdLst/>
              <a:ahLst/>
              <a:rect l="l" t="t" r="r" b="b"/>
              <a:pathLst>
                <a:path w="27" h="95">
                  <a:moveTo>
                    <a:pt x="27" y="2"/>
                  </a:moveTo>
                  <a:lnTo>
                    <a:pt x="5" y="0"/>
                  </a:lnTo>
                  <a:lnTo>
                    <a:pt x="0" y="93"/>
                  </a:lnTo>
                  <a:lnTo>
                    <a:pt x="21" y="95"/>
                  </a:lnTo>
                  <a:lnTo>
                    <a:pt x="27" y="2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7977960" y="4190760"/>
              <a:ext cx="100800" cy="117720"/>
            </a:xfrm>
            <a:custGeom>
              <a:avLst/>
              <a:gdLst/>
              <a:ahLst/>
              <a:rect l="l" t="t" r="r" b="b"/>
              <a:pathLst>
                <a:path w="129" h="149">
                  <a:moveTo>
                    <a:pt x="129" y="18"/>
                  </a:moveTo>
                  <a:lnTo>
                    <a:pt x="119" y="0"/>
                  </a:lnTo>
                  <a:lnTo>
                    <a:pt x="25" y="50"/>
                  </a:lnTo>
                  <a:lnTo>
                    <a:pt x="24" y="52"/>
                  </a:lnTo>
                  <a:lnTo>
                    <a:pt x="22" y="57"/>
                  </a:lnTo>
                  <a:lnTo>
                    <a:pt x="0" y="143"/>
                  </a:lnTo>
                  <a:lnTo>
                    <a:pt x="20" y="149"/>
                  </a:lnTo>
                  <a:lnTo>
                    <a:pt x="42" y="63"/>
                  </a:lnTo>
                  <a:lnTo>
                    <a:pt x="38" y="66"/>
                  </a:lnTo>
                  <a:lnTo>
                    <a:pt x="42" y="59"/>
                  </a:lnTo>
                  <a:lnTo>
                    <a:pt x="31" y="59"/>
                  </a:lnTo>
                  <a:lnTo>
                    <a:pt x="36" y="68"/>
                  </a:lnTo>
                  <a:lnTo>
                    <a:pt x="129" y="1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6309000" y="4454280"/>
              <a:ext cx="161280" cy="217800"/>
            </a:xfrm>
            <a:custGeom>
              <a:avLst/>
              <a:gdLst/>
              <a:ahLst/>
              <a:rect l="l" t="t" r="r" b="b"/>
              <a:pathLst>
                <a:path w="208" h="274">
                  <a:moveTo>
                    <a:pt x="154" y="0"/>
                  </a:moveTo>
                  <a:lnTo>
                    <a:pt x="140" y="16"/>
                  </a:lnTo>
                  <a:lnTo>
                    <a:pt x="190" y="88"/>
                  </a:lnTo>
                  <a:lnTo>
                    <a:pt x="197" y="79"/>
                  </a:lnTo>
                  <a:lnTo>
                    <a:pt x="190" y="71"/>
                  </a:lnTo>
                  <a:lnTo>
                    <a:pt x="187" y="79"/>
                  </a:lnTo>
                  <a:lnTo>
                    <a:pt x="190" y="86"/>
                  </a:lnTo>
                  <a:lnTo>
                    <a:pt x="192" y="71"/>
                  </a:lnTo>
                  <a:lnTo>
                    <a:pt x="142" y="122"/>
                  </a:lnTo>
                  <a:lnTo>
                    <a:pt x="147" y="129"/>
                  </a:lnTo>
                  <a:lnTo>
                    <a:pt x="142" y="120"/>
                  </a:lnTo>
                  <a:lnTo>
                    <a:pt x="6" y="192"/>
                  </a:lnTo>
                  <a:lnTo>
                    <a:pt x="4" y="193"/>
                  </a:lnTo>
                  <a:lnTo>
                    <a:pt x="0" y="200"/>
                  </a:lnTo>
                  <a:lnTo>
                    <a:pt x="0" y="202"/>
                  </a:lnTo>
                  <a:lnTo>
                    <a:pt x="7" y="274"/>
                  </a:lnTo>
                  <a:lnTo>
                    <a:pt x="29" y="272"/>
                  </a:lnTo>
                  <a:lnTo>
                    <a:pt x="22" y="200"/>
                  </a:lnTo>
                  <a:lnTo>
                    <a:pt x="18" y="208"/>
                  </a:lnTo>
                  <a:lnTo>
                    <a:pt x="22" y="200"/>
                  </a:lnTo>
                  <a:lnTo>
                    <a:pt x="22" y="200"/>
                  </a:lnTo>
                  <a:lnTo>
                    <a:pt x="11" y="200"/>
                  </a:lnTo>
                  <a:lnTo>
                    <a:pt x="16" y="209"/>
                  </a:lnTo>
                  <a:lnTo>
                    <a:pt x="153" y="138"/>
                  </a:lnTo>
                  <a:lnTo>
                    <a:pt x="154" y="138"/>
                  </a:lnTo>
                  <a:lnTo>
                    <a:pt x="205" y="88"/>
                  </a:lnTo>
                  <a:lnTo>
                    <a:pt x="205" y="86"/>
                  </a:lnTo>
                  <a:lnTo>
                    <a:pt x="208" y="79"/>
                  </a:lnTo>
                  <a:lnTo>
                    <a:pt x="205" y="71"/>
                  </a:lnTo>
                  <a:lnTo>
                    <a:pt x="205" y="71"/>
                  </a:lnTo>
                  <a:lnTo>
                    <a:pt x="154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76" name=""/>
          <p:cNvGrpSpPr/>
          <p:nvPr/>
        </p:nvGrpSpPr>
        <p:grpSpPr>
          <a:xfrm>
            <a:off x="6458040" y="4114800"/>
            <a:ext cx="710640" cy="333360"/>
            <a:chOff x="6458040" y="4114800"/>
            <a:chExt cx="710640" cy="333360"/>
          </a:xfrm>
        </p:grpSpPr>
        <p:grpSp>
          <p:nvGrpSpPr>
            <p:cNvPr id="777" name=""/>
            <p:cNvGrpSpPr/>
            <p:nvPr/>
          </p:nvGrpSpPr>
          <p:grpSpPr>
            <a:xfrm>
              <a:off x="6993360" y="4260600"/>
              <a:ext cx="175320" cy="187560"/>
              <a:chOff x="6993360" y="4260600"/>
              <a:chExt cx="175320" cy="187560"/>
            </a:xfrm>
          </p:grpSpPr>
          <p:sp>
            <p:nvSpPr>
              <p:cNvPr id="778" name=""/>
              <p:cNvSpPr/>
              <p:nvPr/>
            </p:nvSpPr>
            <p:spPr>
              <a:xfrm>
                <a:off x="6993360" y="4260600"/>
                <a:ext cx="175320" cy="1875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79" name=""/>
              <p:cNvSpPr/>
              <p:nvPr/>
            </p:nvSpPr>
            <p:spPr>
              <a:xfrm>
                <a:off x="6993360" y="4260600"/>
                <a:ext cx="17532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80" name=""/>
              <p:cNvSpPr/>
              <p:nvPr/>
            </p:nvSpPr>
            <p:spPr>
              <a:xfrm>
                <a:off x="6993360" y="4260600"/>
                <a:ext cx="175320" cy="1875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81" name=""/>
              <p:cNvSpPr/>
              <p:nvPr/>
            </p:nvSpPr>
            <p:spPr>
              <a:xfrm>
                <a:off x="6993360" y="4282920"/>
                <a:ext cx="175320" cy="2376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7"/>
                    </a:lnTo>
                    <a:lnTo>
                      <a:pt x="33" y="21"/>
                    </a:lnTo>
                    <a:lnTo>
                      <a:pt x="50" y="25"/>
                    </a:lnTo>
                    <a:lnTo>
                      <a:pt x="68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7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782" name=""/>
            <p:cNvGrpSpPr/>
            <p:nvPr/>
          </p:nvGrpSpPr>
          <p:grpSpPr>
            <a:xfrm>
              <a:off x="6458040" y="4114800"/>
              <a:ext cx="176760" cy="187200"/>
              <a:chOff x="6458040" y="4114800"/>
              <a:chExt cx="176760" cy="187200"/>
            </a:xfrm>
          </p:grpSpPr>
          <p:sp>
            <p:nvSpPr>
              <p:cNvPr id="783" name=""/>
              <p:cNvSpPr/>
              <p:nvPr/>
            </p:nvSpPr>
            <p:spPr>
              <a:xfrm>
                <a:off x="6458040" y="411480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84" name=""/>
              <p:cNvSpPr/>
              <p:nvPr/>
            </p:nvSpPr>
            <p:spPr>
              <a:xfrm>
                <a:off x="6458040" y="411480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85" name=""/>
              <p:cNvSpPr/>
              <p:nvPr/>
            </p:nvSpPr>
            <p:spPr>
              <a:xfrm>
                <a:off x="6458040" y="411480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786" name=""/>
              <p:cNvSpPr/>
              <p:nvPr/>
            </p:nvSpPr>
            <p:spPr>
              <a:xfrm>
                <a:off x="6458040" y="4136760"/>
                <a:ext cx="176760" cy="2412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2" y="21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6" y="30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787" name=""/>
          <p:cNvGrpSpPr/>
          <p:nvPr/>
        </p:nvGrpSpPr>
        <p:grpSpPr>
          <a:xfrm>
            <a:off x="4919760" y="2741760"/>
            <a:ext cx="176040" cy="188640"/>
            <a:chOff x="4919760" y="2741760"/>
            <a:chExt cx="176040" cy="188640"/>
          </a:xfrm>
        </p:grpSpPr>
        <p:sp>
          <p:nvSpPr>
            <p:cNvPr id="788" name=""/>
            <p:cNvSpPr/>
            <p:nvPr/>
          </p:nvSpPr>
          <p:spPr>
            <a:xfrm>
              <a:off x="4919760" y="2741760"/>
              <a:ext cx="17604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4919760" y="2741760"/>
              <a:ext cx="176040" cy="475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4919760" y="2741760"/>
              <a:ext cx="17604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4919760" y="2765160"/>
              <a:ext cx="1760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92" name=""/>
          <p:cNvGrpSpPr/>
          <p:nvPr/>
        </p:nvGrpSpPr>
        <p:grpSpPr>
          <a:xfrm>
            <a:off x="6135840" y="3127320"/>
            <a:ext cx="177480" cy="189000"/>
            <a:chOff x="6135840" y="3127320"/>
            <a:chExt cx="177480" cy="189000"/>
          </a:xfrm>
        </p:grpSpPr>
        <p:sp>
          <p:nvSpPr>
            <p:cNvPr id="793" name=""/>
            <p:cNvSpPr/>
            <p:nvPr/>
          </p:nvSpPr>
          <p:spPr>
            <a:xfrm>
              <a:off x="6135840" y="3127320"/>
              <a:ext cx="1774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6135840" y="3127320"/>
              <a:ext cx="1774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6135840" y="3127320"/>
              <a:ext cx="1774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96" name=""/>
            <p:cNvSpPr/>
            <p:nvPr/>
          </p:nvSpPr>
          <p:spPr>
            <a:xfrm>
              <a:off x="6135840" y="315108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797" name=""/>
          <p:cNvGrpSpPr/>
          <p:nvPr/>
        </p:nvGrpSpPr>
        <p:grpSpPr>
          <a:xfrm>
            <a:off x="6635880" y="3903840"/>
            <a:ext cx="176040" cy="187200"/>
            <a:chOff x="6635880" y="3903840"/>
            <a:chExt cx="176040" cy="187200"/>
          </a:xfrm>
        </p:grpSpPr>
        <p:sp>
          <p:nvSpPr>
            <p:cNvPr id="798" name=""/>
            <p:cNvSpPr/>
            <p:nvPr/>
          </p:nvSpPr>
          <p:spPr>
            <a:xfrm>
              <a:off x="6635880" y="390384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6635880" y="3903840"/>
              <a:ext cx="176040" cy="457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6635880" y="390384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6635880" y="3925800"/>
              <a:ext cx="176040" cy="234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02" name=""/>
          <p:cNvGrpSpPr/>
          <p:nvPr/>
        </p:nvGrpSpPr>
        <p:grpSpPr>
          <a:xfrm>
            <a:off x="6792840" y="3992400"/>
            <a:ext cx="176400" cy="189000"/>
            <a:chOff x="6792840" y="3992400"/>
            <a:chExt cx="176400" cy="189000"/>
          </a:xfrm>
        </p:grpSpPr>
        <p:sp>
          <p:nvSpPr>
            <p:cNvPr id="803" name=""/>
            <p:cNvSpPr/>
            <p:nvPr/>
          </p:nvSpPr>
          <p:spPr>
            <a:xfrm>
              <a:off x="6792840" y="399240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6792840" y="399240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6792840" y="399240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06" name=""/>
            <p:cNvSpPr/>
            <p:nvPr/>
          </p:nvSpPr>
          <p:spPr>
            <a:xfrm>
              <a:off x="6792840" y="40161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07" name=""/>
          <p:cNvGrpSpPr/>
          <p:nvPr/>
        </p:nvGrpSpPr>
        <p:grpSpPr>
          <a:xfrm>
            <a:off x="7124760" y="3917880"/>
            <a:ext cx="177840" cy="187200"/>
            <a:chOff x="7124760" y="3917880"/>
            <a:chExt cx="177840" cy="187200"/>
          </a:xfrm>
        </p:grpSpPr>
        <p:sp>
          <p:nvSpPr>
            <p:cNvPr id="808" name=""/>
            <p:cNvSpPr/>
            <p:nvPr/>
          </p:nvSpPr>
          <p:spPr>
            <a:xfrm>
              <a:off x="7124760" y="391788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7124760" y="3917880"/>
              <a:ext cx="1778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7124760" y="391788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7124760" y="3940200"/>
              <a:ext cx="1778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12" name=""/>
          <p:cNvGrpSpPr/>
          <p:nvPr/>
        </p:nvGrpSpPr>
        <p:grpSpPr>
          <a:xfrm>
            <a:off x="7534440" y="2297160"/>
            <a:ext cx="177480" cy="187200"/>
            <a:chOff x="7534440" y="2297160"/>
            <a:chExt cx="177480" cy="187200"/>
          </a:xfrm>
        </p:grpSpPr>
        <p:sp>
          <p:nvSpPr>
            <p:cNvPr id="813" name=""/>
            <p:cNvSpPr/>
            <p:nvPr/>
          </p:nvSpPr>
          <p:spPr>
            <a:xfrm>
              <a:off x="7534440" y="2297160"/>
              <a:ext cx="1774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14" name=""/>
            <p:cNvSpPr/>
            <p:nvPr/>
          </p:nvSpPr>
          <p:spPr>
            <a:xfrm>
              <a:off x="7534440" y="2297160"/>
              <a:ext cx="177480" cy="457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7534440" y="2297160"/>
              <a:ext cx="1774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7534440" y="231912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17" name=""/>
          <p:cNvGrpSpPr/>
          <p:nvPr/>
        </p:nvGrpSpPr>
        <p:grpSpPr>
          <a:xfrm>
            <a:off x="7954920" y="2111400"/>
            <a:ext cx="176400" cy="188640"/>
            <a:chOff x="7954920" y="2111400"/>
            <a:chExt cx="176400" cy="188640"/>
          </a:xfrm>
        </p:grpSpPr>
        <p:sp>
          <p:nvSpPr>
            <p:cNvPr id="818" name=""/>
            <p:cNvSpPr/>
            <p:nvPr/>
          </p:nvSpPr>
          <p:spPr>
            <a:xfrm>
              <a:off x="7954920" y="2111400"/>
              <a:ext cx="17640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7954920" y="211140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7954920" y="2111400"/>
              <a:ext cx="17640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7954920" y="21351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22" name=""/>
          <p:cNvGrpSpPr/>
          <p:nvPr/>
        </p:nvGrpSpPr>
        <p:grpSpPr>
          <a:xfrm>
            <a:off x="5411880" y="2930400"/>
            <a:ext cx="174600" cy="187200"/>
            <a:chOff x="5411880" y="2930400"/>
            <a:chExt cx="174600" cy="187200"/>
          </a:xfrm>
        </p:grpSpPr>
        <p:sp>
          <p:nvSpPr>
            <p:cNvPr id="823" name=""/>
            <p:cNvSpPr/>
            <p:nvPr/>
          </p:nvSpPr>
          <p:spPr>
            <a:xfrm>
              <a:off x="5411880" y="293040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24" name=""/>
            <p:cNvSpPr/>
            <p:nvPr/>
          </p:nvSpPr>
          <p:spPr>
            <a:xfrm>
              <a:off x="5411880" y="2930400"/>
              <a:ext cx="174600" cy="460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5411880" y="293040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26" name=""/>
            <p:cNvSpPr/>
            <p:nvPr/>
          </p:nvSpPr>
          <p:spPr>
            <a:xfrm>
              <a:off x="5411880" y="2952720"/>
              <a:ext cx="1746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27" name=""/>
          <p:cNvGrpSpPr/>
          <p:nvPr/>
        </p:nvGrpSpPr>
        <p:grpSpPr>
          <a:xfrm>
            <a:off x="6559560" y="2617920"/>
            <a:ext cx="176040" cy="188640"/>
            <a:chOff x="6559560" y="2617920"/>
            <a:chExt cx="176040" cy="188640"/>
          </a:xfrm>
        </p:grpSpPr>
        <p:sp>
          <p:nvSpPr>
            <p:cNvPr id="828" name=""/>
            <p:cNvSpPr/>
            <p:nvPr/>
          </p:nvSpPr>
          <p:spPr>
            <a:xfrm>
              <a:off x="6559560" y="261792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29" name=""/>
            <p:cNvSpPr/>
            <p:nvPr/>
          </p:nvSpPr>
          <p:spPr>
            <a:xfrm>
              <a:off x="6559560" y="2617920"/>
              <a:ext cx="1760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30" name=""/>
            <p:cNvSpPr/>
            <p:nvPr/>
          </p:nvSpPr>
          <p:spPr>
            <a:xfrm>
              <a:off x="6559560" y="261792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31" name=""/>
            <p:cNvSpPr/>
            <p:nvPr/>
          </p:nvSpPr>
          <p:spPr>
            <a:xfrm>
              <a:off x="6559560" y="264168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32" name=""/>
          <p:cNvGrpSpPr/>
          <p:nvPr/>
        </p:nvGrpSpPr>
        <p:grpSpPr>
          <a:xfrm>
            <a:off x="6458040" y="4114800"/>
            <a:ext cx="710640" cy="333360"/>
            <a:chOff x="6458040" y="4114800"/>
            <a:chExt cx="710640" cy="333360"/>
          </a:xfrm>
        </p:grpSpPr>
        <p:grpSp>
          <p:nvGrpSpPr>
            <p:cNvPr id="833" name=""/>
            <p:cNvGrpSpPr/>
            <p:nvPr/>
          </p:nvGrpSpPr>
          <p:grpSpPr>
            <a:xfrm>
              <a:off x="6993360" y="4260600"/>
              <a:ext cx="175320" cy="187560"/>
              <a:chOff x="6993360" y="4260600"/>
              <a:chExt cx="175320" cy="187560"/>
            </a:xfrm>
          </p:grpSpPr>
          <p:sp>
            <p:nvSpPr>
              <p:cNvPr id="834" name=""/>
              <p:cNvSpPr/>
              <p:nvPr/>
            </p:nvSpPr>
            <p:spPr>
              <a:xfrm>
                <a:off x="6993360" y="4260600"/>
                <a:ext cx="175320" cy="1875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35" name=""/>
              <p:cNvSpPr/>
              <p:nvPr/>
            </p:nvSpPr>
            <p:spPr>
              <a:xfrm>
                <a:off x="6993360" y="4260600"/>
                <a:ext cx="17532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36" name=""/>
              <p:cNvSpPr/>
              <p:nvPr/>
            </p:nvSpPr>
            <p:spPr>
              <a:xfrm>
                <a:off x="6993360" y="4260600"/>
                <a:ext cx="175320" cy="18756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37" name=""/>
              <p:cNvSpPr/>
              <p:nvPr/>
            </p:nvSpPr>
            <p:spPr>
              <a:xfrm>
                <a:off x="6993360" y="4282920"/>
                <a:ext cx="175320" cy="2376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7"/>
                    </a:lnTo>
                    <a:lnTo>
                      <a:pt x="33" y="21"/>
                    </a:lnTo>
                    <a:lnTo>
                      <a:pt x="50" y="25"/>
                    </a:lnTo>
                    <a:lnTo>
                      <a:pt x="68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7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838" name=""/>
            <p:cNvGrpSpPr/>
            <p:nvPr/>
          </p:nvGrpSpPr>
          <p:grpSpPr>
            <a:xfrm>
              <a:off x="6458040" y="4114800"/>
              <a:ext cx="176760" cy="187200"/>
              <a:chOff x="6458040" y="4114800"/>
              <a:chExt cx="176760" cy="187200"/>
            </a:xfrm>
          </p:grpSpPr>
          <p:sp>
            <p:nvSpPr>
              <p:cNvPr id="839" name=""/>
              <p:cNvSpPr/>
              <p:nvPr/>
            </p:nvSpPr>
            <p:spPr>
              <a:xfrm>
                <a:off x="6458040" y="411480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7d2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40" name=""/>
              <p:cNvSpPr/>
              <p:nvPr/>
            </p:nvSpPr>
            <p:spPr>
              <a:xfrm>
                <a:off x="6458040" y="411480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974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41" name=""/>
              <p:cNvSpPr/>
              <p:nvPr/>
            </p:nvSpPr>
            <p:spPr>
              <a:xfrm>
                <a:off x="6458040" y="411480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42" name=""/>
              <p:cNvSpPr/>
              <p:nvPr/>
            </p:nvSpPr>
            <p:spPr>
              <a:xfrm>
                <a:off x="6458040" y="4136760"/>
                <a:ext cx="176760" cy="2412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2" y="21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6" y="30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843" name=""/>
          <p:cNvSpPr/>
          <p:nvPr/>
        </p:nvSpPr>
        <p:spPr>
          <a:xfrm>
            <a:off x="5800680" y="4811760"/>
            <a:ext cx="208080" cy="2030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4" name=""/>
          <p:cNvSpPr/>
          <p:nvPr/>
        </p:nvSpPr>
        <p:spPr>
          <a:xfrm>
            <a:off x="6095880" y="5221440"/>
            <a:ext cx="208080" cy="20304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5" name=""/>
          <p:cNvSpPr/>
          <p:nvPr/>
        </p:nvSpPr>
        <p:spPr>
          <a:xfrm>
            <a:off x="5397480" y="2714760"/>
            <a:ext cx="208080" cy="204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6" name=""/>
          <p:cNvSpPr/>
          <p:nvPr/>
        </p:nvSpPr>
        <p:spPr>
          <a:xfrm>
            <a:off x="6230880" y="2581200"/>
            <a:ext cx="209520" cy="20340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7" name=""/>
          <p:cNvSpPr/>
          <p:nvPr/>
        </p:nvSpPr>
        <p:spPr>
          <a:xfrm>
            <a:off x="5937120" y="1792440"/>
            <a:ext cx="209520" cy="204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8" name=""/>
          <p:cNvSpPr/>
          <p:nvPr/>
        </p:nvSpPr>
        <p:spPr>
          <a:xfrm>
            <a:off x="4791240" y="1282680"/>
            <a:ext cx="207720" cy="2048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9" name=""/>
          <p:cNvSpPr/>
          <p:nvPr/>
        </p:nvSpPr>
        <p:spPr>
          <a:xfrm>
            <a:off x="4343400" y="3562200"/>
            <a:ext cx="523800" cy="3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0" name=""/>
          <p:cNvSpPr/>
          <p:nvPr/>
        </p:nvSpPr>
        <p:spPr>
          <a:xfrm>
            <a:off x="6767640" y="3960720"/>
            <a:ext cx="522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1" name=""/>
          <p:cNvSpPr/>
          <p:nvPr/>
        </p:nvSpPr>
        <p:spPr>
          <a:xfrm>
            <a:off x="6950160" y="2581200"/>
            <a:ext cx="5238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852" name=""/>
          <p:cNvGrpSpPr/>
          <p:nvPr/>
        </p:nvGrpSpPr>
        <p:grpSpPr>
          <a:xfrm>
            <a:off x="7307280" y="2119320"/>
            <a:ext cx="176040" cy="187200"/>
            <a:chOff x="7307280" y="2119320"/>
            <a:chExt cx="176040" cy="187200"/>
          </a:xfrm>
        </p:grpSpPr>
        <p:sp>
          <p:nvSpPr>
            <p:cNvPr id="853" name=""/>
            <p:cNvSpPr/>
            <p:nvPr/>
          </p:nvSpPr>
          <p:spPr>
            <a:xfrm>
              <a:off x="7307280" y="211932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7307280" y="2119320"/>
              <a:ext cx="1760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7307280" y="211932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56" name=""/>
            <p:cNvSpPr/>
            <p:nvPr/>
          </p:nvSpPr>
          <p:spPr>
            <a:xfrm>
              <a:off x="7307280" y="2141280"/>
              <a:ext cx="1760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57" name=""/>
          <p:cNvGrpSpPr/>
          <p:nvPr/>
        </p:nvGrpSpPr>
        <p:grpSpPr>
          <a:xfrm>
            <a:off x="6521400" y="2509920"/>
            <a:ext cx="138240" cy="144360"/>
            <a:chOff x="6521400" y="2509920"/>
            <a:chExt cx="138240" cy="144360"/>
          </a:xfrm>
        </p:grpSpPr>
        <p:grpSp>
          <p:nvGrpSpPr>
            <p:cNvPr id="858" name=""/>
            <p:cNvGrpSpPr/>
            <p:nvPr/>
          </p:nvGrpSpPr>
          <p:grpSpPr>
            <a:xfrm>
              <a:off x="6521400" y="2509920"/>
              <a:ext cx="138240" cy="144360"/>
              <a:chOff x="6521400" y="2509920"/>
              <a:chExt cx="138240" cy="144360"/>
            </a:xfrm>
          </p:grpSpPr>
          <p:sp>
            <p:nvSpPr>
              <p:cNvPr id="859" name=""/>
              <p:cNvSpPr/>
              <p:nvPr/>
            </p:nvSpPr>
            <p:spPr>
              <a:xfrm>
                <a:off x="6521400" y="2509920"/>
                <a:ext cx="13824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60" name=""/>
              <p:cNvSpPr/>
              <p:nvPr/>
            </p:nvSpPr>
            <p:spPr>
              <a:xfrm>
                <a:off x="6521400" y="2509920"/>
                <a:ext cx="135000" cy="141120"/>
              </a:xfrm>
              <a:custGeom>
                <a:avLst/>
                <a:gdLst/>
                <a:ahLst/>
                <a:rect l="l" t="t" r="r" b="b"/>
                <a:pathLst>
                  <a:path w="173" h="178">
                    <a:moveTo>
                      <a:pt x="86" y="0"/>
                    </a:moveTo>
                    <a:lnTo>
                      <a:pt x="69" y="2"/>
                    </a:lnTo>
                    <a:lnTo>
                      <a:pt x="53" y="8"/>
                    </a:lnTo>
                    <a:lnTo>
                      <a:pt x="37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3" y="171"/>
                    </a:lnTo>
                    <a:lnTo>
                      <a:pt x="69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8" y="153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3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61" name=""/>
              <p:cNvSpPr/>
              <p:nvPr/>
            </p:nvSpPr>
            <p:spPr>
              <a:xfrm>
                <a:off x="6521400" y="2509920"/>
                <a:ext cx="136800" cy="142560"/>
              </a:xfrm>
              <a:prstGeom prst="ellipse">
                <a:avLst/>
              </a:prstGeom>
              <a:blipFill rotWithShape="0">
                <a:blip r:embed="rId3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62" name=""/>
              <p:cNvSpPr/>
              <p:nvPr/>
            </p:nvSpPr>
            <p:spPr>
              <a:xfrm>
                <a:off x="6521400" y="2509920"/>
                <a:ext cx="13824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863" name=""/>
            <p:cNvGrpSpPr/>
            <p:nvPr/>
          </p:nvGrpSpPr>
          <p:grpSpPr>
            <a:xfrm>
              <a:off x="6522480" y="2512800"/>
              <a:ext cx="135360" cy="138240"/>
              <a:chOff x="6522480" y="2512800"/>
              <a:chExt cx="135360" cy="138240"/>
            </a:xfrm>
          </p:grpSpPr>
          <p:sp>
            <p:nvSpPr>
              <p:cNvPr id="864" name=""/>
              <p:cNvSpPr/>
              <p:nvPr/>
            </p:nvSpPr>
            <p:spPr>
              <a:xfrm>
                <a:off x="6555240" y="2547720"/>
                <a:ext cx="6660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65" name=""/>
              <p:cNvSpPr/>
              <p:nvPr/>
            </p:nvSpPr>
            <p:spPr>
              <a:xfrm>
                <a:off x="6522480" y="2512800"/>
                <a:ext cx="13536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866" name=""/>
          <p:cNvGrpSpPr/>
          <p:nvPr/>
        </p:nvGrpSpPr>
        <p:grpSpPr>
          <a:xfrm>
            <a:off x="6993000" y="4260960"/>
            <a:ext cx="176040" cy="187200"/>
            <a:chOff x="6993000" y="4260960"/>
            <a:chExt cx="176040" cy="187200"/>
          </a:xfrm>
        </p:grpSpPr>
        <p:sp>
          <p:nvSpPr>
            <p:cNvPr id="867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68" name=""/>
            <p:cNvSpPr/>
            <p:nvPr/>
          </p:nvSpPr>
          <p:spPr>
            <a:xfrm>
              <a:off x="6993000" y="4260960"/>
              <a:ext cx="17604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69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70" name=""/>
            <p:cNvSpPr/>
            <p:nvPr/>
          </p:nvSpPr>
          <p:spPr>
            <a:xfrm>
              <a:off x="6993000" y="428292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871" name=""/>
          <p:cNvSpPr/>
          <p:nvPr/>
        </p:nvSpPr>
        <p:spPr>
          <a:xfrm>
            <a:off x="6859440" y="4195800"/>
            <a:ext cx="22248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2" name=""/>
          <p:cNvSpPr/>
          <p:nvPr/>
        </p:nvSpPr>
        <p:spPr>
          <a:xfrm>
            <a:off x="6713640" y="4165560"/>
            <a:ext cx="5238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3" name=""/>
          <p:cNvSpPr/>
          <p:nvPr/>
        </p:nvSpPr>
        <p:spPr>
          <a:xfrm>
            <a:off x="6875640" y="420696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4" name=""/>
          <p:cNvSpPr/>
          <p:nvPr/>
        </p:nvSpPr>
        <p:spPr>
          <a:xfrm>
            <a:off x="6907320" y="42894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875" name=""/>
          <p:cNvGrpSpPr/>
          <p:nvPr/>
        </p:nvGrpSpPr>
        <p:grpSpPr>
          <a:xfrm>
            <a:off x="6321600" y="4114800"/>
            <a:ext cx="177480" cy="188640"/>
            <a:chOff x="6321600" y="4114800"/>
            <a:chExt cx="177480" cy="188640"/>
          </a:xfrm>
        </p:grpSpPr>
        <p:sp>
          <p:nvSpPr>
            <p:cNvPr id="876" name=""/>
            <p:cNvSpPr/>
            <p:nvPr/>
          </p:nvSpPr>
          <p:spPr>
            <a:xfrm>
              <a:off x="6321600" y="4114800"/>
              <a:ext cx="17748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77" name=""/>
            <p:cNvSpPr/>
            <p:nvPr/>
          </p:nvSpPr>
          <p:spPr>
            <a:xfrm>
              <a:off x="6321600" y="4114800"/>
              <a:ext cx="1774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78" name=""/>
            <p:cNvSpPr/>
            <p:nvPr/>
          </p:nvSpPr>
          <p:spPr>
            <a:xfrm>
              <a:off x="6321600" y="4114800"/>
              <a:ext cx="17748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79" name=""/>
            <p:cNvSpPr/>
            <p:nvPr/>
          </p:nvSpPr>
          <p:spPr>
            <a:xfrm>
              <a:off x="6321600" y="413856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880" name=""/>
          <p:cNvGrpSpPr/>
          <p:nvPr/>
        </p:nvGrpSpPr>
        <p:grpSpPr>
          <a:xfrm>
            <a:off x="6458040" y="4114800"/>
            <a:ext cx="177840" cy="187200"/>
            <a:chOff x="6458040" y="4114800"/>
            <a:chExt cx="177840" cy="187200"/>
          </a:xfrm>
        </p:grpSpPr>
        <p:sp>
          <p:nvSpPr>
            <p:cNvPr id="881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82" name=""/>
            <p:cNvSpPr/>
            <p:nvPr/>
          </p:nvSpPr>
          <p:spPr>
            <a:xfrm>
              <a:off x="6458040" y="4114800"/>
              <a:ext cx="1778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83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884" name=""/>
            <p:cNvSpPr/>
            <p:nvPr/>
          </p:nvSpPr>
          <p:spPr>
            <a:xfrm>
              <a:off x="6458040" y="4136760"/>
              <a:ext cx="1778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885" name=""/>
          <p:cNvSpPr/>
          <p:nvPr/>
        </p:nvSpPr>
        <p:spPr>
          <a:xfrm>
            <a:off x="6470640" y="4122720"/>
            <a:ext cx="208080" cy="2030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886" name=""/>
          <p:cNvGrpSpPr/>
          <p:nvPr/>
        </p:nvGrpSpPr>
        <p:grpSpPr>
          <a:xfrm>
            <a:off x="5386320" y="3967200"/>
            <a:ext cx="138240" cy="144360"/>
            <a:chOff x="5386320" y="3967200"/>
            <a:chExt cx="138240" cy="144360"/>
          </a:xfrm>
        </p:grpSpPr>
        <p:grpSp>
          <p:nvGrpSpPr>
            <p:cNvPr id="887" name=""/>
            <p:cNvGrpSpPr/>
            <p:nvPr/>
          </p:nvGrpSpPr>
          <p:grpSpPr>
            <a:xfrm>
              <a:off x="5386320" y="3967200"/>
              <a:ext cx="138240" cy="144360"/>
              <a:chOff x="5386320" y="3967200"/>
              <a:chExt cx="138240" cy="144360"/>
            </a:xfrm>
          </p:grpSpPr>
          <p:sp>
            <p:nvSpPr>
              <p:cNvPr id="888" name=""/>
              <p:cNvSpPr/>
              <p:nvPr/>
            </p:nvSpPr>
            <p:spPr>
              <a:xfrm>
                <a:off x="5386320" y="3967200"/>
                <a:ext cx="13824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89" name=""/>
              <p:cNvSpPr/>
              <p:nvPr/>
            </p:nvSpPr>
            <p:spPr>
              <a:xfrm>
                <a:off x="5386320" y="3967200"/>
                <a:ext cx="135000" cy="14112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3" y="8"/>
                    </a:lnTo>
                    <a:lnTo>
                      <a:pt x="37" y="15"/>
                    </a:lnTo>
                    <a:lnTo>
                      <a:pt x="25" y="26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1" y="106"/>
                    </a:lnTo>
                    <a:lnTo>
                      <a:pt x="7" y="124"/>
                    </a:lnTo>
                    <a:lnTo>
                      <a:pt x="14" y="139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3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8" y="153"/>
                    </a:lnTo>
                    <a:lnTo>
                      <a:pt x="159" y="139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8" y="26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90" name=""/>
              <p:cNvSpPr/>
              <p:nvPr/>
            </p:nvSpPr>
            <p:spPr>
              <a:xfrm>
                <a:off x="5386320" y="3967200"/>
                <a:ext cx="136800" cy="142920"/>
              </a:xfrm>
              <a:prstGeom prst="ellipse">
                <a:avLst/>
              </a:prstGeom>
              <a:blipFill rotWithShape="0">
                <a:blip r:embed="rId4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91" name=""/>
              <p:cNvSpPr/>
              <p:nvPr/>
            </p:nvSpPr>
            <p:spPr>
              <a:xfrm>
                <a:off x="5386320" y="3967200"/>
                <a:ext cx="138240" cy="14436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892" name=""/>
            <p:cNvGrpSpPr/>
            <p:nvPr/>
          </p:nvGrpSpPr>
          <p:grpSpPr>
            <a:xfrm>
              <a:off x="5387400" y="3970080"/>
              <a:ext cx="135360" cy="138240"/>
              <a:chOff x="5387400" y="3970080"/>
              <a:chExt cx="135360" cy="138240"/>
            </a:xfrm>
          </p:grpSpPr>
          <p:sp>
            <p:nvSpPr>
              <p:cNvPr id="893" name=""/>
              <p:cNvSpPr/>
              <p:nvPr/>
            </p:nvSpPr>
            <p:spPr>
              <a:xfrm>
                <a:off x="5421240" y="4005000"/>
                <a:ext cx="66960" cy="6840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" bIns="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894" name=""/>
              <p:cNvSpPr/>
              <p:nvPr/>
            </p:nvSpPr>
            <p:spPr>
              <a:xfrm>
                <a:off x="5387400" y="3970080"/>
                <a:ext cx="135360" cy="13824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895" name=""/>
          <p:cNvSpPr/>
          <p:nvPr/>
        </p:nvSpPr>
        <p:spPr>
          <a:xfrm>
            <a:off x="3916440" y="1762200"/>
            <a:ext cx="207720" cy="20304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6" name=""/>
          <p:cNvSpPr/>
          <p:nvPr/>
        </p:nvSpPr>
        <p:spPr>
          <a:xfrm>
            <a:off x="3656160" y="2603520"/>
            <a:ext cx="207720" cy="20484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7" name=""/>
          <p:cNvSpPr/>
          <p:nvPr/>
        </p:nvSpPr>
        <p:spPr>
          <a:xfrm>
            <a:off x="6418440" y="2575080"/>
            <a:ext cx="134640" cy="174600"/>
          </a:xfrm>
          <a:custGeom>
            <a:avLst/>
            <a:gdLst/>
            <a:ahLst/>
            <a:rect l="l" t="t" r="r" b="b"/>
            <a:pathLst>
              <a:path w="176" h="219">
                <a:moveTo>
                  <a:pt x="88" y="219"/>
                </a:moveTo>
                <a:lnTo>
                  <a:pt x="176" y="0"/>
                </a:lnTo>
                <a:lnTo>
                  <a:pt x="0" y="0"/>
                </a:lnTo>
                <a:lnTo>
                  <a:pt x="88" y="219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8" name=""/>
          <p:cNvSpPr/>
          <p:nvPr/>
        </p:nvSpPr>
        <p:spPr>
          <a:xfrm>
            <a:off x="7143840" y="3936960"/>
            <a:ext cx="112680" cy="13824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3" y="176"/>
                </a:moveTo>
                <a:lnTo>
                  <a:pt x="145" y="0"/>
                </a:lnTo>
                <a:lnTo>
                  <a:pt x="0" y="0"/>
                </a:lnTo>
                <a:lnTo>
                  <a:pt x="73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9" name=""/>
          <p:cNvSpPr/>
          <p:nvPr/>
        </p:nvSpPr>
        <p:spPr>
          <a:xfrm>
            <a:off x="6676920" y="4175280"/>
            <a:ext cx="112680" cy="139680"/>
          </a:xfrm>
          <a:custGeom>
            <a:avLst/>
            <a:gdLst/>
            <a:ahLst/>
            <a:rect l="l" t="t" r="r" b="b"/>
            <a:pathLst>
              <a:path w="146" h="176">
                <a:moveTo>
                  <a:pt x="74" y="176"/>
                </a:moveTo>
                <a:lnTo>
                  <a:pt x="146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0" name=""/>
          <p:cNvSpPr/>
          <p:nvPr/>
        </p:nvSpPr>
        <p:spPr>
          <a:xfrm>
            <a:off x="6302520" y="3506760"/>
            <a:ext cx="112680" cy="139680"/>
          </a:xfrm>
          <a:custGeom>
            <a:avLst/>
            <a:gdLst/>
            <a:ahLst/>
            <a:rect l="l" t="t" r="r" b="b"/>
            <a:pathLst>
              <a:path w="146" h="175">
                <a:moveTo>
                  <a:pt x="74" y="175"/>
                </a:moveTo>
                <a:lnTo>
                  <a:pt x="146" y="0"/>
                </a:lnTo>
                <a:lnTo>
                  <a:pt x="0" y="0"/>
                </a:lnTo>
                <a:lnTo>
                  <a:pt x="74" y="175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1" name=""/>
          <p:cNvSpPr/>
          <p:nvPr/>
        </p:nvSpPr>
        <p:spPr>
          <a:xfrm>
            <a:off x="7643880" y="2247840"/>
            <a:ext cx="11160" cy="12600"/>
          </a:xfrm>
          <a:prstGeom prst="rect">
            <a:avLst/>
          </a:prstGeom>
          <a:solidFill>
            <a:srgbClr val="00f008"/>
          </a:solidFill>
          <a:ln w="11160">
            <a:solidFill>
              <a:srgbClr val="91919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902" name=""/>
          <p:cNvGrpSpPr/>
          <p:nvPr/>
        </p:nvGrpSpPr>
        <p:grpSpPr>
          <a:xfrm>
            <a:off x="5584680" y="3330720"/>
            <a:ext cx="898560" cy="463320"/>
            <a:chOff x="5584680" y="3330720"/>
            <a:chExt cx="898560" cy="463320"/>
          </a:xfrm>
        </p:grpSpPr>
        <p:sp>
          <p:nvSpPr>
            <p:cNvPr id="903" name=""/>
            <p:cNvSpPr/>
            <p:nvPr/>
          </p:nvSpPr>
          <p:spPr>
            <a:xfrm>
              <a:off x="5584680" y="3330720"/>
              <a:ext cx="898560" cy="46332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5584680" y="3330720"/>
              <a:ext cx="898560" cy="463320"/>
            </a:xfrm>
            <a:custGeom>
              <a:avLst/>
              <a:gdLst/>
              <a:ahLst/>
              <a:rect l="l" t="t" r="r" b="b"/>
              <a:pathLst>
                <a:path w="1160" h="585">
                  <a:moveTo>
                    <a:pt x="4" y="0"/>
                  </a:moveTo>
                  <a:lnTo>
                    <a:pt x="413" y="25"/>
                  </a:lnTo>
                  <a:lnTo>
                    <a:pt x="1135" y="29"/>
                  </a:lnTo>
                  <a:lnTo>
                    <a:pt x="1135" y="111"/>
                  </a:lnTo>
                  <a:lnTo>
                    <a:pt x="1153" y="208"/>
                  </a:lnTo>
                  <a:lnTo>
                    <a:pt x="1160" y="585"/>
                  </a:lnTo>
                  <a:lnTo>
                    <a:pt x="1125" y="578"/>
                  </a:lnTo>
                  <a:lnTo>
                    <a:pt x="1117" y="560"/>
                  </a:lnTo>
                  <a:lnTo>
                    <a:pt x="1103" y="545"/>
                  </a:lnTo>
                  <a:lnTo>
                    <a:pt x="1081" y="542"/>
                  </a:lnTo>
                  <a:lnTo>
                    <a:pt x="1067" y="552"/>
                  </a:lnTo>
                  <a:lnTo>
                    <a:pt x="1049" y="570"/>
                  </a:lnTo>
                  <a:lnTo>
                    <a:pt x="1024" y="552"/>
                  </a:lnTo>
                  <a:lnTo>
                    <a:pt x="1003" y="549"/>
                  </a:lnTo>
                  <a:lnTo>
                    <a:pt x="967" y="570"/>
                  </a:lnTo>
                  <a:lnTo>
                    <a:pt x="920" y="570"/>
                  </a:lnTo>
                  <a:lnTo>
                    <a:pt x="884" y="556"/>
                  </a:lnTo>
                  <a:lnTo>
                    <a:pt x="845" y="560"/>
                  </a:lnTo>
                  <a:lnTo>
                    <a:pt x="823" y="581"/>
                  </a:lnTo>
                  <a:lnTo>
                    <a:pt x="813" y="581"/>
                  </a:lnTo>
                  <a:lnTo>
                    <a:pt x="784" y="552"/>
                  </a:lnTo>
                  <a:lnTo>
                    <a:pt x="741" y="552"/>
                  </a:lnTo>
                  <a:lnTo>
                    <a:pt x="712" y="552"/>
                  </a:lnTo>
                  <a:lnTo>
                    <a:pt x="691" y="538"/>
                  </a:lnTo>
                  <a:lnTo>
                    <a:pt x="673" y="502"/>
                  </a:lnTo>
                  <a:lnTo>
                    <a:pt x="644" y="495"/>
                  </a:lnTo>
                  <a:lnTo>
                    <a:pt x="626" y="495"/>
                  </a:lnTo>
                  <a:lnTo>
                    <a:pt x="608" y="509"/>
                  </a:lnTo>
                  <a:lnTo>
                    <a:pt x="549" y="506"/>
                  </a:lnTo>
                  <a:lnTo>
                    <a:pt x="528" y="495"/>
                  </a:lnTo>
                  <a:lnTo>
                    <a:pt x="520" y="463"/>
                  </a:lnTo>
                  <a:lnTo>
                    <a:pt x="506" y="448"/>
                  </a:lnTo>
                  <a:lnTo>
                    <a:pt x="495" y="452"/>
                  </a:lnTo>
                  <a:lnTo>
                    <a:pt x="463" y="466"/>
                  </a:lnTo>
                  <a:lnTo>
                    <a:pt x="445" y="466"/>
                  </a:lnTo>
                  <a:lnTo>
                    <a:pt x="434" y="463"/>
                  </a:lnTo>
                  <a:lnTo>
                    <a:pt x="431" y="448"/>
                  </a:lnTo>
                  <a:lnTo>
                    <a:pt x="424" y="427"/>
                  </a:lnTo>
                  <a:lnTo>
                    <a:pt x="420" y="413"/>
                  </a:lnTo>
                  <a:lnTo>
                    <a:pt x="413" y="373"/>
                  </a:lnTo>
                  <a:lnTo>
                    <a:pt x="395" y="115"/>
                  </a:lnTo>
                  <a:lnTo>
                    <a:pt x="0" y="86"/>
                  </a:lnTo>
                  <a:lnTo>
                    <a:pt x="4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05" name=""/>
          <p:cNvGrpSpPr/>
          <p:nvPr/>
        </p:nvGrpSpPr>
        <p:grpSpPr>
          <a:xfrm>
            <a:off x="6248520" y="2465280"/>
            <a:ext cx="627120" cy="414360"/>
            <a:chOff x="6248520" y="2465280"/>
            <a:chExt cx="627120" cy="414360"/>
          </a:xfrm>
        </p:grpSpPr>
        <p:sp>
          <p:nvSpPr>
            <p:cNvPr id="906" name=""/>
            <p:cNvSpPr/>
            <p:nvPr/>
          </p:nvSpPr>
          <p:spPr>
            <a:xfrm>
              <a:off x="6248520" y="2465280"/>
              <a:ext cx="627120" cy="41436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07" name=""/>
            <p:cNvSpPr/>
            <p:nvPr/>
          </p:nvSpPr>
          <p:spPr>
            <a:xfrm>
              <a:off x="6248520" y="2465280"/>
              <a:ext cx="627120" cy="414360"/>
            </a:xfrm>
            <a:custGeom>
              <a:avLst/>
              <a:gdLst/>
              <a:ahLst/>
              <a:rect l="l" t="t" r="r" b="b"/>
              <a:pathLst>
                <a:path w="811" h="524">
                  <a:moveTo>
                    <a:pt x="11" y="14"/>
                  </a:moveTo>
                  <a:lnTo>
                    <a:pt x="373" y="0"/>
                  </a:lnTo>
                  <a:lnTo>
                    <a:pt x="674" y="0"/>
                  </a:lnTo>
                  <a:lnTo>
                    <a:pt x="671" y="18"/>
                  </a:lnTo>
                  <a:lnTo>
                    <a:pt x="657" y="72"/>
                  </a:lnTo>
                  <a:lnTo>
                    <a:pt x="685" y="108"/>
                  </a:lnTo>
                  <a:lnTo>
                    <a:pt x="696" y="129"/>
                  </a:lnTo>
                  <a:lnTo>
                    <a:pt x="750" y="133"/>
                  </a:lnTo>
                  <a:lnTo>
                    <a:pt x="753" y="176"/>
                  </a:lnTo>
                  <a:lnTo>
                    <a:pt x="775" y="179"/>
                  </a:lnTo>
                  <a:lnTo>
                    <a:pt x="775" y="194"/>
                  </a:lnTo>
                  <a:lnTo>
                    <a:pt x="789" y="215"/>
                  </a:lnTo>
                  <a:lnTo>
                    <a:pt x="811" y="222"/>
                  </a:lnTo>
                  <a:lnTo>
                    <a:pt x="811" y="265"/>
                  </a:lnTo>
                  <a:lnTo>
                    <a:pt x="800" y="308"/>
                  </a:lnTo>
                  <a:lnTo>
                    <a:pt x="735" y="337"/>
                  </a:lnTo>
                  <a:lnTo>
                    <a:pt x="700" y="359"/>
                  </a:lnTo>
                  <a:lnTo>
                    <a:pt x="707" y="398"/>
                  </a:lnTo>
                  <a:lnTo>
                    <a:pt x="717" y="420"/>
                  </a:lnTo>
                  <a:lnTo>
                    <a:pt x="714" y="438"/>
                  </a:lnTo>
                  <a:lnTo>
                    <a:pt x="678" y="481"/>
                  </a:lnTo>
                  <a:lnTo>
                    <a:pt x="671" y="513"/>
                  </a:lnTo>
                  <a:lnTo>
                    <a:pt x="660" y="524"/>
                  </a:lnTo>
                  <a:lnTo>
                    <a:pt x="639" y="481"/>
                  </a:lnTo>
                  <a:lnTo>
                    <a:pt x="119" y="495"/>
                  </a:lnTo>
                  <a:lnTo>
                    <a:pt x="115" y="448"/>
                  </a:lnTo>
                  <a:lnTo>
                    <a:pt x="97" y="438"/>
                  </a:lnTo>
                  <a:lnTo>
                    <a:pt x="94" y="362"/>
                  </a:lnTo>
                  <a:lnTo>
                    <a:pt x="90" y="351"/>
                  </a:lnTo>
                  <a:lnTo>
                    <a:pt x="83" y="301"/>
                  </a:lnTo>
                  <a:lnTo>
                    <a:pt x="65" y="298"/>
                  </a:lnTo>
                  <a:lnTo>
                    <a:pt x="61" y="247"/>
                  </a:lnTo>
                  <a:lnTo>
                    <a:pt x="40" y="222"/>
                  </a:lnTo>
                  <a:lnTo>
                    <a:pt x="29" y="172"/>
                  </a:lnTo>
                  <a:lnTo>
                    <a:pt x="11" y="165"/>
                  </a:lnTo>
                  <a:lnTo>
                    <a:pt x="0" y="126"/>
                  </a:lnTo>
                  <a:lnTo>
                    <a:pt x="11" y="108"/>
                  </a:lnTo>
                  <a:lnTo>
                    <a:pt x="11" y="14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08" name=""/>
          <p:cNvGrpSpPr/>
          <p:nvPr/>
        </p:nvGrpSpPr>
        <p:grpSpPr>
          <a:xfrm>
            <a:off x="8518680" y="2462040"/>
            <a:ext cx="129960" cy="96840"/>
            <a:chOff x="8518680" y="2462040"/>
            <a:chExt cx="129960" cy="96840"/>
          </a:xfrm>
        </p:grpSpPr>
        <p:sp>
          <p:nvSpPr>
            <p:cNvPr id="909" name=""/>
            <p:cNvSpPr/>
            <p:nvPr/>
          </p:nvSpPr>
          <p:spPr>
            <a:xfrm>
              <a:off x="8518680" y="246204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8518680" y="2462040"/>
              <a:ext cx="129960" cy="96840"/>
            </a:xfrm>
            <a:custGeom>
              <a:avLst/>
              <a:gdLst/>
              <a:ahLst/>
              <a:rect l="l" t="t" r="r" b="b"/>
              <a:pathLst>
                <a:path w="168" h="122">
                  <a:moveTo>
                    <a:pt x="64" y="29"/>
                  </a:moveTo>
                  <a:lnTo>
                    <a:pt x="100" y="29"/>
                  </a:lnTo>
                  <a:lnTo>
                    <a:pt x="118" y="26"/>
                  </a:lnTo>
                  <a:lnTo>
                    <a:pt x="140" y="4"/>
                  </a:lnTo>
                  <a:lnTo>
                    <a:pt x="168" y="0"/>
                  </a:lnTo>
                  <a:lnTo>
                    <a:pt x="161" y="29"/>
                  </a:lnTo>
                  <a:lnTo>
                    <a:pt x="136" y="47"/>
                  </a:lnTo>
                  <a:lnTo>
                    <a:pt x="122" y="69"/>
                  </a:lnTo>
                  <a:lnTo>
                    <a:pt x="125" y="94"/>
                  </a:lnTo>
                  <a:lnTo>
                    <a:pt x="104" y="90"/>
                  </a:lnTo>
                  <a:lnTo>
                    <a:pt x="68" y="108"/>
                  </a:lnTo>
                  <a:lnTo>
                    <a:pt x="14" y="122"/>
                  </a:lnTo>
                  <a:lnTo>
                    <a:pt x="0" y="61"/>
                  </a:lnTo>
                  <a:lnTo>
                    <a:pt x="50" y="58"/>
                  </a:lnTo>
                  <a:lnTo>
                    <a:pt x="64" y="29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11" name=""/>
          <p:cNvGrpSpPr/>
          <p:nvPr/>
        </p:nvGrpSpPr>
        <p:grpSpPr>
          <a:xfrm>
            <a:off x="3859200" y="1089000"/>
            <a:ext cx="797040" cy="1440"/>
            <a:chOff x="3859200" y="1089000"/>
            <a:chExt cx="797040" cy="1440"/>
          </a:xfrm>
        </p:grpSpPr>
        <p:sp>
          <p:nvSpPr>
            <p:cNvPr id="912" name=""/>
            <p:cNvSpPr/>
            <p:nvPr/>
          </p:nvSpPr>
          <p:spPr>
            <a:xfrm>
              <a:off x="3859200" y="1089000"/>
              <a:ext cx="797040" cy="1440"/>
            </a:xfrm>
            <a:custGeom>
              <a:avLst/>
              <a:gdLst/>
              <a:ahLst/>
              <a:rect l="l" t="t" r="r" b="b"/>
              <a:pathLst>
                <a:path w="1028" h="0">
                  <a:moveTo>
                    <a:pt x="1028" y="0"/>
                  </a:moveTo>
                  <a:lnTo>
                    <a:pt x="0" y="0"/>
                  </a:lnTo>
                  <a:lnTo>
                    <a:pt x="102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13" name=""/>
            <p:cNvSpPr/>
            <p:nvPr/>
          </p:nvSpPr>
          <p:spPr>
            <a:xfrm flipH="1">
              <a:off x="3859200" y="1089000"/>
              <a:ext cx="797040" cy="1440"/>
            </a:xfrm>
            <a:prstGeom prst="line">
              <a:avLst/>
            </a:prstGeom>
            <a:ln w="11160">
              <a:solidFill>
                <a:srgbClr val="91919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14" name=""/>
          <p:cNvGrpSpPr/>
          <p:nvPr/>
        </p:nvGrpSpPr>
        <p:grpSpPr>
          <a:xfrm>
            <a:off x="6899400" y="1798560"/>
            <a:ext cx="77760" cy="65160"/>
            <a:chOff x="6899400" y="1798560"/>
            <a:chExt cx="77760" cy="65160"/>
          </a:xfrm>
        </p:grpSpPr>
        <p:sp>
          <p:nvSpPr>
            <p:cNvPr id="915" name=""/>
            <p:cNvSpPr/>
            <p:nvPr/>
          </p:nvSpPr>
          <p:spPr>
            <a:xfrm>
              <a:off x="6899400" y="1798560"/>
              <a:ext cx="7776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16" name=""/>
            <p:cNvSpPr/>
            <p:nvPr/>
          </p:nvSpPr>
          <p:spPr>
            <a:xfrm>
              <a:off x="6899400" y="1798560"/>
              <a:ext cx="77760" cy="65160"/>
            </a:xfrm>
            <a:custGeom>
              <a:avLst/>
              <a:gdLst/>
              <a:ahLst/>
              <a:rect l="l" t="t" r="r" b="b"/>
              <a:pathLst>
                <a:path w="101" h="82">
                  <a:moveTo>
                    <a:pt x="101" y="0"/>
                  </a:moveTo>
                  <a:lnTo>
                    <a:pt x="61" y="7"/>
                  </a:lnTo>
                  <a:lnTo>
                    <a:pt x="36" y="36"/>
                  </a:lnTo>
                  <a:lnTo>
                    <a:pt x="8" y="50"/>
                  </a:lnTo>
                  <a:lnTo>
                    <a:pt x="0" y="82"/>
                  </a:lnTo>
                  <a:lnTo>
                    <a:pt x="58" y="61"/>
                  </a:lnTo>
                  <a:lnTo>
                    <a:pt x="79" y="32"/>
                  </a:lnTo>
                  <a:lnTo>
                    <a:pt x="94" y="21"/>
                  </a:lnTo>
                  <a:lnTo>
                    <a:pt x="101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17" name=""/>
          <p:cNvGrpSpPr/>
          <p:nvPr/>
        </p:nvGrpSpPr>
        <p:grpSpPr>
          <a:xfrm>
            <a:off x="7180200" y="1830240"/>
            <a:ext cx="60480" cy="15840"/>
            <a:chOff x="7180200" y="1830240"/>
            <a:chExt cx="60480" cy="15840"/>
          </a:xfrm>
        </p:grpSpPr>
        <p:sp>
          <p:nvSpPr>
            <p:cNvPr id="918" name=""/>
            <p:cNvSpPr/>
            <p:nvPr/>
          </p:nvSpPr>
          <p:spPr>
            <a:xfrm>
              <a:off x="7180200" y="1830240"/>
              <a:ext cx="6048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19" name=""/>
            <p:cNvSpPr/>
            <p:nvPr/>
          </p:nvSpPr>
          <p:spPr>
            <a:xfrm>
              <a:off x="7180200" y="1830240"/>
              <a:ext cx="60480" cy="15840"/>
            </a:xfrm>
            <a:custGeom>
              <a:avLst/>
              <a:gdLst/>
              <a:ahLst/>
              <a:rect l="l" t="t" r="r" b="b"/>
              <a:pathLst>
                <a:path w="78" h="22">
                  <a:moveTo>
                    <a:pt x="14" y="4"/>
                  </a:moveTo>
                  <a:lnTo>
                    <a:pt x="0" y="15"/>
                  </a:lnTo>
                  <a:lnTo>
                    <a:pt x="7" y="22"/>
                  </a:lnTo>
                  <a:lnTo>
                    <a:pt x="57" y="18"/>
                  </a:lnTo>
                  <a:lnTo>
                    <a:pt x="78" y="18"/>
                  </a:lnTo>
                  <a:lnTo>
                    <a:pt x="75" y="0"/>
                  </a:lnTo>
                  <a:lnTo>
                    <a:pt x="14" y="4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20" name=""/>
          <p:cNvGrpSpPr/>
          <p:nvPr/>
        </p:nvGrpSpPr>
        <p:grpSpPr>
          <a:xfrm>
            <a:off x="8213760" y="4749840"/>
            <a:ext cx="49320" cy="68040"/>
            <a:chOff x="8213760" y="4749840"/>
            <a:chExt cx="49320" cy="68040"/>
          </a:xfrm>
        </p:grpSpPr>
        <p:sp>
          <p:nvSpPr>
            <p:cNvPr id="921" name=""/>
            <p:cNvSpPr/>
            <p:nvPr/>
          </p:nvSpPr>
          <p:spPr>
            <a:xfrm>
              <a:off x="8213760" y="4749840"/>
              <a:ext cx="49320" cy="6804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22" name=""/>
            <p:cNvSpPr/>
            <p:nvPr/>
          </p:nvSpPr>
          <p:spPr>
            <a:xfrm>
              <a:off x="8213760" y="4749840"/>
              <a:ext cx="49320" cy="68040"/>
            </a:xfrm>
            <a:custGeom>
              <a:avLst/>
              <a:gdLst/>
              <a:ahLst/>
              <a:rect l="l" t="t" r="r" b="b"/>
              <a:pathLst>
                <a:path w="65" h="86">
                  <a:moveTo>
                    <a:pt x="4" y="53"/>
                  </a:moveTo>
                  <a:lnTo>
                    <a:pt x="40" y="14"/>
                  </a:lnTo>
                  <a:lnTo>
                    <a:pt x="51" y="0"/>
                  </a:lnTo>
                  <a:lnTo>
                    <a:pt x="65" y="25"/>
                  </a:lnTo>
                  <a:lnTo>
                    <a:pt x="47" y="57"/>
                  </a:lnTo>
                  <a:lnTo>
                    <a:pt x="18" y="86"/>
                  </a:lnTo>
                  <a:lnTo>
                    <a:pt x="0" y="86"/>
                  </a:lnTo>
                  <a:lnTo>
                    <a:pt x="4" y="53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23" name=""/>
          <p:cNvGrpSpPr/>
          <p:nvPr/>
        </p:nvGrpSpPr>
        <p:grpSpPr>
          <a:xfrm>
            <a:off x="8159760" y="4802040"/>
            <a:ext cx="28440" cy="41400"/>
            <a:chOff x="8159760" y="4802040"/>
            <a:chExt cx="28440" cy="41400"/>
          </a:xfrm>
        </p:grpSpPr>
        <p:sp>
          <p:nvSpPr>
            <p:cNvPr id="924" name=""/>
            <p:cNvSpPr/>
            <p:nvPr/>
          </p:nvSpPr>
          <p:spPr>
            <a:xfrm>
              <a:off x="8159760" y="4802040"/>
              <a:ext cx="28440" cy="4140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8159760" y="4802040"/>
              <a:ext cx="28440" cy="41400"/>
            </a:xfrm>
            <a:custGeom>
              <a:avLst/>
              <a:gdLst/>
              <a:ahLst/>
              <a:rect l="l" t="t" r="r" b="b"/>
              <a:pathLst>
                <a:path w="38" h="54">
                  <a:moveTo>
                    <a:pt x="11" y="0"/>
                  </a:moveTo>
                  <a:lnTo>
                    <a:pt x="38" y="22"/>
                  </a:lnTo>
                  <a:lnTo>
                    <a:pt x="27" y="50"/>
                  </a:lnTo>
                  <a:lnTo>
                    <a:pt x="4" y="54"/>
                  </a:lnTo>
                  <a:lnTo>
                    <a:pt x="0" y="25"/>
                  </a:lnTo>
                  <a:lnTo>
                    <a:pt x="11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26" name=""/>
          <p:cNvGrpSpPr/>
          <p:nvPr/>
        </p:nvGrpSpPr>
        <p:grpSpPr>
          <a:xfrm>
            <a:off x="8096400" y="4821120"/>
            <a:ext cx="23760" cy="17640"/>
            <a:chOff x="8096400" y="4821120"/>
            <a:chExt cx="23760" cy="17640"/>
          </a:xfrm>
        </p:grpSpPr>
        <p:sp>
          <p:nvSpPr>
            <p:cNvPr id="927" name=""/>
            <p:cNvSpPr/>
            <p:nvPr/>
          </p:nvSpPr>
          <p:spPr>
            <a:xfrm>
              <a:off x="8096400" y="4821120"/>
              <a:ext cx="23760" cy="1764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28" name=""/>
            <p:cNvSpPr/>
            <p:nvPr/>
          </p:nvSpPr>
          <p:spPr>
            <a:xfrm>
              <a:off x="8096400" y="4821120"/>
              <a:ext cx="23760" cy="17640"/>
            </a:xfrm>
            <a:custGeom>
              <a:avLst/>
              <a:gdLst/>
              <a:ahLst/>
              <a:rect l="l" t="t" r="r" b="b"/>
              <a:pathLst>
                <a:path w="32" h="22">
                  <a:moveTo>
                    <a:pt x="3" y="0"/>
                  </a:moveTo>
                  <a:lnTo>
                    <a:pt x="28" y="4"/>
                  </a:lnTo>
                  <a:lnTo>
                    <a:pt x="32" y="22"/>
                  </a:lnTo>
                  <a:lnTo>
                    <a:pt x="0" y="22"/>
                  </a:lnTo>
                  <a:lnTo>
                    <a:pt x="3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29" name=""/>
          <p:cNvGrpSpPr/>
          <p:nvPr/>
        </p:nvGrpSpPr>
        <p:grpSpPr>
          <a:xfrm>
            <a:off x="8134200" y="4846680"/>
            <a:ext cx="12600" cy="31680"/>
            <a:chOff x="8134200" y="4846680"/>
            <a:chExt cx="12600" cy="31680"/>
          </a:xfrm>
        </p:grpSpPr>
        <p:sp>
          <p:nvSpPr>
            <p:cNvPr id="930" name=""/>
            <p:cNvSpPr/>
            <p:nvPr/>
          </p:nvSpPr>
          <p:spPr>
            <a:xfrm>
              <a:off x="8134200" y="4846680"/>
              <a:ext cx="12600" cy="3168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31" name=""/>
            <p:cNvSpPr/>
            <p:nvPr/>
          </p:nvSpPr>
          <p:spPr>
            <a:xfrm>
              <a:off x="8134200" y="4846680"/>
              <a:ext cx="12600" cy="31680"/>
            </a:xfrm>
            <a:custGeom>
              <a:avLst/>
              <a:gdLst/>
              <a:ahLst/>
              <a:rect l="l" t="t" r="r" b="b"/>
              <a:pathLst>
                <a:path w="16" h="39">
                  <a:moveTo>
                    <a:pt x="0" y="0"/>
                  </a:moveTo>
                  <a:lnTo>
                    <a:pt x="16" y="10"/>
                  </a:lnTo>
                  <a:lnTo>
                    <a:pt x="13" y="39"/>
                  </a:lnTo>
                  <a:lnTo>
                    <a:pt x="0" y="28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5120" bIns="-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32" name=""/>
          <p:cNvGrpSpPr/>
          <p:nvPr/>
        </p:nvGrpSpPr>
        <p:grpSpPr>
          <a:xfrm>
            <a:off x="8051760" y="4835520"/>
            <a:ext cx="22320" cy="21960"/>
            <a:chOff x="8051760" y="4835520"/>
            <a:chExt cx="22320" cy="21960"/>
          </a:xfrm>
        </p:grpSpPr>
        <p:sp>
          <p:nvSpPr>
            <p:cNvPr id="933" name=""/>
            <p:cNvSpPr/>
            <p:nvPr/>
          </p:nvSpPr>
          <p:spPr>
            <a:xfrm>
              <a:off x="8051760" y="4835520"/>
              <a:ext cx="22320" cy="2196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34" name=""/>
            <p:cNvSpPr/>
            <p:nvPr/>
          </p:nvSpPr>
          <p:spPr>
            <a:xfrm>
              <a:off x="8051760" y="4835520"/>
              <a:ext cx="22320" cy="21960"/>
            </a:xfrm>
            <a:custGeom>
              <a:avLst/>
              <a:gdLst/>
              <a:ahLst/>
              <a:rect l="l" t="t" r="r" b="b"/>
              <a:pathLst>
                <a:path w="29" h="29">
                  <a:moveTo>
                    <a:pt x="18" y="0"/>
                  </a:moveTo>
                  <a:lnTo>
                    <a:pt x="29" y="22"/>
                  </a:lnTo>
                  <a:lnTo>
                    <a:pt x="22" y="29"/>
                  </a:lnTo>
                  <a:lnTo>
                    <a:pt x="0" y="22"/>
                  </a:lnTo>
                  <a:lnTo>
                    <a:pt x="18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35" name=""/>
          <p:cNvGrpSpPr/>
          <p:nvPr/>
        </p:nvGrpSpPr>
        <p:grpSpPr>
          <a:xfrm>
            <a:off x="8004240" y="4846680"/>
            <a:ext cx="14400" cy="14040"/>
            <a:chOff x="8004240" y="4846680"/>
            <a:chExt cx="14400" cy="14040"/>
          </a:xfrm>
        </p:grpSpPr>
        <p:sp>
          <p:nvSpPr>
            <p:cNvPr id="936" name=""/>
            <p:cNvSpPr/>
            <p:nvPr/>
          </p:nvSpPr>
          <p:spPr>
            <a:xfrm>
              <a:off x="8004240" y="4846680"/>
              <a:ext cx="14400" cy="1404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8004240" y="4846680"/>
              <a:ext cx="14400" cy="14040"/>
            </a:xfrm>
            <a:custGeom>
              <a:avLst/>
              <a:gdLst/>
              <a:ahLst/>
              <a:rect l="l" t="t" r="r" b="b"/>
              <a:pathLst>
                <a:path w="18" h="17">
                  <a:moveTo>
                    <a:pt x="8" y="0"/>
                  </a:moveTo>
                  <a:lnTo>
                    <a:pt x="18" y="14"/>
                  </a:lnTo>
                  <a:lnTo>
                    <a:pt x="0" y="17"/>
                  </a:lnTo>
                  <a:lnTo>
                    <a:pt x="8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38" name=""/>
          <p:cNvGrpSpPr/>
          <p:nvPr/>
        </p:nvGrpSpPr>
        <p:grpSpPr>
          <a:xfrm>
            <a:off x="7972560" y="4849920"/>
            <a:ext cx="10800" cy="7920"/>
            <a:chOff x="7972560" y="4849920"/>
            <a:chExt cx="10800" cy="7920"/>
          </a:xfrm>
        </p:grpSpPr>
        <p:sp>
          <p:nvSpPr>
            <p:cNvPr id="939" name=""/>
            <p:cNvSpPr/>
            <p:nvPr/>
          </p:nvSpPr>
          <p:spPr>
            <a:xfrm>
              <a:off x="7972560" y="4849920"/>
              <a:ext cx="108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7972560" y="4849920"/>
              <a:ext cx="10800" cy="7920"/>
            </a:xfrm>
            <a:custGeom>
              <a:avLst/>
              <a:gdLst/>
              <a:ahLst/>
              <a:rect l="l" t="t" r="r" b="b"/>
              <a:pathLst>
                <a:path w="17" h="11">
                  <a:moveTo>
                    <a:pt x="0" y="0"/>
                  </a:moveTo>
                  <a:lnTo>
                    <a:pt x="17" y="0"/>
                  </a:lnTo>
                  <a:lnTo>
                    <a:pt x="17" y="11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41" name=""/>
          <p:cNvGrpSpPr/>
          <p:nvPr/>
        </p:nvGrpSpPr>
        <p:grpSpPr>
          <a:xfrm>
            <a:off x="7951680" y="4871880"/>
            <a:ext cx="17640" cy="6480"/>
            <a:chOff x="7951680" y="4871880"/>
            <a:chExt cx="17640" cy="6480"/>
          </a:xfrm>
        </p:grpSpPr>
        <p:sp>
          <p:nvSpPr>
            <p:cNvPr id="942" name=""/>
            <p:cNvSpPr/>
            <p:nvPr/>
          </p:nvSpPr>
          <p:spPr>
            <a:xfrm>
              <a:off x="7951680" y="4871880"/>
              <a:ext cx="17640" cy="6480"/>
            </a:xfrm>
            <a:custGeom>
              <a:avLst/>
              <a:gdLst/>
              <a:ahLst/>
              <a:rect l="l" t="t" r="r" b="b"/>
              <a:pathLst>
                <a:path w="22" h="7">
                  <a:moveTo>
                    <a:pt x="0" y="0"/>
                  </a:moveTo>
                  <a:lnTo>
                    <a:pt x="22" y="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7951680" y="4871880"/>
              <a:ext cx="17640" cy="6480"/>
            </a:xfrm>
            <a:prstGeom prst="line">
              <a:avLst/>
            </a:prstGeom>
            <a:ln w="111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44" name=""/>
          <p:cNvGrpSpPr/>
          <p:nvPr/>
        </p:nvGrpSpPr>
        <p:grpSpPr>
          <a:xfrm>
            <a:off x="8021520" y="4870440"/>
            <a:ext cx="32040" cy="22320"/>
            <a:chOff x="8021520" y="4870440"/>
            <a:chExt cx="32040" cy="22320"/>
          </a:xfrm>
        </p:grpSpPr>
        <p:sp>
          <p:nvSpPr>
            <p:cNvPr id="945" name=""/>
            <p:cNvSpPr/>
            <p:nvPr/>
          </p:nvSpPr>
          <p:spPr>
            <a:xfrm>
              <a:off x="8021520" y="4870440"/>
              <a:ext cx="32040" cy="2232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8021520" y="4870440"/>
              <a:ext cx="32040" cy="22320"/>
            </a:xfrm>
            <a:custGeom>
              <a:avLst/>
              <a:gdLst/>
              <a:ahLst/>
              <a:rect l="l" t="t" r="r" b="b"/>
              <a:pathLst>
                <a:path w="43" h="29">
                  <a:moveTo>
                    <a:pt x="0" y="0"/>
                  </a:moveTo>
                  <a:lnTo>
                    <a:pt x="43" y="4"/>
                  </a:lnTo>
                  <a:lnTo>
                    <a:pt x="39" y="18"/>
                  </a:lnTo>
                  <a:lnTo>
                    <a:pt x="7" y="29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47" name=""/>
          <p:cNvGrpSpPr/>
          <p:nvPr/>
        </p:nvGrpSpPr>
        <p:grpSpPr>
          <a:xfrm>
            <a:off x="8074080" y="4867200"/>
            <a:ext cx="38160" cy="11160"/>
            <a:chOff x="8074080" y="4867200"/>
            <a:chExt cx="38160" cy="11160"/>
          </a:xfrm>
        </p:grpSpPr>
        <p:sp>
          <p:nvSpPr>
            <p:cNvPr id="948" name=""/>
            <p:cNvSpPr/>
            <p:nvPr/>
          </p:nvSpPr>
          <p:spPr>
            <a:xfrm>
              <a:off x="8074080" y="4867200"/>
              <a:ext cx="38160" cy="1116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8074080" y="4867200"/>
              <a:ext cx="38160" cy="11160"/>
            </a:xfrm>
            <a:custGeom>
              <a:avLst/>
              <a:gdLst/>
              <a:ahLst/>
              <a:rect l="l" t="t" r="r" b="b"/>
              <a:pathLst>
                <a:path w="50" h="14">
                  <a:moveTo>
                    <a:pt x="0" y="0"/>
                  </a:moveTo>
                  <a:lnTo>
                    <a:pt x="50" y="3"/>
                  </a:lnTo>
                  <a:lnTo>
                    <a:pt x="43" y="1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50" name=""/>
          <p:cNvGrpSpPr/>
          <p:nvPr/>
        </p:nvGrpSpPr>
        <p:grpSpPr>
          <a:xfrm>
            <a:off x="7983360" y="4870440"/>
            <a:ext cx="6480" cy="19080"/>
            <a:chOff x="7983360" y="4870440"/>
            <a:chExt cx="6480" cy="19080"/>
          </a:xfrm>
        </p:grpSpPr>
        <p:sp>
          <p:nvSpPr>
            <p:cNvPr id="951" name=""/>
            <p:cNvSpPr/>
            <p:nvPr/>
          </p:nvSpPr>
          <p:spPr>
            <a:xfrm>
              <a:off x="7983360" y="4870440"/>
              <a:ext cx="6480" cy="1908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7983360" y="4870440"/>
              <a:ext cx="6480" cy="19080"/>
            </a:xfrm>
            <a:custGeom>
              <a:avLst/>
              <a:gdLst/>
              <a:ahLst/>
              <a:rect l="l" t="t" r="r" b="b"/>
              <a:pathLst>
                <a:path w="8" h="25">
                  <a:moveTo>
                    <a:pt x="0" y="0"/>
                  </a:moveTo>
                  <a:lnTo>
                    <a:pt x="8" y="22"/>
                  </a:lnTo>
                  <a:lnTo>
                    <a:pt x="3" y="25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953" name=""/>
          <p:cNvSpPr/>
          <p:nvPr/>
        </p:nvSpPr>
        <p:spPr>
          <a:xfrm>
            <a:off x="6541920" y="3876840"/>
            <a:ext cx="617760" cy="542880"/>
          </a:xfrm>
          <a:custGeom>
            <a:avLst/>
            <a:gdLst/>
            <a:ahLst/>
            <a:rect l="l" t="t" r="r" b="b"/>
            <a:pathLst>
              <a:path w="796" h="685">
                <a:moveTo>
                  <a:pt x="0" y="18"/>
                </a:moveTo>
                <a:lnTo>
                  <a:pt x="155" y="10"/>
                </a:lnTo>
                <a:lnTo>
                  <a:pt x="402" y="0"/>
                </a:lnTo>
                <a:lnTo>
                  <a:pt x="434" y="14"/>
                </a:lnTo>
                <a:lnTo>
                  <a:pt x="441" y="39"/>
                </a:lnTo>
                <a:lnTo>
                  <a:pt x="427" y="54"/>
                </a:lnTo>
                <a:lnTo>
                  <a:pt x="445" y="86"/>
                </a:lnTo>
                <a:lnTo>
                  <a:pt x="459" y="118"/>
                </a:lnTo>
                <a:lnTo>
                  <a:pt x="438" y="143"/>
                </a:lnTo>
                <a:lnTo>
                  <a:pt x="434" y="168"/>
                </a:lnTo>
                <a:lnTo>
                  <a:pt x="427" y="186"/>
                </a:lnTo>
                <a:lnTo>
                  <a:pt x="398" y="211"/>
                </a:lnTo>
                <a:lnTo>
                  <a:pt x="395" y="261"/>
                </a:lnTo>
                <a:lnTo>
                  <a:pt x="366" y="308"/>
                </a:lnTo>
                <a:lnTo>
                  <a:pt x="398" y="351"/>
                </a:lnTo>
                <a:lnTo>
                  <a:pt x="639" y="333"/>
                </a:lnTo>
                <a:lnTo>
                  <a:pt x="635" y="376"/>
                </a:lnTo>
                <a:lnTo>
                  <a:pt x="692" y="473"/>
                </a:lnTo>
                <a:lnTo>
                  <a:pt x="707" y="466"/>
                </a:lnTo>
                <a:lnTo>
                  <a:pt x="732" y="509"/>
                </a:lnTo>
                <a:lnTo>
                  <a:pt x="696" y="545"/>
                </a:lnTo>
                <a:lnTo>
                  <a:pt x="721" y="573"/>
                </a:lnTo>
                <a:lnTo>
                  <a:pt x="757" y="577"/>
                </a:lnTo>
                <a:lnTo>
                  <a:pt x="764" y="613"/>
                </a:lnTo>
                <a:lnTo>
                  <a:pt x="796" y="638"/>
                </a:lnTo>
                <a:lnTo>
                  <a:pt x="786" y="656"/>
                </a:lnTo>
                <a:lnTo>
                  <a:pt x="732" y="685"/>
                </a:lnTo>
                <a:lnTo>
                  <a:pt x="700" y="638"/>
                </a:lnTo>
                <a:lnTo>
                  <a:pt x="675" y="620"/>
                </a:lnTo>
                <a:lnTo>
                  <a:pt x="624" y="670"/>
                </a:lnTo>
                <a:lnTo>
                  <a:pt x="571" y="642"/>
                </a:lnTo>
                <a:lnTo>
                  <a:pt x="549" y="649"/>
                </a:lnTo>
                <a:lnTo>
                  <a:pt x="538" y="681"/>
                </a:lnTo>
                <a:lnTo>
                  <a:pt x="474" y="652"/>
                </a:lnTo>
                <a:lnTo>
                  <a:pt x="359" y="606"/>
                </a:lnTo>
                <a:lnTo>
                  <a:pt x="330" y="599"/>
                </a:lnTo>
                <a:lnTo>
                  <a:pt x="305" y="617"/>
                </a:lnTo>
                <a:lnTo>
                  <a:pt x="262" y="599"/>
                </a:lnTo>
                <a:lnTo>
                  <a:pt x="219" y="584"/>
                </a:lnTo>
                <a:lnTo>
                  <a:pt x="180" y="584"/>
                </a:lnTo>
                <a:lnTo>
                  <a:pt x="126" y="559"/>
                </a:lnTo>
                <a:lnTo>
                  <a:pt x="104" y="573"/>
                </a:lnTo>
                <a:lnTo>
                  <a:pt x="40" y="573"/>
                </a:lnTo>
                <a:lnTo>
                  <a:pt x="65" y="541"/>
                </a:lnTo>
                <a:lnTo>
                  <a:pt x="69" y="513"/>
                </a:lnTo>
                <a:lnTo>
                  <a:pt x="65" y="487"/>
                </a:lnTo>
                <a:lnTo>
                  <a:pt x="72" y="462"/>
                </a:lnTo>
                <a:lnTo>
                  <a:pt x="72" y="423"/>
                </a:lnTo>
                <a:lnTo>
                  <a:pt x="83" y="387"/>
                </a:lnTo>
                <a:lnTo>
                  <a:pt x="90" y="326"/>
                </a:lnTo>
                <a:lnTo>
                  <a:pt x="72" y="308"/>
                </a:lnTo>
                <a:lnTo>
                  <a:pt x="61" y="276"/>
                </a:lnTo>
                <a:lnTo>
                  <a:pt x="51" y="254"/>
                </a:lnTo>
                <a:lnTo>
                  <a:pt x="47" y="222"/>
                </a:lnTo>
                <a:lnTo>
                  <a:pt x="33" y="211"/>
                </a:lnTo>
                <a:lnTo>
                  <a:pt x="4" y="190"/>
                </a:lnTo>
                <a:lnTo>
                  <a:pt x="0" y="18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954" name=""/>
          <p:cNvGrpSpPr/>
          <p:nvPr/>
        </p:nvGrpSpPr>
        <p:grpSpPr>
          <a:xfrm>
            <a:off x="8659800" y="2157480"/>
            <a:ext cx="45720" cy="90360"/>
            <a:chOff x="8659800" y="2157480"/>
            <a:chExt cx="45720" cy="90360"/>
          </a:xfrm>
        </p:grpSpPr>
        <p:sp>
          <p:nvSpPr>
            <p:cNvPr id="955" name=""/>
            <p:cNvSpPr/>
            <p:nvPr/>
          </p:nvSpPr>
          <p:spPr>
            <a:xfrm>
              <a:off x="8659800" y="2157480"/>
              <a:ext cx="45720" cy="90360"/>
            </a:xfrm>
            <a:custGeom>
              <a:avLst/>
              <a:gdLst/>
              <a:ahLst/>
              <a:rect l="l" t="t" r="r" b="b"/>
              <a:pathLst>
                <a:path w="57" h="114">
                  <a:moveTo>
                    <a:pt x="0" y="0"/>
                  </a:moveTo>
                  <a:lnTo>
                    <a:pt x="57" y="1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8659800" y="2157480"/>
              <a:ext cx="45720" cy="9036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957" name=""/>
          <p:cNvGrpSpPr/>
          <p:nvPr/>
        </p:nvGrpSpPr>
        <p:grpSpPr>
          <a:xfrm>
            <a:off x="3657600" y="1117440"/>
            <a:ext cx="5194800" cy="3641760"/>
            <a:chOff x="3657600" y="1117440"/>
            <a:chExt cx="5194800" cy="3641760"/>
          </a:xfrm>
        </p:grpSpPr>
        <p:grpSp>
          <p:nvGrpSpPr>
            <p:cNvPr id="958" name=""/>
            <p:cNvGrpSpPr/>
            <p:nvPr/>
          </p:nvGrpSpPr>
          <p:grpSpPr>
            <a:xfrm>
              <a:off x="3657600" y="1117440"/>
              <a:ext cx="5194800" cy="3641760"/>
              <a:chOff x="3657600" y="1117440"/>
              <a:chExt cx="5194800" cy="3641760"/>
            </a:xfrm>
          </p:grpSpPr>
          <p:sp>
            <p:nvSpPr>
              <p:cNvPr id="959" name=""/>
              <p:cNvSpPr/>
              <p:nvPr/>
            </p:nvSpPr>
            <p:spPr>
              <a:xfrm flipV="1">
                <a:off x="7136640" y="4257360"/>
                <a:ext cx="33840" cy="136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960" name=""/>
              <p:cNvGrpSpPr/>
              <p:nvPr/>
            </p:nvGrpSpPr>
            <p:grpSpPr>
              <a:xfrm>
                <a:off x="3657600" y="1641240"/>
                <a:ext cx="5128200" cy="3032280"/>
                <a:chOff x="3657600" y="1641240"/>
                <a:chExt cx="5128200" cy="3032280"/>
              </a:xfrm>
            </p:grpSpPr>
            <p:sp>
              <p:nvSpPr>
                <p:cNvPr id="961" name=""/>
                <p:cNvSpPr/>
                <p:nvPr/>
              </p:nvSpPr>
              <p:spPr>
                <a:xfrm flipH="1">
                  <a:off x="8727120" y="2230200"/>
                  <a:ext cx="58680" cy="19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7720" bIns="-27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grpSp>
              <p:nvGrpSpPr>
                <p:cNvPr id="962" name=""/>
                <p:cNvGrpSpPr/>
                <p:nvPr/>
              </p:nvGrpSpPr>
              <p:grpSpPr>
                <a:xfrm>
                  <a:off x="3657600" y="1641240"/>
                  <a:ext cx="3917520" cy="3032280"/>
                  <a:chOff x="3657600" y="1641240"/>
                  <a:chExt cx="3917520" cy="3032280"/>
                </a:xfrm>
              </p:grpSpPr>
              <p:sp>
                <p:nvSpPr>
                  <p:cNvPr id="963" name=""/>
                  <p:cNvSpPr/>
                  <p:nvPr/>
                </p:nvSpPr>
                <p:spPr>
                  <a:xfrm flipH="1">
                    <a:off x="5556240" y="3924360"/>
                    <a:ext cx="69480" cy="3412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964" name=""/>
                  <p:cNvSpPr/>
                  <p:nvPr/>
                </p:nvSpPr>
                <p:spPr>
                  <a:xfrm>
                    <a:off x="3742560" y="1641240"/>
                    <a:ext cx="838800" cy="552600"/>
                  </a:xfrm>
                  <a:custGeom>
                    <a:avLst/>
                    <a:gdLst/>
                    <a:ahLst/>
                    <a:rect l="l" t="t" r="r" b="b"/>
                    <a:pathLst>
                      <a:path w="1083" h="695">
                        <a:moveTo>
                          <a:pt x="36" y="695"/>
                        </a:moveTo>
                        <a:lnTo>
                          <a:pt x="0" y="616"/>
                        </a:lnTo>
                        <a:lnTo>
                          <a:pt x="222" y="308"/>
                        </a:lnTo>
                        <a:lnTo>
                          <a:pt x="287" y="272"/>
                        </a:lnTo>
                        <a:lnTo>
                          <a:pt x="337" y="251"/>
                        </a:lnTo>
                        <a:lnTo>
                          <a:pt x="495" y="308"/>
                        </a:lnTo>
                        <a:lnTo>
                          <a:pt x="839" y="36"/>
                        </a:lnTo>
                        <a:lnTo>
                          <a:pt x="939" y="0"/>
                        </a:lnTo>
                        <a:lnTo>
                          <a:pt x="1083" y="7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965" name=""/>
                  <p:cNvSpPr/>
                  <p:nvPr/>
                </p:nvSpPr>
                <p:spPr>
                  <a:xfrm>
                    <a:off x="3702600" y="2317680"/>
                    <a:ext cx="204480" cy="20952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264">
                        <a:moveTo>
                          <a:pt x="41" y="0"/>
                        </a:moveTo>
                        <a:lnTo>
                          <a:pt x="0" y="120"/>
                        </a:lnTo>
                        <a:lnTo>
                          <a:pt x="263" y="26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966" name=""/>
                  <p:cNvSpPr/>
                  <p:nvPr/>
                </p:nvSpPr>
                <p:spPr>
                  <a:xfrm>
                    <a:off x="3657600" y="2555640"/>
                    <a:ext cx="178200" cy="250920"/>
                  </a:xfrm>
                  <a:custGeom>
                    <a:avLst/>
                    <a:gdLst/>
                    <a:ahLst/>
                    <a:rect l="l" t="t" r="r" b="b"/>
                    <a:pathLst>
                      <a:path w="229" h="315">
                        <a:moveTo>
                          <a:pt x="0" y="0"/>
                        </a:moveTo>
                        <a:lnTo>
                          <a:pt x="98" y="315"/>
                        </a:lnTo>
                        <a:lnTo>
                          <a:pt x="229" y="30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967" name=""/>
                  <p:cNvSpPr/>
                  <p:nvPr/>
                </p:nvSpPr>
                <p:spPr>
                  <a:xfrm>
                    <a:off x="3924000" y="2905200"/>
                    <a:ext cx="71280" cy="372960"/>
                  </a:xfrm>
                  <a:custGeom>
                    <a:avLst/>
                    <a:gdLst/>
                    <a:ahLst/>
                    <a:rect l="l" t="t" r="r" b="b"/>
                    <a:pathLst>
                      <a:path w="91" h="470">
                        <a:moveTo>
                          <a:pt x="0" y="0"/>
                        </a:moveTo>
                        <a:lnTo>
                          <a:pt x="91" y="18"/>
                        </a:lnTo>
                        <a:lnTo>
                          <a:pt x="57" y="47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968" name=""/>
                  <p:cNvSpPr/>
                  <p:nvPr/>
                </p:nvSpPr>
                <p:spPr>
                  <a:xfrm>
                    <a:off x="3902400" y="3028680"/>
                    <a:ext cx="204480" cy="424080"/>
                  </a:xfrm>
                  <a:custGeom>
                    <a:avLst/>
                    <a:gdLst/>
                    <a:ahLst/>
                    <a:rect l="l" t="t" r="r" b="b"/>
                    <a:pathLst>
                      <a:path w="264" h="534">
                        <a:moveTo>
                          <a:pt x="0" y="0"/>
                        </a:moveTo>
                        <a:lnTo>
                          <a:pt x="99" y="161"/>
                        </a:lnTo>
                        <a:lnTo>
                          <a:pt x="247" y="396"/>
                        </a:lnTo>
                        <a:lnTo>
                          <a:pt x="264" y="495"/>
                        </a:lnTo>
                        <a:lnTo>
                          <a:pt x="120" y="53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969" name=""/>
                  <p:cNvSpPr/>
                  <p:nvPr/>
                </p:nvSpPr>
                <p:spPr>
                  <a:xfrm>
                    <a:off x="3876120" y="3155760"/>
                    <a:ext cx="199440" cy="2732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970" name=""/>
                  <p:cNvSpPr/>
                  <p:nvPr/>
                </p:nvSpPr>
                <p:spPr>
                  <a:xfrm>
                    <a:off x="4094280" y="3384360"/>
                    <a:ext cx="55800" cy="304920"/>
                  </a:xfrm>
                  <a:custGeom>
                    <a:avLst/>
                    <a:gdLst/>
                    <a:ahLst/>
                    <a:rect l="l" t="t" r="r" b="b"/>
                    <a:pathLst>
                      <a:path w="74" h="384">
                        <a:moveTo>
                          <a:pt x="17" y="0"/>
                        </a:moveTo>
                        <a:lnTo>
                          <a:pt x="74" y="76"/>
                        </a:lnTo>
                        <a:lnTo>
                          <a:pt x="63" y="253"/>
                        </a:lnTo>
                        <a:lnTo>
                          <a:pt x="29" y="384"/>
                        </a:lnTo>
                        <a:lnTo>
                          <a:pt x="0" y="287"/>
                        </a:lnTo>
                        <a:lnTo>
                          <a:pt x="63" y="26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971" name=""/>
                  <p:cNvSpPr/>
                  <p:nvPr/>
                </p:nvSpPr>
                <p:spPr>
                  <a:xfrm flipH="1">
                    <a:off x="5961600" y="4376520"/>
                    <a:ext cx="75600" cy="1508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972" name=""/>
                  <p:cNvSpPr/>
                  <p:nvPr/>
                </p:nvSpPr>
                <p:spPr>
                  <a:xfrm>
                    <a:off x="6144120" y="4413240"/>
                    <a:ext cx="204480" cy="260280"/>
                  </a:xfrm>
                  <a:custGeom>
                    <a:avLst/>
                    <a:gdLst/>
                    <a:ahLst/>
                    <a:rect l="l" t="t" r="r" b="b"/>
                    <a:pathLst>
                      <a:path w="263" h="328">
                        <a:moveTo>
                          <a:pt x="5" y="328"/>
                        </a:moveTo>
                        <a:lnTo>
                          <a:pt x="0" y="195"/>
                        </a:lnTo>
                        <a:lnTo>
                          <a:pt x="34" y="138"/>
                        </a:lnTo>
                        <a:lnTo>
                          <a:pt x="154" y="46"/>
                        </a:lnTo>
                        <a:lnTo>
                          <a:pt x="263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973" name=""/>
                  <p:cNvSpPr/>
                  <p:nvPr/>
                </p:nvSpPr>
                <p:spPr>
                  <a:xfrm>
                    <a:off x="7181640" y="2914560"/>
                    <a:ext cx="393480" cy="396720"/>
                  </a:xfrm>
                  <a:custGeom>
                    <a:avLst/>
                    <a:gdLst/>
                    <a:ahLst/>
                    <a:rect l="l" t="t" r="r" b="b"/>
                    <a:pathLst>
                      <a:path w="507" h="500">
                        <a:moveTo>
                          <a:pt x="507" y="0"/>
                        </a:moveTo>
                        <a:lnTo>
                          <a:pt x="387" y="184"/>
                        </a:lnTo>
                        <a:lnTo>
                          <a:pt x="0" y="50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</p:grpSp>
          <p:sp>
            <p:nvSpPr>
              <p:cNvPr id="974" name=""/>
              <p:cNvSpPr/>
              <p:nvPr/>
            </p:nvSpPr>
            <p:spPr>
              <a:xfrm flipH="1" flipV="1">
                <a:off x="7170840" y="3740040"/>
                <a:ext cx="63360" cy="223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975" name=""/>
              <p:cNvGrpSpPr/>
              <p:nvPr/>
            </p:nvGrpSpPr>
            <p:grpSpPr>
              <a:xfrm>
                <a:off x="4124160" y="2495520"/>
                <a:ext cx="3750120" cy="1762200"/>
                <a:chOff x="4124160" y="2495520"/>
                <a:chExt cx="3750120" cy="1762200"/>
              </a:xfrm>
            </p:grpSpPr>
            <p:sp>
              <p:nvSpPr>
                <p:cNvPr id="976" name=""/>
                <p:cNvSpPr/>
                <p:nvPr/>
              </p:nvSpPr>
              <p:spPr>
                <a:xfrm>
                  <a:off x="4124160" y="3402000"/>
                  <a:ext cx="285480" cy="46080"/>
                </a:xfrm>
                <a:custGeom>
                  <a:avLst/>
                  <a:gdLst/>
                  <a:ahLst/>
                  <a:rect l="l" t="t" r="r" b="b"/>
                  <a:pathLst>
                    <a:path w="367" h="57">
                      <a:moveTo>
                        <a:pt x="29" y="44"/>
                      </a:moveTo>
                      <a:lnTo>
                        <a:pt x="310" y="57"/>
                      </a:lnTo>
                      <a:lnTo>
                        <a:pt x="367" y="10"/>
                      </a:lnTo>
                      <a:lnTo>
                        <a:pt x="258" y="0"/>
                      </a:lnTo>
                      <a:lnTo>
                        <a:pt x="0" y="1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720" bIns="-7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77" name=""/>
                <p:cNvSpPr/>
                <p:nvPr/>
              </p:nvSpPr>
              <p:spPr>
                <a:xfrm>
                  <a:off x="5291640" y="3952800"/>
                  <a:ext cx="627840" cy="304920"/>
                </a:xfrm>
                <a:custGeom>
                  <a:avLst/>
                  <a:gdLst/>
                  <a:ahLst/>
                  <a:rect l="l" t="t" r="r" b="b"/>
                  <a:pathLst>
                    <a:path w="810" h="383">
                      <a:moveTo>
                        <a:pt x="0" y="0"/>
                      </a:moveTo>
                      <a:lnTo>
                        <a:pt x="414" y="252"/>
                      </a:lnTo>
                      <a:lnTo>
                        <a:pt x="810" y="38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78" name=""/>
                <p:cNvSpPr/>
                <p:nvPr/>
              </p:nvSpPr>
              <p:spPr>
                <a:xfrm flipH="1">
                  <a:off x="5396760" y="2495520"/>
                  <a:ext cx="27720" cy="1508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79" name=""/>
                <p:cNvSpPr/>
                <p:nvPr/>
              </p:nvSpPr>
              <p:spPr>
                <a:xfrm>
                  <a:off x="5347080" y="2651040"/>
                  <a:ext cx="2015640" cy="1274760"/>
                </a:xfrm>
                <a:custGeom>
                  <a:avLst/>
                  <a:gdLst/>
                  <a:ahLst/>
                  <a:rect l="l" t="t" r="r" b="b"/>
                  <a:pathLst>
                    <a:path w="2599" h="1606">
                      <a:moveTo>
                        <a:pt x="0" y="1606"/>
                      </a:moveTo>
                      <a:lnTo>
                        <a:pt x="103" y="1531"/>
                      </a:lnTo>
                      <a:lnTo>
                        <a:pt x="414" y="1257"/>
                      </a:lnTo>
                      <a:lnTo>
                        <a:pt x="534" y="970"/>
                      </a:lnTo>
                      <a:lnTo>
                        <a:pt x="677" y="843"/>
                      </a:lnTo>
                      <a:lnTo>
                        <a:pt x="1405" y="109"/>
                      </a:lnTo>
                      <a:lnTo>
                        <a:pt x="2031" y="0"/>
                      </a:lnTo>
                      <a:lnTo>
                        <a:pt x="2341" y="73"/>
                      </a:lnTo>
                      <a:lnTo>
                        <a:pt x="2427" y="454"/>
                      </a:lnTo>
                      <a:lnTo>
                        <a:pt x="2500" y="498"/>
                      </a:lnTo>
                      <a:lnTo>
                        <a:pt x="2599" y="75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0" name=""/>
                <p:cNvSpPr/>
                <p:nvPr/>
              </p:nvSpPr>
              <p:spPr>
                <a:xfrm>
                  <a:off x="6103800" y="2923920"/>
                  <a:ext cx="18360" cy="158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1" name=""/>
                <p:cNvSpPr/>
                <p:nvPr/>
              </p:nvSpPr>
              <p:spPr>
                <a:xfrm>
                  <a:off x="5468040" y="3538440"/>
                  <a:ext cx="697680" cy="501480"/>
                </a:xfrm>
                <a:custGeom>
                  <a:avLst/>
                  <a:gdLst/>
                  <a:ahLst/>
                  <a:rect l="l" t="t" r="r" b="b"/>
                  <a:pathLst>
                    <a:path w="900" h="631">
                      <a:moveTo>
                        <a:pt x="0" y="631"/>
                      </a:moveTo>
                      <a:lnTo>
                        <a:pt x="269" y="504"/>
                      </a:lnTo>
                      <a:lnTo>
                        <a:pt x="407" y="0"/>
                      </a:lnTo>
                      <a:lnTo>
                        <a:pt x="900" y="21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2" name=""/>
                <p:cNvSpPr/>
                <p:nvPr/>
              </p:nvSpPr>
              <p:spPr>
                <a:xfrm flipV="1">
                  <a:off x="6525720" y="3843360"/>
                  <a:ext cx="23040" cy="950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3" name=""/>
                <p:cNvSpPr/>
                <p:nvPr/>
              </p:nvSpPr>
              <p:spPr>
                <a:xfrm>
                  <a:off x="7303680" y="3733560"/>
                  <a:ext cx="28080" cy="1065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4" name=""/>
                <p:cNvSpPr/>
                <p:nvPr/>
              </p:nvSpPr>
              <p:spPr>
                <a:xfrm>
                  <a:off x="7122600" y="3816360"/>
                  <a:ext cx="44640" cy="114120"/>
                </a:xfrm>
                <a:custGeom>
                  <a:avLst/>
                  <a:gdLst/>
                  <a:ahLst/>
                  <a:rect l="l" t="t" r="r" b="b"/>
                  <a:pathLst>
                    <a:path w="57" h="144">
                      <a:moveTo>
                        <a:pt x="57" y="144"/>
                      </a:moveTo>
                      <a:lnTo>
                        <a:pt x="46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5" name=""/>
                <p:cNvSpPr/>
                <p:nvPr/>
              </p:nvSpPr>
              <p:spPr>
                <a:xfrm flipH="1" flipV="1">
                  <a:off x="7548840" y="2806560"/>
                  <a:ext cx="325440" cy="1173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6" name=""/>
                <p:cNvSpPr/>
                <p:nvPr/>
              </p:nvSpPr>
              <p:spPr>
                <a:xfrm flipH="1">
                  <a:off x="6810480" y="3557520"/>
                  <a:ext cx="26280" cy="244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7" name=""/>
                <p:cNvSpPr/>
                <p:nvPr/>
              </p:nvSpPr>
              <p:spPr>
                <a:xfrm>
                  <a:off x="6722640" y="3706560"/>
                  <a:ext cx="43200" cy="1414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8" name=""/>
                <p:cNvSpPr/>
                <p:nvPr/>
              </p:nvSpPr>
              <p:spPr>
                <a:xfrm flipV="1">
                  <a:off x="6618600" y="3884400"/>
                  <a:ext cx="162720" cy="50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1760" bIns="-417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89" name=""/>
                <p:cNvSpPr/>
                <p:nvPr/>
              </p:nvSpPr>
              <p:spPr>
                <a:xfrm>
                  <a:off x="7296120" y="3170160"/>
                  <a:ext cx="178560" cy="68400"/>
                </a:xfrm>
                <a:custGeom>
                  <a:avLst/>
                  <a:gdLst/>
                  <a:ahLst/>
                  <a:rect l="l" t="t" r="r" b="b"/>
                  <a:pathLst>
                    <a:path w="229" h="86">
                      <a:moveTo>
                        <a:pt x="229" y="17"/>
                      </a:moveTo>
                      <a:lnTo>
                        <a:pt x="154" y="8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0" bIns="216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90" name=""/>
                <p:cNvSpPr/>
                <p:nvPr/>
              </p:nvSpPr>
              <p:spPr>
                <a:xfrm flipH="1">
                  <a:off x="7195320" y="3689280"/>
                  <a:ext cx="1080" cy="633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6560" bIns="165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991" name=""/>
                <p:cNvSpPr/>
                <p:nvPr/>
              </p:nvSpPr>
              <p:spPr>
                <a:xfrm flipV="1">
                  <a:off x="6927120" y="3881160"/>
                  <a:ext cx="1080" cy="442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992" name=""/>
              <p:cNvGrpSpPr/>
              <p:nvPr/>
            </p:nvGrpSpPr>
            <p:grpSpPr>
              <a:xfrm>
                <a:off x="3795120" y="1117440"/>
                <a:ext cx="5057280" cy="3641760"/>
                <a:chOff x="3795120" y="1117440"/>
                <a:chExt cx="5057280" cy="3641760"/>
              </a:xfrm>
            </p:grpSpPr>
            <p:grpSp>
              <p:nvGrpSpPr>
                <p:cNvPr id="993" name=""/>
                <p:cNvGrpSpPr/>
                <p:nvPr/>
              </p:nvGrpSpPr>
              <p:grpSpPr>
                <a:xfrm>
                  <a:off x="5115960" y="2122560"/>
                  <a:ext cx="3736440" cy="2358720"/>
                  <a:chOff x="5115960" y="2122560"/>
                  <a:chExt cx="3736440" cy="2358720"/>
                </a:xfrm>
              </p:grpSpPr>
              <p:sp>
                <p:nvSpPr>
                  <p:cNvPr id="994" name=""/>
                  <p:cNvSpPr/>
                  <p:nvPr/>
                </p:nvSpPr>
                <p:spPr>
                  <a:xfrm>
                    <a:off x="5115960" y="2836800"/>
                    <a:ext cx="82080" cy="177840"/>
                  </a:xfrm>
                  <a:custGeom>
                    <a:avLst/>
                    <a:gdLst/>
                    <a:ahLst/>
                    <a:rect l="l" t="t" r="r" b="b"/>
                    <a:pathLst>
                      <a:path w="108" h="222">
                        <a:moveTo>
                          <a:pt x="108" y="222"/>
                        </a:moveTo>
                        <a:lnTo>
                          <a:pt x="65" y="122"/>
                        </a:lnTo>
                        <a:lnTo>
                          <a:pt x="65" y="0"/>
                        </a:lnTo>
                        <a:lnTo>
                          <a:pt x="0" y="5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995" name=""/>
                  <p:cNvSpPr/>
                  <p:nvPr/>
                </p:nvSpPr>
                <p:spPr>
                  <a:xfrm flipH="1">
                    <a:off x="5565240" y="3228840"/>
                    <a:ext cx="66600" cy="730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6280" bIns="262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996" name=""/>
                  <p:cNvSpPr/>
                  <p:nvPr/>
                </p:nvSpPr>
                <p:spPr>
                  <a:xfrm>
                    <a:off x="6224400" y="2760480"/>
                    <a:ext cx="185760" cy="446040"/>
                  </a:xfrm>
                  <a:custGeom>
                    <a:avLst/>
                    <a:gdLst/>
                    <a:ahLst/>
                    <a:rect l="l" t="t" r="r" b="b"/>
                    <a:pathLst>
                      <a:path w="240" h="561">
                        <a:moveTo>
                          <a:pt x="62" y="561"/>
                        </a:moveTo>
                        <a:lnTo>
                          <a:pt x="0" y="412"/>
                        </a:lnTo>
                        <a:lnTo>
                          <a:pt x="24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997" name=""/>
                  <p:cNvSpPr/>
                  <p:nvPr/>
                </p:nvSpPr>
                <p:spPr>
                  <a:xfrm>
                    <a:off x="5801040" y="3024000"/>
                    <a:ext cx="795600" cy="295200"/>
                  </a:xfrm>
                  <a:custGeom>
                    <a:avLst/>
                    <a:gdLst/>
                    <a:ahLst/>
                    <a:rect l="l" t="t" r="r" b="b"/>
                    <a:pathLst>
                      <a:path w="1025" h="373">
                        <a:moveTo>
                          <a:pt x="0" y="373"/>
                        </a:moveTo>
                        <a:lnTo>
                          <a:pt x="509" y="166"/>
                        </a:lnTo>
                        <a:lnTo>
                          <a:pt x="1020" y="127"/>
                        </a:lnTo>
                        <a:lnTo>
                          <a:pt x="1025" y="0"/>
                        </a:lnTo>
                        <a:lnTo>
                          <a:pt x="555" y="9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998" name=""/>
                  <p:cNvSpPr/>
                  <p:nvPr/>
                </p:nvSpPr>
                <p:spPr>
                  <a:xfrm>
                    <a:off x="5920560" y="2658960"/>
                    <a:ext cx="1298880" cy="611280"/>
                  </a:xfrm>
                  <a:custGeom>
                    <a:avLst/>
                    <a:gdLst/>
                    <a:ahLst/>
                    <a:rect l="l" t="t" r="r" b="b"/>
                    <a:pathLst>
                      <a:path w="1674" h="769">
                        <a:moveTo>
                          <a:pt x="1674" y="0"/>
                        </a:moveTo>
                        <a:lnTo>
                          <a:pt x="1205" y="109"/>
                        </a:lnTo>
                        <a:lnTo>
                          <a:pt x="699" y="304"/>
                        </a:lnTo>
                        <a:lnTo>
                          <a:pt x="0" y="76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999" name=""/>
                  <p:cNvSpPr/>
                  <p:nvPr/>
                </p:nvSpPr>
                <p:spPr>
                  <a:xfrm>
                    <a:off x="8709840" y="2122560"/>
                    <a:ext cx="43560" cy="918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000" bIns="45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00" name=""/>
                  <p:cNvSpPr/>
                  <p:nvPr/>
                </p:nvSpPr>
                <p:spPr>
                  <a:xfrm>
                    <a:off x="8727120" y="2259000"/>
                    <a:ext cx="125280" cy="54000"/>
                  </a:xfrm>
                  <a:custGeom>
                    <a:avLst/>
                    <a:gdLst/>
                    <a:ahLst/>
                    <a:rect l="l" t="t" r="r" b="b"/>
                    <a:pathLst>
                      <a:path w="162" h="68">
                        <a:moveTo>
                          <a:pt x="162" y="39"/>
                        </a:moveTo>
                        <a:lnTo>
                          <a:pt x="70" y="68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7200" bIns="7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01" name=""/>
                  <p:cNvSpPr/>
                  <p:nvPr/>
                </p:nvSpPr>
                <p:spPr>
                  <a:xfrm flipH="1">
                    <a:off x="8104680" y="2282760"/>
                    <a:ext cx="57240" cy="185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02" name=""/>
                  <p:cNvSpPr/>
                  <p:nvPr/>
                </p:nvSpPr>
                <p:spPr>
                  <a:xfrm>
                    <a:off x="7959600" y="2282760"/>
                    <a:ext cx="674280" cy="25380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320">
                        <a:moveTo>
                          <a:pt x="0" y="320"/>
                        </a:moveTo>
                        <a:lnTo>
                          <a:pt x="39" y="274"/>
                        </a:lnTo>
                        <a:lnTo>
                          <a:pt x="194" y="234"/>
                        </a:lnTo>
                        <a:lnTo>
                          <a:pt x="344" y="245"/>
                        </a:lnTo>
                        <a:lnTo>
                          <a:pt x="504" y="206"/>
                        </a:lnTo>
                        <a:lnTo>
                          <a:pt x="590" y="222"/>
                        </a:lnTo>
                        <a:lnTo>
                          <a:pt x="739" y="274"/>
                        </a:lnTo>
                        <a:lnTo>
                          <a:pt x="832" y="200"/>
                        </a:lnTo>
                        <a:lnTo>
                          <a:pt x="866" y="172"/>
                        </a:lnTo>
                        <a:lnTo>
                          <a:pt x="853" y="114"/>
                        </a:lnTo>
                        <a:lnTo>
                          <a:pt x="871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03" name=""/>
                  <p:cNvSpPr/>
                  <p:nvPr/>
                </p:nvSpPr>
                <p:spPr>
                  <a:xfrm>
                    <a:off x="7677360" y="2863800"/>
                    <a:ext cx="676080" cy="345960"/>
                  </a:xfrm>
                  <a:custGeom>
                    <a:avLst/>
                    <a:gdLst/>
                    <a:ahLst/>
                    <a:rect l="l" t="t" r="r" b="b"/>
                    <a:pathLst>
                      <a:path w="871" h="436">
                        <a:moveTo>
                          <a:pt x="871" y="41"/>
                        </a:moveTo>
                        <a:lnTo>
                          <a:pt x="785" y="0"/>
                        </a:lnTo>
                        <a:lnTo>
                          <a:pt x="613" y="0"/>
                        </a:lnTo>
                        <a:lnTo>
                          <a:pt x="91" y="109"/>
                        </a:lnTo>
                        <a:lnTo>
                          <a:pt x="104" y="321"/>
                        </a:lnTo>
                        <a:lnTo>
                          <a:pt x="0" y="436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04" name=""/>
                  <p:cNvSpPr/>
                  <p:nvPr/>
                </p:nvSpPr>
                <p:spPr>
                  <a:xfrm>
                    <a:off x="7157880" y="2673360"/>
                    <a:ext cx="761040" cy="1749240"/>
                  </a:xfrm>
                  <a:custGeom>
                    <a:avLst/>
                    <a:gdLst/>
                    <a:ahLst/>
                    <a:rect l="l" t="t" r="r" b="b"/>
                    <a:pathLst>
                      <a:path w="983" h="2203">
                        <a:moveTo>
                          <a:pt x="983" y="0"/>
                        </a:moveTo>
                        <a:lnTo>
                          <a:pt x="839" y="109"/>
                        </a:lnTo>
                        <a:lnTo>
                          <a:pt x="759" y="303"/>
                        </a:lnTo>
                        <a:lnTo>
                          <a:pt x="569" y="602"/>
                        </a:lnTo>
                        <a:lnTo>
                          <a:pt x="506" y="790"/>
                        </a:lnTo>
                        <a:lnTo>
                          <a:pt x="183" y="1142"/>
                        </a:lnTo>
                        <a:lnTo>
                          <a:pt x="86" y="1382"/>
                        </a:lnTo>
                        <a:lnTo>
                          <a:pt x="97" y="1612"/>
                        </a:lnTo>
                        <a:lnTo>
                          <a:pt x="6" y="2047"/>
                        </a:lnTo>
                        <a:lnTo>
                          <a:pt x="0" y="220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05" name=""/>
                  <p:cNvSpPr/>
                  <p:nvPr/>
                </p:nvSpPr>
                <p:spPr>
                  <a:xfrm flipH="1" flipV="1">
                    <a:off x="7886520" y="3693600"/>
                    <a:ext cx="160920" cy="136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06" name=""/>
                  <p:cNvSpPr/>
                  <p:nvPr/>
                </p:nvSpPr>
                <p:spPr>
                  <a:xfrm>
                    <a:off x="6922440" y="4181400"/>
                    <a:ext cx="292680" cy="185760"/>
                  </a:xfrm>
                  <a:custGeom>
                    <a:avLst/>
                    <a:gdLst/>
                    <a:ahLst/>
                    <a:rect l="l" t="t" r="r" b="b"/>
                    <a:pathLst>
                      <a:path w="378" h="235">
                        <a:moveTo>
                          <a:pt x="378" y="110"/>
                        </a:moveTo>
                        <a:lnTo>
                          <a:pt x="190" y="235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07" name=""/>
                  <p:cNvSpPr/>
                  <p:nvPr/>
                </p:nvSpPr>
                <p:spPr>
                  <a:xfrm>
                    <a:off x="7041600" y="2841480"/>
                    <a:ext cx="766080" cy="792360"/>
                  </a:xfrm>
                  <a:custGeom>
                    <a:avLst/>
                    <a:gdLst/>
                    <a:ahLst/>
                    <a:rect l="l" t="t" r="r" b="b"/>
                    <a:pathLst>
                      <a:path w="988" h="999">
                        <a:moveTo>
                          <a:pt x="988" y="0"/>
                        </a:moveTo>
                        <a:lnTo>
                          <a:pt x="884" y="167"/>
                        </a:lnTo>
                        <a:lnTo>
                          <a:pt x="803" y="350"/>
                        </a:lnTo>
                        <a:lnTo>
                          <a:pt x="443" y="678"/>
                        </a:lnTo>
                        <a:lnTo>
                          <a:pt x="156" y="981"/>
                        </a:lnTo>
                        <a:lnTo>
                          <a:pt x="0" y="99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08" name=""/>
                  <p:cNvSpPr/>
                  <p:nvPr/>
                </p:nvSpPr>
                <p:spPr>
                  <a:xfrm>
                    <a:off x="6677280" y="3706560"/>
                    <a:ext cx="303480" cy="774720"/>
                  </a:xfrm>
                  <a:custGeom>
                    <a:avLst/>
                    <a:gdLst/>
                    <a:ahLst/>
                    <a:rect l="l" t="t" r="r" b="b"/>
                    <a:pathLst>
                      <a:path w="393" h="976">
                        <a:moveTo>
                          <a:pt x="0" y="976"/>
                        </a:moveTo>
                        <a:lnTo>
                          <a:pt x="138" y="861"/>
                        </a:lnTo>
                        <a:lnTo>
                          <a:pt x="161" y="666"/>
                        </a:lnTo>
                        <a:lnTo>
                          <a:pt x="249" y="219"/>
                        </a:lnTo>
                        <a:lnTo>
                          <a:pt x="393" y="70"/>
                        </a:lnTo>
                        <a:lnTo>
                          <a:pt x="393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09" name=""/>
                  <p:cNvSpPr/>
                  <p:nvPr/>
                </p:nvSpPr>
                <p:spPr>
                  <a:xfrm>
                    <a:off x="7256880" y="2846160"/>
                    <a:ext cx="158040" cy="378000"/>
                  </a:xfrm>
                  <a:custGeom>
                    <a:avLst/>
                    <a:gdLst/>
                    <a:ahLst/>
                    <a:rect l="l" t="t" r="r" b="b"/>
                    <a:pathLst>
                      <a:path w="204" h="477">
                        <a:moveTo>
                          <a:pt x="204" y="0"/>
                        </a:moveTo>
                        <a:lnTo>
                          <a:pt x="0" y="28"/>
                        </a:lnTo>
                        <a:lnTo>
                          <a:pt x="23" y="47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10" name=""/>
                  <p:cNvSpPr/>
                  <p:nvPr/>
                </p:nvSpPr>
                <p:spPr>
                  <a:xfrm>
                    <a:off x="6899040" y="3392280"/>
                    <a:ext cx="249120" cy="451080"/>
                  </a:xfrm>
                  <a:custGeom>
                    <a:avLst/>
                    <a:gdLst/>
                    <a:ahLst/>
                    <a:rect l="l" t="t" r="r" b="b"/>
                    <a:pathLst>
                      <a:path w="321" h="568">
                        <a:moveTo>
                          <a:pt x="0" y="568"/>
                        </a:moveTo>
                        <a:lnTo>
                          <a:pt x="11" y="466"/>
                        </a:lnTo>
                        <a:lnTo>
                          <a:pt x="177" y="352"/>
                        </a:lnTo>
                        <a:lnTo>
                          <a:pt x="321" y="41"/>
                        </a:lnTo>
                        <a:lnTo>
                          <a:pt x="315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11" name=""/>
                  <p:cNvSpPr/>
                  <p:nvPr/>
                </p:nvSpPr>
                <p:spPr>
                  <a:xfrm>
                    <a:off x="6424560" y="3762360"/>
                    <a:ext cx="497520" cy="341280"/>
                  </a:xfrm>
                  <a:custGeom>
                    <a:avLst/>
                    <a:gdLst/>
                    <a:ahLst/>
                    <a:rect l="l" t="t" r="r" b="b"/>
                    <a:pathLst>
                      <a:path w="642" h="431">
                        <a:moveTo>
                          <a:pt x="0" y="431"/>
                        </a:moveTo>
                        <a:lnTo>
                          <a:pt x="211" y="327"/>
                        </a:lnTo>
                        <a:lnTo>
                          <a:pt x="435" y="137"/>
                        </a:lnTo>
                        <a:lnTo>
                          <a:pt x="642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grpSp>
              <p:nvGrpSpPr>
                <p:cNvPr id="1012" name=""/>
                <p:cNvGrpSpPr/>
                <p:nvPr/>
              </p:nvGrpSpPr>
              <p:grpSpPr>
                <a:xfrm>
                  <a:off x="3795120" y="1117440"/>
                  <a:ext cx="4995360" cy="3641760"/>
                  <a:chOff x="3795120" y="1117440"/>
                  <a:chExt cx="4995360" cy="3641760"/>
                </a:xfrm>
              </p:grpSpPr>
              <p:sp>
                <p:nvSpPr>
                  <p:cNvPr id="1013" name=""/>
                  <p:cNvSpPr/>
                  <p:nvPr/>
                </p:nvSpPr>
                <p:spPr>
                  <a:xfrm>
                    <a:off x="6232320" y="3435120"/>
                    <a:ext cx="262080" cy="933480"/>
                  </a:xfrm>
                  <a:custGeom>
                    <a:avLst/>
                    <a:gdLst/>
                    <a:ahLst/>
                    <a:rect l="l" t="t" r="r" b="b"/>
                    <a:pathLst>
                      <a:path w="338" h="1176">
                        <a:moveTo>
                          <a:pt x="0" y="0"/>
                        </a:moveTo>
                        <a:lnTo>
                          <a:pt x="122" y="667"/>
                        </a:lnTo>
                        <a:lnTo>
                          <a:pt x="302" y="925"/>
                        </a:lnTo>
                        <a:lnTo>
                          <a:pt x="287" y="1090"/>
                        </a:lnTo>
                        <a:lnTo>
                          <a:pt x="338" y="1176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14" name=""/>
                  <p:cNvSpPr/>
                  <p:nvPr/>
                </p:nvSpPr>
                <p:spPr>
                  <a:xfrm>
                    <a:off x="5049360" y="1117440"/>
                    <a:ext cx="15120" cy="325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15" name=""/>
                  <p:cNvSpPr/>
                  <p:nvPr/>
                </p:nvSpPr>
                <p:spPr>
                  <a:xfrm>
                    <a:off x="3836880" y="1209600"/>
                    <a:ext cx="1006200" cy="1820880"/>
                  </a:xfrm>
                  <a:custGeom>
                    <a:avLst/>
                    <a:gdLst/>
                    <a:ahLst/>
                    <a:rect l="l" t="t" r="r" b="b"/>
                    <a:pathLst>
                      <a:path w="1298" h="2295">
                        <a:moveTo>
                          <a:pt x="1205" y="0"/>
                        </a:moveTo>
                        <a:lnTo>
                          <a:pt x="1262" y="136"/>
                        </a:lnTo>
                        <a:lnTo>
                          <a:pt x="1298" y="286"/>
                        </a:lnTo>
                        <a:lnTo>
                          <a:pt x="975" y="401"/>
                        </a:lnTo>
                        <a:lnTo>
                          <a:pt x="946" y="487"/>
                        </a:lnTo>
                        <a:lnTo>
                          <a:pt x="846" y="573"/>
                        </a:lnTo>
                        <a:lnTo>
                          <a:pt x="466" y="882"/>
                        </a:lnTo>
                        <a:lnTo>
                          <a:pt x="79" y="1219"/>
                        </a:lnTo>
                        <a:lnTo>
                          <a:pt x="136" y="1477"/>
                        </a:lnTo>
                        <a:lnTo>
                          <a:pt x="0" y="2008"/>
                        </a:lnTo>
                        <a:lnTo>
                          <a:pt x="86" y="229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16" name=""/>
                  <p:cNvSpPr/>
                  <p:nvPr/>
                </p:nvSpPr>
                <p:spPr>
                  <a:xfrm>
                    <a:off x="3942360" y="1403280"/>
                    <a:ext cx="178200" cy="466560"/>
                  </a:xfrm>
                  <a:custGeom>
                    <a:avLst/>
                    <a:gdLst/>
                    <a:ahLst/>
                    <a:rect l="l" t="t" r="r" b="b"/>
                    <a:pathLst>
                      <a:path w="230" h="589">
                        <a:moveTo>
                          <a:pt x="230" y="0"/>
                        </a:moveTo>
                        <a:lnTo>
                          <a:pt x="172" y="86"/>
                        </a:lnTo>
                        <a:lnTo>
                          <a:pt x="158" y="273"/>
                        </a:lnTo>
                        <a:lnTo>
                          <a:pt x="36" y="373"/>
                        </a:lnTo>
                        <a:lnTo>
                          <a:pt x="0" y="58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17" name=""/>
                  <p:cNvSpPr/>
                  <p:nvPr/>
                </p:nvSpPr>
                <p:spPr>
                  <a:xfrm>
                    <a:off x="4815360" y="1328760"/>
                    <a:ext cx="477360" cy="301680"/>
                  </a:xfrm>
                  <a:custGeom>
                    <a:avLst/>
                    <a:gdLst/>
                    <a:ahLst/>
                    <a:rect l="l" t="t" r="r" b="b"/>
                    <a:pathLst>
                      <a:path w="617" h="380">
                        <a:moveTo>
                          <a:pt x="617" y="380"/>
                        </a:moveTo>
                        <a:lnTo>
                          <a:pt x="430" y="194"/>
                        </a:lnTo>
                        <a:lnTo>
                          <a:pt x="315" y="179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18" name=""/>
                  <p:cNvSpPr/>
                  <p:nvPr/>
                </p:nvSpPr>
                <p:spPr>
                  <a:xfrm>
                    <a:off x="4808880" y="1299960"/>
                    <a:ext cx="3214440" cy="860400"/>
                  </a:xfrm>
                  <a:custGeom>
                    <a:avLst/>
                    <a:gdLst/>
                    <a:ahLst/>
                    <a:rect l="l" t="t" r="r" b="b"/>
                    <a:pathLst>
                      <a:path w="4145" h="1083">
                        <a:moveTo>
                          <a:pt x="0" y="0"/>
                        </a:moveTo>
                        <a:lnTo>
                          <a:pt x="322" y="180"/>
                        </a:lnTo>
                        <a:lnTo>
                          <a:pt x="1283" y="302"/>
                        </a:lnTo>
                        <a:lnTo>
                          <a:pt x="1900" y="423"/>
                        </a:lnTo>
                        <a:lnTo>
                          <a:pt x="2660" y="431"/>
                        </a:lnTo>
                        <a:lnTo>
                          <a:pt x="2825" y="495"/>
                        </a:lnTo>
                        <a:lnTo>
                          <a:pt x="2933" y="395"/>
                        </a:lnTo>
                        <a:lnTo>
                          <a:pt x="3047" y="359"/>
                        </a:lnTo>
                        <a:lnTo>
                          <a:pt x="3908" y="330"/>
                        </a:lnTo>
                        <a:lnTo>
                          <a:pt x="3958" y="345"/>
                        </a:lnTo>
                        <a:lnTo>
                          <a:pt x="4015" y="409"/>
                        </a:lnTo>
                        <a:lnTo>
                          <a:pt x="4066" y="553"/>
                        </a:lnTo>
                        <a:lnTo>
                          <a:pt x="4101" y="969"/>
                        </a:lnTo>
                        <a:lnTo>
                          <a:pt x="4145" y="108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19" name=""/>
                  <p:cNvSpPr/>
                  <p:nvPr/>
                </p:nvSpPr>
                <p:spPr>
                  <a:xfrm>
                    <a:off x="4187520" y="1654200"/>
                    <a:ext cx="961200" cy="1598400"/>
                  </a:xfrm>
                  <a:custGeom>
                    <a:avLst/>
                    <a:gdLst/>
                    <a:ahLst/>
                    <a:rect l="l" t="t" r="r" b="b"/>
                    <a:pathLst>
                      <a:path w="1240" h="2015">
                        <a:moveTo>
                          <a:pt x="71" y="0"/>
                        </a:moveTo>
                        <a:lnTo>
                          <a:pt x="0" y="108"/>
                        </a:lnTo>
                        <a:lnTo>
                          <a:pt x="50" y="287"/>
                        </a:lnTo>
                        <a:lnTo>
                          <a:pt x="272" y="574"/>
                        </a:lnTo>
                        <a:lnTo>
                          <a:pt x="294" y="681"/>
                        </a:lnTo>
                        <a:lnTo>
                          <a:pt x="537" y="1011"/>
                        </a:lnTo>
                        <a:lnTo>
                          <a:pt x="717" y="1004"/>
                        </a:lnTo>
                        <a:lnTo>
                          <a:pt x="760" y="961"/>
                        </a:lnTo>
                        <a:lnTo>
                          <a:pt x="796" y="947"/>
                        </a:lnTo>
                        <a:lnTo>
                          <a:pt x="853" y="990"/>
                        </a:lnTo>
                        <a:lnTo>
                          <a:pt x="925" y="997"/>
                        </a:lnTo>
                        <a:lnTo>
                          <a:pt x="953" y="1126"/>
                        </a:lnTo>
                        <a:lnTo>
                          <a:pt x="1147" y="1320"/>
                        </a:lnTo>
                        <a:lnTo>
                          <a:pt x="1118" y="1477"/>
                        </a:lnTo>
                        <a:lnTo>
                          <a:pt x="1204" y="1542"/>
                        </a:lnTo>
                        <a:lnTo>
                          <a:pt x="1176" y="1664"/>
                        </a:lnTo>
                        <a:lnTo>
                          <a:pt x="1118" y="1736"/>
                        </a:lnTo>
                        <a:lnTo>
                          <a:pt x="1025" y="1786"/>
                        </a:lnTo>
                        <a:lnTo>
                          <a:pt x="1118" y="1922"/>
                        </a:lnTo>
                        <a:lnTo>
                          <a:pt x="1240" y="201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20" name=""/>
                  <p:cNvSpPr/>
                  <p:nvPr/>
                </p:nvSpPr>
                <p:spPr>
                  <a:xfrm>
                    <a:off x="4970520" y="1608120"/>
                    <a:ext cx="189000" cy="984240"/>
                  </a:xfrm>
                  <a:custGeom>
                    <a:avLst/>
                    <a:gdLst/>
                    <a:ahLst/>
                    <a:rect l="l" t="t" r="r" b="b"/>
                    <a:pathLst>
                      <a:path w="243" h="1240">
                        <a:moveTo>
                          <a:pt x="129" y="0"/>
                        </a:moveTo>
                        <a:lnTo>
                          <a:pt x="243" y="789"/>
                        </a:lnTo>
                        <a:lnTo>
                          <a:pt x="0" y="124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21" name=""/>
                  <p:cNvSpPr/>
                  <p:nvPr/>
                </p:nvSpPr>
                <p:spPr>
                  <a:xfrm>
                    <a:off x="3795120" y="2905200"/>
                    <a:ext cx="851040" cy="793440"/>
                  </a:xfrm>
                  <a:custGeom>
                    <a:avLst/>
                    <a:gdLst/>
                    <a:ahLst/>
                    <a:rect l="l" t="t" r="r" b="b"/>
                    <a:pathLst>
                      <a:path w="1097" h="999">
                        <a:moveTo>
                          <a:pt x="172" y="0"/>
                        </a:moveTo>
                        <a:lnTo>
                          <a:pt x="138" y="149"/>
                        </a:lnTo>
                        <a:lnTo>
                          <a:pt x="93" y="211"/>
                        </a:lnTo>
                        <a:lnTo>
                          <a:pt x="109" y="315"/>
                        </a:lnTo>
                        <a:lnTo>
                          <a:pt x="0" y="373"/>
                        </a:lnTo>
                        <a:lnTo>
                          <a:pt x="36" y="563"/>
                        </a:lnTo>
                        <a:lnTo>
                          <a:pt x="161" y="608"/>
                        </a:lnTo>
                        <a:lnTo>
                          <a:pt x="448" y="843"/>
                        </a:lnTo>
                        <a:lnTo>
                          <a:pt x="740" y="900"/>
                        </a:lnTo>
                        <a:lnTo>
                          <a:pt x="1097" y="99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22" name=""/>
                  <p:cNvSpPr/>
                  <p:nvPr/>
                </p:nvSpPr>
                <p:spPr>
                  <a:xfrm flipV="1">
                    <a:off x="4280400" y="3606480"/>
                    <a:ext cx="4320" cy="1047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23" name=""/>
                  <p:cNvSpPr/>
                  <p:nvPr/>
                </p:nvSpPr>
                <p:spPr>
                  <a:xfrm>
                    <a:off x="4568760" y="3398760"/>
                    <a:ext cx="1350360" cy="851040"/>
                  </a:xfrm>
                  <a:custGeom>
                    <a:avLst/>
                    <a:gdLst/>
                    <a:ahLst/>
                    <a:rect l="l" t="t" r="r" b="b"/>
                    <a:pathLst>
                      <a:path w="1740" h="1072">
                        <a:moveTo>
                          <a:pt x="0" y="0"/>
                        </a:moveTo>
                        <a:lnTo>
                          <a:pt x="138" y="533"/>
                        </a:lnTo>
                        <a:lnTo>
                          <a:pt x="419" y="665"/>
                        </a:lnTo>
                        <a:lnTo>
                          <a:pt x="740" y="603"/>
                        </a:lnTo>
                        <a:lnTo>
                          <a:pt x="1740" y="107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24" name=""/>
                  <p:cNvSpPr/>
                  <p:nvPr/>
                </p:nvSpPr>
                <p:spPr>
                  <a:xfrm>
                    <a:off x="5196960" y="2203200"/>
                    <a:ext cx="88200" cy="41436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25" name=""/>
                  <p:cNvSpPr/>
                  <p:nvPr/>
                </p:nvSpPr>
                <p:spPr>
                  <a:xfrm>
                    <a:off x="5027760" y="2560680"/>
                    <a:ext cx="1187640" cy="1009440"/>
                  </a:xfrm>
                  <a:custGeom>
                    <a:avLst/>
                    <a:gdLst/>
                    <a:ahLst/>
                    <a:rect l="l" t="t" r="r" b="b"/>
                    <a:pathLst>
                      <a:path w="1531" h="1273">
                        <a:moveTo>
                          <a:pt x="0" y="0"/>
                        </a:moveTo>
                        <a:lnTo>
                          <a:pt x="81" y="63"/>
                        </a:lnTo>
                        <a:lnTo>
                          <a:pt x="172" y="34"/>
                        </a:lnTo>
                        <a:lnTo>
                          <a:pt x="511" y="120"/>
                        </a:lnTo>
                        <a:lnTo>
                          <a:pt x="590" y="224"/>
                        </a:lnTo>
                        <a:lnTo>
                          <a:pt x="655" y="235"/>
                        </a:lnTo>
                        <a:lnTo>
                          <a:pt x="1336" y="723"/>
                        </a:lnTo>
                        <a:lnTo>
                          <a:pt x="1508" y="746"/>
                        </a:lnTo>
                        <a:lnTo>
                          <a:pt x="1531" y="127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26" name=""/>
                  <p:cNvSpPr/>
                  <p:nvPr/>
                </p:nvSpPr>
                <p:spPr>
                  <a:xfrm>
                    <a:off x="5099040" y="2609640"/>
                    <a:ext cx="1578240" cy="714600"/>
                  </a:xfrm>
                  <a:custGeom>
                    <a:avLst/>
                    <a:gdLst/>
                    <a:ahLst/>
                    <a:rect l="l" t="t" r="r" b="b"/>
                    <a:pathLst>
                      <a:path w="2036" h="900">
                        <a:moveTo>
                          <a:pt x="0" y="0"/>
                        </a:moveTo>
                        <a:lnTo>
                          <a:pt x="263" y="47"/>
                        </a:lnTo>
                        <a:lnTo>
                          <a:pt x="355" y="91"/>
                        </a:lnTo>
                        <a:lnTo>
                          <a:pt x="487" y="143"/>
                        </a:lnTo>
                        <a:lnTo>
                          <a:pt x="568" y="224"/>
                        </a:lnTo>
                        <a:lnTo>
                          <a:pt x="597" y="642"/>
                        </a:lnTo>
                        <a:lnTo>
                          <a:pt x="774" y="895"/>
                        </a:lnTo>
                        <a:lnTo>
                          <a:pt x="1497" y="900"/>
                        </a:lnTo>
                        <a:lnTo>
                          <a:pt x="1817" y="895"/>
                        </a:lnTo>
                        <a:lnTo>
                          <a:pt x="2036" y="82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27" name=""/>
                  <p:cNvSpPr/>
                  <p:nvPr/>
                </p:nvSpPr>
                <p:spPr>
                  <a:xfrm>
                    <a:off x="5558040" y="3041640"/>
                    <a:ext cx="136080" cy="277560"/>
                  </a:xfrm>
                  <a:custGeom>
                    <a:avLst/>
                    <a:gdLst/>
                    <a:ahLst/>
                    <a:rect l="l" t="t" r="r" b="b"/>
                    <a:pathLst>
                      <a:path w="178" h="350">
                        <a:moveTo>
                          <a:pt x="0" y="0"/>
                        </a:moveTo>
                        <a:lnTo>
                          <a:pt x="178" y="143"/>
                        </a:lnTo>
                        <a:lnTo>
                          <a:pt x="178" y="35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28" name=""/>
                  <p:cNvSpPr/>
                  <p:nvPr/>
                </p:nvSpPr>
                <p:spPr>
                  <a:xfrm flipV="1">
                    <a:off x="5587560" y="3925800"/>
                    <a:ext cx="418680" cy="2174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29" name=""/>
                  <p:cNvSpPr/>
                  <p:nvPr/>
                </p:nvSpPr>
                <p:spPr>
                  <a:xfrm flipH="1" flipV="1">
                    <a:off x="5734800" y="4074840"/>
                    <a:ext cx="235440" cy="748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28080" bIns="280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30" name=""/>
                  <p:cNvSpPr/>
                  <p:nvPr/>
                </p:nvSpPr>
                <p:spPr>
                  <a:xfrm>
                    <a:off x="6210720" y="2936880"/>
                    <a:ext cx="288000" cy="565200"/>
                  </a:xfrm>
                  <a:custGeom>
                    <a:avLst/>
                    <a:gdLst/>
                    <a:ahLst/>
                    <a:rect l="l" t="t" r="r" b="b"/>
                    <a:pathLst>
                      <a:path w="373" h="712">
                        <a:moveTo>
                          <a:pt x="373" y="0"/>
                        </a:moveTo>
                        <a:lnTo>
                          <a:pt x="349" y="144"/>
                        </a:lnTo>
                        <a:lnTo>
                          <a:pt x="292" y="266"/>
                        </a:lnTo>
                        <a:lnTo>
                          <a:pt x="253" y="483"/>
                        </a:lnTo>
                        <a:lnTo>
                          <a:pt x="97" y="667"/>
                        </a:lnTo>
                        <a:lnTo>
                          <a:pt x="0" y="71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31" name=""/>
                  <p:cNvSpPr/>
                  <p:nvPr/>
                </p:nvSpPr>
                <p:spPr>
                  <a:xfrm>
                    <a:off x="5919480" y="3292560"/>
                    <a:ext cx="326880" cy="28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23" h="362">
                        <a:moveTo>
                          <a:pt x="68" y="362"/>
                        </a:moveTo>
                        <a:lnTo>
                          <a:pt x="423" y="86"/>
                        </a:lnTo>
                        <a:lnTo>
                          <a:pt x="416" y="28"/>
                        </a:lnTo>
                        <a:lnTo>
                          <a:pt x="377" y="0"/>
                        </a:lnTo>
                        <a:lnTo>
                          <a:pt x="0" y="5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32" name=""/>
                  <p:cNvSpPr/>
                  <p:nvPr/>
                </p:nvSpPr>
                <p:spPr>
                  <a:xfrm>
                    <a:off x="6050880" y="3470040"/>
                    <a:ext cx="978480" cy="228600"/>
                  </a:xfrm>
                  <a:custGeom>
                    <a:avLst/>
                    <a:gdLst/>
                    <a:ahLst/>
                    <a:rect l="l" t="t" r="r" b="b"/>
                    <a:pathLst>
                      <a:path w="1262" h="287">
                        <a:moveTo>
                          <a:pt x="0" y="68"/>
                        </a:moveTo>
                        <a:lnTo>
                          <a:pt x="80" y="154"/>
                        </a:lnTo>
                        <a:lnTo>
                          <a:pt x="182" y="245"/>
                        </a:lnTo>
                        <a:lnTo>
                          <a:pt x="297" y="287"/>
                        </a:lnTo>
                        <a:lnTo>
                          <a:pt x="464" y="281"/>
                        </a:lnTo>
                        <a:lnTo>
                          <a:pt x="860" y="138"/>
                        </a:lnTo>
                        <a:lnTo>
                          <a:pt x="1262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33" name=""/>
                  <p:cNvSpPr/>
                  <p:nvPr/>
                </p:nvSpPr>
                <p:spPr>
                  <a:xfrm>
                    <a:off x="6570720" y="3433680"/>
                    <a:ext cx="154800" cy="146160"/>
                  </a:xfrm>
                  <a:custGeom>
                    <a:avLst/>
                    <a:gdLst/>
                    <a:ahLst/>
                    <a:rect l="l" t="t" r="r" b="b"/>
                    <a:pathLst>
                      <a:path w="201" h="185">
                        <a:moveTo>
                          <a:pt x="0" y="0"/>
                        </a:moveTo>
                        <a:lnTo>
                          <a:pt x="75" y="99"/>
                        </a:lnTo>
                        <a:lnTo>
                          <a:pt x="201" y="18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34" name=""/>
                  <p:cNvSpPr/>
                  <p:nvPr/>
                </p:nvSpPr>
                <p:spPr>
                  <a:xfrm>
                    <a:off x="5943960" y="2573280"/>
                    <a:ext cx="1213920" cy="6890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6" h="868">
                        <a:moveTo>
                          <a:pt x="1566" y="0"/>
                        </a:moveTo>
                        <a:lnTo>
                          <a:pt x="1301" y="144"/>
                        </a:lnTo>
                        <a:lnTo>
                          <a:pt x="1158" y="190"/>
                        </a:lnTo>
                        <a:lnTo>
                          <a:pt x="636" y="248"/>
                        </a:lnTo>
                        <a:lnTo>
                          <a:pt x="0" y="86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35" name=""/>
                  <p:cNvSpPr/>
                  <p:nvPr/>
                </p:nvSpPr>
                <p:spPr>
                  <a:xfrm>
                    <a:off x="6269760" y="1695240"/>
                    <a:ext cx="678960" cy="568440"/>
                  </a:xfrm>
                  <a:custGeom>
                    <a:avLst/>
                    <a:gdLst/>
                    <a:ahLst/>
                    <a:rect l="l" t="t" r="r" b="b"/>
                    <a:pathLst>
                      <a:path w="877" h="717">
                        <a:moveTo>
                          <a:pt x="0" y="0"/>
                        </a:moveTo>
                        <a:lnTo>
                          <a:pt x="45" y="310"/>
                        </a:lnTo>
                        <a:lnTo>
                          <a:pt x="86" y="373"/>
                        </a:lnTo>
                        <a:lnTo>
                          <a:pt x="274" y="475"/>
                        </a:lnTo>
                        <a:lnTo>
                          <a:pt x="733" y="717"/>
                        </a:lnTo>
                        <a:lnTo>
                          <a:pt x="877" y="71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36" name=""/>
                  <p:cNvSpPr/>
                  <p:nvPr/>
                </p:nvSpPr>
                <p:spPr>
                  <a:xfrm>
                    <a:off x="6272640" y="1695240"/>
                    <a:ext cx="1027800" cy="39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325" h="493">
                        <a:moveTo>
                          <a:pt x="0" y="0"/>
                        </a:moveTo>
                        <a:lnTo>
                          <a:pt x="241" y="269"/>
                        </a:lnTo>
                        <a:lnTo>
                          <a:pt x="418" y="274"/>
                        </a:lnTo>
                        <a:lnTo>
                          <a:pt x="465" y="373"/>
                        </a:lnTo>
                        <a:lnTo>
                          <a:pt x="562" y="407"/>
                        </a:lnTo>
                        <a:lnTo>
                          <a:pt x="838" y="407"/>
                        </a:lnTo>
                        <a:lnTo>
                          <a:pt x="1044" y="493"/>
                        </a:lnTo>
                        <a:lnTo>
                          <a:pt x="1325" y="38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37" name=""/>
                  <p:cNvSpPr/>
                  <p:nvPr/>
                </p:nvSpPr>
                <p:spPr>
                  <a:xfrm>
                    <a:off x="7972200" y="1820880"/>
                    <a:ext cx="590400" cy="101520"/>
                  </a:xfrm>
                  <a:custGeom>
                    <a:avLst/>
                    <a:gdLst/>
                    <a:ahLst/>
                    <a:rect l="l" t="t" r="r" b="b"/>
                    <a:pathLst>
                      <a:path w="764" h="127">
                        <a:moveTo>
                          <a:pt x="0" y="46"/>
                        </a:moveTo>
                        <a:lnTo>
                          <a:pt x="138" y="28"/>
                        </a:lnTo>
                        <a:lnTo>
                          <a:pt x="321" y="86"/>
                        </a:lnTo>
                        <a:lnTo>
                          <a:pt x="477" y="127"/>
                        </a:lnTo>
                        <a:lnTo>
                          <a:pt x="568" y="104"/>
                        </a:lnTo>
                        <a:lnTo>
                          <a:pt x="620" y="93"/>
                        </a:lnTo>
                        <a:lnTo>
                          <a:pt x="712" y="0"/>
                        </a:lnTo>
                        <a:lnTo>
                          <a:pt x="746" y="0"/>
                        </a:lnTo>
                        <a:lnTo>
                          <a:pt x="764" y="127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38" name=""/>
                  <p:cNvSpPr/>
                  <p:nvPr/>
                </p:nvSpPr>
                <p:spPr>
                  <a:xfrm>
                    <a:off x="7857360" y="1908000"/>
                    <a:ext cx="531360" cy="451080"/>
                  </a:xfrm>
                  <a:custGeom>
                    <a:avLst/>
                    <a:gdLst/>
                    <a:ahLst/>
                    <a:rect l="l" t="t" r="r" b="b"/>
                    <a:pathLst>
                      <a:path w="687" h="568">
                        <a:moveTo>
                          <a:pt x="687" y="0"/>
                        </a:moveTo>
                        <a:lnTo>
                          <a:pt x="653" y="47"/>
                        </a:lnTo>
                        <a:lnTo>
                          <a:pt x="491" y="156"/>
                        </a:lnTo>
                        <a:lnTo>
                          <a:pt x="339" y="276"/>
                        </a:lnTo>
                        <a:lnTo>
                          <a:pt x="224" y="310"/>
                        </a:lnTo>
                        <a:lnTo>
                          <a:pt x="115" y="350"/>
                        </a:lnTo>
                        <a:lnTo>
                          <a:pt x="34" y="407"/>
                        </a:lnTo>
                        <a:lnTo>
                          <a:pt x="6" y="472"/>
                        </a:lnTo>
                        <a:lnTo>
                          <a:pt x="0" y="540"/>
                        </a:lnTo>
                        <a:lnTo>
                          <a:pt x="52" y="568"/>
                        </a:lnTo>
                        <a:lnTo>
                          <a:pt x="144" y="54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39" name=""/>
                  <p:cNvSpPr/>
                  <p:nvPr/>
                </p:nvSpPr>
                <p:spPr>
                  <a:xfrm>
                    <a:off x="7922520" y="2190600"/>
                    <a:ext cx="867960" cy="547920"/>
                  </a:xfrm>
                  <a:custGeom>
                    <a:avLst/>
                    <a:gdLst/>
                    <a:ahLst/>
                    <a:rect l="l" t="t" r="r" b="b"/>
                    <a:pathLst>
                      <a:path w="1119" h="688">
                        <a:moveTo>
                          <a:pt x="1119" y="0"/>
                        </a:moveTo>
                        <a:lnTo>
                          <a:pt x="1004" y="97"/>
                        </a:lnTo>
                        <a:lnTo>
                          <a:pt x="832" y="125"/>
                        </a:lnTo>
                        <a:lnTo>
                          <a:pt x="707" y="21"/>
                        </a:lnTo>
                        <a:lnTo>
                          <a:pt x="563" y="97"/>
                        </a:lnTo>
                        <a:lnTo>
                          <a:pt x="493" y="39"/>
                        </a:lnTo>
                        <a:lnTo>
                          <a:pt x="190" y="143"/>
                        </a:lnTo>
                        <a:lnTo>
                          <a:pt x="92" y="251"/>
                        </a:lnTo>
                        <a:lnTo>
                          <a:pt x="52" y="412"/>
                        </a:lnTo>
                        <a:lnTo>
                          <a:pt x="0" y="613"/>
                        </a:lnTo>
                        <a:lnTo>
                          <a:pt x="24" y="68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40" name=""/>
                  <p:cNvSpPr/>
                  <p:nvPr/>
                </p:nvSpPr>
                <p:spPr>
                  <a:xfrm>
                    <a:off x="6457320" y="2282760"/>
                    <a:ext cx="2293200" cy="1598760"/>
                  </a:xfrm>
                  <a:custGeom>
                    <a:avLst/>
                    <a:gdLst/>
                    <a:ahLst/>
                    <a:rect l="l" t="t" r="r" b="b"/>
                    <a:pathLst>
                      <a:path w="2958" h="2013">
                        <a:moveTo>
                          <a:pt x="2958" y="0"/>
                        </a:moveTo>
                        <a:lnTo>
                          <a:pt x="2666" y="193"/>
                        </a:lnTo>
                        <a:lnTo>
                          <a:pt x="2528" y="446"/>
                        </a:lnTo>
                        <a:lnTo>
                          <a:pt x="2121" y="545"/>
                        </a:lnTo>
                        <a:lnTo>
                          <a:pt x="1816" y="681"/>
                        </a:lnTo>
                        <a:lnTo>
                          <a:pt x="1377" y="756"/>
                        </a:lnTo>
                        <a:lnTo>
                          <a:pt x="986" y="1025"/>
                        </a:lnTo>
                        <a:lnTo>
                          <a:pt x="740" y="1296"/>
                        </a:lnTo>
                        <a:lnTo>
                          <a:pt x="326" y="1807"/>
                        </a:lnTo>
                        <a:lnTo>
                          <a:pt x="86" y="1984"/>
                        </a:lnTo>
                        <a:lnTo>
                          <a:pt x="0" y="201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41" name=""/>
                  <p:cNvSpPr/>
                  <p:nvPr/>
                </p:nvSpPr>
                <p:spPr>
                  <a:xfrm>
                    <a:off x="7296120" y="1998720"/>
                    <a:ext cx="373680" cy="488880"/>
                  </a:xfrm>
                  <a:custGeom>
                    <a:avLst/>
                    <a:gdLst/>
                    <a:ahLst/>
                    <a:rect l="l" t="t" r="r" b="b"/>
                    <a:pathLst>
                      <a:path w="482" h="615">
                        <a:moveTo>
                          <a:pt x="0" y="0"/>
                        </a:moveTo>
                        <a:lnTo>
                          <a:pt x="81" y="12"/>
                        </a:lnTo>
                        <a:lnTo>
                          <a:pt x="172" y="477"/>
                        </a:lnTo>
                        <a:lnTo>
                          <a:pt x="211" y="550"/>
                        </a:lnTo>
                        <a:lnTo>
                          <a:pt x="482" y="61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42" name=""/>
                  <p:cNvSpPr/>
                  <p:nvPr/>
                </p:nvSpPr>
                <p:spPr>
                  <a:xfrm>
                    <a:off x="6936120" y="2195280"/>
                    <a:ext cx="195480" cy="341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2" h="430">
                        <a:moveTo>
                          <a:pt x="39" y="131"/>
                        </a:moveTo>
                        <a:lnTo>
                          <a:pt x="5" y="63"/>
                        </a:lnTo>
                        <a:lnTo>
                          <a:pt x="0" y="29"/>
                        </a:lnTo>
                        <a:lnTo>
                          <a:pt x="28" y="6"/>
                        </a:lnTo>
                        <a:lnTo>
                          <a:pt x="173" y="0"/>
                        </a:lnTo>
                        <a:lnTo>
                          <a:pt x="247" y="373"/>
                        </a:lnTo>
                        <a:lnTo>
                          <a:pt x="218" y="430"/>
                        </a:lnTo>
                        <a:lnTo>
                          <a:pt x="132" y="355"/>
                        </a:lnTo>
                        <a:lnTo>
                          <a:pt x="161" y="149"/>
                        </a:lnTo>
                        <a:lnTo>
                          <a:pt x="252" y="10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43" name=""/>
                  <p:cNvSpPr/>
                  <p:nvPr/>
                </p:nvSpPr>
                <p:spPr>
                  <a:xfrm>
                    <a:off x="7103880" y="2400120"/>
                    <a:ext cx="333000" cy="292320"/>
                  </a:xfrm>
                  <a:custGeom>
                    <a:avLst/>
                    <a:gdLst/>
                    <a:ahLst/>
                    <a:rect l="l" t="t" r="r" b="b"/>
                    <a:pathLst>
                      <a:path w="430" h="368">
                        <a:moveTo>
                          <a:pt x="0" y="172"/>
                        </a:moveTo>
                        <a:lnTo>
                          <a:pt x="0" y="368"/>
                        </a:lnTo>
                        <a:lnTo>
                          <a:pt x="195" y="332"/>
                        </a:lnTo>
                        <a:lnTo>
                          <a:pt x="320" y="224"/>
                        </a:lnTo>
                        <a:lnTo>
                          <a:pt x="328" y="110"/>
                        </a:lnTo>
                        <a:lnTo>
                          <a:pt x="43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44" name=""/>
                  <p:cNvSpPr/>
                  <p:nvPr/>
                </p:nvSpPr>
                <p:spPr>
                  <a:xfrm>
                    <a:off x="7344000" y="2590560"/>
                    <a:ext cx="159480" cy="8280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6000" bIns="360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45" name=""/>
                  <p:cNvSpPr/>
                  <p:nvPr/>
                </p:nvSpPr>
                <p:spPr>
                  <a:xfrm>
                    <a:off x="8096400" y="2481120"/>
                    <a:ext cx="356400" cy="87480"/>
                  </a:xfrm>
                  <a:custGeom>
                    <a:avLst/>
                    <a:gdLst/>
                    <a:ahLst/>
                    <a:rect l="l" t="t" r="r" b="b"/>
                    <a:pathLst>
                      <a:path w="458" h="109">
                        <a:moveTo>
                          <a:pt x="0" y="0"/>
                        </a:moveTo>
                        <a:lnTo>
                          <a:pt x="44" y="35"/>
                        </a:lnTo>
                        <a:lnTo>
                          <a:pt x="114" y="23"/>
                        </a:lnTo>
                        <a:lnTo>
                          <a:pt x="206" y="35"/>
                        </a:lnTo>
                        <a:lnTo>
                          <a:pt x="245" y="7"/>
                        </a:lnTo>
                        <a:lnTo>
                          <a:pt x="286" y="12"/>
                        </a:lnTo>
                        <a:lnTo>
                          <a:pt x="458" y="10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0680" bIns="4068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46" name=""/>
                  <p:cNvSpPr/>
                  <p:nvPr/>
                </p:nvSpPr>
                <p:spPr>
                  <a:xfrm>
                    <a:off x="6344280" y="2568600"/>
                    <a:ext cx="2108520" cy="1844640"/>
                  </a:xfrm>
                  <a:custGeom>
                    <a:avLst/>
                    <a:gdLst/>
                    <a:ahLst/>
                    <a:rect l="l" t="t" r="r" b="b"/>
                    <a:pathLst>
                      <a:path w="2719" h="2324">
                        <a:moveTo>
                          <a:pt x="2719" y="0"/>
                        </a:moveTo>
                        <a:lnTo>
                          <a:pt x="2644" y="70"/>
                        </a:lnTo>
                        <a:lnTo>
                          <a:pt x="2524" y="127"/>
                        </a:lnTo>
                        <a:lnTo>
                          <a:pt x="2433" y="321"/>
                        </a:lnTo>
                        <a:lnTo>
                          <a:pt x="2409" y="402"/>
                        </a:lnTo>
                        <a:lnTo>
                          <a:pt x="2370" y="516"/>
                        </a:lnTo>
                        <a:lnTo>
                          <a:pt x="2305" y="678"/>
                        </a:lnTo>
                        <a:lnTo>
                          <a:pt x="2289" y="678"/>
                        </a:lnTo>
                        <a:lnTo>
                          <a:pt x="2226" y="861"/>
                        </a:lnTo>
                        <a:lnTo>
                          <a:pt x="2099" y="999"/>
                        </a:lnTo>
                        <a:lnTo>
                          <a:pt x="2047" y="1017"/>
                        </a:lnTo>
                        <a:lnTo>
                          <a:pt x="1755" y="1400"/>
                        </a:lnTo>
                        <a:lnTo>
                          <a:pt x="1692" y="1429"/>
                        </a:lnTo>
                        <a:lnTo>
                          <a:pt x="1301" y="1658"/>
                        </a:lnTo>
                        <a:lnTo>
                          <a:pt x="1079" y="1768"/>
                        </a:lnTo>
                        <a:lnTo>
                          <a:pt x="769" y="1992"/>
                        </a:lnTo>
                        <a:lnTo>
                          <a:pt x="717" y="1992"/>
                        </a:lnTo>
                        <a:lnTo>
                          <a:pt x="167" y="2123"/>
                        </a:lnTo>
                        <a:lnTo>
                          <a:pt x="0" y="232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47" name=""/>
                  <p:cNvSpPr/>
                  <p:nvPr/>
                </p:nvSpPr>
                <p:spPr>
                  <a:xfrm>
                    <a:off x="6032160" y="2522520"/>
                    <a:ext cx="1550520" cy="1859040"/>
                  </a:xfrm>
                  <a:custGeom>
                    <a:avLst/>
                    <a:gdLst/>
                    <a:ahLst/>
                    <a:rect l="l" t="t" r="r" b="b"/>
                    <a:pathLst>
                      <a:path w="1999" h="2341">
                        <a:moveTo>
                          <a:pt x="1999" y="0"/>
                        </a:moveTo>
                        <a:lnTo>
                          <a:pt x="1901" y="195"/>
                        </a:lnTo>
                        <a:lnTo>
                          <a:pt x="1671" y="636"/>
                        </a:lnTo>
                        <a:lnTo>
                          <a:pt x="1598" y="740"/>
                        </a:lnTo>
                        <a:lnTo>
                          <a:pt x="1460" y="1045"/>
                        </a:lnTo>
                        <a:lnTo>
                          <a:pt x="1418" y="1131"/>
                        </a:lnTo>
                        <a:lnTo>
                          <a:pt x="1236" y="1504"/>
                        </a:lnTo>
                        <a:lnTo>
                          <a:pt x="712" y="1898"/>
                        </a:lnTo>
                        <a:lnTo>
                          <a:pt x="248" y="2094"/>
                        </a:lnTo>
                        <a:lnTo>
                          <a:pt x="0" y="234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48" name=""/>
                  <p:cNvSpPr/>
                  <p:nvPr/>
                </p:nvSpPr>
                <p:spPr>
                  <a:xfrm>
                    <a:off x="6477480" y="2582640"/>
                    <a:ext cx="666360" cy="1594080"/>
                  </a:xfrm>
                  <a:custGeom>
                    <a:avLst/>
                    <a:gdLst/>
                    <a:ahLst/>
                    <a:rect l="l" t="t" r="r" b="b"/>
                    <a:pathLst>
                      <a:path w="860" h="2008">
                        <a:moveTo>
                          <a:pt x="860" y="0"/>
                        </a:moveTo>
                        <a:lnTo>
                          <a:pt x="803" y="493"/>
                        </a:lnTo>
                        <a:lnTo>
                          <a:pt x="746" y="516"/>
                        </a:lnTo>
                        <a:lnTo>
                          <a:pt x="688" y="722"/>
                        </a:lnTo>
                        <a:lnTo>
                          <a:pt x="654" y="746"/>
                        </a:lnTo>
                        <a:lnTo>
                          <a:pt x="470" y="1176"/>
                        </a:lnTo>
                        <a:lnTo>
                          <a:pt x="269" y="1434"/>
                        </a:lnTo>
                        <a:lnTo>
                          <a:pt x="34" y="1617"/>
                        </a:lnTo>
                        <a:lnTo>
                          <a:pt x="63" y="1721"/>
                        </a:lnTo>
                        <a:lnTo>
                          <a:pt x="0" y="200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49" name=""/>
                  <p:cNvSpPr/>
                  <p:nvPr/>
                </p:nvSpPr>
                <p:spPr>
                  <a:xfrm>
                    <a:off x="7995240" y="2617560"/>
                    <a:ext cx="531720" cy="174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6" h="218">
                        <a:moveTo>
                          <a:pt x="686" y="7"/>
                        </a:moveTo>
                        <a:lnTo>
                          <a:pt x="624" y="93"/>
                        </a:lnTo>
                        <a:lnTo>
                          <a:pt x="376" y="46"/>
                        </a:lnTo>
                        <a:lnTo>
                          <a:pt x="184" y="0"/>
                        </a:lnTo>
                        <a:lnTo>
                          <a:pt x="57" y="18"/>
                        </a:lnTo>
                        <a:lnTo>
                          <a:pt x="0" y="166"/>
                        </a:lnTo>
                        <a:lnTo>
                          <a:pt x="34" y="218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50" name=""/>
                  <p:cNvSpPr/>
                  <p:nvPr/>
                </p:nvSpPr>
                <p:spPr>
                  <a:xfrm>
                    <a:off x="7763040" y="2863800"/>
                    <a:ext cx="432360" cy="255600"/>
                  </a:xfrm>
                  <a:custGeom>
                    <a:avLst/>
                    <a:gdLst/>
                    <a:ahLst/>
                    <a:rect l="l" t="t" r="r" b="b"/>
                    <a:pathLst>
                      <a:path w="558" h="321">
                        <a:moveTo>
                          <a:pt x="558" y="0"/>
                        </a:moveTo>
                        <a:lnTo>
                          <a:pt x="443" y="281"/>
                        </a:lnTo>
                        <a:lnTo>
                          <a:pt x="264" y="276"/>
                        </a:lnTo>
                        <a:lnTo>
                          <a:pt x="167" y="315"/>
                        </a:lnTo>
                        <a:lnTo>
                          <a:pt x="0" y="321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51" name=""/>
                  <p:cNvSpPr/>
                  <p:nvPr/>
                </p:nvSpPr>
                <p:spPr>
                  <a:xfrm>
                    <a:off x="7732080" y="2533680"/>
                    <a:ext cx="83520" cy="412560"/>
                  </a:xfrm>
                  <a:custGeom>
                    <a:avLst/>
                    <a:gdLst/>
                    <a:ahLst/>
                    <a:rect l="l" t="t" r="r" b="b"/>
                    <a:pathLst>
                      <a:path w="107" h="522">
                        <a:moveTo>
                          <a:pt x="63" y="0"/>
                        </a:moveTo>
                        <a:lnTo>
                          <a:pt x="107" y="63"/>
                        </a:lnTo>
                        <a:lnTo>
                          <a:pt x="0" y="172"/>
                        </a:lnTo>
                        <a:lnTo>
                          <a:pt x="18" y="52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52" name=""/>
                  <p:cNvSpPr/>
                  <p:nvPr/>
                </p:nvSpPr>
                <p:spPr>
                  <a:xfrm>
                    <a:off x="7607880" y="2582640"/>
                    <a:ext cx="333000" cy="81000"/>
                  </a:xfrm>
                  <a:custGeom>
                    <a:avLst/>
                    <a:gdLst/>
                    <a:ahLst/>
                    <a:rect l="l" t="t" r="r" b="b"/>
                    <a:pathLst>
                      <a:path w="431" h="102">
                        <a:moveTo>
                          <a:pt x="0" y="0"/>
                        </a:moveTo>
                        <a:lnTo>
                          <a:pt x="167" y="102"/>
                        </a:lnTo>
                        <a:lnTo>
                          <a:pt x="350" y="102"/>
                        </a:lnTo>
                        <a:lnTo>
                          <a:pt x="431" y="5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4200" bIns="342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53" name=""/>
                  <p:cNvSpPr/>
                  <p:nvPr/>
                </p:nvSpPr>
                <p:spPr>
                  <a:xfrm flipV="1">
                    <a:off x="7119360" y="4427280"/>
                    <a:ext cx="38520" cy="4464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-2160" bIns="-21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54" name=""/>
                  <p:cNvSpPr/>
                  <p:nvPr/>
                </p:nvSpPr>
                <p:spPr>
                  <a:xfrm>
                    <a:off x="6927120" y="3606840"/>
                    <a:ext cx="1071360" cy="37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2" h="475">
                        <a:moveTo>
                          <a:pt x="1382" y="0"/>
                        </a:moveTo>
                        <a:lnTo>
                          <a:pt x="1153" y="154"/>
                        </a:lnTo>
                        <a:lnTo>
                          <a:pt x="975" y="195"/>
                        </a:lnTo>
                        <a:lnTo>
                          <a:pt x="522" y="281"/>
                        </a:lnTo>
                        <a:lnTo>
                          <a:pt x="230" y="470"/>
                        </a:lnTo>
                        <a:lnTo>
                          <a:pt x="0" y="47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55" name=""/>
                  <p:cNvSpPr/>
                  <p:nvPr/>
                </p:nvSpPr>
                <p:spPr>
                  <a:xfrm>
                    <a:off x="6570720" y="3633840"/>
                    <a:ext cx="1182600" cy="342720"/>
                  </a:xfrm>
                  <a:custGeom>
                    <a:avLst/>
                    <a:gdLst/>
                    <a:ahLst/>
                    <a:rect l="l" t="t" r="r" b="b"/>
                    <a:pathLst>
                      <a:path w="1526" h="430">
                        <a:moveTo>
                          <a:pt x="1492" y="219"/>
                        </a:moveTo>
                        <a:lnTo>
                          <a:pt x="1447" y="161"/>
                        </a:lnTo>
                        <a:lnTo>
                          <a:pt x="1526" y="34"/>
                        </a:lnTo>
                        <a:lnTo>
                          <a:pt x="1515" y="0"/>
                        </a:lnTo>
                        <a:lnTo>
                          <a:pt x="1275" y="29"/>
                        </a:lnTo>
                        <a:lnTo>
                          <a:pt x="866" y="138"/>
                        </a:lnTo>
                        <a:lnTo>
                          <a:pt x="602" y="298"/>
                        </a:lnTo>
                        <a:lnTo>
                          <a:pt x="362" y="310"/>
                        </a:lnTo>
                        <a:lnTo>
                          <a:pt x="0" y="43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56" name=""/>
                  <p:cNvSpPr/>
                  <p:nvPr/>
                </p:nvSpPr>
                <p:spPr>
                  <a:xfrm>
                    <a:off x="7500600" y="3479760"/>
                    <a:ext cx="82080" cy="177840"/>
                  </a:xfrm>
                  <a:custGeom>
                    <a:avLst/>
                    <a:gdLst/>
                    <a:ahLst/>
                    <a:rect l="l" t="t" r="r" b="b"/>
                    <a:pathLst>
                      <a:path w="106" h="225">
                        <a:moveTo>
                          <a:pt x="0" y="0"/>
                        </a:moveTo>
                        <a:lnTo>
                          <a:pt x="106" y="104"/>
                        </a:lnTo>
                        <a:lnTo>
                          <a:pt x="70" y="22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57" name=""/>
                  <p:cNvSpPr/>
                  <p:nvPr/>
                </p:nvSpPr>
                <p:spPr>
                  <a:xfrm>
                    <a:off x="7753320" y="3652920"/>
                    <a:ext cx="61920" cy="8064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102">
                        <a:moveTo>
                          <a:pt x="80" y="102"/>
                        </a:moveTo>
                        <a:lnTo>
                          <a:pt x="12" y="52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33840" bIns="3384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58" name=""/>
                  <p:cNvSpPr/>
                  <p:nvPr/>
                </p:nvSpPr>
                <p:spPr>
                  <a:xfrm>
                    <a:off x="7469640" y="3584520"/>
                    <a:ext cx="21600" cy="95040"/>
                  </a:xfrm>
                  <a:custGeom>
                    <a:avLst/>
                    <a:gdLst/>
                    <a:ahLst/>
                    <a:rect l="l" t="t" r="r" b="b"/>
                    <a:pathLst>
                      <a:path w="29" h="120">
                        <a:moveTo>
                          <a:pt x="29" y="0"/>
                        </a:moveTo>
                        <a:lnTo>
                          <a:pt x="0" y="58"/>
                        </a:lnTo>
                        <a:lnTo>
                          <a:pt x="0" y="12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59" name=""/>
                  <p:cNvSpPr/>
                  <p:nvPr/>
                </p:nvSpPr>
                <p:spPr>
                  <a:xfrm>
                    <a:off x="7029360" y="3870360"/>
                    <a:ext cx="279000" cy="492120"/>
                  </a:xfrm>
                  <a:custGeom>
                    <a:avLst/>
                    <a:gdLst/>
                    <a:ahLst/>
                    <a:rect l="l" t="t" r="r" b="b"/>
                    <a:pathLst>
                      <a:path w="360" h="620">
                        <a:moveTo>
                          <a:pt x="360" y="620"/>
                        </a:moveTo>
                        <a:lnTo>
                          <a:pt x="206" y="563"/>
                        </a:lnTo>
                        <a:lnTo>
                          <a:pt x="97" y="424"/>
                        </a:lnTo>
                        <a:lnTo>
                          <a:pt x="62" y="333"/>
                        </a:lnTo>
                        <a:lnTo>
                          <a:pt x="0" y="258"/>
                        </a:lnTo>
                        <a:lnTo>
                          <a:pt x="39" y="138"/>
                        </a:lnTo>
                        <a:lnTo>
                          <a:pt x="16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60" name=""/>
                  <p:cNvSpPr/>
                  <p:nvPr/>
                </p:nvSpPr>
                <p:spPr>
                  <a:xfrm>
                    <a:off x="6544080" y="2738520"/>
                    <a:ext cx="1156320" cy="1150920"/>
                  </a:xfrm>
                  <a:custGeom>
                    <a:avLst/>
                    <a:gdLst/>
                    <a:ahLst/>
                    <a:rect l="l" t="t" r="r" b="b"/>
                    <a:pathLst>
                      <a:path w="1492" h="1451">
                        <a:moveTo>
                          <a:pt x="1492" y="0"/>
                        </a:moveTo>
                        <a:lnTo>
                          <a:pt x="1377" y="22"/>
                        </a:lnTo>
                        <a:lnTo>
                          <a:pt x="1158" y="493"/>
                        </a:lnTo>
                        <a:lnTo>
                          <a:pt x="746" y="780"/>
                        </a:lnTo>
                        <a:lnTo>
                          <a:pt x="550" y="1164"/>
                        </a:lnTo>
                        <a:lnTo>
                          <a:pt x="287" y="1399"/>
                        </a:lnTo>
                        <a:lnTo>
                          <a:pt x="63" y="1451"/>
                        </a:lnTo>
                        <a:lnTo>
                          <a:pt x="0" y="1422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61" name=""/>
                  <p:cNvSpPr/>
                  <p:nvPr/>
                </p:nvSpPr>
                <p:spPr>
                  <a:xfrm>
                    <a:off x="6144120" y="4667040"/>
                    <a:ext cx="40320" cy="9216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114">
                        <a:moveTo>
                          <a:pt x="52" y="114"/>
                        </a:moveTo>
                        <a:lnTo>
                          <a:pt x="46" y="64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360" bIns="453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62" name=""/>
                  <p:cNvSpPr/>
                  <p:nvPr/>
                </p:nvSpPr>
                <p:spPr>
                  <a:xfrm>
                    <a:off x="6077160" y="4276800"/>
                    <a:ext cx="379800" cy="469800"/>
                  </a:xfrm>
                  <a:custGeom>
                    <a:avLst/>
                    <a:gdLst/>
                    <a:ahLst/>
                    <a:rect l="l" t="t" r="r" b="b"/>
                    <a:pathLst>
                      <a:path w="489" h="591">
                        <a:moveTo>
                          <a:pt x="0" y="591"/>
                        </a:moveTo>
                        <a:lnTo>
                          <a:pt x="91" y="487"/>
                        </a:lnTo>
                        <a:lnTo>
                          <a:pt x="218" y="328"/>
                        </a:lnTo>
                        <a:lnTo>
                          <a:pt x="351" y="229"/>
                        </a:lnTo>
                        <a:lnTo>
                          <a:pt x="455" y="177"/>
                        </a:lnTo>
                        <a:lnTo>
                          <a:pt x="489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63" name=""/>
                  <p:cNvSpPr/>
                  <p:nvPr/>
                </p:nvSpPr>
                <p:spPr>
                  <a:xfrm>
                    <a:off x="6681960" y="3379680"/>
                    <a:ext cx="702360" cy="1023840"/>
                  </a:xfrm>
                  <a:custGeom>
                    <a:avLst/>
                    <a:gdLst/>
                    <a:ahLst/>
                    <a:rect l="l" t="t" r="r" b="b"/>
                    <a:pathLst>
                      <a:path w="907" h="1291">
                        <a:moveTo>
                          <a:pt x="0" y="1291"/>
                        </a:moveTo>
                        <a:lnTo>
                          <a:pt x="12" y="1119"/>
                        </a:lnTo>
                        <a:lnTo>
                          <a:pt x="12" y="1072"/>
                        </a:lnTo>
                        <a:lnTo>
                          <a:pt x="86" y="929"/>
                        </a:lnTo>
                        <a:lnTo>
                          <a:pt x="75" y="866"/>
                        </a:lnTo>
                        <a:lnTo>
                          <a:pt x="206" y="827"/>
                        </a:lnTo>
                        <a:lnTo>
                          <a:pt x="396" y="626"/>
                        </a:lnTo>
                        <a:lnTo>
                          <a:pt x="464" y="516"/>
                        </a:lnTo>
                        <a:lnTo>
                          <a:pt x="620" y="418"/>
                        </a:lnTo>
                        <a:lnTo>
                          <a:pt x="815" y="229"/>
                        </a:lnTo>
                        <a:lnTo>
                          <a:pt x="907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64" name=""/>
                  <p:cNvSpPr/>
                  <p:nvPr/>
                </p:nvSpPr>
                <p:spPr>
                  <a:xfrm>
                    <a:off x="6841800" y="3011400"/>
                    <a:ext cx="266760" cy="523800"/>
                  </a:xfrm>
                  <a:custGeom>
                    <a:avLst/>
                    <a:gdLst/>
                    <a:ahLst/>
                    <a:rect l="l" t="t" r="r" b="b"/>
                    <a:pathLst>
                      <a:path w="344" h="659">
                        <a:moveTo>
                          <a:pt x="344" y="50"/>
                        </a:moveTo>
                        <a:lnTo>
                          <a:pt x="281" y="62"/>
                        </a:lnTo>
                        <a:lnTo>
                          <a:pt x="200" y="0"/>
                        </a:lnTo>
                        <a:lnTo>
                          <a:pt x="184" y="159"/>
                        </a:lnTo>
                        <a:lnTo>
                          <a:pt x="0" y="659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65" name=""/>
                  <p:cNvSpPr/>
                  <p:nvPr/>
                </p:nvSpPr>
                <p:spPr>
                  <a:xfrm>
                    <a:off x="7263720" y="2782800"/>
                    <a:ext cx="39960" cy="377640"/>
                  </a:xfrm>
                  <a:custGeom>
                    <a:avLst/>
                    <a:gdLst/>
                    <a:ahLst/>
                    <a:rect l="l" t="t" r="r" b="b"/>
                    <a:pathLst>
                      <a:path w="52" h="475">
                        <a:moveTo>
                          <a:pt x="0" y="0"/>
                        </a:moveTo>
                        <a:lnTo>
                          <a:pt x="52" y="200"/>
                        </a:lnTo>
                        <a:lnTo>
                          <a:pt x="36" y="475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66" name=""/>
                  <p:cNvSpPr/>
                  <p:nvPr/>
                </p:nvSpPr>
                <p:spPr>
                  <a:xfrm flipH="1" flipV="1">
                    <a:off x="7341120" y="3187440"/>
                    <a:ext cx="61920" cy="128880"/>
                  </a:xfrm>
                  <a:prstGeom prst="line">
                    <a:avLst/>
                  </a:prstGeom>
                  <a:ln w="11160">
                    <a:solidFill>
                      <a:srgbClr val="000000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67" name=""/>
                  <p:cNvSpPr/>
                  <p:nvPr/>
                </p:nvSpPr>
                <p:spPr>
                  <a:xfrm>
                    <a:off x="6736680" y="2931840"/>
                    <a:ext cx="927000" cy="1471680"/>
                  </a:xfrm>
                  <a:custGeom>
                    <a:avLst/>
                    <a:gdLst/>
                    <a:ahLst/>
                    <a:rect l="l" t="t" r="r" b="b"/>
                    <a:pathLst>
                      <a:path w="1198" h="1854">
                        <a:moveTo>
                          <a:pt x="1072" y="0"/>
                        </a:moveTo>
                        <a:lnTo>
                          <a:pt x="1198" y="143"/>
                        </a:lnTo>
                        <a:lnTo>
                          <a:pt x="1067" y="264"/>
                        </a:lnTo>
                        <a:lnTo>
                          <a:pt x="992" y="477"/>
                        </a:lnTo>
                        <a:lnTo>
                          <a:pt x="574" y="947"/>
                        </a:lnTo>
                        <a:lnTo>
                          <a:pt x="551" y="1137"/>
                        </a:lnTo>
                        <a:lnTo>
                          <a:pt x="418" y="1280"/>
                        </a:lnTo>
                        <a:lnTo>
                          <a:pt x="217" y="1624"/>
                        </a:lnTo>
                        <a:lnTo>
                          <a:pt x="115" y="1619"/>
                        </a:lnTo>
                        <a:lnTo>
                          <a:pt x="0" y="1854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68" name=""/>
                  <p:cNvSpPr/>
                  <p:nvPr/>
                </p:nvSpPr>
                <p:spPr>
                  <a:xfrm>
                    <a:off x="6646680" y="3402000"/>
                    <a:ext cx="736200" cy="850680"/>
                  </a:xfrm>
                  <a:custGeom>
                    <a:avLst/>
                    <a:gdLst/>
                    <a:ahLst/>
                    <a:rect l="l" t="t" r="r" b="b"/>
                    <a:pathLst>
                      <a:path w="948" h="1072">
                        <a:moveTo>
                          <a:pt x="0" y="1072"/>
                        </a:moveTo>
                        <a:lnTo>
                          <a:pt x="172" y="1061"/>
                        </a:lnTo>
                        <a:lnTo>
                          <a:pt x="193" y="855"/>
                        </a:lnTo>
                        <a:lnTo>
                          <a:pt x="263" y="740"/>
                        </a:lnTo>
                        <a:lnTo>
                          <a:pt x="383" y="625"/>
                        </a:lnTo>
                        <a:lnTo>
                          <a:pt x="489" y="475"/>
                        </a:lnTo>
                        <a:lnTo>
                          <a:pt x="649" y="355"/>
                        </a:lnTo>
                        <a:lnTo>
                          <a:pt x="826" y="172"/>
                        </a:lnTo>
                        <a:lnTo>
                          <a:pt x="948" y="0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  <p:sp>
                <p:nvSpPr>
                  <p:cNvPr id="1069" name=""/>
                  <p:cNvSpPr/>
                  <p:nvPr/>
                </p:nvSpPr>
                <p:spPr>
                  <a:xfrm>
                    <a:off x="5263200" y="3935160"/>
                    <a:ext cx="973800" cy="390600"/>
                  </a:xfrm>
                  <a:custGeom>
                    <a:avLst/>
                    <a:gdLst/>
                    <a:ahLst/>
                    <a:rect l="l" t="t" r="r" b="b"/>
                    <a:pathLst>
                      <a:path w="1257" h="493">
                        <a:moveTo>
                          <a:pt x="0" y="0"/>
                        </a:moveTo>
                        <a:lnTo>
                          <a:pt x="224" y="214"/>
                        </a:lnTo>
                        <a:lnTo>
                          <a:pt x="396" y="321"/>
                        </a:lnTo>
                        <a:lnTo>
                          <a:pt x="1119" y="488"/>
                        </a:lnTo>
                        <a:lnTo>
                          <a:pt x="1189" y="436"/>
                        </a:lnTo>
                        <a:lnTo>
                          <a:pt x="1257" y="493"/>
                        </a:lnTo>
                      </a:path>
                    </a:pathLst>
                  </a:custGeom>
                  <a:noFill/>
                  <a:ln w="11160">
                    <a:solidFill>
                      <a:srgbClr val="000000"/>
                    </a:solidFill>
                    <a:round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</p:grpSp>
        </p:grpSp>
        <p:sp>
          <p:nvSpPr>
            <p:cNvPr id="1070" name=""/>
            <p:cNvSpPr/>
            <p:nvPr/>
          </p:nvSpPr>
          <p:spPr>
            <a:xfrm flipH="1">
              <a:off x="6299280" y="1981080"/>
              <a:ext cx="37080" cy="22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1" name=""/>
            <p:cNvSpPr/>
            <p:nvPr/>
          </p:nvSpPr>
          <p:spPr>
            <a:xfrm>
              <a:off x="5116320" y="2836800"/>
              <a:ext cx="82080" cy="17784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2" name=""/>
            <p:cNvSpPr/>
            <p:nvPr/>
          </p:nvSpPr>
          <p:spPr>
            <a:xfrm flipV="1">
              <a:off x="4280760" y="3606480"/>
              <a:ext cx="4320" cy="104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3" name=""/>
            <p:cNvSpPr/>
            <p:nvPr/>
          </p:nvSpPr>
          <p:spPr>
            <a:xfrm>
              <a:off x="5558400" y="3041640"/>
              <a:ext cx="136080" cy="27756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4" name=""/>
            <p:cNvSpPr/>
            <p:nvPr/>
          </p:nvSpPr>
          <p:spPr>
            <a:xfrm flipH="1">
              <a:off x="5565600" y="3228840"/>
              <a:ext cx="66600" cy="730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6225120" y="2760480"/>
              <a:ext cx="185760" cy="44604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6" name=""/>
            <p:cNvSpPr/>
            <p:nvPr/>
          </p:nvSpPr>
          <p:spPr>
            <a:xfrm>
              <a:off x="7972560" y="1820880"/>
              <a:ext cx="590400" cy="10152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7" name=""/>
            <p:cNvSpPr/>
            <p:nvPr/>
          </p:nvSpPr>
          <p:spPr>
            <a:xfrm>
              <a:off x="7104240" y="2400120"/>
              <a:ext cx="333000" cy="29232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8" name=""/>
            <p:cNvSpPr/>
            <p:nvPr/>
          </p:nvSpPr>
          <p:spPr>
            <a:xfrm flipH="1">
              <a:off x="8105400" y="2282760"/>
              <a:ext cx="57240" cy="185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79" name=""/>
            <p:cNvSpPr/>
            <p:nvPr/>
          </p:nvSpPr>
          <p:spPr>
            <a:xfrm>
              <a:off x="8096760" y="2481120"/>
              <a:ext cx="356400" cy="8748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0" name=""/>
            <p:cNvSpPr/>
            <p:nvPr/>
          </p:nvSpPr>
          <p:spPr>
            <a:xfrm flipV="1">
              <a:off x="6526080" y="3843360"/>
              <a:ext cx="23040" cy="9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1" name=""/>
            <p:cNvSpPr/>
            <p:nvPr/>
          </p:nvSpPr>
          <p:spPr>
            <a:xfrm>
              <a:off x="7608240" y="2582640"/>
              <a:ext cx="333000" cy="8100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2" name=""/>
            <p:cNvSpPr/>
            <p:nvPr/>
          </p:nvSpPr>
          <p:spPr>
            <a:xfrm>
              <a:off x="7500960" y="3479760"/>
              <a:ext cx="82080" cy="17784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3" name=""/>
            <p:cNvSpPr/>
            <p:nvPr/>
          </p:nvSpPr>
          <p:spPr>
            <a:xfrm>
              <a:off x="7470000" y="3584520"/>
              <a:ext cx="21600" cy="9504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4" name=""/>
            <p:cNvSpPr/>
            <p:nvPr/>
          </p:nvSpPr>
          <p:spPr>
            <a:xfrm flipV="1">
              <a:off x="6618600" y="3884400"/>
              <a:ext cx="162720" cy="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5" name=""/>
            <p:cNvSpPr/>
            <p:nvPr/>
          </p:nvSpPr>
          <p:spPr>
            <a:xfrm flipH="1" flipV="1">
              <a:off x="7341480" y="3187440"/>
              <a:ext cx="61920" cy="1288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6" name=""/>
            <p:cNvSpPr/>
            <p:nvPr/>
          </p:nvSpPr>
          <p:spPr>
            <a:xfrm flipH="1">
              <a:off x="7195320" y="3689280"/>
              <a:ext cx="1080" cy="63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087" name=""/>
            <p:cNvSpPr/>
            <p:nvPr/>
          </p:nvSpPr>
          <p:spPr>
            <a:xfrm>
              <a:off x="6424920" y="3762360"/>
              <a:ext cx="497880" cy="34128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088" name=""/>
          <p:cNvSpPr/>
          <p:nvPr/>
        </p:nvSpPr>
        <p:spPr>
          <a:xfrm>
            <a:off x="7345440" y="2590920"/>
            <a:ext cx="160200" cy="82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89" name=""/>
          <p:cNvSpPr/>
          <p:nvPr/>
        </p:nvSpPr>
        <p:spPr>
          <a:xfrm flipH="1" flipV="1">
            <a:off x="7171920" y="3740040"/>
            <a:ext cx="63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90" name=""/>
          <p:cNvSpPr/>
          <p:nvPr/>
        </p:nvSpPr>
        <p:spPr>
          <a:xfrm flipV="1">
            <a:off x="6927840" y="3881160"/>
            <a:ext cx="144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091" name=""/>
          <p:cNvGrpSpPr/>
          <p:nvPr/>
        </p:nvGrpSpPr>
        <p:grpSpPr>
          <a:xfrm>
            <a:off x="3657600" y="1117440"/>
            <a:ext cx="5194800" cy="3641760"/>
            <a:chOff x="3657600" y="1117440"/>
            <a:chExt cx="5194800" cy="3641760"/>
          </a:xfrm>
        </p:grpSpPr>
        <p:sp>
          <p:nvSpPr>
            <p:cNvPr id="1092" name=""/>
            <p:cNvSpPr/>
            <p:nvPr/>
          </p:nvSpPr>
          <p:spPr>
            <a:xfrm flipV="1">
              <a:off x="7136640" y="4257360"/>
              <a:ext cx="33840" cy="136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093" name=""/>
            <p:cNvGrpSpPr/>
            <p:nvPr/>
          </p:nvGrpSpPr>
          <p:grpSpPr>
            <a:xfrm>
              <a:off x="3657600" y="1641240"/>
              <a:ext cx="5128200" cy="3032280"/>
              <a:chOff x="3657600" y="1641240"/>
              <a:chExt cx="5128200" cy="3032280"/>
            </a:xfrm>
          </p:grpSpPr>
          <p:sp>
            <p:nvSpPr>
              <p:cNvPr id="1094" name=""/>
              <p:cNvSpPr/>
              <p:nvPr/>
            </p:nvSpPr>
            <p:spPr>
              <a:xfrm flipH="1">
                <a:off x="8727120" y="2230200"/>
                <a:ext cx="58680" cy="19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grpSp>
            <p:nvGrpSpPr>
              <p:cNvPr id="1095" name=""/>
              <p:cNvGrpSpPr/>
              <p:nvPr/>
            </p:nvGrpSpPr>
            <p:grpSpPr>
              <a:xfrm>
                <a:off x="3657600" y="1641240"/>
                <a:ext cx="3917520" cy="3032280"/>
                <a:chOff x="3657600" y="1641240"/>
                <a:chExt cx="3917520" cy="3032280"/>
              </a:xfrm>
            </p:grpSpPr>
            <p:sp>
              <p:nvSpPr>
                <p:cNvPr id="1096" name=""/>
                <p:cNvSpPr/>
                <p:nvPr/>
              </p:nvSpPr>
              <p:spPr>
                <a:xfrm flipH="1">
                  <a:off x="5556240" y="3924360"/>
                  <a:ext cx="69480" cy="3412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97" name=""/>
                <p:cNvSpPr/>
                <p:nvPr/>
              </p:nvSpPr>
              <p:spPr>
                <a:xfrm>
                  <a:off x="3742560" y="1641240"/>
                  <a:ext cx="838800" cy="552600"/>
                </a:xfrm>
                <a:custGeom>
                  <a:avLst/>
                  <a:gdLst/>
                  <a:ahLst/>
                  <a:rect l="l" t="t" r="r" b="b"/>
                  <a:pathLst>
                    <a:path w="1083" h="695">
                      <a:moveTo>
                        <a:pt x="36" y="695"/>
                      </a:moveTo>
                      <a:lnTo>
                        <a:pt x="0" y="616"/>
                      </a:lnTo>
                      <a:lnTo>
                        <a:pt x="222" y="308"/>
                      </a:lnTo>
                      <a:lnTo>
                        <a:pt x="287" y="272"/>
                      </a:lnTo>
                      <a:lnTo>
                        <a:pt x="337" y="251"/>
                      </a:lnTo>
                      <a:lnTo>
                        <a:pt x="495" y="308"/>
                      </a:lnTo>
                      <a:lnTo>
                        <a:pt x="839" y="36"/>
                      </a:lnTo>
                      <a:lnTo>
                        <a:pt x="939" y="0"/>
                      </a:lnTo>
                      <a:lnTo>
                        <a:pt x="1083" y="7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98" name=""/>
                <p:cNvSpPr/>
                <p:nvPr/>
              </p:nvSpPr>
              <p:spPr>
                <a:xfrm>
                  <a:off x="3702600" y="2317680"/>
                  <a:ext cx="204480" cy="209520"/>
                </a:xfrm>
                <a:custGeom>
                  <a:avLst/>
                  <a:gdLst/>
                  <a:ahLst/>
                  <a:rect l="l" t="t" r="r" b="b"/>
                  <a:pathLst>
                    <a:path w="263" h="264">
                      <a:moveTo>
                        <a:pt x="41" y="0"/>
                      </a:moveTo>
                      <a:lnTo>
                        <a:pt x="0" y="120"/>
                      </a:lnTo>
                      <a:lnTo>
                        <a:pt x="263" y="26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099" name=""/>
                <p:cNvSpPr/>
                <p:nvPr/>
              </p:nvSpPr>
              <p:spPr>
                <a:xfrm>
                  <a:off x="3657600" y="2555640"/>
                  <a:ext cx="178200" cy="250920"/>
                </a:xfrm>
                <a:custGeom>
                  <a:avLst/>
                  <a:gdLst/>
                  <a:ahLst/>
                  <a:rect l="l" t="t" r="r" b="b"/>
                  <a:pathLst>
                    <a:path w="229" h="315">
                      <a:moveTo>
                        <a:pt x="0" y="0"/>
                      </a:moveTo>
                      <a:lnTo>
                        <a:pt x="98" y="315"/>
                      </a:lnTo>
                      <a:lnTo>
                        <a:pt x="229" y="30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00" name=""/>
                <p:cNvSpPr/>
                <p:nvPr/>
              </p:nvSpPr>
              <p:spPr>
                <a:xfrm>
                  <a:off x="3924000" y="2905200"/>
                  <a:ext cx="71280" cy="372960"/>
                </a:xfrm>
                <a:custGeom>
                  <a:avLst/>
                  <a:gdLst/>
                  <a:ahLst/>
                  <a:rect l="l" t="t" r="r" b="b"/>
                  <a:pathLst>
                    <a:path w="91" h="470">
                      <a:moveTo>
                        <a:pt x="0" y="0"/>
                      </a:moveTo>
                      <a:lnTo>
                        <a:pt x="91" y="18"/>
                      </a:lnTo>
                      <a:lnTo>
                        <a:pt x="57" y="47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01" name=""/>
                <p:cNvSpPr/>
                <p:nvPr/>
              </p:nvSpPr>
              <p:spPr>
                <a:xfrm>
                  <a:off x="3902400" y="3028680"/>
                  <a:ext cx="204480" cy="424080"/>
                </a:xfrm>
                <a:custGeom>
                  <a:avLst/>
                  <a:gdLst/>
                  <a:ahLst/>
                  <a:rect l="l" t="t" r="r" b="b"/>
                  <a:pathLst>
                    <a:path w="264" h="534">
                      <a:moveTo>
                        <a:pt x="0" y="0"/>
                      </a:moveTo>
                      <a:lnTo>
                        <a:pt x="99" y="161"/>
                      </a:lnTo>
                      <a:lnTo>
                        <a:pt x="247" y="396"/>
                      </a:lnTo>
                      <a:lnTo>
                        <a:pt x="264" y="495"/>
                      </a:lnTo>
                      <a:lnTo>
                        <a:pt x="120" y="53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02" name=""/>
                <p:cNvSpPr/>
                <p:nvPr/>
              </p:nvSpPr>
              <p:spPr>
                <a:xfrm>
                  <a:off x="3876120" y="3155760"/>
                  <a:ext cx="199440" cy="2732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03" name=""/>
                <p:cNvSpPr/>
                <p:nvPr/>
              </p:nvSpPr>
              <p:spPr>
                <a:xfrm>
                  <a:off x="4094280" y="3384360"/>
                  <a:ext cx="55800" cy="304920"/>
                </a:xfrm>
                <a:custGeom>
                  <a:avLst/>
                  <a:gdLst/>
                  <a:ahLst/>
                  <a:rect l="l" t="t" r="r" b="b"/>
                  <a:pathLst>
                    <a:path w="74" h="384">
                      <a:moveTo>
                        <a:pt x="17" y="0"/>
                      </a:moveTo>
                      <a:lnTo>
                        <a:pt x="74" y="76"/>
                      </a:lnTo>
                      <a:lnTo>
                        <a:pt x="63" y="253"/>
                      </a:lnTo>
                      <a:lnTo>
                        <a:pt x="29" y="384"/>
                      </a:lnTo>
                      <a:lnTo>
                        <a:pt x="0" y="287"/>
                      </a:lnTo>
                      <a:lnTo>
                        <a:pt x="63" y="26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04" name=""/>
                <p:cNvSpPr/>
                <p:nvPr/>
              </p:nvSpPr>
              <p:spPr>
                <a:xfrm flipH="1">
                  <a:off x="5961600" y="4376520"/>
                  <a:ext cx="75600" cy="1508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05" name=""/>
                <p:cNvSpPr/>
                <p:nvPr/>
              </p:nvSpPr>
              <p:spPr>
                <a:xfrm>
                  <a:off x="6144120" y="4413240"/>
                  <a:ext cx="204480" cy="260280"/>
                </a:xfrm>
                <a:custGeom>
                  <a:avLst/>
                  <a:gdLst/>
                  <a:ahLst/>
                  <a:rect l="l" t="t" r="r" b="b"/>
                  <a:pathLst>
                    <a:path w="263" h="328">
                      <a:moveTo>
                        <a:pt x="5" y="328"/>
                      </a:moveTo>
                      <a:lnTo>
                        <a:pt x="0" y="195"/>
                      </a:lnTo>
                      <a:lnTo>
                        <a:pt x="34" y="138"/>
                      </a:lnTo>
                      <a:lnTo>
                        <a:pt x="154" y="46"/>
                      </a:lnTo>
                      <a:lnTo>
                        <a:pt x="263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06" name=""/>
                <p:cNvSpPr/>
                <p:nvPr/>
              </p:nvSpPr>
              <p:spPr>
                <a:xfrm>
                  <a:off x="7181640" y="2914560"/>
                  <a:ext cx="393480" cy="396720"/>
                </a:xfrm>
                <a:custGeom>
                  <a:avLst/>
                  <a:gdLst/>
                  <a:ahLst/>
                  <a:rect l="l" t="t" r="r" b="b"/>
                  <a:pathLst>
                    <a:path w="507" h="500">
                      <a:moveTo>
                        <a:pt x="507" y="0"/>
                      </a:moveTo>
                      <a:lnTo>
                        <a:pt x="387" y="184"/>
                      </a:lnTo>
                      <a:lnTo>
                        <a:pt x="0" y="50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sp>
          <p:nvSpPr>
            <p:cNvPr id="1107" name=""/>
            <p:cNvSpPr/>
            <p:nvPr/>
          </p:nvSpPr>
          <p:spPr>
            <a:xfrm flipH="1" flipV="1">
              <a:off x="7170840" y="3740040"/>
              <a:ext cx="63360" cy="223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108" name=""/>
            <p:cNvGrpSpPr/>
            <p:nvPr/>
          </p:nvGrpSpPr>
          <p:grpSpPr>
            <a:xfrm>
              <a:off x="4124160" y="2495520"/>
              <a:ext cx="3750120" cy="1762200"/>
              <a:chOff x="4124160" y="2495520"/>
              <a:chExt cx="3750120" cy="1762200"/>
            </a:xfrm>
          </p:grpSpPr>
          <p:sp>
            <p:nvSpPr>
              <p:cNvPr id="1109" name=""/>
              <p:cNvSpPr/>
              <p:nvPr/>
            </p:nvSpPr>
            <p:spPr>
              <a:xfrm>
                <a:off x="4124160" y="3402000"/>
                <a:ext cx="285480" cy="46080"/>
              </a:xfrm>
              <a:custGeom>
                <a:avLst/>
                <a:gdLst/>
                <a:ahLst/>
                <a:rect l="l" t="t" r="r" b="b"/>
                <a:pathLst>
                  <a:path w="367" h="57">
                    <a:moveTo>
                      <a:pt x="29" y="44"/>
                    </a:moveTo>
                    <a:lnTo>
                      <a:pt x="310" y="57"/>
                    </a:lnTo>
                    <a:lnTo>
                      <a:pt x="367" y="10"/>
                    </a:lnTo>
                    <a:lnTo>
                      <a:pt x="258" y="0"/>
                    </a:lnTo>
                    <a:lnTo>
                      <a:pt x="0" y="1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0" name=""/>
              <p:cNvSpPr/>
              <p:nvPr/>
            </p:nvSpPr>
            <p:spPr>
              <a:xfrm>
                <a:off x="5291640" y="3952800"/>
                <a:ext cx="627840" cy="304920"/>
              </a:xfrm>
              <a:custGeom>
                <a:avLst/>
                <a:gdLst/>
                <a:ahLst/>
                <a:rect l="l" t="t" r="r" b="b"/>
                <a:pathLst>
                  <a:path w="810" h="383">
                    <a:moveTo>
                      <a:pt x="0" y="0"/>
                    </a:moveTo>
                    <a:lnTo>
                      <a:pt x="414" y="252"/>
                    </a:lnTo>
                    <a:lnTo>
                      <a:pt x="810" y="38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1" name=""/>
              <p:cNvSpPr/>
              <p:nvPr/>
            </p:nvSpPr>
            <p:spPr>
              <a:xfrm flipH="1">
                <a:off x="5396760" y="2495520"/>
                <a:ext cx="27720" cy="1508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2" name=""/>
              <p:cNvSpPr/>
              <p:nvPr/>
            </p:nvSpPr>
            <p:spPr>
              <a:xfrm>
                <a:off x="5347080" y="2651040"/>
                <a:ext cx="2015640" cy="1274760"/>
              </a:xfrm>
              <a:custGeom>
                <a:avLst/>
                <a:gdLst/>
                <a:ahLst/>
                <a:rect l="l" t="t" r="r" b="b"/>
                <a:pathLst>
                  <a:path w="2599" h="1606">
                    <a:moveTo>
                      <a:pt x="0" y="1606"/>
                    </a:moveTo>
                    <a:lnTo>
                      <a:pt x="103" y="1531"/>
                    </a:lnTo>
                    <a:lnTo>
                      <a:pt x="414" y="1257"/>
                    </a:lnTo>
                    <a:lnTo>
                      <a:pt x="534" y="970"/>
                    </a:lnTo>
                    <a:lnTo>
                      <a:pt x="677" y="843"/>
                    </a:lnTo>
                    <a:lnTo>
                      <a:pt x="1405" y="109"/>
                    </a:lnTo>
                    <a:lnTo>
                      <a:pt x="2031" y="0"/>
                    </a:lnTo>
                    <a:lnTo>
                      <a:pt x="2341" y="73"/>
                    </a:lnTo>
                    <a:lnTo>
                      <a:pt x="2427" y="454"/>
                    </a:lnTo>
                    <a:lnTo>
                      <a:pt x="2500" y="498"/>
                    </a:lnTo>
                    <a:lnTo>
                      <a:pt x="2599" y="75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3" name=""/>
              <p:cNvSpPr/>
              <p:nvPr/>
            </p:nvSpPr>
            <p:spPr>
              <a:xfrm>
                <a:off x="6103800" y="2923920"/>
                <a:ext cx="18360" cy="158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4" name=""/>
              <p:cNvSpPr/>
              <p:nvPr/>
            </p:nvSpPr>
            <p:spPr>
              <a:xfrm>
                <a:off x="5468040" y="3538440"/>
                <a:ext cx="697680" cy="501480"/>
              </a:xfrm>
              <a:custGeom>
                <a:avLst/>
                <a:gdLst/>
                <a:ahLst/>
                <a:rect l="l" t="t" r="r" b="b"/>
                <a:pathLst>
                  <a:path w="900" h="631">
                    <a:moveTo>
                      <a:pt x="0" y="631"/>
                    </a:moveTo>
                    <a:lnTo>
                      <a:pt x="269" y="504"/>
                    </a:lnTo>
                    <a:lnTo>
                      <a:pt x="407" y="0"/>
                    </a:lnTo>
                    <a:lnTo>
                      <a:pt x="900" y="21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5" name=""/>
              <p:cNvSpPr/>
              <p:nvPr/>
            </p:nvSpPr>
            <p:spPr>
              <a:xfrm flipV="1">
                <a:off x="6525720" y="3843360"/>
                <a:ext cx="23040" cy="9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6" name=""/>
              <p:cNvSpPr/>
              <p:nvPr/>
            </p:nvSpPr>
            <p:spPr>
              <a:xfrm>
                <a:off x="7303680" y="3733560"/>
                <a:ext cx="28080" cy="1065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7" name=""/>
              <p:cNvSpPr/>
              <p:nvPr/>
            </p:nvSpPr>
            <p:spPr>
              <a:xfrm>
                <a:off x="7122600" y="3816360"/>
                <a:ext cx="44640" cy="114120"/>
              </a:xfrm>
              <a:custGeom>
                <a:avLst/>
                <a:gdLst/>
                <a:ahLst/>
                <a:rect l="l" t="t" r="r" b="b"/>
                <a:pathLst>
                  <a:path w="57" h="144">
                    <a:moveTo>
                      <a:pt x="57" y="144"/>
                    </a:moveTo>
                    <a:lnTo>
                      <a:pt x="46" y="86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8" name=""/>
              <p:cNvSpPr/>
              <p:nvPr/>
            </p:nvSpPr>
            <p:spPr>
              <a:xfrm flipH="1" flipV="1">
                <a:off x="7548840" y="2806560"/>
                <a:ext cx="325440" cy="117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19" name=""/>
              <p:cNvSpPr/>
              <p:nvPr/>
            </p:nvSpPr>
            <p:spPr>
              <a:xfrm flipH="1">
                <a:off x="6810480" y="3557520"/>
                <a:ext cx="26280" cy="244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0" name=""/>
              <p:cNvSpPr/>
              <p:nvPr/>
            </p:nvSpPr>
            <p:spPr>
              <a:xfrm>
                <a:off x="6722640" y="3706560"/>
                <a:ext cx="43200" cy="141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1" name=""/>
              <p:cNvSpPr/>
              <p:nvPr/>
            </p:nvSpPr>
            <p:spPr>
              <a:xfrm flipV="1">
                <a:off x="6618600" y="3884400"/>
                <a:ext cx="162720" cy="50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2" name=""/>
              <p:cNvSpPr/>
              <p:nvPr/>
            </p:nvSpPr>
            <p:spPr>
              <a:xfrm>
                <a:off x="7296120" y="3170160"/>
                <a:ext cx="178560" cy="68400"/>
              </a:xfrm>
              <a:custGeom>
                <a:avLst/>
                <a:gdLst/>
                <a:ahLst/>
                <a:rect l="l" t="t" r="r" b="b"/>
                <a:pathLst>
                  <a:path w="229" h="86">
                    <a:moveTo>
                      <a:pt x="229" y="17"/>
                    </a:moveTo>
                    <a:lnTo>
                      <a:pt x="154" y="86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600" bIns="216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3" name=""/>
              <p:cNvSpPr/>
              <p:nvPr/>
            </p:nvSpPr>
            <p:spPr>
              <a:xfrm flipH="1">
                <a:off x="7195320" y="3689280"/>
                <a:ext cx="1080" cy="63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6560" bIns="16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124" name=""/>
              <p:cNvSpPr/>
              <p:nvPr/>
            </p:nvSpPr>
            <p:spPr>
              <a:xfrm flipV="1">
                <a:off x="6927120" y="3881160"/>
                <a:ext cx="1080" cy="442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20" bIns="-25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125" name=""/>
            <p:cNvGrpSpPr/>
            <p:nvPr/>
          </p:nvGrpSpPr>
          <p:grpSpPr>
            <a:xfrm>
              <a:off x="3795120" y="1117440"/>
              <a:ext cx="5057280" cy="3641760"/>
              <a:chOff x="3795120" y="1117440"/>
              <a:chExt cx="5057280" cy="3641760"/>
            </a:xfrm>
          </p:grpSpPr>
          <p:grpSp>
            <p:nvGrpSpPr>
              <p:cNvPr id="1126" name=""/>
              <p:cNvGrpSpPr/>
              <p:nvPr/>
            </p:nvGrpSpPr>
            <p:grpSpPr>
              <a:xfrm>
                <a:off x="5115960" y="2122560"/>
                <a:ext cx="3736440" cy="2358720"/>
                <a:chOff x="5115960" y="2122560"/>
                <a:chExt cx="3736440" cy="2358720"/>
              </a:xfrm>
            </p:grpSpPr>
            <p:sp>
              <p:nvSpPr>
                <p:cNvPr id="1127" name=""/>
                <p:cNvSpPr/>
                <p:nvPr/>
              </p:nvSpPr>
              <p:spPr>
                <a:xfrm>
                  <a:off x="5115960" y="2836800"/>
                  <a:ext cx="82080" cy="177840"/>
                </a:xfrm>
                <a:custGeom>
                  <a:avLst/>
                  <a:gdLst/>
                  <a:ahLst/>
                  <a:rect l="l" t="t" r="r" b="b"/>
                  <a:pathLst>
                    <a:path w="108" h="222">
                      <a:moveTo>
                        <a:pt x="108" y="222"/>
                      </a:moveTo>
                      <a:lnTo>
                        <a:pt x="65" y="122"/>
                      </a:lnTo>
                      <a:lnTo>
                        <a:pt x="65" y="0"/>
                      </a:lnTo>
                      <a:lnTo>
                        <a:pt x="0" y="5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28" name=""/>
                <p:cNvSpPr/>
                <p:nvPr/>
              </p:nvSpPr>
              <p:spPr>
                <a:xfrm flipH="1">
                  <a:off x="5565240" y="3228840"/>
                  <a:ext cx="66600" cy="730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6280" bIns="262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29" name=""/>
                <p:cNvSpPr/>
                <p:nvPr/>
              </p:nvSpPr>
              <p:spPr>
                <a:xfrm>
                  <a:off x="6224400" y="2760480"/>
                  <a:ext cx="185760" cy="446040"/>
                </a:xfrm>
                <a:custGeom>
                  <a:avLst/>
                  <a:gdLst/>
                  <a:ahLst/>
                  <a:rect l="l" t="t" r="r" b="b"/>
                  <a:pathLst>
                    <a:path w="240" h="561">
                      <a:moveTo>
                        <a:pt x="62" y="561"/>
                      </a:moveTo>
                      <a:lnTo>
                        <a:pt x="0" y="412"/>
                      </a:lnTo>
                      <a:lnTo>
                        <a:pt x="24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30" name=""/>
                <p:cNvSpPr/>
                <p:nvPr/>
              </p:nvSpPr>
              <p:spPr>
                <a:xfrm>
                  <a:off x="5801040" y="3024000"/>
                  <a:ext cx="795600" cy="295200"/>
                </a:xfrm>
                <a:custGeom>
                  <a:avLst/>
                  <a:gdLst/>
                  <a:ahLst/>
                  <a:rect l="l" t="t" r="r" b="b"/>
                  <a:pathLst>
                    <a:path w="1025" h="373">
                      <a:moveTo>
                        <a:pt x="0" y="373"/>
                      </a:moveTo>
                      <a:lnTo>
                        <a:pt x="509" y="166"/>
                      </a:lnTo>
                      <a:lnTo>
                        <a:pt x="1020" y="127"/>
                      </a:lnTo>
                      <a:lnTo>
                        <a:pt x="1025" y="0"/>
                      </a:lnTo>
                      <a:lnTo>
                        <a:pt x="555" y="9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31" name=""/>
                <p:cNvSpPr/>
                <p:nvPr/>
              </p:nvSpPr>
              <p:spPr>
                <a:xfrm>
                  <a:off x="5920560" y="2658960"/>
                  <a:ext cx="1298880" cy="611280"/>
                </a:xfrm>
                <a:custGeom>
                  <a:avLst/>
                  <a:gdLst/>
                  <a:ahLst/>
                  <a:rect l="l" t="t" r="r" b="b"/>
                  <a:pathLst>
                    <a:path w="1674" h="769">
                      <a:moveTo>
                        <a:pt x="1674" y="0"/>
                      </a:moveTo>
                      <a:lnTo>
                        <a:pt x="1205" y="109"/>
                      </a:lnTo>
                      <a:lnTo>
                        <a:pt x="699" y="304"/>
                      </a:lnTo>
                      <a:lnTo>
                        <a:pt x="0" y="76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32" name=""/>
                <p:cNvSpPr/>
                <p:nvPr/>
              </p:nvSpPr>
              <p:spPr>
                <a:xfrm>
                  <a:off x="8709840" y="2122560"/>
                  <a:ext cx="43560" cy="918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000" bIns="45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33" name=""/>
                <p:cNvSpPr/>
                <p:nvPr/>
              </p:nvSpPr>
              <p:spPr>
                <a:xfrm>
                  <a:off x="8727120" y="2259000"/>
                  <a:ext cx="125280" cy="54000"/>
                </a:xfrm>
                <a:custGeom>
                  <a:avLst/>
                  <a:gdLst/>
                  <a:ahLst/>
                  <a:rect l="l" t="t" r="r" b="b"/>
                  <a:pathLst>
                    <a:path w="162" h="68">
                      <a:moveTo>
                        <a:pt x="162" y="39"/>
                      </a:moveTo>
                      <a:lnTo>
                        <a:pt x="70" y="6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7200" bIns="7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34" name=""/>
                <p:cNvSpPr/>
                <p:nvPr/>
              </p:nvSpPr>
              <p:spPr>
                <a:xfrm flipH="1">
                  <a:off x="8104680" y="2282760"/>
                  <a:ext cx="57240" cy="185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35" name=""/>
                <p:cNvSpPr/>
                <p:nvPr/>
              </p:nvSpPr>
              <p:spPr>
                <a:xfrm>
                  <a:off x="7959600" y="2282760"/>
                  <a:ext cx="674280" cy="253800"/>
                </a:xfrm>
                <a:custGeom>
                  <a:avLst/>
                  <a:gdLst/>
                  <a:ahLst/>
                  <a:rect l="l" t="t" r="r" b="b"/>
                  <a:pathLst>
                    <a:path w="871" h="320">
                      <a:moveTo>
                        <a:pt x="0" y="320"/>
                      </a:moveTo>
                      <a:lnTo>
                        <a:pt x="39" y="274"/>
                      </a:lnTo>
                      <a:lnTo>
                        <a:pt x="194" y="234"/>
                      </a:lnTo>
                      <a:lnTo>
                        <a:pt x="344" y="245"/>
                      </a:lnTo>
                      <a:lnTo>
                        <a:pt x="504" y="206"/>
                      </a:lnTo>
                      <a:lnTo>
                        <a:pt x="590" y="222"/>
                      </a:lnTo>
                      <a:lnTo>
                        <a:pt x="739" y="274"/>
                      </a:lnTo>
                      <a:lnTo>
                        <a:pt x="832" y="200"/>
                      </a:lnTo>
                      <a:lnTo>
                        <a:pt x="866" y="172"/>
                      </a:lnTo>
                      <a:lnTo>
                        <a:pt x="853" y="114"/>
                      </a:lnTo>
                      <a:lnTo>
                        <a:pt x="871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36" name=""/>
                <p:cNvSpPr/>
                <p:nvPr/>
              </p:nvSpPr>
              <p:spPr>
                <a:xfrm>
                  <a:off x="7677360" y="2863800"/>
                  <a:ext cx="676080" cy="345960"/>
                </a:xfrm>
                <a:custGeom>
                  <a:avLst/>
                  <a:gdLst/>
                  <a:ahLst/>
                  <a:rect l="l" t="t" r="r" b="b"/>
                  <a:pathLst>
                    <a:path w="871" h="436">
                      <a:moveTo>
                        <a:pt x="871" y="41"/>
                      </a:moveTo>
                      <a:lnTo>
                        <a:pt x="785" y="0"/>
                      </a:lnTo>
                      <a:lnTo>
                        <a:pt x="613" y="0"/>
                      </a:lnTo>
                      <a:lnTo>
                        <a:pt x="91" y="109"/>
                      </a:lnTo>
                      <a:lnTo>
                        <a:pt x="104" y="321"/>
                      </a:lnTo>
                      <a:lnTo>
                        <a:pt x="0" y="436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37" name=""/>
                <p:cNvSpPr/>
                <p:nvPr/>
              </p:nvSpPr>
              <p:spPr>
                <a:xfrm>
                  <a:off x="7157880" y="2673360"/>
                  <a:ext cx="761040" cy="1749240"/>
                </a:xfrm>
                <a:custGeom>
                  <a:avLst/>
                  <a:gdLst/>
                  <a:ahLst/>
                  <a:rect l="l" t="t" r="r" b="b"/>
                  <a:pathLst>
                    <a:path w="983" h="2203">
                      <a:moveTo>
                        <a:pt x="983" y="0"/>
                      </a:moveTo>
                      <a:lnTo>
                        <a:pt x="839" y="109"/>
                      </a:lnTo>
                      <a:lnTo>
                        <a:pt x="759" y="303"/>
                      </a:lnTo>
                      <a:lnTo>
                        <a:pt x="569" y="602"/>
                      </a:lnTo>
                      <a:lnTo>
                        <a:pt x="506" y="790"/>
                      </a:lnTo>
                      <a:lnTo>
                        <a:pt x="183" y="1142"/>
                      </a:lnTo>
                      <a:lnTo>
                        <a:pt x="86" y="1382"/>
                      </a:lnTo>
                      <a:lnTo>
                        <a:pt x="97" y="1612"/>
                      </a:lnTo>
                      <a:lnTo>
                        <a:pt x="6" y="2047"/>
                      </a:lnTo>
                      <a:lnTo>
                        <a:pt x="0" y="220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38" name=""/>
                <p:cNvSpPr/>
                <p:nvPr/>
              </p:nvSpPr>
              <p:spPr>
                <a:xfrm flipH="1" flipV="1">
                  <a:off x="7886520" y="3693600"/>
                  <a:ext cx="160920" cy="136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39" name=""/>
                <p:cNvSpPr/>
                <p:nvPr/>
              </p:nvSpPr>
              <p:spPr>
                <a:xfrm>
                  <a:off x="6922440" y="4181400"/>
                  <a:ext cx="292680" cy="185760"/>
                </a:xfrm>
                <a:custGeom>
                  <a:avLst/>
                  <a:gdLst/>
                  <a:ahLst/>
                  <a:rect l="l" t="t" r="r" b="b"/>
                  <a:pathLst>
                    <a:path w="378" h="235">
                      <a:moveTo>
                        <a:pt x="378" y="110"/>
                      </a:moveTo>
                      <a:lnTo>
                        <a:pt x="190" y="235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40" name=""/>
                <p:cNvSpPr/>
                <p:nvPr/>
              </p:nvSpPr>
              <p:spPr>
                <a:xfrm>
                  <a:off x="7041600" y="2841480"/>
                  <a:ext cx="766080" cy="792360"/>
                </a:xfrm>
                <a:custGeom>
                  <a:avLst/>
                  <a:gdLst/>
                  <a:ahLst/>
                  <a:rect l="l" t="t" r="r" b="b"/>
                  <a:pathLst>
                    <a:path w="988" h="999">
                      <a:moveTo>
                        <a:pt x="988" y="0"/>
                      </a:moveTo>
                      <a:lnTo>
                        <a:pt x="884" y="167"/>
                      </a:lnTo>
                      <a:lnTo>
                        <a:pt x="803" y="350"/>
                      </a:lnTo>
                      <a:lnTo>
                        <a:pt x="443" y="678"/>
                      </a:lnTo>
                      <a:lnTo>
                        <a:pt x="156" y="981"/>
                      </a:lnTo>
                      <a:lnTo>
                        <a:pt x="0" y="99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41" name=""/>
                <p:cNvSpPr/>
                <p:nvPr/>
              </p:nvSpPr>
              <p:spPr>
                <a:xfrm>
                  <a:off x="6677280" y="3706560"/>
                  <a:ext cx="303480" cy="774720"/>
                </a:xfrm>
                <a:custGeom>
                  <a:avLst/>
                  <a:gdLst/>
                  <a:ahLst/>
                  <a:rect l="l" t="t" r="r" b="b"/>
                  <a:pathLst>
                    <a:path w="393" h="976">
                      <a:moveTo>
                        <a:pt x="0" y="976"/>
                      </a:moveTo>
                      <a:lnTo>
                        <a:pt x="138" y="861"/>
                      </a:lnTo>
                      <a:lnTo>
                        <a:pt x="161" y="666"/>
                      </a:lnTo>
                      <a:lnTo>
                        <a:pt x="249" y="219"/>
                      </a:lnTo>
                      <a:lnTo>
                        <a:pt x="393" y="70"/>
                      </a:lnTo>
                      <a:lnTo>
                        <a:pt x="393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42" name=""/>
                <p:cNvSpPr/>
                <p:nvPr/>
              </p:nvSpPr>
              <p:spPr>
                <a:xfrm>
                  <a:off x="7256880" y="2846160"/>
                  <a:ext cx="158040" cy="378000"/>
                </a:xfrm>
                <a:custGeom>
                  <a:avLst/>
                  <a:gdLst/>
                  <a:ahLst/>
                  <a:rect l="l" t="t" r="r" b="b"/>
                  <a:pathLst>
                    <a:path w="204" h="477">
                      <a:moveTo>
                        <a:pt x="204" y="0"/>
                      </a:moveTo>
                      <a:lnTo>
                        <a:pt x="0" y="28"/>
                      </a:lnTo>
                      <a:lnTo>
                        <a:pt x="23" y="47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43" name=""/>
                <p:cNvSpPr/>
                <p:nvPr/>
              </p:nvSpPr>
              <p:spPr>
                <a:xfrm>
                  <a:off x="6899040" y="3392280"/>
                  <a:ext cx="249120" cy="451080"/>
                </a:xfrm>
                <a:custGeom>
                  <a:avLst/>
                  <a:gdLst/>
                  <a:ahLst/>
                  <a:rect l="l" t="t" r="r" b="b"/>
                  <a:pathLst>
                    <a:path w="321" h="568">
                      <a:moveTo>
                        <a:pt x="0" y="568"/>
                      </a:moveTo>
                      <a:lnTo>
                        <a:pt x="11" y="466"/>
                      </a:lnTo>
                      <a:lnTo>
                        <a:pt x="177" y="352"/>
                      </a:lnTo>
                      <a:lnTo>
                        <a:pt x="321" y="41"/>
                      </a:lnTo>
                      <a:lnTo>
                        <a:pt x="315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44" name=""/>
                <p:cNvSpPr/>
                <p:nvPr/>
              </p:nvSpPr>
              <p:spPr>
                <a:xfrm>
                  <a:off x="6424560" y="3762360"/>
                  <a:ext cx="497520" cy="341280"/>
                </a:xfrm>
                <a:custGeom>
                  <a:avLst/>
                  <a:gdLst/>
                  <a:ahLst/>
                  <a:rect l="l" t="t" r="r" b="b"/>
                  <a:pathLst>
                    <a:path w="642" h="431">
                      <a:moveTo>
                        <a:pt x="0" y="431"/>
                      </a:moveTo>
                      <a:lnTo>
                        <a:pt x="211" y="327"/>
                      </a:lnTo>
                      <a:lnTo>
                        <a:pt x="435" y="137"/>
                      </a:lnTo>
                      <a:lnTo>
                        <a:pt x="642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1145" name=""/>
              <p:cNvGrpSpPr/>
              <p:nvPr/>
            </p:nvGrpSpPr>
            <p:grpSpPr>
              <a:xfrm>
                <a:off x="3795120" y="1117440"/>
                <a:ext cx="4995360" cy="3641760"/>
                <a:chOff x="3795120" y="1117440"/>
                <a:chExt cx="4995360" cy="3641760"/>
              </a:xfrm>
            </p:grpSpPr>
            <p:sp>
              <p:nvSpPr>
                <p:cNvPr id="1146" name=""/>
                <p:cNvSpPr/>
                <p:nvPr/>
              </p:nvSpPr>
              <p:spPr>
                <a:xfrm>
                  <a:off x="6232320" y="3435120"/>
                  <a:ext cx="262080" cy="933480"/>
                </a:xfrm>
                <a:custGeom>
                  <a:avLst/>
                  <a:gdLst/>
                  <a:ahLst/>
                  <a:rect l="l" t="t" r="r" b="b"/>
                  <a:pathLst>
                    <a:path w="338" h="1176">
                      <a:moveTo>
                        <a:pt x="0" y="0"/>
                      </a:moveTo>
                      <a:lnTo>
                        <a:pt x="122" y="667"/>
                      </a:lnTo>
                      <a:lnTo>
                        <a:pt x="302" y="925"/>
                      </a:lnTo>
                      <a:lnTo>
                        <a:pt x="287" y="1090"/>
                      </a:lnTo>
                      <a:lnTo>
                        <a:pt x="338" y="1176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47" name=""/>
                <p:cNvSpPr/>
                <p:nvPr/>
              </p:nvSpPr>
              <p:spPr>
                <a:xfrm>
                  <a:off x="5049360" y="1117440"/>
                  <a:ext cx="15120" cy="325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48" name=""/>
                <p:cNvSpPr/>
                <p:nvPr/>
              </p:nvSpPr>
              <p:spPr>
                <a:xfrm>
                  <a:off x="3836880" y="1209600"/>
                  <a:ext cx="1006200" cy="1820880"/>
                </a:xfrm>
                <a:custGeom>
                  <a:avLst/>
                  <a:gdLst/>
                  <a:ahLst/>
                  <a:rect l="l" t="t" r="r" b="b"/>
                  <a:pathLst>
                    <a:path w="1298" h="2295">
                      <a:moveTo>
                        <a:pt x="1205" y="0"/>
                      </a:moveTo>
                      <a:lnTo>
                        <a:pt x="1262" y="136"/>
                      </a:lnTo>
                      <a:lnTo>
                        <a:pt x="1298" y="286"/>
                      </a:lnTo>
                      <a:lnTo>
                        <a:pt x="975" y="401"/>
                      </a:lnTo>
                      <a:lnTo>
                        <a:pt x="946" y="487"/>
                      </a:lnTo>
                      <a:lnTo>
                        <a:pt x="846" y="573"/>
                      </a:lnTo>
                      <a:lnTo>
                        <a:pt x="466" y="882"/>
                      </a:lnTo>
                      <a:lnTo>
                        <a:pt x="79" y="1219"/>
                      </a:lnTo>
                      <a:lnTo>
                        <a:pt x="136" y="1477"/>
                      </a:lnTo>
                      <a:lnTo>
                        <a:pt x="0" y="2008"/>
                      </a:lnTo>
                      <a:lnTo>
                        <a:pt x="86" y="229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49" name=""/>
                <p:cNvSpPr/>
                <p:nvPr/>
              </p:nvSpPr>
              <p:spPr>
                <a:xfrm>
                  <a:off x="3942360" y="1403280"/>
                  <a:ext cx="178200" cy="466560"/>
                </a:xfrm>
                <a:custGeom>
                  <a:avLst/>
                  <a:gdLst/>
                  <a:ahLst/>
                  <a:rect l="l" t="t" r="r" b="b"/>
                  <a:pathLst>
                    <a:path w="230" h="589">
                      <a:moveTo>
                        <a:pt x="230" y="0"/>
                      </a:moveTo>
                      <a:lnTo>
                        <a:pt x="172" y="86"/>
                      </a:lnTo>
                      <a:lnTo>
                        <a:pt x="158" y="273"/>
                      </a:lnTo>
                      <a:lnTo>
                        <a:pt x="36" y="373"/>
                      </a:lnTo>
                      <a:lnTo>
                        <a:pt x="0" y="58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50" name=""/>
                <p:cNvSpPr/>
                <p:nvPr/>
              </p:nvSpPr>
              <p:spPr>
                <a:xfrm>
                  <a:off x="4815360" y="1328760"/>
                  <a:ext cx="477360" cy="301680"/>
                </a:xfrm>
                <a:custGeom>
                  <a:avLst/>
                  <a:gdLst/>
                  <a:ahLst/>
                  <a:rect l="l" t="t" r="r" b="b"/>
                  <a:pathLst>
                    <a:path w="617" h="380">
                      <a:moveTo>
                        <a:pt x="617" y="380"/>
                      </a:moveTo>
                      <a:lnTo>
                        <a:pt x="430" y="194"/>
                      </a:lnTo>
                      <a:lnTo>
                        <a:pt x="315" y="179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51" name=""/>
                <p:cNvSpPr/>
                <p:nvPr/>
              </p:nvSpPr>
              <p:spPr>
                <a:xfrm>
                  <a:off x="4808880" y="1299960"/>
                  <a:ext cx="3214440" cy="860400"/>
                </a:xfrm>
                <a:custGeom>
                  <a:avLst/>
                  <a:gdLst/>
                  <a:ahLst/>
                  <a:rect l="l" t="t" r="r" b="b"/>
                  <a:pathLst>
                    <a:path w="4145" h="1083">
                      <a:moveTo>
                        <a:pt x="0" y="0"/>
                      </a:moveTo>
                      <a:lnTo>
                        <a:pt x="322" y="180"/>
                      </a:lnTo>
                      <a:lnTo>
                        <a:pt x="1283" y="302"/>
                      </a:lnTo>
                      <a:lnTo>
                        <a:pt x="1900" y="423"/>
                      </a:lnTo>
                      <a:lnTo>
                        <a:pt x="2660" y="431"/>
                      </a:lnTo>
                      <a:lnTo>
                        <a:pt x="2825" y="495"/>
                      </a:lnTo>
                      <a:lnTo>
                        <a:pt x="2933" y="395"/>
                      </a:lnTo>
                      <a:lnTo>
                        <a:pt x="3047" y="359"/>
                      </a:lnTo>
                      <a:lnTo>
                        <a:pt x="3908" y="330"/>
                      </a:lnTo>
                      <a:lnTo>
                        <a:pt x="3958" y="345"/>
                      </a:lnTo>
                      <a:lnTo>
                        <a:pt x="4015" y="409"/>
                      </a:lnTo>
                      <a:lnTo>
                        <a:pt x="4066" y="553"/>
                      </a:lnTo>
                      <a:lnTo>
                        <a:pt x="4101" y="969"/>
                      </a:lnTo>
                      <a:lnTo>
                        <a:pt x="4145" y="108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52" name=""/>
                <p:cNvSpPr/>
                <p:nvPr/>
              </p:nvSpPr>
              <p:spPr>
                <a:xfrm>
                  <a:off x="4187520" y="1654200"/>
                  <a:ext cx="961200" cy="1598400"/>
                </a:xfrm>
                <a:custGeom>
                  <a:avLst/>
                  <a:gdLst/>
                  <a:ahLst/>
                  <a:rect l="l" t="t" r="r" b="b"/>
                  <a:pathLst>
                    <a:path w="1240" h="2015">
                      <a:moveTo>
                        <a:pt x="71" y="0"/>
                      </a:moveTo>
                      <a:lnTo>
                        <a:pt x="0" y="108"/>
                      </a:lnTo>
                      <a:lnTo>
                        <a:pt x="50" y="287"/>
                      </a:lnTo>
                      <a:lnTo>
                        <a:pt x="272" y="574"/>
                      </a:lnTo>
                      <a:lnTo>
                        <a:pt x="294" y="681"/>
                      </a:lnTo>
                      <a:lnTo>
                        <a:pt x="537" y="1011"/>
                      </a:lnTo>
                      <a:lnTo>
                        <a:pt x="717" y="1004"/>
                      </a:lnTo>
                      <a:lnTo>
                        <a:pt x="760" y="961"/>
                      </a:lnTo>
                      <a:lnTo>
                        <a:pt x="796" y="947"/>
                      </a:lnTo>
                      <a:lnTo>
                        <a:pt x="853" y="990"/>
                      </a:lnTo>
                      <a:lnTo>
                        <a:pt x="925" y="997"/>
                      </a:lnTo>
                      <a:lnTo>
                        <a:pt x="953" y="1126"/>
                      </a:lnTo>
                      <a:lnTo>
                        <a:pt x="1147" y="1320"/>
                      </a:lnTo>
                      <a:lnTo>
                        <a:pt x="1118" y="1477"/>
                      </a:lnTo>
                      <a:lnTo>
                        <a:pt x="1204" y="1542"/>
                      </a:lnTo>
                      <a:lnTo>
                        <a:pt x="1176" y="1664"/>
                      </a:lnTo>
                      <a:lnTo>
                        <a:pt x="1118" y="1736"/>
                      </a:lnTo>
                      <a:lnTo>
                        <a:pt x="1025" y="1786"/>
                      </a:lnTo>
                      <a:lnTo>
                        <a:pt x="1118" y="1922"/>
                      </a:lnTo>
                      <a:lnTo>
                        <a:pt x="1240" y="201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53" name=""/>
                <p:cNvSpPr/>
                <p:nvPr/>
              </p:nvSpPr>
              <p:spPr>
                <a:xfrm>
                  <a:off x="4970520" y="1608120"/>
                  <a:ext cx="189000" cy="984240"/>
                </a:xfrm>
                <a:custGeom>
                  <a:avLst/>
                  <a:gdLst/>
                  <a:ahLst/>
                  <a:rect l="l" t="t" r="r" b="b"/>
                  <a:pathLst>
                    <a:path w="243" h="1240">
                      <a:moveTo>
                        <a:pt x="129" y="0"/>
                      </a:moveTo>
                      <a:lnTo>
                        <a:pt x="243" y="789"/>
                      </a:lnTo>
                      <a:lnTo>
                        <a:pt x="0" y="124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54" name=""/>
                <p:cNvSpPr/>
                <p:nvPr/>
              </p:nvSpPr>
              <p:spPr>
                <a:xfrm>
                  <a:off x="3795120" y="2905200"/>
                  <a:ext cx="851040" cy="793440"/>
                </a:xfrm>
                <a:custGeom>
                  <a:avLst/>
                  <a:gdLst/>
                  <a:ahLst/>
                  <a:rect l="l" t="t" r="r" b="b"/>
                  <a:pathLst>
                    <a:path w="1097" h="999">
                      <a:moveTo>
                        <a:pt x="172" y="0"/>
                      </a:moveTo>
                      <a:lnTo>
                        <a:pt x="138" y="149"/>
                      </a:lnTo>
                      <a:lnTo>
                        <a:pt x="93" y="211"/>
                      </a:lnTo>
                      <a:lnTo>
                        <a:pt x="109" y="315"/>
                      </a:lnTo>
                      <a:lnTo>
                        <a:pt x="0" y="373"/>
                      </a:lnTo>
                      <a:lnTo>
                        <a:pt x="36" y="563"/>
                      </a:lnTo>
                      <a:lnTo>
                        <a:pt x="161" y="608"/>
                      </a:lnTo>
                      <a:lnTo>
                        <a:pt x="448" y="843"/>
                      </a:lnTo>
                      <a:lnTo>
                        <a:pt x="740" y="900"/>
                      </a:lnTo>
                      <a:lnTo>
                        <a:pt x="1097" y="99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55" name=""/>
                <p:cNvSpPr/>
                <p:nvPr/>
              </p:nvSpPr>
              <p:spPr>
                <a:xfrm flipV="1">
                  <a:off x="4280400" y="3606480"/>
                  <a:ext cx="4320" cy="1047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56" name=""/>
                <p:cNvSpPr/>
                <p:nvPr/>
              </p:nvSpPr>
              <p:spPr>
                <a:xfrm>
                  <a:off x="4568760" y="3398760"/>
                  <a:ext cx="1350360" cy="851040"/>
                </a:xfrm>
                <a:custGeom>
                  <a:avLst/>
                  <a:gdLst/>
                  <a:ahLst/>
                  <a:rect l="l" t="t" r="r" b="b"/>
                  <a:pathLst>
                    <a:path w="1740" h="1072">
                      <a:moveTo>
                        <a:pt x="0" y="0"/>
                      </a:moveTo>
                      <a:lnTo>
                        <a:pt x="138" y="533"/>
                      </a:lnTo>
                      <a:lnTo>
                        <a:pt x="419" y="665"/>
                      </a:lnTo>
                      <a:lnTo>
                        <a:pt x="740" y="603"/>
                      </a:lnTo>
                      <a:lnTo>
                        <a:pt x="1740" y="107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57" name=""/>
                <p:cNvSpPr/>
                <p:nvPr/>
              </p:nvSpPr>
              <p:spPr>
                <a:xfrm>
                  <a:off x="5196960" y="2203200"/>
                  <a:ext cx="88200" cy="41436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58" name=""/>
                <p:cNvSpPr/>
                <p:nvPr/>
              </p:nvSpPr>
              <p:spPr>
                <a:xfrm>
                  <a:off x="5027760" y="2560680"/>
                  <a:ext cx="1187640" cy="1009440"/>
                </a:xfrm>
                <a:custGeom>
                  <a:avLst/>
                  <a:gdLst/>
                  <a:ahLst/>
                  <a:rect l="l" t="t" r="r" b="b"/>
                  <a:pathLst>
                    <a:path w="1531" h="1273">
                      <a:moveTo>
                        <a:pt x="0" y="0"/>
                      </a:moveTo>
                      <a:lnTo>
                        <a:pt x="81" y="63"/>
                      </a:lnTo>
                      <a:lnTo>
                        <a:pt x="172" y="34"/>
                      </a:lnTo>
                      <a:lnTo>
                        <a:pt x="511" y="120"/>
                      </a:lnTo>
                      <a:lnTo>
                        <a:pt x="590" y="224"/>
                      </a:lnTo>
                      <a:lnTo>
                        <a:pt x="655" y="235"/>
                      </a:lnTo>
                      <a:lnTo>
                        <a:pt x="1336" y="723"/>
                      </a:lnTo>
                      <a:lnTo>
                        <a:pt x="1508" y="746"/>
                      </a:lnTo>
                      <a:lnTo>
                        <a:pt x="1531" y="127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59" name=""/>
                <p:cNvSpPr/>
                <p:nvPr/>
              </p:nvSpPr>
              <p:spPr>
                <a:xfrm>
                  <a:off x="5099040" y="2609640"/>
                  <a:ext cx="1578240" cy="714600"/>
                </a:xfrm>
                <a:custGeom>
                  <a:avLst/>
                  <a:gdLst/>
                  <a:ahLst/>
                  <a:rect l="l" t="t" r="r" b="b"/>
                  <a:pathLst>
                    <a:path w="2036" h="900">
                      <a:moveTo>
                        <a:pt x="0" y="0"/>
                      </a:moveTo>
                      <a:lnTo>
                        <a:pt x="263" y="47"/>
                      </a:lnTo>
                      <a:lnTo>
                        <a:pt x="355" y="91"/>
                      </a:lnTo>
                      <a:lnTo>
                        <a:pt x="487" y="143"/>
                      </a:lnTo>
                      <a:lnTo>
                        <a:pt x="568" y="224"/>
                      </a:lnTo>
                      <a:lnTo>
                        <a:pt x="597" y="642"/>
                      </a:lnTo>
                      <a:lnTo>
                        <a:pt x="774" y="895"/>
                      </a:lnTo>
                      <a:lnTo>
                        <a:pt x="1497" y="900"/>
                      </a:lnTo>
                      <a:lnTo>
                        <a:pt x="1817" y="895"/>
                      </a:lnTo>
                      <a:lnTo>
                        <a:pt x="2036" y="82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60" name=""/>
                <p:cNvSpPr/>
                <p:nvPr/>
              </p:nvSpPr>
              <p:spPr>
                <a:xfrm>
                  <a:off x="5558040" y="3041640"/>
                  <a:ext cx="136080" cy="277560"/>
                </a:xfrm>
                <a:custGeom>
                  <a:avLst/>
                  <a:gdLst/>
                  <a:ahLst/>
                  <a:rect l="l" t="t" r="r" b="b"/>
                  <a:pathLst>
                    <a:path w="178" h="350">
                      <a:moveTo>
                        <a:pt x="0" y="0"/>
                      </a:moveTo>
                      <a:lnTo>
                        <a:pt x="178" y="143"/>
                      </a:lnTo>
                      <a:lnTo>
                        <a:pt x="178" y="35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61" name=""/>
                <p:cNvSpPr/>
                <p:nvPr/>
              </p:nvSpPr>
              <p:spPr>
                <a:xfrm flipV="1">
                  <a:off x="5587560" y="3925800"/>
                  <a:ext cx="418680" cy="2174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62" name=""/>
                <p:cNvSpPr/>
                <p:nvPr/>
              </p:nvSpPr>
              <p:spPr>
                <a:xfrm flipH="1" flipV="1">
                  <a:off x="5734800" y="4074840"/>
                  <a:ext cx="235440" cy="748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8080" bIns="280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63" name=""/>
                <p:cNvSpPr/>
                <p:nvPr/>
              </p:nvSpPr>
              <p:spPr>
                <a:xfrm>
                  <a:off x="6210720" y="2936880"/>
                  <a:ext cx="288000" cy="565200"/>
                </a:xfrm>
                <a:custGeom>
                  <a:avLst/>
                  <a:gdLst/>
                  <a:ahLst/>
                  <a:rect l="l" t="t" r="r" b="b"/>
                  <a:pathLst>
                    <a:path w="373" h="712">
                      <a:moveTo>
                        <a:pt x="373" y="0"/>
                      </a:moveTo>
                      <a:lnTo>
                        <a:pt x="349" y="144"/>
                      </a:lnTo>
                      <a:lnTo>
                        <a:pt x="292" y="266"/>
                      </a:lnTo>
                      <a:lnTo>
                        <a:pt x="253" y="483"/>
                      </a:lnTo>
                      <a:lnTo>
                        <a:pt x="97" y="667"/>
                      </a:lnTo>
                      <a:lnTo>
                        <a:pt x="0" y="71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64" name=""/>
                <p:cNvSpPr/>
                <p:nvPr/>
              </p:nvSpPr>
              <p:spPr>
                <a:xfrm>
                  <a:off x="5919480" y="3292560"/>
                  <a:ext cx="326880" cy="287280"/>
                </a:xfrm>
                <a:custGeom>
                  <a:avLst/>
                  <a:gdLst/>
                  <a:ahLst/>
                  <a:rect l="l" t="t" r="r" b="b"/>
                  <a:pathLst>
                    <a:path w="423" h="362">
                      <a:moveTo>
                        <a:pt x="68" y="362"/>
                      </a:moveTo>
                      <a:lnTo>
                        <a:pt x="423" y="86"/>
                      </a:lnTo>
                      <a:lnTo>
                        <a:pt x="416" y="28"/>
                      </a:lnTo>
                      <a:lnTo>
                        <a:pt x="377" y="0"/>
                      </a:lnTo>
                      <a:lnTo>
                        <a:pt x="0" y="5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65" name=""/>
                <p:cNvSpPr/>
                <p:nvPr/>
              </p:nvSpPr>
              <p:spPr>
                <a:xfrm>
                  <a:off x="6050880" y="3470040"/>
                  <a:ext cx="978480" cy="228600"/>
                </a:xfrm>
                <a:custGeom>
                  <a:avLst/>
                  <a:gdLst/>
                  <a:ahLst/>
                  <a:rect l="l" t="t" r="r" b="b"/>
                  <a:pathLst>
                    <a:path w="1262" h="287">
                      <a:moveTo>
                        <a:pt x="0" y="68"/>
                      </a:moveTo>
                      <a:lnTo>
                        <a:pt x="80" y="154"/>
                      </a:lnTo>
                      <a:lnTo>
                        <a:pt x="182" y="245"/>
                      </a:lnTo>
                      <a:lnTo>
                        <a:pt x="297" y="287"/>
                      </a:lnTo>
                      <a:lnTo>
                        <a:pt x="464" y="281"/>
                      </a:lnTo>
                      <a:lnTo>
                        <a:pt x="860" y="138"/>
                      </a:lnTo>
                      <a:lnTo>
                        <a:pt x="1262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66" name=""/>
                <p:cNvSpPr/>
                <p:nvPr/>
              </p:nvSpPr>
              <p:spPr>
                <a:xfrm>
                  <a:off x="6570720" y="3433680"/>
                  <a:ext cx="154800" cy="146160"/>
                </a:xfrm>
                <a:custGeom>
                  <a:avLst/>
                  <a:gdLst/>
                  <a:ahLst/>
                  <a:rect l="l" t="t" r="r" b="b"/>
                  <a:pathLst>
                    <a:path w="201" h="185">
                      <a:moveTo>
                        <a:pt x="0" y="0"/>
                      </a:moveTo>
                      <a:lnTo>
                        <a:pt x="75" y="99"/>
                      </a:lnTo>
                      <a:lnTo>
                        <a:pt x="201" y="18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67" name=""/>
                <p:cNvSpPr/>
                <p:nvPr/>
              </p:nvSpPr>
              <p:spPr>
                <a:xfrm>
                  <a:off x="5943960" y="2573280"/>
                  <a:ext cx="1213920" cy="689040"/>
                </a:xfrm>
                <a:custGeom>
                  <a:avLst/>
                  <a:gdLst/>
                  <a:ahLst/>
                  <a:rect l="l" t="t" r="r" b="b"/>
                  <a:pathLst>
                    <a:path w="1566" h="868">
                      <a:moveTo>
                        <a:pt x="1566" y="0"/>
                      </a:moveTo>
                      <a:lnTo>
                        <a:pt x="1301" y="144"/>
                      </a:lnTo>
                      <a:lnTo>
                        <a:pt x="1158" y="190"/>
                      </a:lnTo>
                      <a:lnTo>
                        <a:pt x="636" y="248"/>
                      </a:lnTo>
                      <a:lnTo>
                        <a:pt x="0" y="86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68" name=""/>
                <p:cNvSpPr/>
                <p:nvPr/>
              </p:nvSpPr>
              <p:spPr>
                <a:xfrm>
                  <a:off x="6269760" y="1695240"/>
                  <a:ext cx="678960" cy="568440"/>
                </a:xfrm>
                <a:custGeom>
                  <a:avLst/>
                  <a:gdLst/>
                  <a:ahLst/>
                  <a:rect l="l" t="t" r="r" b="b"/>
                  <a:pathLst>
                    <a:path w="877" h="717">
                      <a:moveTo>
                        <a:pt x="0" y="0"/>
                      </a:moveTo>
                      <a:lnTo>
                        <a:pt x="45" y="310"/>
                      </a:lnTo>
                      <a:lnTo>
                        <a:pt x="86" y="373"/>
                      </a:lnTo>
                      <a:lnTo>
                        <a:pt x="274" y="475"/>
                      </a:lnTo>
                      <a:lnTo>
                        <a:pt x="733" y="717"/>
                      </a:lnTo>
                      <a:lnTo>
                        <a:pt x="877" y="71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69" name=""/>
                <p:cNvSpPr/>
                <p:nvPr/>
              </p:nvSpPr>
              <p:spPr>
                <a:xfrm>
                  <a:off x="6272640" y="1695240"/>
                  <a:ext cx="1027800" cy="390600"/>
                </a:xfrm>
                <a:custGeom>
                  <a:avLst/>
                  <a:gdLst/>
                  <a:ahLst/>
                  <a:rect l="l" t="t" r="r" b="b"/>
                  <a:pathLst>
                    <a:path w="1325" h="493">
                      <a:moveTo>
                        <a:pt x="0" y="0"/>
                      </a:moveTo>
                      <a:lnTo>
                        <a:pt x="241" y="269"/>
                      </a:lnTo>
                      <a:lnTo>
                        <a:pt x="418" y="274"/>
                      </a:lnTo>
                      <a:lnTo>
                        <a:pt x="465" y="373"/>
                      </a:lnTo>
                      <a:lnTo>
                        <a:pt x="562" y="407"/>
                      </a:lnTo>
                      <a:lnTo>
                        <a:pt x="838" y="407"/>
                      </a:lnTo>
                      <a:lnTo>
                        <a:pt x="1044" y="493"/>
                      </a:lnTo>
                      <a:lnTo>
                        <a:pt x="1325" y="38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70" name=""/>
                <p:cNvSpPr/>
                <p:nvPr/>
              </p:nvSpPr>
              <p:spPr>
                <a:xfrm>
                  <a:off x="7972200" y="1820880"/>
                  <a:ext cx="590400" cy="101520"/>
                </a:xfrm>
                <a:custGeom>
                  <a:avLst/>
                  <a:gdLst/>
                  <a:ahLst/>
                  <a:rect l="l" t="t" r="r" b="b"/>
                  <a:pathLst>
                    <a:path w="764" h="127">
                      <a:moveTo>
                        <a:pt x="0" y="46"/>
                      </a:moveTo>
                      <a:lnTo>
                        <a:pt x="138" y="28"/>
                      </a:lnTo>
                      <a:lnTo>
                        <a:pt x="321" y="86"/>
                      </a:lnTo>
                      <a:lnTo>
                        <a:pt x="477" y="127"/>
                      </a:lnTo>
                      <a:lnTo>
                        <a:pt x="568" y="104"/>
                      </a:lnTo>
                      <a:lnTo>
                        <a:pt x="620" y="93"/>
                      </a:lnTo>
                      <a:lnTo>
                        <a:pt x="712" y="0"/>
                      </a:lnTo>
                      <a:lnTo>
                        <a:pt x="746" y="0"/>
                      </a:lnTo>
                      <a:lnTo>
                        <a:pt x="764" y="127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71" name=""/>
                <p:cNvSpPr/>
                <p:nvPr/>
              </p:nvSpPr>
              <p:spPr>
                <a:xfrm>
                  <a:off x="7857360" y="1908000"/>
                  <a:ext cx="531360" cy="451080"/>
                </a:xfrm>
                <a:custGeom>
                  <a:avLst/>
                  <a:gdLst/>
                  <a:ahLst/>
                  <a:rect l="l" t="t" r="r" b="b"/>
                  <a:pathLst>
                    <a:path w="687" h="568">
                      <a:moveTo>
                        <a:pt x="687" y="0"/>
                      </a:moveTo>
                      <a:lnTo>
                        <a:pt x="653" y="47"/>
                      </a:lnTo>
                      <a:lnTo>
                        <a:pt x="491" y="156"/>
                      </a:lnTo>
                      <a:lnTo>
                        <a:pt x="339" y="276"/>
                      </a:lnTo>
                      <a:lnTo>
                        <a:pt x="224" y="310"/>
                      </a:lnTo>
                      <a:lnTo>
                        <a:pt x="115" y="350"/>
                      </a:lnTo>
                      <a:lnTo>
                        <a:pt x="34" y="407"/>
                      </a:lnTo>
                      <a:lnTo>
                        <a:pt x="6" y="472"/>
                      </a:lnTo>
                      <a:lnTo>
                        <a:pt x="0" y="540"/>
                      </a:lnTo>
                      <a:lnTo>
                        <a:pt x="52" y="568"/>
                      </a:lnTo>
                      <a:lnTo>
                        <a:pt x="144" y="54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72" name=""/>
                <p:cNvSpPr/>
                <p:nvPr/>
              </p:nvSpPr>
              <p:spPr>
                <a:xfrm>
                  <a:off x="7922520" y="2190600"/>
                  <a:ext cx="867960" cy="547920"/>
                </a:xfrm>
                <a:custGeom>
                  <a:avLst/>
                  <a:gdLst/>
                  <a:ahLst/>
                  <a:rect l="l" t="t" r="r" b="b"/>
                  <a:pathLst>
                    <a:path w="1119" h="688">
                      <a:moveTo>
                        <a:pt x="1119" y="0"/>
                      </a:moveTo>
                      <a:lnTo>
                        <a:pt x="1004" y="97"/>
                      </a:lnTo>
                      <a:lnTo>
                        <a:pt x="832" y="125"/>
                      </a:lnTo>
                      <a:lnTo>
                        <a:pt x="707" y="21"/>
                      </a:lnTo>
                      <a:lnTo>
                        <a:pt x="563" y="97"/>
                      </a:lnTo>
                      <a:lnTo>
                        <a:pt x="493" y="39"/>
                      </a:lnTo>
                      <a:lnTo>
                        <a:pt x="190" y="143"/>
                      </a:lnTo>
                      <a:lnTo>
                        <a:pt x="92" y="251"/>
                      </a:lnTo>
                      <a:lnTo>
                        <a:pt x="52" y="412"/>
                      </a:lnTo>
                      <a:lnTo>
                        <a:pt x="0" y="613"/>
                      </a:lnTo>
                      <a:lnTo>
                        <a:pt x="24" y="68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73" name=""/>
                <p:cNvSpPr/>
                <p:nvPr/>
              </p:nvSpPr>
              <p:spPr>
                <a:xfrm>
                  <a:off x="6457320" y="2282760"/>
                  <a:ext cx="2293200" cy="1598760"/>
                </a:xfrm>
                <a:custGeom>
                  <a:avLst/>
                  <a:gdLst/>
                  <a:ahLst/>
                  <a:rect l="l" t="t" r="r" b="b"/>
                  <a:pathLst>
                    <a:path w="2958" h="2013">
                      <a:moveTo>
                        <a:pt x="2958" y="0"/>
                      </a:moveTo>
                      <a:lnTo>
                        <a:pt x="2666" y="193"/>
                      </a:lnTo>
                      <a:lnTo>
                        <a:pt x="2528" y="446"/>
                      </a:lnTo>
                      <a:lnTo>
                        <a:pt x="2121" y="545"/>
                      </a:lnTo>
                      <a:lnTo>
                        <a:pt x="1816" y="681"/>
                      </a:lnTo>
                      <a:lnTo>
                        <a:pt x="1377" y="756"/>
                      </a:lnTo>
                      <a:lnTo>
                        <a:pt x="986" y="1025"/>
                      </a:lnTo>
                      <a:lnTo>
                        <a:pt x="740" y="1296"/>
                      </a:lnTo>
                      <a:lnTo>
                        <a:pt x="326" y="1807"/>
                      </a:lnTo>
                      <a:lnTo>
                        <a:pt x="86" y="1984"/>
                      </a:lnTo>
                      <a:lnTo>
                        <a:pt x="0" y="201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74" name=""/>
                <p:cNvSpPr/>
                <p:nvPr/>
              </p:nvSpPr>
              <p:spPr>
                <a:xfrm>
                  <a:off x="7296120" y="1998720"/>
                  <a:ext cx="373680" cy="488880"/>
                </a:xfrm>
                <a:custGeom>
                  <a:avLst/>
                  <a:gdLst/>
                  <a:ahLst/>
                  <a:rect l="l" t="t" r="r" b="b"/>
                  <a:pathLst>
                    <a:path w="482" h="615">
                      <a:moveTo>
                        <a:pt x="0" y="0"/>
                      </a:moveTo>
                      <a:lnTo>
                        <a:pt x="81" y="12"/>
                      </a:lnTo>
                      <a:lnTo>
                        <a:pt x="172" y="477"/>
                      </a:lnTo>
                      <a:lnTo>
                        <a:pt x="211" y="550"/>
                      </a:lnTo>
                      <a:lnTo>
                        <a:pt x="482" y="61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75" name=""/>
                <p:cNvSpPr/>
                <p:nvPr/>
              </p:nvSpPr>
              <p:spPr>
                <a:xfrm>
                  <a:off x="6936120" y="2195280"/>
                  <a:ext cx="195480" cy="341280"/>
                </a:xfrm>
                <a:custGeom>
                  <a:avLst/>
                  <a:gdLst/>
                  <a:ahLst/>
                  <a:rect l="l" t="t" r="r" b="b"/>
                  <a:pathLst>
                    <a:path w="252" h="430">
                      <a:moveTo>
                        <a:pt x="39" y="131"/>
                      </a:moveTo>
                      <a:lnTo>
                        <a:pt x="5" y="63"/>
                      </a:lnTo>
                      <a:lnTo>
                        <a:pt x="0" y="29"/>
                      </a:lnTo>
                      <a:lnTo>
                        <a:pt x="28" y="6"/>
                      </a:lnTo>
                      <a:lnTo>
                        <a:pt x="173" y="0"/>
                      </a:lnTo>
                      <a:lnTo>
                        <a:pt x="247" y="373"/>
                      </a:lnTo>
                      <a:lnTo>
                        <a:pt x="218" y="430"/>
                      </a:lnTo>
                      <a:lnTo>
                        <a:pt x="132" y="355"/>
                      </a:lnTo>
                      <a:lnTo>
                        <a:pt x="161" y="149"/>
                      </a:lnTo>
                      <a:lnTo>
                        <a:pt x="252" y="10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76" name=""/>
                <p:cNvSpPr/>
                <p:nvPr/>
              </p:nvSpPr>
              <p:spPr>
                <a:xfrm>
                  <a:off x="7103880" y="2400120"/>
                  <a:ext cx="333000" cy="292320"/>
                </a:xfrm>
                <a:custGeom>
                  <a:avLst/>
                  <a:gdLst/>
                  <a:ahLst/>
                  <a:rect l="l" t="t" r="r" b="b"/>
                  <a:pathLst>
                    <a:path w="430" h="368">
                      <a:moveTo>
                        <a:pt x="0" y="172"/>
                      </a:moveTo>
                      <a:lnTo>
                        <a:pt x="0" y="368"/>
                      </a:lnTo>
                      <a:lnTo>
                        <a:pt x="195" y="332"/>
                      </a:lnTo>
                      <a:lnTo>
                        <a:pt x="320" y="224"/>
                      </a:lnTo>
                      <a:lnTo>
                        <a:pt x="328" y="110"/>
                      </a:lnTo>
                      <a:lnTo>
                        <a:pt x="43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77" name=""/>
                <p:cNvSpPr/>
                <p:nvPr/>
              </p:nvSpPr>
              <p:spPr>
                <a:xfrm>
                  <a:off x="7344000" y="2590560"/>
                  <a:ext cx="159480" cy="8280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6000" bIns="360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78" name=""/>
                <p:cNvSpPr/>
                <p:nvPr/>
              </p:nvSpPr>
              <p:spPr>
                <a:xfrm>
                  <a:off x="8096400" y="2481120"/>
                  <a:ext cx="356400" cy="87480"/>
                </a:xfrm>
                <a:custGeom>
                  <a:avLst/>
                  <a:gdLst/>
                  <a:ahLst/>
                  <a:rect l="l" t="t" r="r" b="b"/>
                  <a:pathLst>
                    <a:path w="458" h="109">
                      <a:moveTo>
                        <a:pt x="0" y="0"/>
                      </a:moveTo>
                      <a:lnTo>
                        <a:pt x="44" y="35"/>
                      </a:lnTo>
                      <a:lnTo>
                        <a:pt x="114" y="23"/>
                      </a:lnTo>
                      <a:lnTo>
                        <a:pt x="206" y="35"/>
                      </a:lnTo>
                      <a:lnTo>
                        <a:pt x="245" y="7"/>
                      </a:lnTo>
                      <a:lnTo>
                        <a:pt x="286" y="12"/>
                      </a:lnTo>
                      <a:lnTo>
                        <a:pt x="458" y="10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0680" bIns="406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79" name=""/>
                <p:cNvSpPr/>
                <p:nvPr/>
              </p:nvSpPr>
              <p:spPr>
                <a:xfrm>
                  <a:off x="6344280" y="2568600"/>
                  <a:ext cx="2108520" cy="1844640"/>
                </a:xfrm>
                <a:custGeom>
                  <a:avLst/>
                  <a:gdLst/>
                  <a:ahLst/>
                  <a:rect l="l" t="t" r="r" b="b"/>
                  <a:pathLst>
                    <a:path w="2719" h="2324">
                      <a:moveTo>
                        <a:pt x="2719" y="0"/>
                      </a:moveTo>
                      <a:lnTo>
                        <a:pt x="2644" y="70"/>
                      </a:lnTo>
                      <a:lnTo>
                        <a:pt x="2524" y="127"/>
                      </a:lnTo>
                      <a:lnTo>
                        <a:pt x="2433" y="321"/>
                      </a:lnTo>
                      <a:lnTo>
                        <a:pt x="2409" y="402"/>
                      </a:lnTo>
                      <a:lnTo>
                        <a:pt x="2370" y="516"/>
                      </a:lnTo>
                      <a:lnTo>
                        <a:pt x="2305" y="678"/>
                      </a:lnTo>
                      <a:lnTo>
                        <a:pt x="2289" y="678"/>
                      </a:lnTo>
                      <a:lnTo>
                        <a:pt x="2226" y="861"/>
                      </a:lnTo>
                      <a:lnTo>
                        <a:pt x="2099" y="999"/>
                      </a:lnTo>
                      <a:lnTo>
                        <a:pt x="2047" y="1017"/>
                      </a:lnTo>
                      <a:lnTo>
                        <a:pt x="1755" y="1400"/>
                      </a:lnTo>
                      <a:lnTo>
                        <a:pt x="1692" y="1429"/>
                      </a:lnTo>
                      <a:lnTo>
                        <a:pt x="1301" y="1658"/>
                      </a:lnTo>
                      <a:lnTo>
                        <a:pt x="1079" y="1768"/>
                      </a:lnTo>
                      <a:lnTo>
                        <a:pt x="769" y="1992"/>
                      </a:lnTo>
                      <a:lnTo>
                        <a:pt x="717" y="1992"/>
                      </a:lnTo>
                      <a:lnTo>
                        <a:pt x="167" y="2123"/>
                      </a:lnTo>
                      <a:lnTo>
                        <a:pt x="0" y="232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0" name=""/>
                <p:cNvSpPr/>
                <p:nvPr/>
              </p:nvSpPr>
              <p:spPr>
                <a:xfrm>
                  <a:off x="6032160" y="2522520"/>
                  <a:ext cx="1550520" cy="1859040"/>
                </a:xfrm>
                <a:custGeom>
                  <a:avLst/>
                  <a:gdLst/>
                  <a:ahLst/>
                  <a:rect l="l" t="t" r="r" b="b"/>
                  <a:pathLst>
                    <a:path w="1999" h="2341">
                      <a:moveTo>
                        <a:pt x="1999" y="0"/>
                      </a:moveTo>
                      <a:lnTo>
                        <a:pt x="1901" y="195"/>
                      </a:lnTo>
                      <a:lnTo>
                        <a:pt x="1671" y="636"/>
                      </a:lnTo>
                      <a:lnTo>
                        <a:pt x="1598" y="740"/>
                      </a:lnTo>
                      <a:lnTo>
                        <a:pt x="1460" y="1045"/>
                      </a:lnTo>
                      <a:lnTo>
                        <a:pt x="1418" y="1131"/>
                      </a:lnTo>
                      <a:lnTo>
                        <a:pt x="1236" y="1504"/>
                      </a:lnTo>
                      <a:lnTo>
                        <a:pt x="712" y="1898"/>
                      </a:lnTo>
                      <a:lnTo>
                        <a:pt x="248" y="2094"/>
                      </a:lnTo>
                      <a:lnTo>
                        <a:pt x="0" y="234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1" name=""/>
                <p:cNvSpPr/>
                <p:nvPr/>
              </p:nvSpPr>
              <p:spPr>
                <a:xfrm>
                  <a:off x="6477480" y="2582640"/>
                  <a:ext cx="666360" cy="1594080"/>
                </a:xfrm>
                <a:custGeom>
                  <a:avLst/>
                  <a:gdLst/>
                  <a:ahLst/>
                  <a:rect l="l" t="t" r="r" b="b"/>
                  <a:pathLst>
                    <a:path w="860" h="2008">
                      <a:moveTo>
                        <a:pt x="860" y="0"/>
                      </a:moveTo>
                      <a:lnTo>
                        <a:pt x="803" y="493"/>
                      </a:lnTo>
                      <a:lnTo>
                        <a:pt x="746" y="516"/>
                      </a:lnTo>
                      <a:lnTo>
                        <a:pt x="688" y="722"/>
                      </a:lnTo>
                      <a:lnTo>
                        <a:pt x="654" y="746"/>
                      </a:lnTo>
                      <a:lnTo>
                        <a:pt x="470" y="1176"/>
                      </a:lnTo>
                      <a:lnTo>
                        <a:pt x="269" y="1434"/>
                      </a:lnTo>
                      <a:lnTo>
                        <a:pt x="34" y="1617"/>
                      </a:lnTo>
                      <a:lnTo>
                        <a:pt x="63" y="1721"/>
                      </a:lnTo>
                      <a:lnTo>
                        <a:pt x="0" y="200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2" name=""/>
                <p:cNvSpPr/>
                <p:nvPr/>
              </p:nvSpPr>
              <p:spPr>
                <a:xfrm>
                  <a:off x="7995240" y="2617560"/>
                  <a:ext cx="531720" cy="174600"/>
                </a:xfrm>
                <a:custGeom>
                  <a:avLst/>
                  <a:gdLst/>
                  <a:ahLst/>
                  <a:rect l="l" t="t" r="r" b="b"/>
                  <a:pathLst>
                    <a:path w="686" h="218">
                      <a:moveTo>
                        <a:pt x="686" y="7"/>
                      </a:moveTo>
                      <a:lnTo>
                        <a:pt x="624" y="93"/>
                      </a:lnTo>
                      <a:lnTo>
                        <a:pt x="376" y="46"/>
                      </a:lnTo>
                      <a:lnTo>
                        <a:pt x="184" y="0"/>
                      </a:lnTo>
                      <a:lnTo>
                        <a:pt x="57" y="18"/>
                      </a:lnTo>
                      <a:lnTo>
                        <a:pt x="0" y="166"/>
                      </a:lnTo>
                      <a:lnTo>
                        <a:pt x="34" y="218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3" name=""/>
                <p:cNvSpPr/>
                <p:nvPr/>
              </p:nvSpPr>
              <p:spPr>
                <a:xfrm>
                  <a:off x="7763040" y="2863800"/>
                  <a:ext cx="432360" cy="255600"/>
                </a:xfrm>
                <a:custGeom>
                  <a:avLst/>
                  <a:gdLst/>
                  <a:ahLst/>
                  <a:rect l="l" t="t" r="r" b="b"/>
                  <a:pathLst>
                    <a:path w="558" h="321">
                      <a:moveTo>
                        <a:pt x="558" y="0"/>
                      </a:moveTo>
                      <a:lnTo>
                        <a:pt x="443" y="281"/>
                      </a:lnTo>
                      <a:lnTo>
                        <a:pt x="264" y="276"/>
                      </a:lnTo>
                      <a:lnTo>
                        <a:pt x="167" y="315"/>
                      </a:lnTo>
                      <a:lnTo>
                        <a:pt x="0" y="321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4" name=""/>
                <p:cNvSpPr/>
                <p:nvPr/>
              </p:nvSpPr>
              <p:spPr>
                <a:xfrm>
                  <a:off x="7732080" y="2533680"/>
                  <a:ext cx="83520" cy="412560"/>
                </a:xfrm>
                <a:custGeom>
                  <a:avLst/>
                  <a:gdLst/>
                  <a:ahLst/>
                  <a:rect l="l" t="t" r="r" b="b"/>
                  <a:pathLst>
                    <a:path w="107" h="522">
                      <a:moveTo>
                        <a:pt x="63" y="0"/>
                      </a:moveTo>
                      <a:lnTo>
                        <a:pt x="107" y="63"/>
                      </a:lnTo>
                      <a:lnTo>
                        <a:pt x="0" y="172"/>
                      </a:lnTo>
                      <a:lnTo>
                        <a:pt x="18" y="52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5" name=""/>
                <p:cNvSpPr/>
                <p:nvPr/>
              </p:nvSpPr>
              <p:spPr>
                <a:xfrm>
                  <a:off x="7607880" y="2582640"/>
                  <a:ext cx="333000" cy="81000"/>
                </a:xfrm>
                <a:custGeom>
                  <a:avLst/>
                  <a:gdLst/>
                  <a:ahLst/>
                  <a:rect l="l" t="t" r="r" b="b"/>
                  <a:pathLst>
                    <a:path w="431" h="102">
                      <a:moveTo>
                        <a:pt x="0" y="0"/>
                      </a:moveTo>
                      <a:lnTo>
                        <a:pt x="167" y="102"/>
                      </a:lnTo>
                      <a:lnTo>
                        <a:pt x="350" y="102"/>
                      </a:lnTo>
                      <a:lnTo>
                        <a:pt x="431" y="5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4200" bIns="342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6" name=""/>
                <p:cNvSpPr/>
                <p:nvPr/>
              </p:nvSpPr>
              <p:spPr>
                <a:xfrm flipV="1">
                  <a:off x="7119360" y="4427280"/>
                  <a:ext cx="38520" cy="4464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" bIns="-21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7" name=""/>
                <p:cNvSpPr/>
                <p:nvPr/>
              </p:nvSpPr>
              <p:spPr>
                <a:xfrm>
                  <a:off x="6927120" y="3606840"/>
                  <a:ext cx="1071360" cy="377640"/>
                </a:xfrm>
                <a:custGeom>
                  <a:avLst/>
                  <a:gdLst/>
                  <a:ahLst/>
                  <a:rect l="l" t="t" r="r" b="b"/>
                  <a:pathLst>
                    <a:path w="1382" h="475">
                      <a:moveTo>
                        <a:pt x="1382" y="0"/>
                      </a:moveTo>
                      <a:lnTo>
                        <a:pt x="1153" y="154"/>
                      </a:lnTo>
                      <a:lnTo>
                        <a:pt x="975" y="195"/>
                      </a:lnTo>
                      <a:lnTo>
                        <a:pt x="522" y="281"/>
                      </a:lnTo>
                      <a:lnTo>
                        <a:pt x="230" y="470"/>
                      </a:lnTo>
                      <a:lnTo>
                        <a:pt x="0" y="47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8" name=""/>
                <p:cNvSpPr/>
                <p:nvPr/>
              </p:nvSpPr>
              <p:spPr>
                <a:xfrm>
                  <a:off x="6570720" y="3633840"/>
                  <a:ext cx="1182600" cy="342720"/>
                </a:xfrm>
                <a:custGeom>
                  <a:avLst/>
                  <a:gdLst/>
                  <a:ahLst/>
                  <a:rect l="l" t="t" r="r" b="b"/>
                  <a:pathLst>
                    <a:path w="1526" h="430">
                      <a:moveTo>
                        <a:pt x="1492" y="219"/>
                      </a:moveTo>
                      <a:lnTo>
                        <a:pt x="1447" y="161"/>
                      </a:lnTo>
                      <a:lnTo>
                        <a:pt x="1526" y="34"/>
                      </a:lnTo>
                      <a:lnTo>
                        <a:pt x="1515" y="0"/>
                      </a:lnTo>
                      <a:lnTo>
                        <a:pt x="1275" y="29"/>
                      </a:lnTo>
                      <a:lnTo>
                        <a:pt x="866" y="138"/>
                      </a:lnTo>
                      <a:lnTo>
                        <a:pt x="602" y="298"/>
                      </a:lnTo>
                      <a:lnTo>
                        <a:pt x="362" y="310"/>
                      </a:lnTo>
                      <a:lnTo>
                        <a:pt x="0" y="43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89" name=""/>
                <p:cNvSpPr/>
                <p:nvPr/>
              </p:nvSpPr>
              <p:spPr>
                <a:xfrm>
                  <a:off x="7500600" y="3479760"/>
                  <a:ext cx="82080" cy="177840"/>
                </a:xfrm>
                <a:custGeom>
                  <a:avLst/>
                  <a:gdLst/>
                  <a:ahLst/>
                  <a:rect l="l" t="t" r="r" b="b"/>
                  <a:pathLst>
                    <a:path w="106" h="225">
                      <a:moveTo>
                        <a:pt x="0" y="0"/>
                      </a:moveTo>
                      <a:lnTo>
                        <a:pt x="106" y="104"/>
                      </a:lnTo>
                      <a:lnTo>
                        <a:pt x="70" y="22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90" name=""/>
                <p:cNvSpPr/>
                <p:nvPr/>
              </p:nvSpPr>
              <p:spPr>
                <a:xfrm>
                  <a:off x="7753320" y="3652920"/>
                  <a:ext cx="61920" cy="80640"/>
                </a:xfrm>
                <a:custGeom>
                  <a:avLst/>
                  <a:gdLst/>
                  <a:ahLst/>
                  <a:rect l="l" t="t" r="r" b="b"/>
                  <a:pathLst>
                    <a:path w="80" h="102">
                      <a:moveTo>
                        <a:pt x="80" y="102"/>
                      </a:moveTo>
                      <a:lnTo>
                        <a:pt x="12" y="52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3840" bIns="338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91" name=""/>
                <p:cNvSpPr/>
                <p:nvPr/>
              </p:nvSpPr>
              <p:spPr>
                <a:xfrm>
                  <a:off x="7469640" y="3584520"/>
                  <a:ext cx="21600" cy="95040"/>
                </a:xfrm>
                <a:custGeom>
                  <a:avLst/>
                  <a:gdLst/>
                  <a:ahLst/>
                  <a:rect l="l" t="t" r="r" b="b"/>
                  <a:pathLst>
                    <a:path w="29" h="120">
                      <a:moveTo>
                        <a:pt x="29" y="0"/>
                      </a:moveTo>
                      <a:lnTo>
                        <a:pt x="0" y="58"/>
                      </a:lnTo>
                      <a:lnTo>
                        <a:pt x="0" y="12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92" name=""/>
                <p:cNvSpPr/>
                <p:nvPr/>
              </p:nvSpPr>
              <p:spPr>
                <a:xfrm>
                  <a:off x="7029360" y="3870360"/>
                  <a:ext cx="279000" cy="492120"/>
                </a:xfrm>
                <a:custGeom>
                  <a:avLst/>
                  <a:gdLst/>
                  <a:ahLst/>
                  <a:rect l="l" t="t" r="r" b="b"/>
                  <a:pathLst>
                    <a:path w="360" h="620">
                      <a:moveTo>
                        <a:pt x="360" y="620"/>
                      </a:moveTo>
                      <a:lnTo>
                        <a:pt x="206" y="563"/>
                      </a:lnTo>
                      <a:lnTo>
                        <a:pt x="97" y="424"/>
                      </a:lnTo>
                      <a:lnTo>
                        <a:pt x="62" y="333"/>
                      </a:lnTo>
                      <a:lnTo>
                        <a:pt x="0" y="258"/>
                      </a:lnTo>
                      <a:lnTo>
                        <a:pt x="39" y="138"/>
                      </a:lnTo>
                      <a:lnTo>
                        <a:pt x="16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93" name=""/>
                <p:cNvSpPr/>
                <p:nvPr/>
              </p:nvSpPr>
              <p:spPr>
                <a:xfrm>
                  <a:off x="6544080" y="2738520"/>
                  <a:ext cx="1156320" cy="1150920"/>
                </a:xfrm>
                <a:custGeom>
                  <a:avLst/>
                  <a:gdLst/>
                  <a:ahLst/>
                  <a:rect l="l" t="t" r="r" b="b"/>
                  <a:pathLst>
                    <a:path w="1492" h="1451">
                      <a:moveTo>
                        <a:pt x="1492" y="0"/>
                      </a:moveTo>
                      <a:lnTo>
                        <a:pt x="1377" y="22"/>
                      </a:lnTo>
                      <a:lnTo>
                        <a:pt x="1158" y="493"/>
                      </a:lnTo>
                      <a:lnTo>
                        <a:pt x="746" y="780"/>
                      </a:lnTo>
                      <a:lnTo>
                        <a:pt x="550" y="1164"/>
                      </a:lnTo>
                      <a:lnTo>
                        <a:pt x="287" y="1399"/>
                      </a:lnTo>
                      <a:lnTo>
                        <a:pt x="63" y="1451"/>
                      </a:lnTo>
                      <a:lnTo>
                        <a:pt x="0" y="1422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94" name=""/>
                <p:cNvSpPr/>
                <p:nvPr/>
              </p:nvSpPr>
              <p:spPr>
                <a:xfrm>
                  <a:off x="6144120" y="4667040"/>
                  <a:ext cx="40320" cy="92160"/>
                </a:xfrm>
                <a:custGeom>
                  <a:avLst/>
                  <a:gdLst/>
                  <a:ahLst/>
                  <a:rect l="l" t="t" r="r" b="b"/>
                  <a:pathLst>
                    <a:path w="52" h="114">
                      <a:moveTo>
                        <a:pt x="52" y="114"/>
                      </a:moveTo>
                      <a:lnTo>
                        <a:pt x="46" y="64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5360" bIns="453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95" name=""/>
                <p:cNvSpPr/>
                <p:nvPr/>
              </p:nvSpPr>
              <p:spPr>
                <a:xfrm>
                  <a:off x="6077160" y="4276800"/>
                  <a:ext cx="379800" cy="469800"/>
                </a:xfrm>
                <a:custGeom>
                  <a:avLst/>
                  <a:gdLst/>
                  <a:ahLst/>
                  <a:rect l="l" t="t" r="r" b="b"/>
                  <a:pathLst>
                    <a:path w="489" h="591">
                      <a:moveTo>
                        <a:pt x="0" y="591"/>
                      </a:moveTo>
                      <a:lnTo>
                        <a:pt x="91" y="487"/>
                      </a:lnTo>
                      <a:lnTo>
                        <a:pt x="218" y="328"/>
                      </a:lnTo>
                      <a:lnTo>
                        <a:pt x="351" y="229"/>
                      </a:lnTo>
                      <a:lnTo>
                        <a:pt x="455" y="177"/>
                      </a:lnTo>
                      <a:lnTo>
                        <a:pt x="489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96" name=""/>
                <p:cNvSpPr/>
                <p:nvPr/>
              </p:nvSpPr>
              <p:spPr>
                <a:xfrm>
                  <a:off x="6681960" y="3379680"/>
                  <a:ext cx="702360" cy="1023840"/>
                </a:xfrm>
                <a:custGeom>
                  <a:avLst/>
                  <a:gdLst/>
                  <a:ahLst/>
                  <a:rect l="l" t="t" r="r" b="b"/>
                  <a:pathLst>
                    <a:path w="907" h="1291">
                      <a:moveTo>
                        <a:pt x="0" y="1291"/>
                      </a:moveTo>
                      <a:lnTo>
                        <a:pt x="12" y="1119"/>
                      </a:lnTo>
                      <a:lnTo>
                        <a:pt x="12" y="1072"/>
                      </a:lnTo>
                      <a:lnTo>
                        <a:pt x="86" y="929"/>
                      </a:lnTo>
                      <a:lnTo>
                        <a:pt x="75" y="866"/>
                      </a:lnTo>
                      <a:lnTo>
                        <a:pt x="206" y="827"/>
                      </a:lnTo>
                      <a:lnTo>
                        <a:pt x="396" y="626"/>
                      </a:lnTo>
                      <a:lnTo>
                        <a:pt x="464" y="516"/>
                      </a:lnTo>
                      <a:lnTo>
                        <a:pt x="620" y="418"/>
                      </a:lnTo>
                      <a:lnTo>
                        <a:pt x="815" y="229"/>
                      </a:lnTo>
                      <a:lnTo>
                        <a:pt x="907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97" name=""/>
                <p:cNvSpPr/>
                <p:nvPr/>
              </p:nvSpPr>
              <p:spPr>
                <a:xfrm>
                  <a:off x="6841800" y="3011400"/>
                  <a:ext cx="266760" cy="523800"/>
                </a:xfrm>
                <a:custGeom>
                  <a:avLst/>
                  <a:gdLst/>
                  <a:ahLst/>
                  <a:rect l="l" t="t" r="r" b="b"/>
                  <a:pathLst>
                    <a:path w="344" h="659">
                      <a:moveTo>
                        <a:pt x="344" y="50"/>
                      </a:moveTo>
                      <a:lnTo>
                        <a:pt x="281" y="62"/>
                      </a:lnTo>
                      <a:lnTo>
                        <a:pt x="200" y="0"/>
                      </a:lnTo>
                      <a:lnTo>
                        <a:pt x="184" y="159"/>
                      </a:lnTo>
                      <a:lnTo>
                        <a:pt x="0" y="659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98" name=""/>
                <p:cNvSpPr/>
                <p:nvPr/>
              </p:nvSpPr>
              <p:spPr>
                <a:xfrm>
                  <a:off x="7263720" y="2782800"/>
                  <a:ext cx="39960" cy="377640"/>
                </a:xfrm>
                <a:custGeom>
                  <a:avLst/>
                  <a:gdLst/>
                  <a:ahLst/>
                  <a:rect l="l" t="t" r="r" b="b"/>
                  <a:pathLst>
                    <a:path w="52" h="475">
                      <a:moveTo>
                        <a:pt x="0" y="0"/>
                      </a:moveTo>
                      <a:lnTo>
                        <a:pt x="52" y="200"/>
                      </a:lnTo>
                      <a:lnTo>
                        <a:pt x="36" y="475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199" name=""/>
                <p:cNvSpPr/>
                <p:nvPr/>
              </p:nvSpPr>
              <p:spPr>
                <a:xfrm flipH="1" flipV="1">
                  <a:off x="7341120" y="3187440"/>
                  <a:ext cx="61920" cy="128880"/>
                </a:xfrm>
                <a:prstGeom prst="line">
                  <a:avLst/>
                </a:prstGeom>
                <a:ln w="111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00" name=""/>
                <p:cNvSpPr/>
                <p:nvPr/>
              </p:nvSpPr>
              <p:spPr>
                <a:xfrm>
                  <a:off x="6736680" y="2931840"/>
                  <a:ext cx="927000" cy="1471680"/>
                </a:xfrm>
                <a:custGeom>
                  <a:avLst/>
                  <a:gdLst/>
                  <a:ahLst/>
                  <a:rect l="l" t="t" r="r" b="b"/>
                  <a:pathLst>
                    <a:path w="1198" h="1854">
                      <a:moveTo>
                        <a:pt x="1072" y="0"/>
                      </a:moveTo>
                      <a:lnTo>
                        <a:pt x="1198" y="143"/>
                      </a:lnTo>
                      <a:lnTo>
                        <a:pt x="1067" y="264"/>
                      </a:lnTo>
                      <a:lnTo>
                        <a:pt x="992" y="477"/>
                      </a:lnTo>
                      <a:lnTo>
                        <a:pt x="574" y="947"/>
                      </a:lnTo>
                      <a:lnTo>
                        <a:pt x="551" y="1137"/>
                      </a:lnTo>
                      <a:lnTo>
                        <a:pt x="418" y="1280"/>
                      </a:lnTo>
                      <a:lnTo>
                        <a:pt x="217" y="1624"/>
                      </a:lnTo>
                      <a:lnTo>
                        <a:pt x="115" y="1619"/>
                      </a:lnTo>
                      <a:lnTo>
                        <a:pt x="0" y="1854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01" name=""/>
                <p:cNvSpPr/>
                <p:nvPr/>
              </p:nvSpPr>
              <p:spPr>
                <a:xfrm>
                  <a:off x="6646680" y="3402000"/>
                  <a:ext cx="736200" cy="850680"/>
                </a:xfrm>
                <a:custGeom>
                  <a:avLst/>
                  <a:gdLst/>
                  <a:ahLst/>
                  <a:rect l="l" t="t" r="r" b="b"/>
                  <a:pathLst>
                    <a:path w="948" h="1072">
                      <a:moveTo>
                        <a:pt x="0" y="1072"/>
                      </a:moveTo>
                      <a:lnTo>
                        <a:pt x="172" y="1061"/>
                      </a:lnTo>
                      <a:lnTo>
                        <a:pt x="193" y="855"/>
                      </a:lnTo>
                      <a:lnTo>
                        <a:pt x="263" y="740"/>
                      </a:lnTo>
                      <a:lnTo>
                        <a:pt x="383" y="625"/>
                      </a:lnTo>
                      <a:lnTo>
                        <a:pt x="489" y="475"/>
                      </a:lnTo>
                      <a:lnTo>
                        <a:pt x="649" y="355"/>
                      </a:lnTo>
                      <a:lnTo>
                        <a:pt x="826" y="172"/>
                      </a:lnTo>
                      <a:lnTo>
                        <a:pt x="948" y="0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1202" name=""/>
                <p:cNvSpPr/>
                <p:nvPr/>
              </p:nvSpPr>
              <p:spPr>
                <a:xfrm>
                  <a:off x="5263200" y="3935160"/>
                  <a:ext cx="973800" cy="390600"/>
                </a:xfrm>
                <a:custGeom>
                  <a:avLst/>
                  <a:gdLst/>
                  <a:ahLst/>
                  <a:rect l="l" t="t" r="r" b="b"/>
                  <a:pathLst>
                    <a:path w="1257" h="493">
                      <a:moveTo>
                        <a:pt x="0" y="0"/>
                      </a:moveTo>
                      <a:lnTo>
                        <a:pt x="224" y="214"/>
                      </a:lnTo>
                      <a:lnTo>
                        <a:pt x="396" y="321"/>
                      </a:lnTo>
                      <a:lnTo>
                        <a:pt x="1119" y="488"/>
                      </a:lnTo>
                      <a:lnTo>
                        <a:pt x="1189" y="436"/>
                      </a:lnTo>
                      <a:lnTo>
                        <a:pt x="1257" y="493"/>
                      </a:lnTo>
                    </a:path>
                  </a:pathLst>
                </a:custGeom>
                <a:noFill/>
                <a:ln w="11160">
                  <a:solidFill>
                    <a:srgbClr val="000000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</p:grpSp>
      <p:sp>
        <p:nvSpPr>
          <p:cNvPr id="1203" name=""/>
          <p:cNvSpPr/>
          <p:nvPr/>
        </p:nvSpPr>
        <p:spPr>
          <a:xfrm flipH="1">
            <a:off x="6300720" y="1981080"/>
            <a:ext cx="36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4" name=""/>
          <p:cNvSpPr/>
          <p:nvPr/>
        </p:nvSpPr>
        <p:spPr>
          <a:xfrm>
            <a:off x="5118120" y="2836800"/>
            <a:ext cx="8100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5" name=""/>
          <p:cNvSpPr/>
          <p:nvPr/>
        </p:nvSpPr>
        <p:spPr>
          <a:xfrm>
            <a:off x="5559480" y="3041640"/>
            <a:ext cx="136440" cy="27792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6" name=""/>
          <p:cNvSpPr/>
          <p:nvPr/>
        </p:nvSpPr>
        <p:spPr>
          <a:xfrm flipH="1">
            <a:off x="5567040" y="3228840"/>
            <a:ext cx="66600" cy="73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7" name=""/>
          <p:cNvSpPr/>
          <p:nvPr/>
        </p:nvSpPr>
        <p:spPr>
          <a:xfrm>
            <a:off x="6226200" y="2760840"/>
            <a:ext cx="18576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8" name=""/>
          <p:cNvSpPr/>
          <p:nvPr/>
        </p:nvSpPr>
        <p:spPr>
          <a:xfrm>
            <a:off x="7974000" y="1820880"/>
            <a:ext cx="590400" cy="10152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9" name=""/>
          <p:cNvSpPr/>
          <p:nvPr/>
        </p:nvSpPr>
        <p:spPr>
          <a:xfrm>
            <a:off x="7105680" y="2400480"/>
            <a:ext cx="33336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10" name=""/>
          <p:cNvSpPr/>
          <p:nvPr/>
        </p:nvSpPr>
        <p:spPr>
          <a:xfrm flipH="1">
            <a:off x="8106840" y="2282760"/>
            <a:ext cx="57240" cy="185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11" name=""/>
          <p:cNvSpPr/>
          <p:nvPr/>
        </p:nvSpPr>
        <p:spPr>
          <a:xfrm>
            <a:off x="8097840" y="2481120"/>
            <a:ext cx="355680" cy="8748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12" name=""/>
          <p:cNvSpPr/>
          <p:nvPr/>
        </p:nvSpPr>
        <p:spPr>
          <a:xfrm flipV="1">
            <a:off x="6526080" y="3843000"/>
            <a:ext cx="2412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13" name=""/>
          <p:cNvSpPr/>
          <p:nvPr/>
        </p:nvSpPr>
        <p:spPr>
          <a:xfrm>
            <a:off x="7608960" y="2583000"/>
            <a:ext cx="33336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14" name=""/>
          <p:cNvSpPr/>
          <p:nvPr/>
        </p:nvSpPr>
        <p:spPr>
          <a:xfrm>
            <a:off x="7502400" y="3479760"/>
            <a:ext cx="8100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15" name=""/>
          <p:cNvSpPr/>
          <p:nvPr/>
        </p:nvSpPr>
        <p:spPr>
          <a:xfrm>
            <a:off x="7470720" y="3584520"/>
            <a:ext cx="22320" cy="9540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16" name=""/>
          <p:cNvSpPr/>
          <p:nvPr/>
        </p:nvSpPr>
        <p:spPr>
          <a:xfrm flipV="1">
            <a:off x="6620040" y="3884400"/>
            <a:ext cx="16164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17" name=""/>
          <p:cNvSpPr/>
          <p:nvPr/>
        </p:nvSpPr>
        <p:spPr>
          <a:xfrm flipH="1" flipV="1">
            <a:off x="7342200" y="3187440"/>
            <a:ext cx="6192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18" name=""/>
          <p:cNvSpPr/>
          <p:nvPr/>
        </p:nvSpPr>
        <p:spPr>
          <a:xfrm flipH="1">
            <a:off x="7195680" y="3689280"/>
            <a:ext cx="1800" cy="63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19" name=""/>
          <p:cNvSpPr/>
          <p:nvPr/>
        </p:nvSpPr>
        <p:spPr>
          <a:xfrm>
            <a:off x="6426360" y="3762360"/>
            <a:ext cx="4968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20" name=""/>
          <p:cNvSpPr/>
          <p:nvPr/>
        </p:nvSpPr>
        <p:spPr>
          <a:xfrm flipV="1">
            <a:off x="7137360" y="4257360"/>
            <a:ext cx="34920" cy="136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21" name=""/>
          <p:cNvGrpSpPr/>
          <p:nvPr/>
        </p:nvGrpSpPr>
        <p:grpSpPr>
          <a:xfrm>
            <a:off x="3657600" y="1641600"/>
            <a:ext cx="5128560" cy="3031560"/>
            <a:chOff x="3657600" y="1641600"/>
            <a:chExt cx="5128560" cy="3031560"/>
          </a:xfrm>
        </p:grpSpPr>
        <p:sp>
          <p:nvSpPr>
            <p:cNvPr id="1222" name=""/>
            <p:cNvSpPr/>
            <p:nvPr/>
          </p:nvSpPr>
          <p:spPr>
            <a:xfrm flipH="1">
              <a:off x="8727480" y="2230200"/>
              <a:ext cx="58680" cy="187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223" name=""/>
            <p:cNvGrpSpPr/>
            <p:nvPr/>
          </p:nvGrpSpPr>
          <p:grpSpPr>
            <a:xfrm>
              <a:off x="3657600" y="1641600"/>
              <a:ext cx="3917880" cy="3031560"/>
              <a:chOff x="3657600" y="1641600"/>
              <a:chExt cx="3917880" cy="3031560"/>
            </a:xfrm>
          </p:grpSpPr>
          <p:sp>
            <p:nvSpPr>
              <p:cNvPr id="1224" name=""/>
              <p:cNvSpPr/>
              <p:nvPr/>
            </p:nvSpPr>
            <p:spPr>
              <a:xfrm flipH="1">
                <a:off x="5556600" y="3924360"/>
                <a:ext cx="69480" cy="34092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25" name=""/>
              <p:cNvSpPr/>
              <p:nvPr/>
            </p:nvSpPr>
            <p:spPr>
              <a:xfrm>
                <a:off x="3742560" y="1641600"/>
                <a:ext cx="838800" cy="552240"/>
              </a:xfrm>
              <a:custGeom>
                <a:avLst/>
                <a:gdLst/>
                <a:ahLst/>
                <a:rect l="l" t="t" r="r" b="b"/>
                <a:pathLst>
                  <a:path w="1083" h="695">
                    <a:moveTo>
                      <a:pt x="36" y="695"/>
                    </a:moveTo>
                    <a:lnTo>
                      <a:pt x="0" y="616"/>
                    </a:lnTo>
                    <a:lnTo>
                      <a:pt x="222" y="308"/>
                    </a:lnTo>
                    <a:lnTo>
                      <a:pt x="287" y="272"/>
                    </a:lnTo>
                    <a:lnTo>
                      <a:pt x="337" y="251"/>
                    </a:lnTo>
                    <a:lnTo>
                      <a:pt x="495" y="308"/>
                    </a:lnTo>
                    <a:lnTo>
                      <a:pt x="839" y="36"/>
                    </a:lnTo>
                    <a:lnTo>
                      <a:pt x="939" y="0"/>
                    </a:lnTo>
                    <a:lnTo>
                      <a:pt x="1083" y="7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26" name=""/>
              <p:cNvSpPr/>
              <p:nvPr/>
            </p:nvSpPr>
            <p:spPr>
              <a:xfrm>
                <a:off x="3702600" y="2317680"/>
                <a:ext cx="204480" cy="209160"/>
              </a:xfrm>
              <a:custGeom>
                <a:avLst/>
                <a:gdLst/>
                <a:ahLst/>
                <a:rect l="l" t="t" r="r" b="b"/>
                <a:pathLst>
                  <a:path w="263" h="264">
                    <a:moveTo>
                      <a:pt x="41" y="0"/>
                    </a:moveTo>
                    <a:lnTo>
                      <a:pt x="0" y="120"/>
                    </a:lnTo>
                    <a:lnTo>
                      <a:pt x="263" y="26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27" name=""/>
              <p:cNvSpPr/>
              <p:nvPr/>
            </p:nvSpPr>
            <p:spPr>
              <a:xfrm>
                <a:off x="3657600" y="2555640"/>
                <a:ext cx="178200" cy="250560"/>
              </a:xfrm>
              <a:custGeom>
                <a:avLst/>
                <a:gdLst/>
                <a:ahLst/>
                <a:rect l="l" t="t" r="r" b="b"/>
                <a:pathLst>
                  <a:path w="229" h="315">
                    <a:moveTo>
                      <a:pt x="0" y="0"/>
                    </a:moveTo>
                    <a:lnTo>
                      <a:pt x="98" y="315"/>
                    </a:lnTo>
                    <a:lnTo>
                      <a:pt x="229" y="30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28" name=""/>
              <p:cNvSpPr/>
              <p:nvPr/>
            </p:nvSpPr>
            <p:spPr>
              <a:xfrm>
                <a:off x="3924000" y="2905200"/>
                <a:ext cx="71280" cy="372600"/>
              </a:xfrm>
              <a:custGeom>
                <a:avLst/>
                <a:gdLst/>
                <a:ahLst/>
                <a:rect l="l" t="t" r="r" b="b"/>
                <a:pathLst>
                  <a:path w="91" h="470">
                    <a:moveTo>
                      <a:pt x="0" y="0"/>
                    </a:moveTo>
                    <a:lnTo>
                      <a:pt x="91" y="18"/>
                    </a:lnTo>
                    <a:lnTo>
                      <a:pt x="57" y="47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29" name=""/>
              <p:cNvSpPr/>
              <p:nvPr/>
            </p:nvSpPr>
            <p:spPr>
              <a:xfrm>
                <a:off x="3902400" y="3028680"/>
                <a:ext cx="204480" cy="423720"/>
              </a:xfrm>
              <a:custGeom>
                <a:avLst/>
                <a:gdLst/>
                <a:ahLst/>
                <a:rect l="l" t="t" r="r" b="b"/>
                <a:pathLst>
                  <a:path w="264" h="534">
                    <a:moveTo>
                      <a:pt x="0" y="0"/>
                    </a:moveTo>
                    <a:lnTo>
                      <a:pt x="99" y="161"/>
                    </a:lnTo>
                    <a:lnTo>
                      <a:pt x="247" y="396"/>
                    </a:lnTo>
                    <a:lnTo>
                      <a:pt x="264" y="495"/>
                    </a:lnTo>
                    <a:lnTo>
                      <a:pt x="120" y="53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30" name=""/>
              <p:cNvSpPr/>
              <p:nvPr/>
            </p:nvSpPr>
            <p:spPr>
              <a:xfrm>
                <a:off x="3876120" y="3155760"/>
                <a:ext cx="199440" cy="272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31" name=""/>
              <p:cNvSpPr/>
              <p:nvPr/>
            </p:nvSpPr>
            <p:spPr>
              <a:xfrm>
                <a:off x="4094640" y="3384360"/>
                <a:ext cx="55800" cy="304560"/>
              </a:xfrm>
              <a:custGeom>
                <a:avLst/>
                <a:gdLst/>
                <a:ahLst/>
                <a:rect l="l" t="t" r="r" b="b"/>
                <a:pathLst>
                  <a:path w="74" h="384">
                    <a:moveTo>
                      <a:pt x="17" y="0"/>
                    </a:moveTo>
                    <a:lnTo>
                      <a:pt x="74" y="76"/>
                    </a:lnTo>
                    <a:lnTo>
                      <a:pt x="63" y="253"/>
                    </a:lnTo>
                    <a:lnTo>
                      <a:pt x="29" y="384"/>
                    </a:lnTo>
                    <a:lnTo>
                      <a:pt x="0" y="287"/>
                    </a:lnTo>
                    <a:lnTo>
                      <a:pt x="63" y="26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32" name=""/>
              <p:cNvSpPr/>
              <p:nvPr/>
            </p:nvSpPr>
            <p:spPr>
              <a:xfrm flipH="1">
                <a:off x="5961600" y="4376520"/>
                <a:ext cx="75600" cy="1504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33" name=""/>
              <p:cNvSpPr/>
              <p:nvPr/>
            </p:nvSpPr>
            <p:spPr>
              <a:xfrm>
                <a:off x="6144480" y="4413240"/>
                <a:ext cx="204480" cy="259920"/>
              </a:xfrm>
              <a:custGeom>
                <a:avLst/>
                <a:gdLst/>
                <a:ahLst/>
                <a:rect l="l" t="t" r="r" b="b"/>
                <a:pathLst>
                  <a:path w="263" h="328">
                    <a:moveTo>
                      <a:pt x="5" y="328"/>
                    </a:moveTo>
                    <a:lnTo>
                      <a:pt x="0" y="195"/>
                    </a:lnTo>
                    <a:lnTo>
                      <a:pt x="34" y="138"/>
                    </a:lnTo>
                    <a:lnTo>
                      <a:pt x="154" y="46"/>
                    </a:lnTo>
                    <a:lnTo>
                      <a:pt x="263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34" name=""/>
              <p:cNvSpPr/>
              <p:nvPr/>
            </p:nvSpPr>
            <p:spPr>
              <a:xfrm>
                <a:off x="7182000" y="2914560"/>
                <a:ext cx="393480" cy="396360"/>
              </a:xfrm>
              <a:custGeom>
                <a:avLst/>
                <a:gdLst/>
                <a:ahLst/>
                <a:rect l="l" t="t" r="r" b="b"/>
                <a:pathLst>
                  <a:path w="507" h="500">
                    <a:moveTo>
                      <a:pt x="507" y="0"/>
                    </a:moveTo>
                    <a:lnTo>
                      <a:pt x="387" y="184"/>
                    </a:lnTo>
                    <a:lnTo>
                      <a:pt x="0" y="50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1235" name=""/>
          <p:cNvSpPr/>
          <p:nvPr/>
        </p:nvSpPr>
        <p:spPr>
          <a:xfrm flipH="1" flipV="1">
            <a:off x="7171920" y="3740040"/>
            <a:ext cx="63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236" name=""/>
          <p:cNvGrpSpPr/>
          <p:nvPr/>
        </p:nvGrpSpPr>
        <p:grpSpPr>
          <a:xfrm>
            <a:off x="4124160" y="2495520"/>
            <a:ext cx="3751200" cy="1762200"/>
            <a:chOff x="4124160" y="2495520"/>
            <a:chExt cx="3751200" cy="1762200"/>
          </a:xfrm>
        </p:grpSpPr>
        <p:sp>
          <p:nvSpPr>
            <p:cNvPr id="1237" name=""/>
            <p:cNvSpPr/>
            <p:nvPr/>
          </p:nvSpPr>
          <p:spPr>
            <a:xfrm>
              <a:off x="4124160" y="3402000"/>
              <a:ext cx="285480" cy="46080"/>
            </a:xfrm>
            <a:custGeom>
              <a:avLst/>
              <a:gdLst/>
              <a:ahLst/>
              <a:rect l="l" t="t" r="r" b="b"/>
              <a:pathLst>
                <a:path w="367" h="57">
                  <a:moveTo>
                    <a:pt x="29" y="44"/>
                  </a:moveTo>
                  <a:lnTo>
                    <a:pt x="310" y="57"/>
                  </a:lnTo>
                  <a:lnTo>
                    <a:pt x="367" y="10"/>
                  </a:lnTo>
                  <a:lnTo>
                    <a:pt x="258" y="0"/>
                  </a:lnTo>
                  <a:lnTo>
                    <a:pt x="0" y="1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8" name=""/>
            <p:cNvSpPr/>
            <p:nvPr/>
          </p:nvSpPr>
          <p:spPr>
            <a:xfrm>
              <a:off x="5292000" y="3952800"/>
              <a:ext cx="627840" cy="304920"/>
            </a:xfrm>
            <a:custGeom>
              <a:avLst/>
              <a:gdLst/>
              <a:ahLst/>
              <a:rect l="l" t="t" r="r" b="b"/>
              <a:pathLst>
                <a:path w="810" h="383">
                  <a:moveTo>
                    <a:pt x="0" y="0"/>
                  </a:moveTo>
                  <a:lnTo>
                    <a:pt x="414" y="252"/>
                  </a:lnTo>
                  <a:lnTo>
                    <a:pt x="810" y="38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39" name=""/>
            <p:cNvSpPr/>
            <p:nvPr/>
          </p:nvSpPr>
          <p:spPr>
            <a:xfrm flipH="1">
              <a:off x="5397120" y="2495520"/>
              <a:ext cx="27720" cy="1508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0" name=""/>
            <p:cNvSpPr/>
            <p:nvPr/>
          </p:nvSpPr>
          <p:spPr>
            <a:xfrm>
              <a:off x="5347440" y="2651040"/>
              <a:ext cx="2016000" cy="1274760"/>
            </a:xfrm>
            <a:custGeom>
              <a:avLst/>
              <a:gdLst/>
              <a:ahLst/>
              <a:rect l="l" t="t" r="r" b="b"/>
              <a:pathLst>
                <a:path w="2599" h="1606">
                  <a:moveTo>
                    <a:pt x="0" y="1606"/>
                  </a:moveTo>
                  <a:lnTo>
                    <a:pt x="103" y="1531"/>
                  </a:lnTo>
                  <a:lnTo>
                    <a:pt x="414" y="1257"/>
                  </a:lnTo>
                  <a:lnTo>
                    <a:pt x="534" y="970"/>
                  </a:lnTo>
                  <a:lnTo>
                    <a:pt x="677" y="843"/>
                  </a:lnTo>
                  <a:lnTo>
                    <a:pt x="1405" y="109"/>
                  </a:lnTo>
                  <a:lnTo>
                    <a:pt x="2031" y="0"/>
                  </a:lnTo>
                  <a:lnTo>
                    <a:pt x="2341" y="73"/>
                  </a:lnTo>
                  <a:lnTo>
                    <a:pt x="2427" y="454"/>
                  </a:lnTo>
                  <a:lnTo>
                    <a:pt x="2500" y="498"/>
                  </a:lnTo>
                  <a:lnTo>
                    <a:pt x="2599" y="75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1" name=""/>
            <p:cNvSpPr/>
            <p:nvPr/>
          </p:nvSpPr>
          <p:spPr>
            <a:xfrm>
              <a:off x="6104520" y="2923920"/>
              <a:ext cx="18360" cy="158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2" name=""/>
            <p:cNvSpPr/>
            <p:nvPr/>
          </p:nvSpPr>
          <p:spPr>
            <a:xfrm>
              <a:off x="5468400" y="3538440"/>
              <a:ext cx="698040" cy="501480"/>
            </a:xfrm>
            <a:custGeom>
              <a:avLst/>
              <a:gdLst/>
              <a:ahLst/>
              <a:rect l="l" t="t" r="r" b="b"/>
              <a:pathLst>
                <a:path w="900" h="631">
                  <a:moveTo>
                    <a:pt x="0" y="631"/>
                  </a:moveTo>
                  <a:lnTo>
                    <a:pt x="269" y="504"/>
                  </a:lnTo>
                  <a:lnTo>
                    <a:pt x="407" y="0"/>
                  </a:lnTo>
                  <a:lnTo>
                    <a:pt x="900" y="21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3" name=""/>
            <p:cNvSpPr/>
            <p:nvPr/>
          </p:nvSpPr>
          <p:spPr>
            <a:xfrm flipV="1">
              <a:off x="6526440" y="3843360"/>
              <a:ext cx="23040" cy="9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4" name=""/>
            <p:cNvSpPr/>
            <p:nvPr/>
          </p:nvSpPr>
          <p:spPr>
            <a:xfrm>
              <a:off x="7304760" y="3733560"/>
              <a:ext cx="28080" cy="1065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5" name=""/>
            <p:cNvSpPr/>
            <p:nvPr/>
          </p:nvSpPr>
          <p:spPr>
            <a:xfrm>
              <a:off x="7123680" y="3816360"/>
              <a:ext cx="44640" cy="114120"/>
            </a:xfrm>
            <a:custGeom>
              <a:avLst/>
              <a:gdLst/>
              <a:ahLst/>
              <a:rect l="l" t="t" r="r" b="b"/>
              <a:pathLst>
                <a:path w="57" h="144">
                  <a:moveTo>
                    <a:pt x="57" y="144"/>
                  </a:moveTo>
                  <a:lnTo>
                    <a:pt x="46" y="86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6" name=""/>
            <p:cNvSpPr/>
            <p:nvPr/>
          </p:nvSpPr>
          <p:spPr>
            <a:xfrm flipH="1" flipV="1">
              <a:off x="7549920" y="2806560"/>
              <a:ext cx="325440" cy="117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7" name=""/>
            <p:cNvSpPr/>
            <p:nvPr/>
          </p:nvSpPr>
          <p:spPr>
            <a:xfrm flipH="1">
              <a:off x="6811200" y="3557520"/>
              <a:ext cx="26280" cy="244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8" name=""/>
            <p:cNvSpPr/>
            <p:nvPr/>
          </p:nvSpPr>
          <p:spPr>
            <a:xfrm>
              <a:off x="6723360" y="3706560"/>
              <a:ext cx="43200" cy="141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49" name=""/>
            <p:cNvSpPr/>
            <p:nvPr/>
          </p:nvSpPr>
          <p:spPr>
            <a:xfrm flipV="1">
              <a:off x="6619320" y="3884400"/>
              <a:ext cx="162720" cy="50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0" name=""/>
            <p:cNvSpPr/>
            <p:nvPr/>
          </p:nvSpPr>
          <p:spPr>
            <a:xfrm>
              <a:off x="7296840" y="3170160"/>
              <a:ext cx="178560" cy="68400"/>
            </a:xfrm>
            <a:custGeom>
              <a:avLst/>
              <a:gdLst/>
              <a:ahLst/>
              <a:rect l="l" t="t" r="r" b="b"/>
              <a:pathLst>
                <a:path w="229" h="86">
                  <a:moveTo>
                    <a:pt x="229" y="17"/>
                  </a:moveTo>
                  <a:lnTo>
                    <a:pt x="154" y="86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600" bIns="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1" name=""/>
            <p:cNvSpPr/>
            <p:nvPr/>
          </p:nvSpPr>
          <p:spPr>
            <a:xfrm flipH="1">
              <a:off x="7196040" y="3689280"/>
              <a:ext cx="1080" cy="63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252" name=""/>
            <p:cNvSpPr/>
            <p:nvPr/>
          </p:nvSpPr>
          <p:spPr>
            <a:xfrm flipV="1">
              <a:off x="6928200" y="3881160"/>
              <a:ext cx="1080" cy="442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253" name=""/>
          <p:cNvGrpSpPr/>
          <p:nvPr/>
        </p:nvGrpSpPr>
        <p:grpSpPr>
          <a:xfrm>
            <a:off x="3795840" y="1117440"/>
            <a:ext cx="5056920" cy="3641760"/>
            <a:chOff x="3795840" y="1117440"/>
            <a:chExt cx="5056920" cy="3641760"/>
          </a:xfrm>
        </p:grpSpPr>
        <p:grpSp>
          <p:nvGrpSpPr>
            <p:cNvPr id="1254" name=""/>
            <p:cNvGrpSpPr/>
            <p:nvPr/>
          </p:nvGrpSpPr>
          <p:grpSpPr>
            <a:xfrm>
              <a:off x="5116680" y="2122560"/>
              <a:ext cx="3736080" cy="2358720"/>
              <a:chOff x="5116680" y="2122560"/>
              <a:chExt cx="3736080" cy="2358720"/>
            </a:xfrm>
          </p:grpSpPr>
          <p:sp>
            <p:nvSpPr>
              <p:cNvPr id="1255" name=""/>
              <p:cNvSpPr/>
              <p:nvPr/>
            </p:nvSpPr>
            <p:spPr>
              <a:xfrm>
                <a:off x="5116680" y="2836800"/>
                <a:ext cx="82080" cy="177840"/>
              </a:xfrm>
              <a:custGeom>
                <a:avLst/>
                <a:gdLst/>
                <a:ahLst/>
                <a:rect l="l" t="t" r="r" b="b"/>
                <a:pathLst>
                  <a:path w="108" h="222">
                    <a:moveTo>
                      <a:pt x="108" y="222"/>
                    </a:moveTo>
                    <a:lnTo>
                      <a:pt x="65" y="122"/>
                    </a:lnTo>
                    <a:lnTo>
                      <a:pt x="65" y="0"/>
                    </a:lnTo>
                    <a:lnTo>
                      <a:pt x="0" y="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56" name=""/>
              <p:cNvSpPr/>
              <p:nvPr/>
            </p:nvSpPr>
            <p:spPr>
              <a:xfrm flipH="1">
                <a:off x="5565960" y="3228840"/>
                <a:ext cx="66600" cy="730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6280" bIns="262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57" name=""/>
              <p:cNvSpPr/>
              <p:nvPr/>
            </p:nvSpPr>
            <p:spPr>
              <a:xfrm>
                <a:off x="6225120" y="2760480"/>
                <a:ext cx="185760" cy="446040"/>
              </a:xfrm>
              <a:custGeom>
                <a:avLst/>
                <a:gdLst/>
                <a:ahLst/>
                <a:rect l="l" t="t" r="r" b="b"/>
                <a:pathLst>
                  <a:path w="240" h="561">
                    <a:moveTo>
                      <a:pt x="62" y="561"/>
                    </a:moveTo>
                    <a:lnTo>
                      <a:pt x="0" y="412"/>
                    </a:lnTo>
                    <a:lnTo>
                      <a:pt x="24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58" name=""/>
              <p:cNvSpPr/>
              <p:nvPr/>
            </p:nvSpPr>
            <p:spPr>
              <a:xfrm>
                <a:off x="5801760" y="3024000"/>
                <a:ext cx="795240" cy="295200"/>
              </a:xfrm>
              <a:custGeom>
                <a:avLst/>
                <a:gdLst/>
                <a:ahLst/>
                <a:rect l="l" t="t" r="r" b="b"/>
                <a:pathLst>
                  <a:path w="1025" h="373">
                    <a:moveTo>
                      <a:pt x="0" y="373"/>
                    </a:moveTo>
                    <a:lnTo>
                      <a:pt x="509" y="166"/>
                    </a:lnTo>
                    <a:lnTo>
                      <a:pt x="1020" y="127"/>
                    </a:lnTo>
                    <a:lnTo>
                      <a:pt x="1025" y="0"/>
                    </a:lnTo>
                    <a:lnTo>
                      <a:pt x="555" y="9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59" name=""/>
              <p:cNvSpPr/>
              <p:nvPr/>
            </p:nvSpPr>
            <p:spPr>
              <a:xfrm>
                <a:off x="5921280" y="2658960"/>
                <a:ext cx="1298880" cy="611280"/>
              </a:xfrm>
              <a:custGeom>
                <a:avLst/>
                <a:gdLst/>
                <a:ahLst/>
                <a:rect l="l" t="t" r="r" b="b"/>
                <a:pathLst>
                  <a:path w="1674" h="769">
                    <a:moveTo>
                      <a:pt x="1674" y="0"/>
                    </a:moveTo>
                    <a:lnTo>
                      <a:pt x="1205" y="109"/>
                    </a:lnTo>
                    <a:lnTo>
                      <a:pt x="699" y="304"/>
                    </a:lnTo>
                    <a:lnTo>
                      <a:pt x="0" y="76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60" name=""/>
              <p:cNvSpPr/>
              <p:nvPr/>
            </p:nvSpPr>
            <p:spPr>
              <a:xfrm>
                <a:off x="8710200" y="2122560"/>
                <a:ext cx="43560" cy="918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000" bIns="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61" name=""/>
              <p:cNvSpPr/>
              <p:nvPr/>
            </p:nvSpPr>
            <p:spPr>
              <a:xfrm>
                <a:off x="8727480" y="2259000"/>
                <a:ext cx="125280" cy="54000"/>
              </a:xfrm>
              <a:custGeom>
                <a:avLst/>
                <a:gdLst/>
                <a:ahLst/>
                <a:rect l="l" t="t" r="r" b="b"/>
                <a:pathLst>
                  <a:path w="162" h="68">
                    <a:moveTo>
                      <a:pt x="162" y="39"/>
                    </a:moveTo>
                    <a:lnTo>
                      <a:pt x="70" y="68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0" bIns="7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62" name=""/>
              <p:cNvSpPr/>
              <p:nvPr/>
            </p:nvSpPr>
            <p:spPr>
              <a:xfrm flipH="1">
                <a:off x="8105040" y="2282760"/>
                <a:ext cx="57240" cy="185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63" name=""/>
              <p:cNvSpPr/>
              <p:nvPr/>
            </p:nvSpPr>
            <p:spPr>
              <a:xfrm>
                <a:off x="7959960" y="2282760"/>
                <a:ext cx="674280" cy="253800"/>
              </a:xfrm>
              <a:custGeom>
                <a:avLst/>
                <a:gdLst/>
                <a:ahLst/>
                <a:rect l="l" t="t" r="r" b="b"/>
                <a:pathLst>
                  <a:path w="871" h="320">
                    <a:moveTo>
                      <a:pt x="0" y="320"/>
                    </a:moveTo>
                    <a:lnTo>
                      <a:pt x="39" y="274"/>
                    </a:lnTo>
                    <a:lnTo>
                      <a:pt x="194" y="234"/>
                    </a:lnTo>
                    <a:lnTo>
                      <a:pt x="344" y="245"/>
                    </a:lnTo>
                    <a:lnTo>
                      <a:pt x="504" y="206"/>
                    </a:lnTo>
                    <a:lnTo>
                      <a:pt x="590" y="222"/>
                    </a:lnTo>
                    <a:lnTo>
                      <a:pt x="739" y="274"/>
                    </a:lnTo>
                    <a:lnTo>
                      <a:pt x="832" y="200"/>
                    </a:lnTo>
                    <a:lnTo>
                      <a:pt x="866" y="172"/>
                    </a:lnTo>
                    <a:lnTo>
                      <a:pt x="853" y="114"/>
                    </a:lnTo>
                    <a:lnTo>
                      <a:pt x="871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64" name=""/>
              <p:cNvSpPr/>
              <p:nvPr/>
            </p:nvSpPr>
            <p:spPr>
              <a:xfrm>
                <a:off x="7677720" y="2863800"/>
                <a:ext cx="675720" cy="345960"/>
              </a:xfrm>
              <a:custGeom>
                <a:avLst/>
                <a:gdLst/>
                <a:ahLst/>
                <a:rect l="l" t="t" r="r" b="b"/>
                <a:pathLst>
                  <a:path w="871" h="436">
                    <a:moveTo>
                      <a:pt x="871" y="41"/>
                    </a:moveTo>
                    <a:lnTo>
                      <a:pt x="785" y="0"/>
                    </a:lnTo>
                    <a:lnTo>
                      <a:pt x="613" y="0"/>
                    </a:lnTo>
                    <a:lnTo>
                      <a:pt x="91" y="109"/>
                    </a:lnTo>
                    <a:lnTo>
                      <a:pt x="104" y="321"/>
                    </a:lnTo>
                    <a:lnTo>
                      <a:pt x="0" y="436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65" name=""/>
              <p:cNvSpPr/>
              <p:nvPr/>
            </p:nvSpPr>
            <p:spPr>
              <a:xfrm>
                <a:off x="7158240" y="2673360"/>
                <a:ext cx="761040" cy="1749240"/>
              </a:xfrm>
              <a:custGeom>
                <a:avLst/>
                <a:gdLst/>
                <a:ahLst/>
                <a:rect l="l" t="t" r="r" b="b"/>
                <a:pathLst>
                  <a:path w="983" h="2203">
                    <a:moveTo>
                      <a:pt x="983" y="0"/>
                    </a:moveTo>
                    <a:lnTo>
                      <a:pt x="839" y="109"/>
                    </a:lnTo>
                    <a:lnTo>
                      <a:pt x="759" y="303"/>
                    </a:lnTo>
                    <a:lnTo>
                      <a:pt x="569" y="602"/>
                    </a:lnTo>
                    <a:lnTo>
                      <a:pt x="506" y="790"/>
                    </a:lnTo>
                    <a:lnTo>
                      <a:pt x="183" y="1142"/>
                    </a:lnTo>
                    <a:lnTo>
                      <a:pt x="86" y="1382"/>
                    </a:lnTo>
                    <a:lnTo>
                      <a:pt x="97" y="1612"/>
                    </a:lnTo>
                    <a:lnTo>
                      <a:pt x="6" y="2047"/>
                    </a:lnTo>
                    <a:lnTo>
                      <a:pt x="0" y="220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66" name=""/>
              <p:cNvSpPr/>
              <p:nvPr/>
            </p:nvSpPr>
            <p:spPr>
              <a:xfrm flipH="1" flipV="1">
                <a:off x="7886880" y="3693600"/>
                <a:ext cx="160920" cy="136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67" name=""/>
              <p:cNvSpPr/>
              <p:nvPr/>
            </p:nvSpPr>
            <p:spPr>
              <a:xfrm>
                <a:off x="6922800" y="4181400"/>
                <a:ext cx="292680" cy="185760"/>
              </a:xfrm>
              <a:custGeom>
                <a:avLst/>
                <a:gdLst/>
                <a:ahLst/>
                <a:rect l="l" t="t" r="r" b="b"/>
                <a:pathLst>
                  <a:path w="378" h="235">
                    <a:moveTo>
                      <a:pt x="378" y="110"/>
                    </a:moveTo>
                    <a:lnTo>
                      <a:pt x="190" y="235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68" name=""/>
              <p:cNvSpPr/>
              <p:nvPr/>
            </p:nvSpPr>
            <p:spPr>
              <a:xfrm>
                <a:off x="7041960" y="2841480"/>
                <a:ext cx="765720" cy="792360"/>
              </a:xfrm>
              <a:custGeom>
                <a:avLst/>
                <a:gdLst/>
                <a:ahLst/>
                <a:rect l="l" t="t" r="r" b="b"/>
                <a:pathLst>
                  <a:path w="988" h="999">
                    <a:moveTo>
                      <a:pt x="988" y="0"/>
                    </a:moveTo>
                    <a:lnTo>
                      <a:pt x="884" y="167"/>
                    </a:lnTo>
                    <a:lnTo>
                      <a:pt x="803" y="350"/>
                    </a:lnTo>
                    <a:lnTo>
                      <a:pt x="443" y="678"/>
                    </a:lnTo>
                    <a:lnTo>
                      <a:pt x="156" y="981"/>
                    </a:lnTo>
                    <a:lnTo>
                      <a:pt x="0" y="99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69" name=""/>
              <p:cNvSpPr/>
              <p:nvPr/>
            </p:nvSpPr>
            <p:spPr>
              <a:xfrm>
                <a:off x="6677640" y="3706560"/>
                <a:ext cx="303480" cy="774720"/>
              </a:xfrm>
              <a:custGeom>
                <a:avLst/>
                <a:gdLst/>
                <a:ahLst/>
                <a:rect l="l" t="t" r="r" b="b"/>
                <a:pathLst>
                  <a:path w="393" h="976">
                    <a:moveTo>
                      <a:pt x="0" y="976"/>
                    </a:moveTo>
                    <a:lnTo>
                      <a:pt x="138" y="861"/>
                    </a:lnTo>
                    <a:lnTo>
                      <a:pt x="161" y="666"/>
                    </a:lnTo>
                    <a:lnTo>
                      <a:pt x="249" y="219"/>
                    </a:lnTo>
                    <a:lnTo>
                      <a:pt x="393" y="70"/>
                    </a:lnTo>
                    <a:lnTo>
                      <a:pt x="393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70" name=""/>
              <p:cNvSpPr/>
              <p:nvPr/>
            </p:nvSpPr>
            <p:spPr>
              <a:xfrm>
                <a:off x="7257600" y="2846160"/>
                <a:ext cx="158040" cy="378000"/>
              </a:xfrm>
              <a:custGeom>
                <a:avLst/>
                <a:gdLst/>
                <a:ahLst/>
                <a:rect l="l" t="t" r="r" b="b"/>
                <a:pathLst>
                  <a:path w="204" h="477">
                    <a:moveTo>
                      <a:pt x="204" y="0"/>
                    </a:moveTo>
                    <a:lnTo>
                      <a:pt x="0" y="28"/>
                    </a:lnTo>
                    <a:lnTo>
                      <a:pt x="23" y="47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71" name=""/>
              <p:cNvSpPr/>
              <p:nvPr/>
            </p:nvSpPr>
            <p:spPr>
              <a:xfrm>
                <a:off x="6899760" y="3392280"/>
                <a:ext cx="249120" cy="451080"/>
              </a:xfrm>
              <a:custGeom>
                <a:avLst/>
                <a:gdLst/>
                <a:ahLst/>
                <a:rect l="l" t="t" r="r" b="b"/>
                <a:pathLst>
                  <a:path w="321" h="568">
                    <a:moveTo>
                      <a:pt x="0" y="568"/>
                    </a:moveTo>
                    <a:lnTo>
                      <a:pt x="11" y="466"/>
                    </a:lnTo>
                    <a:lnTo>
                      <a:pt x="177" y="352"/>
                    </a:lnTo>
                    <a:lnTo>
                      <a:pt x="321" y="41"/>
                    </a:lnTo>
                    <a:lnTo>
                      <a:pt x="315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72" name=""/>
              <p:cNvSpPr/>
              <p:nvPr/>
            </p:nvSpPr>
            <p:spPr>
              <a:xfrm>
                <a:off x="6424920" y="3762360"/>
                <a:ext cx="497520" cy="341280"/>
              </a:xfrm>
              <a:custGeom>
                <a:avLst/>
                <a:gdLst/>
                <a:ahLst/>
                <a:rect l="l" t="t" r="r" b="b"/>
                <a:pathLst>
                  <a:path w="642" h="431">
                    <a:moveTo>
                      <a:pt x="0" y="431"/>
                    </a:moveTo>
                    <a:lnTo>
                      <a:pt x="211" y="327"/>
                    </a:lnTo>
                    <a:lnTo>
                      <a:pt x="435" y="137"/>
                    </a:lnTo>
                    <a:lnTo>
                      <a:pt x="64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273" name=""/>
            <p:cNvGrpSpPr/>
            <p:nvPr/>
          </p:nvGrpSpPr>
          <p:grpSpPr>
            <a:xfrm>
              <a:off x="3795840" y="1117440"/>
              <a:ext cx="4995000" cy="3641760"/>
              <a:chOff x="3795840" y="1117440"/>
              <a:chExt cx="4995000" cy="3641760"/>
            </a:xfrm>
          </p:grpSpPr>
          <p:sp>
            <p:nvSpPr>
              <p:cNvPr id="1274" name=""/>
              <p:cNvSpPr/>
              <p:nvPr/>
            </p:nvSpPr>
            <p:spPr>
              <a:xfrm>
                <a:off x="6233040" y="3435120"/>
                <a:ext cx="262080" cy="933480"/>
              </a:xfrm>
              <a:custGeom>
                <a:avLst/>
                <a:gdLst/>
                <a:ahLst/>
                <a:rect l="l" t="t" r="r" b="b"/>
                <a:pathLst>
                  <a:path w="338" h="1176">
                    <a:moveTo>
                      <a:pt x="0" y="0"/>
                    </a:moveTo>
                    <a:lnTo>
                      <a:pt x="122" y="667"/>
                    </a:lnTo>
                    <a:lnTo>
                      <a:pt x="302" y="925"/>
                    </a:lnTo>
                    <a:lnTo>
                      <a:pt x="287" y="1090"/>
                    </a:lnTo>
                    <a:lnTo>
                      <a:pt x="338" y="1176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75" name=""/>
              <p:cNvSpPr/>
              <p:nvPr/>
            </p:nvSpPr>
            <p:spPr>
              <a:xfrm>
                <a:off x="5050080" y="1117440"/>
                <a:ext cx="15120" cy="325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76" name=""/>
              <p:cNvSpPr/>
              <p:nvPr/>
            </p:nvSpPr>
            <p:spPr>
              <a:xfrm>
                <a:off x="3837600" y="1209600"/>
                <a:ext cx="1006200" cy="1820880"/>
              </a:xfrm>
              <a:custGeom>
                <a:avLst/>
                <a:gdLst/>
                <a:ahLst/>
                <a:rect l="l" t="t" r="r" b="b"/>
                <a:pathLst>
                  <a:path w="1298" h="2295">
                    <a:moveTo>
                      <a:pt x="1205" y="0"/>
                    </a:moveTo>
                    <a:lnTo>
                      <a:pt x="1262" y="136"/>
                    </a:lnTo>
                    <a:lnTo>
                      <a:pt x="1298" y="286"/>
                    </a:lnTo>
                    <a:lnTo>
                      <a:pt x="975" y="401"/>
                    </a:lnTo>
                    <a:lnTo>
                      <a:pt x="946" y="487"/>
                    </a:lnTo>
                    <a:lnTo>
                      <a:pt x="846" y="573"/>
                    </a:lnTo>
                    <a:lnTo>
                      <a:pt x="466" y="882"/>
                    </a:lnTo>
                    <a:lnTo>
                      <a:pt x="79" y="1219"/>
                    </a:lnTo>
                    <a:lnTo>
                      <a:pt x="136" y="1477"/>
                    </a:lnTo>
                    <a:lnTo>
                      <a:pt x="0" y="2008"/>
                    </a:lnTo>
                    <a:lnTo>
                      <a:pt x="86" y="229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77" name=""/>
              <p:cNvSpPr/>
              <p:nvPr/>
            </p:nvSpPr>
            <p:spPr>
              <a:xfrm>
                <a:off x="3943080" y="1403280"/>
                <a:ext cx="178200" cy="466560"/>
              </a:xfrm>
              <a:custGeom>
                <a:avLst/>
                <a:gdLst/>
                <a:ahLst/>
                <a:rect l="l" t="t" r="r" b="b"/>
                <a:pathLst>
                  <a:path w="230" h="589">
                    <a:moveTo>
                      <a:pt x="230" y="0"/>
                    </a:moveTo>
                    <a:lnTo>
                      <a:pt x="172" y="86"/>
                    </a:lnTo>
                    <a:lnTo>
                      <a:pt x="158" y="273"/>
                    </a:lnTo>
                    <a:lnTo>
                      <a:pt x="36" y="373"/>
                    </a:lnTo>
                    <a:lnTo>
                      <a:pt x="0" y="58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78" name=""/>
              <p:cNvSpPr/>
              <p:nvPr/>
            </p:nvSpPr>
            <p:spPr>
              <a:xfrm>
                <a:off x="4816080" y="1328760"/>
                <a:ext cx="477360" cy="301680"/>
              </a:xfrm>
              <a:custGeom>
                <a:avLst/>
                <a:gdLst/>
                <a:ahLst/>
                <a:rect l="l" t="t" r="r" b="b"/>
                <a:pathLst>
                  <a:path w="617" h="380">
                    <a:moveTo>
                      <a:pt x="617" y="380"/>
                    </a:moveTo>
                    <a:lnTo>
                      <a:pt x="430" y="194"/>
                    </a:lnTo>
                    <a:lnTo>
                      <a:pt x="315" y="179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79" name=""/>
              <p:cNvSpPr/>
              <p:nvPr/>
            </p:nvSpPr>
            <p:spPr>
              <a:xfrm>
                <a:off x="4809600" y="1299960"/>
                <a:ext cx="3214080" cy="860400"/>
              </a:xfrm>
              <a:custGeom>
                <a:avLst/>
                <a:gdLst/>
                <a:ahLst/>
                <a:rect l="l" t="t" r="r" b="b"/>
                <a:pathLst>
                  <a:path w="4145" h="1083">
                    <a:moveTo>
                      <a:pt x="0" y="0"/>
                    </a:moveTo>
                    <a:lnTo>
                      <a:pt x="322" y="180"/>
                    </a:lnTo>
                    <a:lnTo>
                      <a:pt x="1283" y="302"/>
                    </a:lnTo>
                    <a:lnTo>
                      <a:pt x="1900" y="423"/>
                    </a:lnTo>
                    <a:lnTo>
                      <a:pt x="2660" y="431"/>
                    </a:lnTo>
                    <a:lnTo>
                      <a:pt x="2825" y="495"/>
                    </a:lnTo>
                    <a:lnTo>
                      <a:pt x="2933" y="395"/>
                    </a:lnTo>
                    <a:lnTo>
                      <a:pt x="3047" y="359"/>
                    </a:lnTo>
                    <a:lnTo>
                      <a:pt x="3908" y="330"/>
                    </a:lnTo>
                    <a:lnTo>
                      <a:pt x="3958" y="345"/>
                    </a:lnTo>
                    <a:lnTo>
                      <a:pt x="4015" y="409"/>
                    </a:lnTo>
                    <a:lnTo>
                      <a:pt x="4066" y="553"/>
                    </a:lnTo>
                    <a:lnTo>
                      <a:pt x="4101" y="969"/>
                    </a:lnTo>
                    <a:lnTo>
                      <a:pt x="4145" y="108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80" name=""/>
              <p:cNvSpPr/>
              <p:nvPr/>
            </p:nvSpPr>
            <p:spPr>
              <a:xfrm>
                <a:off x="4187880" y="1654200"/>
                <a:ext cx="961200" cy="1598400"/>
              </a:xfrm>
              <a:custGeom>
                <a:avLst/>
                <a:gdLst/>
                <a:ahLst/>
                <a:rect l="l" t="t" r="r" b="b"/>
                <a:pathLst>
                  <a:path w="1240" h="2015">
                    <a:moveTo>
                      <a:pt x="71" y="0"/>
                    </a:moveTo>
                    <a:lnTo>
                      <a:pt x="0" y="108"/>
                    </a:lnTo>
                    <a:lnTo>
                      <a:pt x="50" y="287"/>
                    </a:lnTo>
                    <a:lnTo>
                      <a:pt x="272" y="574"/>
                    </a:lnTo>
                    <a:lnTo>
                      <a:pt x="294" y="681"/>
                    </a:lnTo>
                    <a:lnTo>
                      <a:pt x="537" y="1011"/>
                    </a:lnTo>
                    <a:lnTo>
                      <a:pt x="717" y="1004"/>
                    </a:lnTo>
                    <a:lnTo>
                      <a:pt x="760" y="961"/>
                    </a:lnTo>
                    <a:lnTo>
                      <a:pt x="796" y="947"/>
                    </a:lnTo>
                    <a:lnTo>
                      <a:pt x="853" y="990"/>
                    </a:lnTo>
                    <a:lnTo>
                      <a:pt x="925" y="997"/>
                    </a:lnTo>
                    <a:lnTo>
                      <a:pt x="953" y="1126"/>
                    </a:lnTo>
                    <a:lnTo>
                      <a:pt x="1147" y="1320"/>
                    </a:lnTo>
                    <a:lnTo>
                      <a:pt x="1118" y="1477"/>
                    </a:lnTo>
                    <a:lnTo>
                      <a:pt x="1204" y="1542"/>
                    </a:lnTo>
                    <a:lnTo>
                      <a:pt x="1176" y="1664"/>
                    </a:lnTo>
                    <a:lnTo>
                      <a:pt x="1118" y="1736"/>
                    </a:lnTo>
                    <a:lnTo>
                      <a:pt x="1025" y="1786"/>
                    </a:lnTo>
                    <a:lnTo>
                      <a:pt x="1118" y="1922"/>
                    </a:lnTo>
                    <a:lnTo>
                      <a:pt x="1240" y="201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81" name=""/>
              <p:cNvSpPr/>
              <p:nvPr/>
            </p:nvSpPr>
            <p:spPr>
              <a:xfrm>
                <a:off x="4970880" y="1608120"/>
                <a:ext cx="189000" cy="984240"/>
              </a:xfrm>
              <a:custGeom>
                <a:avLst/>
                <a:gdLst/>
                <a:ahLst/>
                <a:rect l="l" t="t" r="r" b="b"/>
                <a:pathLst>
                  <a:path w="243" h="1240">
                    <a:moveTo>
                      <a:pt x="129" y="0"/>
                    </a:moveTo>
                    <a:lnTo>
                      <a:pt x="243" y="789"/>
                    </a:lnTo>
                    <a:lnTo>
                      <a:pt x="0" y="124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82" name=""/>
              <p:cNvSpPr/>
              <p:nvPr/>
            </p:nvSpPr>
            <p:spPr>
              <a:xfrm>
                <a:off x="3795840" y="2905200"/>
                <a:ext cx="851040" cy="793440"/>
              </a:xfrm>
              <a:custGeom>
                <a:avLst/>
                <a:gdLst/>
                <a:ahLst/>
                <a:rect l="l" t="t" r="r" b="b"/>
                <a:pathLst>
                  <a:path w="1097" h="999">
                    <a:moveTo>
                      <a:pt x="172" y="0"/>
                    </a:moveTo>
                    <a:lnTo>
                      <a:pt x="138" y="149"/>
                    </a:lnTo>
                    <a:lnTo>
                      <a:pt x="93" y="211"/>
                    </a:lnTo>
                    <a:lnTo>
                      <a:pt x="109" y="315"/>
                    </a:lnTo>
                    <a:lnTo>
                      <a:pt x="0" y="373"/>
                    </a:lnTo>
                    <a:lnTo>
                      <a:pt x="36" y="563"/>
                    </a:lnTo>
                    <a:lnTo>
                      <a:pt x="161" y="608"/>
                    </a:lnTo>
                    <a:lnTo>
                      <a:pt x="448" y="843"/>
                    </a:lnTo>
                    <a:lnTo>
                      <a:pt x="740" y="900"/>
                    </a:lnTo>
                    <a:lnTo>
                      <a:pt x="1097" y="99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83" name=""/>
              <p:cNvSpPr/>
              <p:nvPr/>
            </p:nvSpPr>
            <p:spPr>
              <a:xfrm flipV="1">
                <a:off x="4281120" y="3606480"/>
                <a:ext cx="4320" cy="1047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84" name=""/>
              <p:cNvSpPr/>
              <p:nvPr/>
            </p:nvSpPr>
            <p:spPr>
              <a:xfrm>
                <a:off x="4569480" y="3398760"/>
                <a:ext cx="1350360" cy="851040"/>
              </a:xfrm>
              <a:custGeom>
                <a:avLst/>
                <a:gdLst/>
                <a:ahLst/>
                <a:rect l="l" t="t" r="r" b="b"/>
                <a:pathLst>
                  <a:path w="1740" h="1072">
                    <a:moveTo>
                      <a:pt x="0" y="0"/>
                    </a:moveTo>
                    <a:lnTo>
                      <a:pt x="138" y="533"/>
                    </a:lnTo>
                    <a:lnTo>
                      <a:pt x="419" y="665"/>
                    </a:lnTo>
                    <a:lnTo>
                      <a:pt x="740" y="603"/>
                    </a:lnTo>
                    <a:lnTo>
                      <a:pt x="1740" y="107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85" name=""/>
              <p:cNvSpPr/>
              <p:nvPr/>
            </p:nvSpPr>
            <p:spPr>
              <a:xfrm>
                <a:off x="5197320" y="2203200"/>
                <a:ext cx="88200" cy="41436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86" name=""/>
              <p:cNvSpPr/>
              <p:nvPr/>
            </p:nvSpPr>
            <p:spPr>
              <a:xfrm>
                <a:off x="5028480" y="2560680"/>
                <a:ext cx="1187640" cy="1009440"/>
              </a:xfrm>
              <a:custGeom>
                <a:avLst/>
                <a:gdLst/>
                <a:ahLst/>
                <a:rect l="l" t="t" r="r" b="b"/>
                <a:pathLst>
                  <a:path w="1531" h="1273">
                    <a:moveTo>
                      <a:pt x="0" y="0"/>
                    </a:moveTo>
                    <a:lnTo>
                      <a:pt x="81" y="63"/>
                    </a:lnTo>
                    <a:lnTo>
                      <a:pt x="172" y="34"/>
                    </a:lnTo>
                    <a:lnTo>
                      <a:pt x="511" y="120"/>
                    </a:lnTo>
                    <a:lnTo>
                      <a:pt x="590" y="224"/>
                    </a:lnTo>
                    <a:lnTo>
                      <a:pt x="655" y="235"/>
                    </a:lnTo>
                    <a:lnTo>
                      <a:pt x="1336" y="723"/>
                    </a:lnTo>
                    <a:lnTo>
                      <a:pt x="1508" y="746"/>
                    </a:lnTo>
                    <a:lnTo>
                      <a:pt x="1531" y="127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87" name=""/>
              <p:cNvSpPr/>
              <p:nvPr/>
            </p:nvSpPr>
            <p:spPr>
              <a:xfrm>
                <a:off x="5099760" y="2609640"/>
                <a:ext cx="1578240" cy="714600"/>
              </a:xfrm>
              <a:custGeom>
                <a:avLst/>
                <a:gdLst/>
                <a:ahLst/>
                <a:rect l="l" t="t" r="r" b="b"/>
                <a:pathLst>
                  <a:path w="2036" h="900">
                    <a:moveTo>
                      <a:pt x="0" y="0"/>
                    </a:moveTo>
                    <a:lnTo>
                      <a:pt x="263" y="47"/>
                    </a:lnTo>
                    <a:lnTo>
                      <a:pt x="355" y="91"/>
                    </a:lnTo>
                    <a:lnTo>
                      <a:pt x="487" y="143"/>
                    </a:lnTo>
                    <a:lnTo>
                      <a:pt x="568" y="224"/>
                    </a:lnTo>
                    <a:lnTo>
                      <a:pt x="597" y="642"/>
                    </a:lnTo>
                    <a:lnTo>
                      <a:pt x="774" y="895"/>
                    </a:lnTo>
                    <a:lnTo>
                      <a:pt x="1497" y="900"/>
                    </a:lnTo>
                    <a:lnTo>
                      <a:pt x="1817" y="895"/>
                    </a:lnTo>
                    <a:lnTo>
                      <a:pt x="2036" y="82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88" name=""/>
              <p:cNvSpPr/>
              <p:nvPr/>
            </p:nvSpPr>
            <p:spPr>
              <a:xfrm>
                <a:off x="5558400" y="3041640"/>
                <a:ext cx="136080" cy="277560"/>
              </a:xfrm>
              <a:custGeom>
                <a:avLst/>
                <a:gdLst/>
                <a:ahLst/>
                <a:rect l="l" t="t" r="r" b="b"/>
                <a:pathLst>
                  <a:path w="178" h="350">
                    <a:moveTo>
                      <a:pt x="0" y="0"/>
                    </a:moveTo>
                    <a:lnTo>
                      <a:pt x="178" y="143"/>
                    </a:lnTo>
                    <a:lnTo>
                      <a:pt x="178" y="35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89" name=""/>
              <p:cNvSpPr/>
              <p:nvPr/>
            </p:nvSpPr>
            <p:spPr>
              <a:xfrm flipV="1">
                <a:off x="5587920" y="3925800"/>
                <a:ext cx="418680" cy="2174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90" name=""/>
              <p:cNvSpPr/>
              <p:nvPr/>
            </p:nvSpPr>
            <p:spPr>
              <a:xfrm flipH="1" flipV="1">
                <a:off x="5735520" y="4074840"/>
                <a:ext cx="235440" cy="74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91" name=""/>
              <p:cNvSpPr/>
              <p:nvPr/>
            </p:nvSpPr>
            <p:spPr>
              <a:xfrm>
                <a:off x="6211440" y="2936880"/>
                <a:ext cx="288000" cy="565200"/>
              </a:xfrm>
              <a:custGeom>
                <a:avLst/>
                <a:gdLst/>
                <a:ahLst/>
                <a:rect l="l" t="t" r="r" b="b"/>
                <a:pathLst>
                  <a:path w="373" h="712">
                    <a:moveTo>
                      <a:pt x="373" y="0"/>
                    </a:moveTo>
                    <a:lnTo>
                      <a:pt x="349" y="144"/>
                    </a:lnTo>
                    <a:lnTo>
                      <a:pt x="292" y="266"/>
                    </a:lnTo>
                    <a:lnTo>
                      <a:pt x="253" y="483"/>
                    </a:lnTo>
                    <a:lnTo>
                      <a:pt x="97" y="667"/>
                    </a:lnTo>
                    <a:lnTo>
                      <a:pt x="0" y="71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92" name=""/>
              <p:cNvSpPr/>
              <p:nvPr/>
            </p:nvSpPr>
            <p:spPr>
              <a:xfrm>
                <a:off x="5919840" y="3292560"/>
                <a:ext cx="326880" cy="287280"/>
              </a:xfrm>
              <a:custGeom>
                <a:avLst/>
                <a:gdLst/>
                <a:ahLst/>
                <a:rect l="l" t="t" r="r" b="b"/>
                <a:pathLst>
                  <a:path w="423" h="362">
                    <a:moveTo>
                      <a:pt x="68" y="362"/>
                    </a:moveTo>
                    <a:lnTo>
                      <a:pt x="423" y="86"/>
                    </a:lnTo>
                    <a:lnTo>
                      <a:pt x="416" y="28"/>
                    </a:lnTo>
                    <a:lnTo>
                      <a:pt x="377" y="0"/>
                    </a:lnTo>
                    <a:lnTo>
                      <a:pt x="0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93" name=""/>
              <p:cNvSpPr/>
              <p:nvPr/>
            </p:nvSpPr>
            <p:spPr>
              <a:xfrm>
                <a:off x="6051600" y="3470040"/>
                <a:ext cx="978120" cy="228600"/>
              </a:xfrm>
              <a:custGeom>
                <a:avLst/>
                <a:gdLst/>
                <a:ahLst/>
                <a:rect l="l" t="t" r="r" b="b"/>
                <a:pathLst>
                  <a:path w="1262" h="287">
                    <a:moveTo>
                      <a:pt x="0" y="68"/>
                    </a:moveTo>
                    <a:lnTo>
                      <a:pt x="80" y="154"/>
                    </a:lnTo>
                    <a:lnTo>
                      <a:pt x="182" y="245"/>
                    </a:lnTo>
                    <a:lnTo>
                      <a:pt x="297" y="287"/>
                    </a:lnTo>
                    <a:lnTo>
                      <a:pt x="464" y="281"/>
                    </a:lnTo>
                    <a:lnTo>
                      <a:pt x="860" y="138"/>
                    </a:lnTo>
                    <a:lnTo>
                      <a:pt x="1262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94" name=""/>
              <p:cNvSpPr/>
              <p:nvPr/>
            </p:nvSpPr>
            <p:spPr>
              <a:xfrm>
                <a:off x="6571080" y="3433680"/>
                <a:ext cx="154800" cy="146160"/>
              </a:xfrm>
              <a:custGeom>
                <a:avLst/>
                <a:gdLst/>
                <a:ahLst/>
                <a:rect l="l" t="t" r="r" b="b"/>
                <a:pathLst>
                  <a:path w="201" h="185">
                    <a:moveTo>
                      <a:pt x="0" y="0"/>
                    </a:moveTo>
                    <a:lnTo>
                      <a:pt x="75" y="99"/>
                    </a:lnTo>
                    <a:lnTo>
                      <a:pt x="201" y="18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95" name=""/>
              <p:cNvSpPr/>
              <p:nvPr/>
            </p:nvSpPr>
            <p:spPr>
              <a:xfrm>
                <a:off x="5944680" y="2573280"/>
                <a:ext cx="1213920" cy="689040"/>
              </a:xfrm>
              <a:custGeom>
                <a:avLst/>
                <a:gdLst/>
                <a:ahLst/>
                <a:rect l="l" t="t" r="r" b="b"/>
                <a:pathLst>
                  <a:path w="1566" h="868">
                    <a:moveTo>
                      <a:pt x="1566" y="0"/>
                    </a:moveTo>
                    <a:lnTo>
                      <a:pt x="1301" y="144"/>
                    </a:lnTo>
                    <a:lnTo>
                      <a:pt x="1158" y="190"/>
                    </a:lnTo>
                    <a:lnTo>
                      <a:pt x="636" y="248"/>
                    </a:lnTo>
                    <a:lnTo>
                      <a:pt x="0" y="86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96" name=""/>
              <p:cNvSpPr/>
              <p:nvPr/>
            </p:nvSpPr>
            <p:spPr>
              <a:xfrm>
                <a:off x="6270120" y="1695240"/>
                <a:ext cx="678960" cy="568440"/>
              </a:xfrm>
              <a:custGeom>
                <a:avLst/>
                <a:gdLst/>
                <a:ahLst/>
                <a:rect l="l" t="t" r="r" b="b"/>
                <a:pathLst>
                  <a:path w="877" h="717">
                    <a:moveTo>
                      <a:pt x="0" y="0"/>
                    </a:moveTo>
                    <a:lnTo>
                      <a:pt x="45" y="310"/>
                    </a:lnTo>
                    <a:lnTo>
                      <a:pt x="86" y="373"/>
                    </a:lnTo>
                    <a:lnTo>
                      <a:pt x="274" y="475"/>
                    </a:lnTo>
                    <a:lnTo>
                      <a:pt x="733" y="717"/>
                    </a:lnTo>
                    <a:lnTo>
                      <a:pt x="877" y="71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97" name=""/>
              <p:cNvSpPr/>
              <p:nvPr/>
            </p:nvSpPr>
            <p:spPr>
              <a:xfrm>
                <a:off x="6273360" y="1695240"/>
                <a:ext cx="1027800" cy="390600"/>
              </a:xfrm>
              <a:custGeom>
                <a:avLst/>
                <a:gdLst/>
                <a:ahLst/>
                <a:rect l="l" t="t" r="r" b="b"/>
                <a:pathLst>
                  <a:path w="1325" h="493">
                    <a:moveTo>
                      <a:pt x="0" y="0"/>
                    </a:moveTo>
                    <a:lnTo>
                      <a:pt x="241" y="269"/>
                    </a:lnTo>
                    <a:lnTo>
                      <a:pt x="418" y="274"/>
                    </a:lnTo>
                    <a:lnTo>
                      <a:pt x="465" y="373"/>
                    </a:lnTo>
                    <a:lnTo>
                      <a:pt x="562" y="407"/>
                    </a:lnTo>
                    <a:lnTo>
                      <a:pt x="838" y="407"/>
                    </a:lnTo>
                    <a:lnTo>
                      <a:pt x="1044" y="493"/>
                    </a:lnTo>
                    <a:lnTo>
                      <a:pt x="1325" y="38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98" name=""/>
              <p:cNvSpPr/>
              <p:nvPr/>
            </p:nvSpPr>
            <p:spPr>
              <a:xfrm>
                <a:off x="7972560" y="1820880"/>
                <a:ext cx="590400" cy="101520"/>
              </a:xfrm>
              <a:custGeom>
                <a:avLst/>
                <a:gdLst/>
                <a:ahLst/>
                <a:rect l="l" t="t" r="r" b="b"/>
                <a:pathLst>
                  <a:path w="764" h="127">
                    <a:moveTo>
                      <a:pt x="0" y="46"/>
                    </a:moveTo>
                    <a:lnTo>
                      <a:pt x="138" y="28"/>
                    </a:lnTo>
                    <a:lnTo>
                      <a:pt x="321" y="86"/>
                    </a:lnTo>
                    <a:lnTo>
                      <a:pt x="477" y="127"/>
                    </a:lnTo>
                    <a:lnTo>
                      <a:pt x="568" y="104"/>
                    </a:lnTo>
                    <a:lnTo>
                      <a:pt x="620" y="93"/>
                    </a:lnTo>
                    <a:lnTo>
                      <a:pt x="712" y="0"/>
                    </a:lnTo>
                    <a:lnTo>
                      <a:pt x="746" y="0"/>
                    </a:lnTo>
                    <a:lnTo>
                      <a:pt x="764" y="127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299" name=""/>
              <p:cNvSpPr/>
              <p:nvPr/>
            </p:nvSpPr>
            <p:spPr>
              <a:xfrm>
                <a:off x="7858080" y="1908000"/>
                <a:ext cx="531360" cy="451080"/>
              </a:xfrm>
              <a:custGeom>
                <a:avLst/>
                <a:gdLst/>
                <a:ahLst/>
                <a:rect l="l" t="t" r="r" b="b"/>
                <a:pathLst>
                  <a:path w="687" h="568">
                    <a:moveTo>
                      <a:pt x="687" y="0"/>
                    </a:moveTo>
                    <a:lnTo>
                      <a:pt x="653" y="47"/>
                    </a:lnTo>
                    <a:lnTo>
                      <a:pt x="491" y="156"/>
                    </a:lnTo>
                    <a:lnTo>
                      <a:pt x="339" y="276"/>
                    </a:lnTo>
                    <a:lnTo>
                      <a:pt x="224" y="310"/>
                    </a:lnTo>
                    <a:lnTo>
                      <a:pt x="115" y="350"/>
                    </a:lnTo>
                    <a:lnTo>
                      <a:pt x="34" y="407"/>
                    </a:lnTo>
                    <a:lnTo>
                      <a:pt x="6" y="472"/>
                    </a:lnTo>
                    <a:lnTo>
                      <a:pt x="0" y="540"/>
                    </a:lnTo>
                    <a:lnTo>
                      <a:pt x="52" y="568"/>
                    </a:lnTo>
                    <a:lnTo>
                      <a:pt x="144" y="54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00" name=""/>
              <p:cNvSpPr/>
              <p:nvPr/>
            </p:nvSpPr>
            <p:spPr>
              <a:xfrm>
                <a:off x="7922880" y="2190600"/>
                <a:ext cx="867960" cy="547920"/>
              </a:xfrm>
              <a:custGeom>
                <a:avLst/>
                <a:gdLst/>
                <a:ahLst/>
                <a:rect l="l" t="t" r="r" b="b"/>
                <a:pathLst>
                  <a:path w="1119" h="688">
                    <a:moveTo>
                      <a:pt x="1119" y="0"/>
                    </a:moveTo>
                    <a:lnTo>
                      <a:pt x="1004" y="97"/>
                    </a:lnTo>
                    <a:lnTo>
                      <a:pt x="832" y="125"/>
                    </a:lnTo>
                    <a:lnTo>
                      <a:pt x="707" y="21"/>
                    </a:lnTo>
                    <a:lnTo>
                      <a:pt x="563" y="97"/>
                    </a:lnTo>
                    <a:lnTo>
                      <a:pt x="493" y="39"/>
                    </a:lnTo>
                    <a:lnTo>
                      <a:pt x="190" y="143"/>
                    </a:lnTo>
                    <a:lnTo>
                      <a:pt x="92" y="251"/>
                    </a:lnTo>
                    <a:lnTo>
                      <a:pt x="52" y="412"/>
                    </a:lnTo>
                    <a:lnTo>
                      <a:pt x="0" y="613"/>
                    </a:lnTo>
                    <a:lnTo>
                      <a:pt x="24" y="68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01" name=""/>
              <p:cNvSpPr/>
              <p:nvPr/>
            </p:nvSpPr>
            <p:spPr>
              <a:xfrm>
                <a:off x="6458040" y="2282760"/>
                <a:ext cx="2292840" cy="1598760"/>
              </a:xfrm>
              <a:custGeom>
                <a:avLst/>
                <a:gdLst/>
                <a:ahLst/>
                <a:rect l="l" t="t" r="r" b="b"/>
                <a:pathLst>
                  <a:path w="2958" h="2013">
                    <a:moveTo>
                      <a:pt x="2958" y="0"/>
                    </a:moveTo>
                    <a:lnTo>
                      <a:pt x="2666" y="193"/>
                    </a:lnTo>
                    <a:lnTo>
                      <a:pt x="2528" y="446"/>
                    </a:lnTo>
                    <a:lnTo>
                      <a:pt x="2121" y="545"/>
                    </a:lnTo>
                    <a:lnTo>
                      <a:pt x="1816" y="681"/>
                    </a:lnTo>
                    <a:lnTo>
                      <a:pt x="1377" y="756"/>
                    </a:lnTo>
                    <a:lnTo>
                      <a:pt x="986" y="1025"/>
                    </a:lnTo>
                    <a:lnTo>
                      <a:pt x="740" y="1296"/>
                    </a:lnTo>
                    <a:lnTo>
                      <a:pt x="326" y="1807"/>
                    </a:lnTo>
                    <a:lnTo>
                      <a:pt x="86" y="1984"/>
                    </a:lnTo>
                    <a:lnTo>
                      <a:pt x="0" y="201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02" name=""/>
              <p:cNvSpPr/>
              <p:nvPr/>
            </p:nvSpPr>
            <p:spPr>
              <a:xfrm>
                <a:off x="7296480" y="1998720"/>
                <a:ext cx="373680" cy="488880"/>
              </a:xfrm>
              <a:custGeom>
                <a:avLst/>
                <a:gdLst/>
                <a:ahLst/>
                <a:rect l="l" t="t" r="r" b="b"/>
                <a:pathLst>
                  <a:path w="482" h="615">
                    <a:moveTo>
                      <a:pt x="0" y="0"/>
                    </a:moveTo>
                    <a:lnTo>
                      <a:pt x="81" y="12"/>
                    </a:lnTo>
                    <a:lnTo>
                      <a:pt x="172" y="477"/>
                    </a:lnTo>
                    <a:lnTo>
                      <a:pt x="211" y="550"/>
                    </a:lnTo>
                    <a:lnTo>
                      <a:pt x="482" y="61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03" name=""/>
              <p:cNvSpPr/>
              <p:nvPr/>
            </p:nvSpPr>
            <p:spPr>
              <a:xfrm>
                <a:off x="6936840" y="2195280"/>
                <a:ext cx="195480" cy="341280"/>
              </a:xfrm>
              <a:custGeom>
                <a:avLst/>
                <a:gdLst/>
                <a:ahLst/>
                <a:rect l="l" t="t" r="r" b="b"/>
                <a:pathLst>
                  <a:path w="252" h="430">
                    <a:moveTo>
                      <a:pt x="39" y="131"/>
                    </a:moveTo>
                    <a:lnTo>
                      <a:pt x="5" y="63"/>
                    </a:lnTo>
                    <a:lnTo>
                      <a:pt x="0" y="29"/>
                    </a:lnTo>
                    <a:lnTo>
                      <a:pt x="28" y="6"/>
                    </a:lnTo>
                    <a:lnTo>
                      <a:pt x="173" y="0"/>
                    </a:lnTo>
                    <a:lnTo>
                      <a:pt x="247" y="373"/>
                    </a:lnTo>
                    <a:lnTo>
                      <a:pt x="218" y="430"/>
                    </a:lnTo>
                    <a:lnTo>
                      <a:pt x="132" y="355"/>
                    </a:lnTo>
                    <a:lnTo>
                      <a:pt x="161" y="149"/>
                    </a:lnTo>
                    <a:lnTo>
                      <a:pt x="252" y="10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04" name=""/>
              <p:cNvSpPr/>
              <p:nvPr/>
            </p:nvSpPr>
            <p:spPr>
              <a:xfrm>
                <a:off x="7104600" y="2400120"/>
                <a:ext cx="333000" cy="292320"/>
              </a:xfrm>
              <a:custGeom>
                <a:avLst/>
                <a:gdLst/>
                <a:ahLst/>
                <a:rect l="l" t="t" r="r" b="b"/>
                <a:pathLst>
                  <a:path w="430" h="368">
                    <a:moveTo>
                      <a:pt x="0" y="172"/>
                    </a:moveTo>
                    <a:lnTo>
                      <a:pt x="0" y="368"/>
                    </a:lnTo>
                    <a:lnTo>
                      <a:pt x="195" y="332"/>
                    </a:lnTo>
                    <a:lnTo>
                      <a:pt x="320" y="224"/>
                    </a:lnTo>
                    <a:lnTo>
                      <a:pt x="328" y="110"/>
                    </a:lnTo>
                    <a:lnTo>
                      <a:pt x="43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05" name=""/>
              <p:cNvSpPr/>
              <p:nvPr/>
            </p:nvSpPr>
            <p:spPr>
              <a:xfrm>
                <a:off x="7344720" y="2590560"/>
                <a:ext cx="159480" cy="8280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6000" bIns="36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06" name=""/>
              <p:cNvSpPr/>
              <p:nvPr/>
            </p:nvSpPr>
            <p:spPr>
              <a:xfrm>
                <a:off x="8096760" y="2481120"/>
                <a:ext cx="356400" cy="87480"/>
              </a:xfrm>
              <a:custGeom>
                <a:avLst/>
                <a:gdLst/>
                <a:ahLst/>
                <a:rect l="l" t="t" r="r" b="b"/>
                <a:pathLst>
                  <a:path w="458" h="109">
                    <a:moveTo>
                      <a:pt x="0" y="0"/>
                    </a:moveTo>
                    <a:lnTo>
                      <a:pt x="44" y="35"/>
                    </a:lnTo>
                    <a:lnTo>
                      <a:pt x="114" y="23"/>
                    </a:lnTo>
                    <a:lnTo>
                      <a:pt x="206" y="35"/>
                    </a:lnTo>
                    <a:lnTo>
                      <a:pt x="245" y="7"/>
                    </a:lnTo>
                    <a:lnTo>
                      <a:pt x="286" y="12"/>
                    </a:lnTo>
                    <a:lnTo>
                      <a:pt x="458" y="10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07" name=""/>
              <p:cNvSpPr/>
              <p:nvPr/>
            </p:nvSpPr>
            <p:spPr>
              <a:xfrm>
                <a:off x="6344640" y="2568600"/>
                <a:ext cx="2108160" cy="1844640"/>
              </a:xfrm>
              <a:custGeom>
                <a:avLst/>
                <a:gdLst/>
                <a:ahLst/>
                <a:rect l="l" t="t" r="r" b="b"/>
                <a:pathLst>
                  <a:path w="2719" h="2324">
                    <a:moveTo>
                      <a:pt x="2719" y="0"/>
                    </a:moveTo>
                    <a:lnTo>
                      <a:pt x="2644" y="70"/>
                    </a:lnTo>
                    <a:lnTo>
                      <a:pt x="2524" y="127"/>
                    </a:lnTo>
                    <a:lnTo>
                      <a:pt x="2433" y="321"/>
                    </a:lnTo>
                    <a:lnTo>
                      <a:pt x="2409" y="402"/>
                    </a:lnTo>
                    <a:lnTo>
                      <a:pt x="2370" y="516"/>
                    </a:lnTo>
                    <a:lnTo>
                      <a:pt x="2305" y="678"/>
                    </a:lnTo>
                    <a:lnTo>
                      <a:pt x="2289" y="678"/>
                    </a:lnTo>
                    <a:lnTo>
                      <a:pt x="2226" y="861"/>
                    </a:lnTo>
                    <a:lnTo>
                      <a:pt x="2099" y="999"/>
                    </a:lnTo>
                    <a:lnTo>
                      <a:pt x="2047" y="1017"/>
                    </a:lnTo>
                    <a:lnTo>
                      <a:pt x="1755" y="1400"/>
                    </a:lnTo>
                    <a:lnTo>
                      <a:pt x="1692" y="1429"/>
                    </a:lnTo>
                    <a:lnTo>
                      <a:pt x="1301" y="1658"/>
                    </a:lnTo>
                    <a:lnTo>
                      <a:pt x="1079" y="1768"/>
                    </a:lnTo>
                    <a:lnTo>
                      <a:pt x="769" y="1992"/>
                    </a:lnTo>
                    <a:lnTo>
                      <a:pt x="717" y="1992"/>
                    </a:lnTo>
                    <a:lnTo>
                      <a:pt x="167" y="2123"/>
                    </a:lnTo>
                    <a:lnTo>
                      <a:pt x="0" y="232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08" name=""/>
              <p:cNvSpPr/>
              <p:nvPr/>
            </p:nvSpPr>
            <p:spPr>
              <a:xfrm>
                <a:off x="6032880" y="2522520"/>
                <a:ext cx="1550160" cy="1859040"/>
              </a:xfrm>
              <a:custGeom>
                <a:avLst/>
                <a:gdLst/>
                <a:ahLst/>
                <a:rect l="l" t="t" r="r" b="b"/>
                <a:pathLst>
                  <a:path w="1999" h="2341">
                    <a:moveTo>
                      <a:pt x="1999" y="0"/>
                    </a:moveTo>
                    <a:lnTo>
                      <a:pt x="1901" y="195"/>
                    </a:lnTo>
                    <a:lnTo>
                      <a:pt x="1671" y="636"/>
                    </a:lnTo>
                    <a:lnTo>
                      <a:pt x="1598" y="740"/>
                    </a:lnTo>
                    <a:lnTo>
                      <a:pt x="1460" y="1045"/>
                    </a:lnTo>
                    <a:lnTo>
                      <a:pt x="1418" y="1131"/>
                    </a:lnTo>
                    <a:lnTo>
                      <a:pt x="1236" y="1504"/>
                    </a:lnTo>
                    <a:lnTo>
                      <a:pt x="712" y="1898"/>
                    </a:lnTo>
                    <a:lnTo>
                      <a:pt x="248" y="2094"/>
                    </a:lnTo>
                    <a:lnTo>
                      <a:pt x="0" y="234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09" name=""/>
              <p:cNvSpPr/>
              <p:nvPr/>
            </p:nvSpPr>
            <p:spPr>
              <a:xfrm>
                <a:off x="6477840" y="2582640"/>
                <a:ext cx="666360" cy="1594080"/>
              </a:xfrm>
              <a:custGeom>
                <a:avLst/>
                <a:gdLst/>
                <a:ahLst/>
                <a:rect l="l" t="t" r="r" b="b"/>
                <a:pathLst>
                  <a:path w="860" h="2008">
                    <a:moveTo>
                      <a:pt x="860" y="0"/>
                    </a:moveTo>
                    <a:lnTo>
                      <a:pt x="803" y="493"/>
                    </a:lnTo>
                    <a:lnTo>
                      <a:pt x="746" y="516"/>
                    </a:lnTo>
                    <a:lnTo>
                      <a:pt x="688" y="722"/>
                    </a:lnTo>
                    <a:lnTo>
                      <a:pt x="654" y="746"/>
                    </a:lnTo>
                    <a:lnTo>
                      <a:pt x="470" y="1176"/>
                    </a:lnTo>
                    <a:lnTo>
                      <a:pt x="269" y="1434"/>
                    </a:lnTo>
                    <a:lnTo>
                      <a:pt x="34" y="1617"/>
                    </a:lnTo>
                    <a:lnTo>
                      <a:pt x="63" y="1721"/>
                    </a:lnTo>
                    <a:lnTo>
                      <a:pt x="0" y="200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0" name=""/>
              <p:cNvSpPr/>
              <p:nvPr/>
            </p:nvSpPr>
            <p:spPr>
              <a:xfrm>
                <a:off x="7995600" y="2617560"/>
                <a:ext cx="531720" cy="174600"/>
              </a:xfrm>
              <a:custGeom>
                <a:avLst/>
                <a:gdLst/>
                <a:ahLst/>
                <a:rect l="l" t="t" r="r" b="b"/>
                <a:pathLst>
                  <a:path w="686" h="218">
                    <a:moveTo>
                      <a:pt x="686" y="7"/>
                    </a:moveTo>
                    <a:lnTo>
                      <a:pt x="624" y="93"/>
                    </a:lnTo>
                    <a:lnTo>
                      <a:pt x="376" y="46"/>
                    </a:lnTo>
                    <a:lnTo>
                      <a:pt x="184" y="0"/>
                    </a:lnTo>
                    <a:lnTo>
                      <a:pt x="57" y="18"/>
                    </a:lnTo>
                    <a:lnTo>
                      <a:pt x="0" y="166"/>
                    </a:lnTo>
                    <a:lnTo>
                      <a:pt x="34" y="218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1" name=""/>
              <p:cNvSpPr/>
              <p:nvPr/>
            </p:nvSpPr>
            <p:spPr>
              <a:xfrm>
                <a:off x="7763400" y="2863800"/>
                <a:ext cx="432360" cy="255600"/>
              </a:xfrm>
              <a:custGeom>
                <a:avLst/>
                <a:gdLst/>
                <a:ahLst/>
                <a:rect l="l" t="t" r="r" b="b"/>
                <a:pathLst>
                  <a:path w="558" h="321">
                    <a:moveTo>
                      <a:pt x="558" y="0"/>
                    </a:moveTo>
                    <a:lnTo>
                      <a:pt x="443" y="281"/>
                    </a:lnTo>
                    <a:lnTo>
                      <a:pt x="264" y="276"/>
                    </a:lnTo>
                    <a:lnTo>
                      <a:pt x="167" y="315"/>
                    </a:lnTo>
                    <a:lnTo>
                      <a:pt x="0" y="321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2" name=""/>
              <p:cNvSpPr/>
              <p:nvPr/>
            </p:nvSpPr>
            <p:spPr>
              <a:xfrm>
                <a:off x="7732440" y="2533680"/>
                <a:ext cx="83520" cy="412560"/>
              </a:xfrm>
              <a:custGeom>
                <a:avLst/>
                <a:gdLst/>
                <a:ahLst/>
                <a:rect l="l" t="t" r="r" b="b"/>
                <a:pathLst>
                  <a:path w="107" h="522">
                    <a:moveTo>
                      <a:pt x="63" y="0"/>
                    </a:moveTo>
                    <a:lnTo>
                      <a:pt x="107" y="63"/>
                    </a:lnTo>
                    <a:lnTo>
                      <a:pt x="0" y="172"/>
                    </a:lnTo>
                    <a:lnTo>
                      <a:pt x="18" y="52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3" name=""/>
              <p:cNvSpPr/>
              <p:nvPr/>
            </p:nvSpPr>
            <p:spPr>
              <a:xfrm>
                <a:off x="7608240" y="2582640"/>
                <a:ext cx="333000" cy="81000"/>
              </a:xfrm>
              <a:custGeom>
                <a:avLst/>
                <a:gdLst/>
                <a:ahLst/>
                <a:rect l="l" t="t" r="r" b="b"/>
                <a:pathLst>
                  <a:path w="431" h="102">
                    <a:moveTo>
                      <a:pt x="0" y="0"/>
                    </a:moveTo>
                    <a:lnTo>
                      <a:pt x="167" y="102"/>
                    </a:lnTo>
                    <a:lnTo>
                      <a:pt x="350" y="102"/>
                    </a:lnTo>
                    <a:lnTo>
                      <a:pt x="431" y="5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4200" bIns="342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4" name=""/>
              <p:cNvSpPr/>
              <p:nvPr/>
            </p:nvSpPr>
            <p:spPr>
              <a:xfrm flipV="1">
                <a:off x="7120080" y="4427280"/>
                <a:ext cx="38520" cy="4464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160" bIns="-2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5" name=""/>
              <p:cNvSpPr/>
              <p:nvPr/>
            </p:nvSpPr>
            <p:spPr>
              <a:xfrm>
                <a:off x="6927480" y="3606840"/>
                <a:ext cx="1071000" cy="377640"/>
              </a:xfrm>
              <a:custGeom>
                <a:avLst/>
                <a:gdLst/>
                <a:ahLst/>
                <a:rect l="l" t="t" r="r" b="b"/>
                <a:pathLst>
                  <a:path w="1382" h="475">
                    <a:moveTo>
                      <a:pt x="1382" y="0"/>
                    </a:moveTo>
                    <a:lnTo>
                      <a:pt x="1153" y="154"/>
                    </a:lnTo>
                    <a:lnTo>
                      <a:pt x="975" y="195"/>
                    </a:lnTo>
                    <a:lnTo>
                      <a:pt x="522" y="281"/>
                    </a:lnTo>
                    <a:lnTo>
                      <a:pt x="230" y="470"/>
                    </a:lnTo>
                    <a:lnTo>
                      <a:pt x="0" y="47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6" name=""/>
              <p:cNvSpPr/>
              <p:nvPr/>
            </p:nvSpPr>
            <p:spPr>
              <a:xfrm>
                <a:off x="6571080" y="3633840"/>
                <a:ext cx="1182600" cy="342720"/>
              </a:xfrm>
              <a:custGeom>
                <a:avLst/>
                <a:gdLst/>
                <a:ahLst/>
                <a:rect l="l" t="t" r="r" b="b"/>
                <a:pathLst>
                  <a:path w="1526" h="430">
                    <a:moveTo>
                      <a:pt x="1492" y="219"/>
                    </a:moveTo>
                    <a:lnTo>
                      <a:pt x="1447" y="161"/>
                    </a:lnTo>
                    <a:lnTo>
                      <a:pt x="1526" y="34"/>
                    </a:lnTo>
                    <a:lnTo>
                      <a:pt x="1515" y="0"/>
                    </a:lnTo>
                    <a:lnTo>
                      <a:pt x="1275" y="29"/>
                    </a:lnTo>
                    <a:lnTo>
                      <a:pt x="866" y="138"/>
                    </a:lnTo>
                    <a:lnTo>
                      <a:pt x="602" y="298"/>
                    </a:lnTo>
                    <a:lnTo>
                      <a:pt x="362" y="310"/>
                    </a:lnTo>
                    <a:lnTo>
                      <a:pt x="0" y="43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7" name=""/>
              <p:cNvSpPr/>
              <p:nvPr/>
            </p:nvSpPr>
            <p:spPr>
              <a:xfrm>
                <a:off x="7500960" y="3479760"/>
                <a:ext cx="82080" cy="177840"/>
              </a:xfrm>
              <a:custGeom>
                <a:avLst/>
                <a:gdLst/>
                <a:ahLst/>
                <a:rect l="l" t="t" r="r" b="b"/>
                <a:pathLst>
                  <a:path w="106" h="225">
                    <a:moveTo>
                      <a:pt x="0" y="0"/>
                    </a:moveTo>
                    <a:lnTo>
                      <a:pt x="106" y="104"/>
                    </a:lnTo>
                    <a:lnTo>
                      <a:pt x="70" y="22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8" name=""/>
              <p:cNvSpPr/>
              <p:nvPr/>
            </p:nvSpPr>
            <p:spPr>
              <a:xfrm>
                <a:off x="7753680" y="3652920"/>
                <a:ext cx="61920" cy="80640"/>
              </a:xfrm>
              <a:custGeom>
                <a:avLst/>
                <a:gdLst/>
                <a:ahLst/>
                <a:rect l="l" t="t" r="r" b="b"/>
                <a:pathLst>
                  <a:path w="80" h="102">
                    <a:moveTo>
                      <a:pt x="80" y="102"/>
                    </a:moveTo>
                    <a:lnTo>
                      <a:pt x="12" y="52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3840" bIns="33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19" name=""/>
              <p:cNvSpPr/>
              <p:nvPr/>
            </p:nvSpPr>
            <p:spPr>
              <a:xfrm>
                <a:off x="7470000" y="3584520"/>
                <a:ext cx="21600" cy="95040"/>
              </a:xfrm>
              <a:custGeom>
                <a:avLst/>
                <a:gdLst/>
                <a:ahLst/>
                <a:rect l="l" t="t" r="r" b="b"/>
                <a:pathLst>
                  <a:path w="29" h="120">
                    <a:moveTo>
                      <a:pt x="29" y="0"/>
                    </a:moveTo>
                    <a:lnTo>
                      <a:pt x="0" y="58"/>
                    </a:lnTo>
                    <a:lnTo>
                      <a:pt x="0" y="12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20" name=""/>
              <p:cNvSpPr/>
              <p:nvPr/>
            </p:nvSpPr>
            <p:spPr>
              <a:xfrm>
                <a:off x="7030080" y="3870360"/>
                <a:ext cx="279000" cy="492120"/>
              </a:xfrm>
              <a:custGeom>
                <a:avLst/>
                <a:gdLst/>
                <a:ahLst/>
                <a:rect l="l" t="t" r="r" b="b"/>
                <a:pathLst>
                  <a:path w="360" h="620">
                    <a:moveTo>
                      <a:pt x="360" y="620"/>
                    </a:moveTo>
                    <a:lnTo>
                      <a:pt x="206" y="563"/>
                    </a:lnTo>
                    <a:lnTo>
                      <a:pt x="97" y="424"/>
                    </a:lnTo>
                    <a:lnTo>
                      <a:pt x="62" y="333"/>
                    </a:lnTo>
                    <a:lnTo>
                      <a:pt x="0" y="258"/>
                    </a:lnTo>
                    <a:lnTo>
                      <a:pt x="39" y="138"/>
                    </a:lnTo>
                    <a:lnTo>
                      <a:pt x="16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21" name=""/>
              <p:cNvSpPr/>
              <p:nvPr/>
            </p:nvSpPr>
            <p:spPr>
              <a:xfrm>
                <a:off x="6544800" y="2738520"/>
                <a:ext cx="1156320" cy="1150920"/>
              </a:xfrm>
              <a:custGeom>
                <a:avLst/>
                <a:gdLst/>
                <a:ahLst/>
                <a:rect l="l" t="t" r="r" b="b"/>
                <a:pathLst>
                  <a:path w="1492" h="1451">
                    <a:moveTo>
                      <a:pt x="1492" y="0"/>
                    </a:moveTo>
                    <a:lnTo>
                      <a:pt x="1377" y="22"/>
                    </a:lnTo>
                    <a:lnTo>
                      <a:pt x="1158" y="493"/>
                    </a:lnTo>
                    <a:lnTo>
                      <a:pt x="746" y="780"/>
                    </a:lnTo>
                    <a:lnTo>
                      <a:pt x="550" y="1164"/>
                    </a:lnTo>
                    <a:lnTo>
                      <a:pt x="287" y="1399"/>
                    </a:lnTo>
                    <a:lnTo>
                      <a:pt x="63" y="1451"/>
                    </a:lnTo>
                    <a:lnTo>
                      <a:pt x="0" y="1422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22" name=""/>
              <p:cNvSpPr/>
              <p:nvPr/>
            </p:nvSpPr>
            <p:spPr>
              <a:xfrm>
                <a:off x="6144480" y="4667040"/>
                <a:ext cx="40320" cy="92160"/>
              </a:xfrm>
              <a:custGeom>
                <a:avLst/>
                <a:gdLst/>
                <a:ahLst/>
                <a:rect l="l" t="t" r="r" b="b"/>
                <a:pathLst>
                  <a:path w="52" h="114">
                    <a:moveTo>
                      <a:pt x="52" y="114"/>
                    </a:moveTo>
                    <a:lnTo>
                      <a:pt x="46" y="64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5360" bIns="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23" name=""/>
              <p:cNvSpPr/>
              <p:nvPr/>
            </p:nvSpPr>
            <p:spPr>
              <a:xfrm>
                <a:off x="6077880" y="4276800"/>
                <a:ext cx="379800" cy="469800"/>
              </a:xfrm>
              <a:custGeom>
                <a:avLst/>
                <a:gdLst/>
                <a:ahLst/>
                <a:rect l="l" t="t" r="r" b="b"/>
                <a:pathLst>
                  <a:path w="489" h="591">
                    <a:moveTo>
                      <a:pt x="0" y="591"/>
                    </a:moveTo>
                    <a:lnTo>
                      <a:pt x="91" y="487"/>
                    </a:lnTo>
                    <a:lnTo>
                      <a:pt x="218" y="328"/>
                    </a:lnTo>
                    <a:lnTo>
                      <a:pt x="351" y="229"/>
                    </a:lnTo>
                    <a:lnTo>
                      <a:pt x="455" y="177"/>
                    </a:lnTo>
                    <a:lnTo>
                      <a:pt x="489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24" name=""/>
              <p:cNvSpPr/>
              <p:nvPr/>
            </p:nvSpPr>
            <p:spPr>
              <a:xfrm>
                <a:off x="6682680" y="3379680"/>
                <a:ext cx="702360" cy="1023840"/>
              </a:xfrm>
              <a:custGeom>
                <a:avLst/>
                <a:gdLst/>
                <a:ahLst/>
                <a:rect l="l" t="t" r="r" b="b"/>
                <a:pathLst>
                  <a:path w="907" h="1291">
                    <a:moveTo>
                      <a:pt x="0" y="1291"/>
                    </a:moveTo>
                    <a:lnTo>
                      <a:pt x="12" y="1119"/>
                    </a:lnTo>
                    <a:lnTo>
                      <a:pt x="12" y="1072"/>
                    </a:lnTo>
                    <a:lnTo>
                      <a:pt x="86" y="929"/>
                    </a:lnTo>
                    <a:lnTo>
                      <a:pt x="75" y="866"/>
                    </a:lnTo>
                    <a:lnTo>
                      <a:pt x="206" y="827"/>
                    </a:lnTo>
                    <a:lnTo>
                      <a:pt x="396" y="626"/>
                    </a:lnTo>
                    <a:lnTo>
                      <a:pt x="464" y="516"/>
                    </a:lnTo>
                    <a:lnTo>
                      <a:pt x="620" y="418"/>
                    </a:lnTo>
                    <a:lnTo>
                      <a:pt x="815" y="229"/>
                    </a:lnTo>
                    <a:lnTo>
                      <a:pt x="907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25" name=""/>
              <p:cNvSpPr/>
              <p:nvPr/>
            </p:nvSpPr>
            <p:spPr>
              <a:xfrm>
                <a:off x="6842160" y="3011400"/>
                <a:ext cx="266760" cy="523800"/>
              </a:xfrm>
              <a:custGeom>
                <a:avLst/>
                <a:gdLst/>
                <a:ahLst/>
                <a:rect l="l" t="t" r="r" b="b"/>
                <a:pathLst>
                  <a:path w="344" h="659">
                    <a:moveTo>
                      <a:pt x="344" y="50"/>
                    </a:moveTo>
                    <a:lnTo>
                      <a:pt x="281" y="62"/>
                    </a:lnTo>
                    <a:lnTo>
                      <a:pt x="200" y="0"/>
                    </a:lnTo>
                    <a:lnTo>
                      <a:pt x="184" y="159"/>
                    </a:lnTo>
                    <a:lnTo>
                      <a:pt x="0" y="659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26" name=""/>
              <p:cNvSpPr/>
              <p:nvPr/>
            </p:nvSpPr>
            <p:spPr>
              <a:xfrm>
                <a:off x="7264080" y="2782800"/>
                <a:ext cx="39960" cy="377640"/>
              </a:xfrm>
              <a:custGeom>
                <a:avLst/>
                <a:gdLst/>
                <a:ahLst/>
                <a:rect l="l" t="t" r="r" b="b"/>
                <a:pathLst>
                  <a:path w="52" h="475">
                    <a:moveTo>
                      <a:pt x="0" y="0"/>
                    </a:moveTo>
                    <a:lnTo>
                      <a:pt x="52" y="200"/>
                    </a:lnTo>
                    <a:lnTo>
                      <a:pt x="36" y="475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27" name=""/>
              <p:cNvSpPr/>
              <p:nvPr/>
            </p:nvSpPr>
            <p:spPr>
              <a:xfrm flipH="1" flipV="1">
                <a:off x="7341480" y="3187440"/>
                <a:ext cx="61920" cy="128880"/>
              </a:xfrm>
              <a:prstGeom prst="line">
                <a:avLst/>
              </a:prstGeom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28" name=""/>
              <p:cNvSpPr/>
              <p:nvPr/>
            </p:nvSpPr>
            <p:spPr>
              <a:xfrm>
                <a:off x="6737040" y="2931840"/>
                <a:ext cx="927000" cy="1471680"/>
              </a:xfrm>
              <a:custGeom>
                <a:avLst/>
                <a:gdLst/>
                <a:ahLst/>
                <a:rect l="l" t="t" r="r" b="b"/>
                <a:pathLst>
                  <a:path w="1198" h="1854">
                    <a:moveTo>
                      <a:pt x="1072" y="0"/>
                    </a:moveTo>
                    <a:lnTo>
                      <a:pt x="1198" y="143"/>
                    </a:lnTo>
                    <a:lnTo>
                      <a:pt x="1067" y="264"/>
                    </a:lnTo>
                    <a:lnTo>
                      <a:pt x="992" y="477"/>
                    </a:lnTo>
                    <a:lnTo>
                      <a:pt x="574" y="947"/>
                    </a:lnTo>
                    <a:lnTo>
                      <a:pt x="551" y="1137"/>
                    </a:lnTo>
                    <a:lnTo>
                      <a:pt x="418" y="1280"/>
                    </a:lnTo>
                    <a:lnTo>
                      <a:pt x="217" y="1624"/>
                    </a:lnTo>
                    <a:lnTo>
                      <a:pt x="115" y="1619"/>
                    </a:lnTo>
                    <a:lnTo>
                      <a:pt x="0" y="1854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29" name=""/>
              <p:cNvSpPr/>
              <p:nvPr/>
            </p:nvSpPr>
            <p:spPr>
              <a:xfrm>
                <a:off x="6647040" y="3402000"/>
                <a:ext cx="736200" cy="850680"/>
              </a:xfrm>
              <a:custGeom>
                <a:avLst/>
                <a:gdLst/>
                <a:ahLst/>
                <a:rect l="l" t="t" r="r" b="b"/>
                <a:pathLst>
                  <a:path w="948" h="1072">
                    <a:moveTo>
                      <a:pt x="0" y="1072"/>
                    </a:moveTo>
                    <a:lnTo>
                      <a:pt x="172" y="1061"/>
                    </a:lnTo>
                    <a:lnTo>
                      <a:pt x="193" y="855"/>
                    </a:lnTo>
                    <a:lnTo>
                      <a:pt x="263" y="740"/>
                    </a:lnTo>
                    <a:lnTo>
                      <a:pt x="383" y="625"/>
                    </a:lnTo>
                    <a:lnTo>
                      <a:pt x="489" y="475"/>
                    </a:lnTo>
                    <a:lnTo>
                      <a:pt x="649" y="355"/>
                    </a:lnTo>
                    <a:lnTo>
                      <a:pt x="826" y="172"/>
                    </a:lnTo>
                    <a:lnTo>
                      <a:pt x="948" y="0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330" name=""/>
              <p:cNvSpPr/>
              <p:nvPr/>
            </p:nvSpPr>
            <p:spPr>
              <a:xfrm>
                <a:off x="5263920" y="3935160"/>
                <a:ext cx="973800" cy="390600"/>
              </a:xfrm>
              <a:custGeom>
                <a:avLst/>
                <a:gdLst/>
                <a:ahLst/>
                <a:rect l="l" t="t" r="r" b="b"/>
                <a:pathLst>
                  <a:path w="1257" h="493">
                    <a:moveTo>
                      <a:pt x="0" y="0"/>
                    </a:moveTo>
                    <a:lnTo>
                      <a:pt x="224" y="214"/>
                    </a:lnTo>
                    <a:lnTo>
                      <a:pt x="396" y="321"/>
                    </a:lnTo>
                    <a:lnTo>
                      <a:pt x="1119" y="488"/>
                    </a:lnTo>
                    <a:lnTo>
                      <a:pt x="1189" y="436"/>
                    </a:lnTo>
                    <a:lnTo>
                      <a:pt x="1257" y="493"/>
                    </a:lnTo>
                  </a:path>
                </a:pathLst>
              </a:custGeom>
              <a:noFill/>
              <a:ln w="1116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1331" name=""/>
          <p:cNvSpPr/>
          <p:nvPr/>
        </p:nvSpPr>
        <p:spPr>
          <a:xfrm flipV="1">
            <a:off x="7137360" y="4257360"/>
            <a:ext cx="34920" cy="136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2" name=""/>
          <p:cNvSpPr/>
          <p:nvPr/>
        </p:nvSpPr>
        <p:spPr>
          <a:xfrm flipH="1">
            <a:off x="8727840" y="2230560"/>
            <a:ext cx="58680" cy="19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333" name=""/>
          <p:cNvGrpSpPr/>
          <p:nvPr/>
        </p:nvGrpSpPr>
        <p:grpSpPr>
          <a:xfrm>
            <a:off x="3657600" y="1641600"/>
            <a:ext cx="3919320" cy="3031560"/>
            <a:chOff x="3657600" y="1641600"/>
            <a:chExt cx="3919320" cy="3031560"/>
          </a:xfrm>
        </p:grpSpPr>
        <p:sp>
          <p:nvSpPr>
            <p:cNvPr id="1334" name=""/>
            <p:cNvSpPr/>
            <p:nvPr/>
          </p:nvSpPr>
          <p:spPr>
            <a:xfrm flipH="1">
              <a:off x="5557320" y="3924360"/>
              <a:ext cx="69480" cy="34092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3742560" y="1641600"/>
              <a:ext cx="839160" cy="552240"/>
            </a:xfrm>
            <a:custGeom>
              <a:avLst/>
              <a:gdLst/>
              <a:ahLst/>
              <a:rect l="l" t="t" r="r" b="b"/>
              <a:pathLst>
                <a:path w="1083" h="695">
                  <a:moveTo>
                    <a:pt x="36" y="695"/>
                  </a:moveTo>
                  <a:lnTo>
                    <a:pt x="0" y="616"/>
                  </a:lnTo>
                  <a:lnTo>
                    <a:pt x="222" y="308"/>
                  </a:lnTo>
                  <a:lnTo>
                    <a:pt x="287" y="272"/>
                  </a:lnTo>
                  <a:lnTo>
                    <a:pt x="337" y="251"/>
                  </a:lnTo>
                  <a:lnTo>
                    <a:pt x="495" y="308"/>
                  </a:lnTo>
                  <a:lnTo>
                    <a:pt x="839" y="36"/>
                  </a:lnTo>
                  <a:lnTo>
                    <a:pt x="939" y="0"/>
                  </a:lnTo>
                  <a:lnTo>
                    <a:pt x="1083" y="7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6" name=""/>
            <p:cNvSpPr/>
            <p:nvPr/>
          </p:nvSpPr>
          <p:spPr>
            <a:xfrm>
              <a:off x="3702600" y="2317680"/>
              <a:ext cx="204480" cy="209160"/>
            </a:xfrm>
            <a:custGeom>
              <a:avLst/>
              <a:gdLst/>
              <a:ahLst/>
              <a:rect l="l" t="t" r="r" b="b"/>
              <a:pathLst>
                <a:path w="263" h="264">
                  <a:moveTo>
                    <a:pt x="41" y="0"/>
                  </a:moveTo>
                  <a:lnTo>
                    <a:pt x="0" y="120"/>
                  </a:lnTo>
                  <a:lnTo>
                    <a:pt x="263" y="26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7" name=""/>
            <p:cNvSpPr/>
            <p:nvPr/>
          </p:nvSpPr>
          <p:spPr>
            <a:xfrm>
              <a:off x="3657600" y="2555640"/>
              <a:ext cx="178200" cy="250560"/>
            </a:xfrm>
            <a:custGeom>
              <a:avLst/>
              <a:gdLst/>
              <a:ahLst/>
              <a:rect l="l" t="t" r="r" b="b"/>
              <a:pathLst>
                <a:path w="229" h="315">
                  <a:moveTo>
                    <a:pt x="0" y="0"/>
                  </a:moveTo>
                  <a:lnTo>
                    <a:pt x="98" y="315"/>
                  </a:lnTo>
                  <a:lnTo>
                    <a:pt x="229" y="30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8" name=""/>
            <p:cNvSpPr/>
            <p:nvPr/>
          </p:nvSpPr>
          <p:spPr>
            <a:xfrm>
              <a:off x="3924000" y="2905200"/>
              <a:ext cx="71280" cy="372600"/>
            </a:xfrm>
            <a:custGeom>
              <a:avLst/>
              <a:gdLst/>
              <a:ahLst/>
              <a:rect l="l" t="t" r="r" b="b"/>
              <a:pathLst>
                <a:path w="91" h="470">
                  <a:moveTo>
                    <a:pt x="0" y="0"/>
                  </a:moveTo>
                  <a:lnTo>
                    <a:pt x="91" y="18"/>
                  </a:lnTo>
                  <a:lnTo>
                    <a:pt x="57" y="47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39" name=""/>
            <p:cNvSpPr/>
            <p:nvPr/>
          </p:nvSpPr>
          <p:spPr>
            <a:xfrm>
              <a:off x="3902760" y="3028680"/>
              <a:ext cx="204480" cy="423720"/>
            </a:xfrm>
            <a:custGeom>
              <a:avLst/>
              <a:gdLst/>
              <a:ahLst/>
              <a:rect l="l" t="t" r="r" b="b"/>
              <a:pathLst>
                <a:path w="264" h="534">
                  <a:moveTo>
                    <a:pt x="0" y="0"/>
                  </a:moveTo>
                  <a:lnTo>
                    <a:pt x="99" y="161"/>
                  </a:lnTo>
                  <a:lnTo>
                    <a:pt x="247" y="396"/>
                  </a:lnTo>
                  <a:lnTo>
                    <a:pt x="264" y="495"/>
                  </a:lnTo>
                  <a:lnTo>
                    <a:pt x="120" y="53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40" name=""/>
            <p:cNvSpPr/>
            <p:nvPr/>
          </p:nvSpPr>
          <p:spPr>
            <a:xfrm>
              <a:off x="3876120" y="3155760"/>
              <a:ext cx="199800" cy="2728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41" name=""/>
            <p:cNvSpPr/>
            <p:nvPr/>
          </p:nvSpPr>
          <p:spPr>
            <a:xfrm>
              <a:off x="4094640" y="3384360"/>
              <a:ext cx="55800" cy="304560"/>
            </a:xfrm>
            <a:custGeom>
              <a:avLst/>
              <a:gdLst/>
              <a:ahLst/>
              <a:rect l="l" t="t" r="r" b="b"/>
              <a:pathLst>
                <a:path w="74" h="384">
                  <a:moveTo>
                    <a:pt x="17" y="0"/>
                  </a:moveTo>
                  <a:lnTo>
                    <a:pt x="74" y="76"/>
                  </a:lnTo>
                  <a:lnTo>
                    <a:pt x="63" y="253"/>
                  </a:lnTo>
                  <a:lnTo>
                    <a:pt x="29" y="384"/>
                  </a:lnTo>
                  <a:lnTo>
                    <a:pt x="0" y="287"/>
                  </a:lnTo>
                  <a:lnTo>
                    <a:pt x="63" y="26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42" name=""/>
            <p:cNvSpPr/>
            <p:nvPr/>
          </p:nvSpPr>
          <p:spPr>
            <a:xfrm flipH="1">
              <a:off x="5962320" y="4376520"/>
              <a:ext cx="75960" cy="1504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6145560" y="4413240"/>
              <a:ext cx="204480" cy="259920"/>
            </a:xfrm>
            <a:custGeom>
              <a:avLst/>
              <a:gdLst/>
              <a:ahLst/>
              <a:rect l="l" t="t" r="r" b="b"/>
              <a:pathLst>
                <a:path w="263" h="328">
                  <a:moveTo>
                    <a:pt x="5" y="328"/>
                  </a:moveTo>
                  <a:lnTo>
                    <a:pt x="0" y="195"/>
                  </a:lnTo>
                  <a:lnTo>
                    <a:pt x="34" y="138"/>
                  </a:lnTo>
                  <a:lnTo>
                    <a:pt x="154" y="46"/>
                  </a:lnTo>
                  <a:lnTo>
                    <a:pt x="263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344" name=""/>
            <p:cNvSpPr/>
            <p:nvPr/>
          </p:nvSpPr>
          <p:spPr>
            <a:xfrm>
              <a:off x="7183080" y="2914560"/>
              <a:ext cx="393840" cy="396360"/>
            </a:xfrm>
            <a:custGeom>
              <a:avLst/>
              <a:gdLst/>
              <a:ahLst/>
              <a:rect l="l" t="t" r="r" b="b"/>
              <a:pathLst>
                <a:path w="507" h="500">
                  <a:moveTo>
                    <a:pt x="507" y="0"/>
                  </a:moveTo>
                  <a:lnTo>
                    <a:pt x="387" y="184"/>
                  </a:lnTo>
                  <a:lnTo>
                    <a:pt x="0" y="50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345" name=""/>
          <p:cNvSpPr/>
          <p:nvPr/>
        </p:nvSpPr>
        <p:spPr>
          <a:xfrm flipH="1">
            <a:off x="8727840" y="2230560"/>
            <a:ext cx="58680" cy="190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6" name=""/>
          <p:cNvSpPr/>
          <p:nvPr/>
        </p:nvSpPr>
        <p:spPr>
          <a:xfrm flipH="1">
            <a:off x="5557680" y="3924360"/>
            <a:ext cx="69840" cy="341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7" name=""/>
          <p:cNvSpPr/>
          <p:nvPr/>
        </p:nvSpPr>
        <p:spPr>
          <a:xfrm>
            <a:off x="3743280" y="1641600"/>
            <a:ext cx="839880" cy="552240"/>
          </a:xfrm>
          <a:custGeom>
            <a:avLst/>
            <a:gdLst/>
            <a:ahLst/>
            <a:rect l="l" t="t" r="r" b="b"/>
            <a:pathLst>
              <a:path w="1083" h="695">
                <a:moveTo>
                  <a:pt x="36" y="695"/>
                </a:moveTo>
                <a:lnTo>
                  <a:pt x="0" y="616"/>
                </a:lnTo>
                <a:lnTo>
                  <a:pt x="222" y="308"/>
                </a:lnTo>
                <a:lnTo>
                  <a:pt x="287" y="272"/>
                </a:lnTo>
                <a:lnTo>
                  <a:pt x="337" y="251"/>
                </a:lnTo>
                <a:lnTo>
                  <a:pt x="495" y="308"/>
                </a:lnTo>
                <a:lnTo>
                  <a:pt x="839" y="36"/>
                </a:lnTo>
                <a:lnTo>
                  <a:pt x="939" y="0"/>
                </a:lnTo>
                <a:lnTo>
                  <a:pt x="1083" y="7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8" name=""/>
          <p:cNvSpPr/>
          <p:nvPr/>
        </p:nvSpPr>
        <p:spPr>
          <a:xfrm>
            <a:off x="3703680" y="2317680"/>
            <a:ext cx="204840" cy="20952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9" name=""/>
          <p:cNvSpPr/>
          <p:nvPr/>
        </p:nvSpPr>
        <p:spPr>
          <a:xfrm>
            <a:off x="3657600" y="2556000"/>
            <a:ext cx="179280" cy="25056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0" name=""/>
          <p:cNvSpPr/>
          <p:nvPr/>
        </p:nvSpPr>
        <p:spPr>
          <a:xfrm>
            <a:off x="3924360" y="2905200"/>
            <a:ext cx="71280" cy="37296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1" name=""/>
          <p:cNvSpPr/>
          <p:nvPr/>
        </p:nvSpPr>
        <p:spPr>
          <a:xfrm>
            <a:off x="3903840" y="3029040"/>
            <a:ext cx="204480" cy="42372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2" name=""/>
          <p:cNvSpPr/>
          <p:nvPr/>
        </p:nvSpPr>
        <p:spPr>
          <a:xfrm>
            <a:off x="3876840" y="3156120"/>
            <a:ext cx="199800" cy="2728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3" name=""/>
          <p:cNvSpPr/>
          <p:nvPr/>
        </p:nvSpPr>
        <p:spPr>
          <a:xfrm>
            <a:off x="4095720" y="3384720"/>
            <a:ext cx="55440" cy="30456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4" name=""/>
          <p:cNvSpPr/>
          <p:nvPr/>
        </p:nvSpPr>
        <p:spPr>
          <a:xfrm flipH="1">
            <a:off x="5962680" y="4376880"/>
            <a:ext cx="7632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5" name=""/>
          <p:cNvSpPr/>
          <p:nvPr/>
        </p:nvSpPr>
        <p:spPr>
          <a:xfrm>
            <a:off x="6145200" y="4413240"/>
            <a:ext cx="20484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6" name=""/>
          <p:cNvSpPr/>
          <p:nvPr/>
        </p:nvSpPr>
        <p:spPr>
          <a:xfrm>
            <a:off x="7182000" y="2914560"/>
            <a:ext cx="395280" cy="39708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7" name=""/>
          <p:cNvSpPr/>
          <p:nvPr/>
        </p:nvSpPr>
        <p:spPr>
          <a:xfrm flipH="1">
            <a:off x="5557680" y="3924360"/>
            <a:ext cx="69840" cy="341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8" name=""/>
          <p:cNvSpPr/>
          <p:nvPr/>
        </p:nvSpPr>
        <p:spPr>
          <a:xfrm>
            <a:off x="3703680" y="2317680"/>
            <a:ext cx="204840" cy="209520"/>
          </a:xfrm>
          <a:custGeom>
            <a:avLst/>
            <a:gdLst/>
            <a:ahLst/>
            <a:rect l="l" t="t" r="r" b="b"/>
            <a:pathLst>
              <a:path w="263" h="264">
                <a:moveTo>
                  <a:pt x="41" y="0"/>
                </a:moveTo>
                <a:lnTo>
                  <a:pt x="0" y="120"/>
                </a:lnTo>
                <a:lnTo>
                  <a:pt x="263" y="26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9" name=""/>
          <p:cNvSpPr/>
          <p:nvPr/>
        </p:nvSpPr>
        <p:spPr>
          <a:xfrm>
            <a:off x="3657600" y="2556000"/>
            <a:ext cx="179280" cy="250560"/>
          </a:xfrm>
          <a:custGeom>
            <a:avLst/>
            <a:gdLst/>
            <a:ahLst/>
            <a:rect l="l" t="t" r="r" b="b"/>
            <a:pathLst>
              <a:path w="229" h="315">
                <a:moveTo>
                  <a:pt x="0" y="0"/>
                </a:moveTo>
                <a:lnTo>
                  <a:pt x="98" y="315"/>
                </a:lnTo>
                <a:lnTo>
                  <a:pt x="229" y="30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0" name=""/>
          <p:cNvSpPr/>
          <p:nvPr/>
        </p:nvSpPr>
        <p:spPr>
          <a:xfrm>
            <a:off x="3924360" y="2905200"/>
            <a:ext cx="71280" cy="372960"/>
          </a:xfrm>
          <a:custGeom>
            <a:avLst/>
            <a:gdLst/>
            <a:ahLst/>
            <a:rect l="l" t="t" r="r" b="b"/>
            <a:pathLst>
              <a:path w="91" h="470">
                <a:moveTo>
                  <a:pt x="0" y="0"/>
                </a:moveTo>
                <a:lnTo>
                  <a:pt x="91" y="18"/>
                </a:lnTo>
                <a:lnTo>
                  <a:pt x="57" y="47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1" name=""/>
          <p:cNvSpPr/>
          <p:nvPr/>
        </p:nvSpPr>
        <p:spPr>
          <a:xfrm>
            <a:off x="3903840" y="3029040"/>
            <a:ext cx="204480" cy="423720"/>
          </a:xfrm>
          <a:custGeom>
            <a:avLst/>
            <a:gdLst/>
            <a:ahLst/>
            <a:rect l="l" t="t" r="r" b="b"/>
            <a:pathLst>
              <a:path w="264" h="534">
                <a:moveTo>
                  <a:pt x="0" y="0"/>
                </a:moveTo>
                <a:lnTo>
                  <a:pt x="99" y="161"/>
                </a:lnTo>
                <a:lnTo>
                  <a:pt x="247" y="396"/>
                </a:lnTo>
                <a:lnTo>
                  <a:pt x="264" y="495"/>
                </a:lnTo>
                <a:lnTo>
                  <a:pt x="120" y="53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2" name=""/>
          <p:cNvSpPr/>
          <p:nvPr/>
        </p:nvSpPr>
        <p:spPr>
          <a:xfrm>
            <a:off x="3876840" y="3156120"/>
            <a:ext cx="199800" cy="2728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3" name=""/>
          <p:cNvSpPr/>
          <p:nvPr/>
        </p:nvSpPr>
        <p:spPr>
          <a:xfrm>
            <a:off x="4095720" y="3384720"/>
            <a:ext cx="55440" cy="304560"/>
          </a:xfrm>
          <a:custGeom>
            <a:avLst/>
            <a:gdLst/>
            <a:ahLst/>
            <a:rect l="l" t="t" r="r" b="b"/>
            <a:pathLst>
              <a:path w="74" h="384">
                <a:moveTo>
                  <a:pt x="17" y="0"/>
                </a:moveTo>
                <a:lnTo>
                  <a:pt x="74" y="76"/>
                </a:lnTo>
                <a:lnTo>
                  <a:pt x="63" y="253"/>
                </a:lnTo>
                <a:lnTo>
                  <a:pt x="29" y="384"/>
                </a:lnTo>
                <a:lnTo>
                  <a:pt x="0" y="287"/>
                </a:lnTo>
                <a:lnTo>
                  <a:pt x="63" y="26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4" name=""/>
          <p:cNvSpPr/>
          <p:nvPr/>
        </p:nvSpPr>
        <p:spPr>
          <a:xfrm flipH="1">
            <a:off x="5962680" y="4376880"/>
            <a:ext cx="7632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5" name=""/>
          <p:cNvSpPr/>
          <p:nvPr/>
        </p:nvSpPr>
        <p:spPr>
          <a:xfrm>
            <a:off x="6145200" y="4413240"/>
            <a:ext cx="20484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6" name=""/>
          <p:cNvSpPr/>
          <p:nvPr/>
        </p:nvSpPr>
        <p:spPr>
          <a:xfrm>
            <a:off x="7182000" y="2914560"/>
            <a:ext cx="395280" cy="397080"/>
          </a:xfrm>
          <a:custGeom>
            <a:avLst/>
            <a:gdLst/>
            <a:ahLst/>
            <a:rect l="l" t="t" r="r" b="b"/>
            <a:pathLst>
              <a:path w="507" h="500">
                <a:moveTo>
                  <a:pt x="507" y="0"/>
                </a:moveTo>
                <a:lnTo>
                  <a:pt x="387" y="184"/>
                </a:lnTo>
                <a:lnTo>
                  <a:pt x="0" y="50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7" name=""/>
          <p:cNvSpPr/>
          <p:nvPr/>
        </p:nvSpPr>
        <p:spPr>
          <a:xfrm flipH="1" flipV="1">
            <a:off x="7171920" y="3740040"/>
            <a:ext cx="63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8" name=""/>
          <p:cNvSpPr/>
          <p:nvPr/>
        </p:nvSpPr>
        <p:spPr>
          <a:xfrm>
            <a:off x="4124160" y="3402000"/>
            <a:ext cx="285840" cy="46080"/>
          </a:xfrm>
          <a:custGeom>
            <a:avLst/>
            <a:gdLst/>
            <a:ahLst/>
            <a:rect l="l" t="t" r="r" b="b"/>
            <a:pathLst>
              <a:path w="367" h="57">
                <a:moveTo>
                  <a:pt x="29" y="44"/>
                </a:moveTo>
                <a:lnTo>
                  <a:pt x="310" y="57"/>
                </a:lnTo>
                <a:lnTo>
                  <a:pt x="367" y="10"/>
                </a:lnTo>
                <a:lnTo>
                  <a:pt x="258" y="0"/>
                </a:lnTo>
                <a:lnTo>
                  <a:pt x="0" y="1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9" name=""/>
          <p:cNvSpPr/>
          <p:nvPr/>
        </p:nvSpPr>
        <p:spPr>
          <a:xfrm>
            <a:off x="5292720" y="3952800"/>
            <a:ext cx="627120" cy="30492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0" name=""/>
          <p:cNvSpPr/>
          <p:nvPr/>
        </p:nvSpPr>
        <p:spPr>
          <a:xfrm flipH="1">
            <a:off x="5397120" y="2495520"/>
            <a:ext cx="28440" cy="150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1" name=""/>
          <p:cNvSpPr/>
          <p:nvPr/>
        </p:nvSpPr>
        <p:spPr>
          <a:xfrm>
            <a:off x="5348160" y="2651040"/>
            <a:ext cx="2016360" cy="127476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2" name=""/>
          <p:cNvSpPr/>
          <p:nvPr/>
        </p:nvSpPr>
        <p:spPr>
          <a:xfrm>
            <a:off x="6105600" y="2924280"/>
            <a:ext cx="17280" cy="158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3" name=""/>
          <p:cNvSpPr/>
          <p:nvPr/>
        </p:nvSpPr>
        <p:spPr>
          <a:xfrm>
            <a:off x="5468760" y="3538440"/>
            <a:ext cx="698760" cy="501840"/>
          </a:xfrm>
          <a:custGeom>
            <a:avLst/>
            <a:gdLst/>
            <a:ahLst/>
            <a:rect l="l" t="t" r="r" b="b"/>
            <a:pathLst>
              <a:path w="900" h="631">
                <a:moveTo>
                  <a:pt x="0" y="631"/>
                </a:moveTo>
                <a:lnTo>
                  <a:pt x="269" y="504"/>
                </a:lnTo>
                <a:lnTo>
                  <a:pt x="407" y="0"/>
                </a:lnTo>
                <a:lnTo>
                  <a:pt x="900" y="2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4" name=""/>
          <p:cNvSpPr/>
          <p:nvPr/>
        </p:nvSpPr>
        <p:spPr>
          <a:xfrm flipV="1">
            <a:off x="6526080" y="3843000"/>
            <a:ext cx="2412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5" name=""/>
          <p:cNvSpPr/>
          <p:nvPr/>
        </p:nvSpPr>
        <p:spPr>
          <a:xfrm>
            <a:off x="7305840" y="3733920"/>
            <a:ext cx="27000" cy="106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6" name=""/>
          <p:cNvSpPr/>
          <p:nvPr/>
        </p:nvSpPr>
        <p:spPr>
          <a:xfrm>
            <a:off x="7122960" y="3816360"/>
            <a:ext cx="46080" cy="11412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7" name=""/>
          <p:cNvSpPr/>
          <p:nvPr/>
        </p:nvSpPr>
        <p:spPr>
          <a:xfrm flipH="1" flipV="1">
            <a:off x="7550280" y="2806200"/>
            <a:ext cx="325440" cy="117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8" name=""/>
          <p:cNvSpPr/>
          <p:nvPr/>
        </p:nvSpPr>
        <p:spPr>
          <a:xfrm flipH="1">
            <a:off x="6811560" y="3557520"/>
            <a:ext cx="27000" cy="244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9" name=""/>
          <p:cNvSpPr/>
          <p:nvPr/>
        </p:nvSpPr>
        <p:spPr>
          <a:xfrm>
            <a:off x="6723000" y="3706920"/>
            <a:ext cx="44640" cy="1411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0" name=""/>
          <p:cNvSpPr/>
          <p:nvPr/>
        </p:nvSpPr>
        <p:spPr>
          <a:xfrm flipV="1">
            <a:off x="6620040" y="3884400"/>
            <a:ext cx="16164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1" name=""/>
          <p:cNvSpPr/>
          <p:nvPr/>
        </p:nvSpPr>
        <p:spPr>
          <a:xfrm>
            <a:off x="7297560" y="3170160"/>
            <a:ext cx="177840" cy="6840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2" name=""/>
          <p:cNvSpPr/>
          <p:nvPr/>
        </p:nvSpPr>
        <p:spPr>
          <a:xfrm flipH="1">
            <a:off x="7195680" y="3689280"/>
            <a:ext cx="1800" cy="63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3" name=""/>
          <p:cNvSpPr/>
          <p:nvPr/>
        </p:nvSpPr>
        <p:spPr>
          <a:xfrm flipV="1">
            <a:off x="6927840" y="3881160"/>
            <a:ext cx="144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4" name=""/>
          <p:cNvSpPr/>
          <p:nvPr/>
        </p:nvSpPr>
        <p:spPr>
          <a:xfrm>
            <a:off x="4124160" y="3402000"/>
            <a:ext cx="285840" cy="46080"/>
          </a:xfrm>
          <a:custGeom>
            <a:avLst/>
            <a:gdLst/>
            <a:ahLst/>
            <a:rect l="l" t="t" r="r" b="b"/>
            <a:pathLst>
              <a:path w="367" h="57">
                <a:moveTo>
                  <a:pt x="29" y="44"/>
                </a:moveTo>
                <a:lnTo>
                  <a:pt x="310" y="57"/>
                </a:lnTo>
                <a:lnTo>
                  <a:pt x="367" y="10"/>
                </a:lnTo>
                <a:lnTo>
                  <a:pt x="258" y="0"/>
                </a:lnTo>
                <a:lnTo>
                  <a:pt x="0" y="1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5" name=""/>
          <p:cNvSpPr/>
          <p:nvPr/>
        </p:nvSpPr>
        <p:spPr>
          <a:xfrm>
            <a:off x="5292720" y="3952800"/>
            <a:ext cx="627120" cy="304920"/>
          </a:xfrm>
          <a:custGeom>
            <a:avLst/>
            <a:gdLst/>
            <a:ahLst/>
            <a:rect l="l" t="t" r="r" b="b"/>
            <a:pathLst>
              <a:path w="810" h="383">
                <a:moveTo>
                  <a:pt x="0" y="0"/>
                </a:moveTo>
                <a:lnTo>
                  <a:pt x="414" y="252"/>
                </a:lnTo>
                <a:lnTo>
                  <a:pt x="810" y="38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6" name=""/>
          <p:cNvSpPr/>
          <p:nvPr/>
        </p:nvSpPr>
        <p:spPr>
          <a:xfrm flipH="1">
            <a:off x="5397120" y="2495520"/>
            <a:ext cx="28440" cy="1508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7" name=""/>
          <p:cNvSpPr/>
          <p:nvPr/>
        </p:nvSpPr>
        <p:spPr>
          <a:xfrm>
            <a:off x="5348160" y="2651040"/>
            <a:ext cx="2016360" cy="1274760"/>
          </a:xfrm>
          <a:custGeom>
            <a:avLst/>
            <a:gdLst/>
            <a:ahLst/>
            <a:rect l="l" t="t" r="r" b="b"/>
            <a:pathLst>
              <a:path w="2599" h="1606">
                <a:moveTo>
                  <a:pt x="0" y="1606"/>
                </a:moveTo>
                <a:lnTo>
                  <a:pt x="103" y="1531"/>
                </a:lnTo>
                <a:lnTo>
                  <a:pt x="414" y="1257"/>
                </a:lnTo>
                <a:lnTo>
                  <a:pt x="534" y="970"/>
                </a:lnTo>
                <a:lnTo>
                  <a:pt x="677" y="843"/>
                </a:lnTo>
                <a:lnTo>
                  <a:pt x="1405" y="109"/>
                </a:lnTo>
                <a:lnTo>
                  <a:pt x="2031" y="0"/>
                </a:lnTo>
                <a:lnTo>
                  <a:pt x="2341" y="73"/>
                </a:lnTo>
                <a:lnTo>
                  <a:pt x="2427" y="454"/>
                </a:lnTo>
                <a:lnTo>
                  <a:pt x="2500" y="498"/>
                </a:lnTo>
                <a:lnTo>
                  <a:pt x="2599" y="75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8" name=""/>
          <p:cNvSpPr/>
          <p:nvPr/>
        </p:nvSpPr>
        <p:spPr>
          <a:xfrm>
            <a:off x="6105600" y="2924280"/>
            <a:ext cx="17280" cy="1587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9" name=""/>
          <p:cNvSpPr/>
          <p:nvPr/>
        </p:nvSpPr>
        <p:spPr>
          <a:xfrm>
            <a:off x="5468760" y="3538440"/>
            <a:ext cx="698760" cy="501840"/>
          </a:xfrm>
          <a:custGeom>
            <a:avLst/>
            <a:gdLst/>
            <a:ahLst/>
            <a:rect l="l" t="t" r="r" b="b"/>
            <a:pathLst>
              <a:path w="900" h="631">
                <a:moveTo>
                  <a:pt x="0" y="631"/>
                </a:moveTo>
                <a:lnTo>
                  <a:pt x="269" y="504"/>
                </a:lnTo>
                <a:lnTo>
                  <a:pt x="407" y="0"/>
                </a:lnTo>
                <a:lnTo>
                  <a:pt x="900" y="21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0" name=""/>
          <p:cNvSpPr/>
          <p:nvPr/>
        </p:nvSpPr>
        <p:spPr>
          <a:xfrm flipV="1">
            <a:off x="6526080" y="3843000"/>
            <a:ext cx="2412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1" name=""/>
          <p:cNvSpPr/>
          <p:nvPr/>
        </p:nvSpPr>
        <p:spPr>
          <a:xfrm>
            <a:off x="7305840" y="3733920"/>
            <a:ext cx="27000" cy="10620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2" name=""/>
          <p:cNvSpPr/>
          <p:nvPr/>
        </p:nvSpPr>
        <p:spPr>
          <a:xfrm>
            <a:off x="7122960" y="3816360"/>
            <a:ext cx="46080" cy="11412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3" name=""/>
          <p:cNvSpPr/>
          <p:nvPr/>
        </p:nvSpPr>
        <p:spPr>
          <a:xfrm flipH="1" flipV="1">
            <a:off x="7550280" y="2806200"/>
            <a:ext cx="325440" cy="1177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4" name=""/>
          <p:cNvSpPr/>
          <p:nvPr/>
        </p:nvSpPr>
        <p:spPr>
          <a:xfrm flipH="1">
            <a:off x="6811560" y="3557520"/>
            <a:ext cx="27000" cy="2444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5" name=""/>
          <p:cNvSpPr/>
          <p:nvPr/>
        </p:nvSpPr>
        <p:spPr>
          <a:xfrm>
            <a:off x="6723000" y="3706920"/>
            <a:ext cx="44640" cy="1411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6" name=""/>
          <p:cNvSpPr/>
          <p:nvPr/>
        </p:nvSpPr>
        <p:spPr>
          <a:xfrm flipV="1">
            <a:off x="6620040" y="3884400"/>
            <a:ext cx="161640" cy="46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7" name=""/>
          <p:cNvSpPr/>
          <p:nvPr/>
        </p:nvSpPr>
        <p:spPr>
          <a:xfrm>
            <a:off x="7297560" y="3170160"/>
            <a:ext cx="177840" cy="68400"/>
          </a:xfrm>
          <a:custGeom>
            <a:avLst/>
            <a:gdLst/>
            <a:ahLst/>
            <a:rect l="l" t="t" r="r" b="b"/>
            <a:pathLst>
              <a:path w="229" h="86">
                <a:moveTo>
                  <a:pt x="229" y="17"/>
                </a:moveTo>
                <a:lnTo>
                  <a:pt x="154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1600" bIns="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8" name=""/>
          <p:cNvSpPr/>
          <p:nvPr/>
        </p:nvSpPr>
        <p:spPr>
          <a:xfrm flipH="1">
            <a:off x="7195680" y="3689280"/>
            <a:ext cx="1800" cy="63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9" name=""/>
          <p:cNvSpPr/>
          <p:nvPr/>
        </p:nvSpPr>
        <p:spPr>
          <a:xfrm flipV="1">
            <a:off x="6927840" y="3881160"/>
            <a:ext cx="144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400" name=""/>
          <p:cNvGrpSpPr/>
          <p:nvPr/>
        </p:nvGrpSpPr>
        <p:grpSpPr>
          <a:xfrm>
            <a:off x="5118120" y="2122560"/>
            <a:ext cx="3735000" cy="2358720"/>
            <a:chOff x="5118120" y="2122560"/>
            <a:chExt cx="3735000" cy="2358720"/>
          </a:xfrm>
        </p:grpSpPr>
        <p:sp>
          <p:nvSpPr>
            <p:cNvPr id="1401" name=""/>
            <p:cNvSpPr/>
            <p:nvPr/>
          </p:nvSpPr>
          <p:spPr>
            <a:xfrm>
              <a:off x="5118120" y="2836800"/>
              <a:ext cx="82080" cy="177840"/>
            </a:xfrm>
            <a:custGeom>
              <a:avLst/>
              <a:gdLst/>
              <a:ahLst/>
              <a:rect l="l" t="t" r="r" b="b"/>
              <a:pathLst>
                <a:path w="108" h="222">
                  <a:moveTo>
                    <a:pt x="108" y="222"/>
                  </a:moveTo>
                  <a:lnTo>
                    <a:pt x="65" y="122"/>
                  </a:lnTo>
                  <a:lnTo>
                    <a:pt x="65" y="0"/>
                  </a:lnTo>
                  <a:lnTo>
                    <a:pt x="0" y="5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02" name=""/>
            <p:cNvSpPr/>
            <p:nvPr/>
          </p:nvSpPr>
          <p:spPr>
            <a:xfrm flipH="1">
              <a:off x="5567040" y="3228840"/>
              <a:ext cx="66600" cy="7308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6226200" y="2760480"/>
              <a:ext cx="185760" cy="446040"/>
            </a:xfrm>
            <a:custGeom>
              <a:avLst/>
              <a:gdLst/>
              <a:ahLst/>
              <a:rect l="l" t="t" r="r" b="b"/>
              <a:pathLst>
                <a:path w="240" h="561">
                  <a:moveTo>
                    <a:pt x="62" y="561"/>
                  </a:moveTo>
                  <a:lnTo>
                    <a:pt x="0" y="412"/>
                  </a:lnTo>
                  <a:lnTo>
                    <a:pt x="240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04" name=""/>
            <p:cNvSpPr/>
            <p:nvPr/>
          </p:nvSpPr>
          <p:spPr>
            <a:xfrm>
              <a:off x="5802840" y="3024000"/>
              <a:ext cx="795240" cy="295200"/>
            </a:xfrm>
            <a:custGeom>
              <a:avLst/>
              <a:gdLst/>
              <a:ahLst/>
              <a:rect l="l" t="t" r="r" b="b"/>
              <a:pathLst>
                <a:path w="1025" h="373">
                  <a:moveTo>
                    <a:pt x="0" y="373"/>
                  </a:moveTo>
                  <a:lnTo>
                    <a:pt x="509" y="166"/>
                  </a:lnTo>
                  <a:lnTo>
                    <a:pt x="1020" y="127"/>
                  </a:lnTo>
                  <a:lnTo>
                    <a:pt x="1025" y="0"/>
                  </a:lnTo>
                  <a:lnTo>
                    <a:pt x="555" y="98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05" name=""/>
            <p:cNvSpPr/>
            <p:nvPr/>
          </p:nvSpPr>
          <p:spPr>
            <a:xfrm>
              <a:off x="5922360" y="2658960"/>
              <a:ext cx="1298520" cy="611280"/>
            </a:xfrm>
            <a:custGeom>
              <a:avLst/>
              <a:gdLst/>
              <a:ahLst/>
              <a:rect l="l" t="t" r="r" b="b"/>
              <a:pathLst>
                <a:path w="1674" h="769">
                  <a:moveTo>
                    <a:pt x="1674" y="0"/>
                  </a:moveTo>
                  <a:lnTo>
                    <a:pt x="1205" y="109"/>
                  </a:lnTo>
                  <a:lnTo>
                    <a:pt x="699" y="304"/>
                  </a:lnTo>
                  <a:lnTo>
                    <a:pt x="0" y="769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06" name=""/>
            <p:cNvSpPr/>
            <p:nvPr/>
          </p:nvSpPr>
          <p:spPr>
            <a:xfrm>
              <a:off x="8710560" y="2122560"/>
              <a:ext cx="43560" cy="9180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8727840" y="2259000"/>
              <a:ext cx="125280" cy="54000"/>
            </a:xfrm>
            <a:custGeom>
              <a:avLst/>
              <a:gdLst/>
              <a:ahLst/>
              <a:rect l="l" t="t" r="r" b="b"/>
              <a:pathLst>
                <a:path w="162" h="68">
                  <a:moveTo>
                    <a:pt x="162" y="39"/>
                  </a:moveTo>
                  <a:lnTo>
                    <a:pt x="70" y="68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0" bIns="7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08" name=""/>
            <p:cNvSpPr/>
            <p:nvPr/>
          </p:nvSpPr>
          <p:spPr>
            <a:xfrm flipH="1">
              <a:off x="8105760" y="2282760"/>
              <a:ext cx="57240" cy="18576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09" name=""/>
            <p:cNvSpPr/>
            <p:nvPr/>
          </p:nvSpPr>
          <p:spPr>
            <a:xfrm>
              <a:off x="7960680" y="2282760"/>
              <a:ext cx="673920" cy="253800"/>
            </a:xfrm>
            <a:custGeom>
              <a:avLst/>
              <a:gdLst/>
              <a:ahLst/>
              <a:rect l="l" t="t" r="r" b="b"/>
              <a:pathLst>
                <a:path w="871" h="320">
                  <a:moveTo>
                    <a:pt x="0" y="320"/>
                  </a:moveTo>
                  <a:lnTo>
                    <a:pt x="39" y="274"/>
                  </a:lnTo>
                  <a:lnTo>
                    <a:pt x="194" y="234"/>
                  </a:lnTo>
                  <a:lnTo>
                    <a:pt x="344" y="245"/>
                  </a:lnTo>
                  <a:lnTo>
                    <a:pt x="504" y="206"/>
                  </a:lnTo>
                  <a:lnTo>
                    <a:pt x="590" y="222"/>
                  </a:lnTo>
                  <a:lnTo>
                    <a:pt x="739" y="274"/>
                  </a:lnTo>
                  <a:lnTo>
                    <a:pt x="832" y="200"/>
                  </a:lnTo>
                  <a:lnTo>
                    <a:pt x="866" y="172"/>
                  </a:lnTo>
                  <a:lnTo>
                    <a:pt x="853" y="114"/>
                  </a:lnTo>
                  <a:lnTo>
                    <a:pt x="871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0" name=""/>
            <p:cNvSpPr/>
            <p:nvPr/>
          </p:nvSpPr>
          <p:spPr>
            <a:xfrm>
              <a:off x="7678440" y="2863800"/>
              <a:ext cx="675720" cy="345960"/>
            </a:xfrm>
            <a:custGeom>
              <a:avLst/>
              <a:gdLst/>
              <a:ahLst/>
              <a:rect l="l" t="t" r="r" b="b"/>
              <a:pathLst>
                <a:path w="871" h="436">
                  <a:moveTo>
                    <a:pt x="871" y="41"/>
                  </a:moveTo>
                  <a:lnTo>
                    <a:pt x="785" y="0"/>
                  </a:lnTo>
                  <a:lnTo>
                    <a:pt x="613" y="0"/>
                  </a:lnTo>
                  <a:lnTo>
                    <a:pt x="91" y="109"/>
                  </a:lnTo>
                  <a:lnTo>
                    <a:pt x="104" y="321"/>
                  </a:lnTo>
                  <a:lnTo>
                    <a:pt x="0" y="436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7159320" y="2673360"/>
              <a:ext cx="760680" cy="1749240"/>
            </a:xfrm>
            <a:custGeom>
              <a:avLst/>
              <a:gdLst/>
              <a:ahLst/>
              <a:rect l="l" t="t" r="r" b="b"/>
              <a:pathLst>
                <a:path w="983" h="2203">
                  <a:moveTo>
                    <a:pt x="983" y="0"/>
                  </a:moveTo>
                  <a:lnTo>
                    <a:pt x="839" y="109"/>
                  </a:lnTo>
                  <a:lnTo>
                    <a:pt x="759" y="303"/>
                  </a:lnTo>
                  <a:lnTo>
                    <a:pt x="569" y="602"/>
                  </a:lnTo>
                  <a:lnTo>
                    <a:pt x="506" y="790"/>
                  </a:lnTo>
                  <a:lnTo>
                    <a:pt x="183" y="1142"/>
                  </a:lnTo>
                  <a:lnTo>
                    <a:pt x="86" y="1382"/>
                  </a:lnTo>
                  <a:lnTo>
                    <a:pt x="97" y="1612"/>
                  </a:lnTo>
                  <a:lnTo>
                    <a:pt x="6" y="2047"/>
                  </a:lnTo>
                  <a:lnTo>
                    <a:pt x="0" y="2203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2" name=""/>
            <p:cNvSpPr/>
            <p:nvPr/>
          </p:nvSpPr>
          <p:spPr>
            <a:xfrm flipH="1" flipV="1">
              <a:off x="7887600" y="3693600"/>
              <a:ext cx="160920" cy="136440"/>
            </a:xfrm>
            <a:prstGeom prst="line">
              <a:avLst/>
            </a:prstGeom>
            <a:ln w="11160">
              <a:solidFill>
                <a:srgbClr val="ffe80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6923880" y="4181400"/>
              <a:ext cx="292680" cy="185760"/>
            </a:xfrm>
            <a:custGeom>
              <a:avLst/>
              <a:gdLst/>
              <a:ahLst/>
              <a:rect l="l" t="t" r="r" b="b"/>
              <a:pathLst>
                <a:path w="378" h="235">
                  <a:moveTo>
                    <a:pt x="378" y="110"/>
                  </a:moveTo>
                  <a:lnTo>
                    <a:pt x="190" y="235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4" name=""/>
            <p:cNvSpPr/>
            <p:nvPr/>
          </p:nvSpPr>
          <p:spPr>
            <a:xfrm>
              <a:off x="7043040" y="2841480"/>
              <a:ext cx="765720" cy="792360"/>
            </a:xfrm>
            <a:custGeom>
              <a:avLst/>
              <a:gdLst/>
              <a:ahLst/>
              <a:rect l="l" t="t" r="r" b="b"/>
              <a:pathLst>
                <a:path w="988" h="999">
                  <a:moveTo>
                    <a:pt x="988" y="0"/>
                  </a:moveTo>
                  <a:lnTo>
                    <a:pt x="884" y="167"/>
                  </a:lnTo>
                  <a:lnTo>
                    <a:pt x="803" y="350"/>
                  </a:lnTo>
                  <a:lnTo>
                    <a:pt x="443" y="678"/>
                  </a:lnTo>
                  <a:lnTo>
                    <a:pt x="156" y="981"/>
                  </a:lnTo>
                  <a:lnTo>
                    <a:pt x="0" y="999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5" name=""/>
            <p:cNvSpPr/>
            <p:nvPr/>
          </p:nvSpPr>
          <p:spPr>
            <a:xfrm>
              <a:off x="6678720" y="3706560"/>
              <a:ext cx="303480" cy="774720"/>
            </a:xfrm>
            <a:custGeom>
              <a:avLst/>
              <a:gdLst/>
              <a:ahLst/>
              <a:rect l="l" t="t" r="r" b="b"/>
              <a:pathLst>
                <a:path w="393" h="976">
                  <a:moveTo>
                    <a:pt x="0" y="976"/>
                  </a:moveTo>
                  <a:lnTo>
                    <a:pt x="138" y="861"/>
                  </a:lnTo>
                  <a:lnTo>
                    <a:pt x="161" y="666"/>
                  </a:lnTo>
                  <a:lnTo>
                    <a:pt x="249" y="219"/>
                  </a:lnTo>
                  <a:lnTo>
                    <a:pt x="393" y="70"/>
                  </a:lnTo>
                  <a:lnTo>
                    <a:pt x="393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6" name=""/>
            <p:cNvSpPr/>
            <p:nvPr/>
          </p:nvSpPr>
          <p:spPr>
            <a:xfrm>
              <a:off x="7258320" y="2846160"/>
              <a:ext cx="158040" cy="378000"/>
            </a:xfrm>
            <a:custGeom>
              <a:avLst/>
              <a:gdLst/>
              <a:ahLst/>
              <a:rect l="l" t="t" r="r" b="b"/>
              <a:pathLst>
                <a:path w="204" h="477">
                  <a:moveTo>
                    <a:pt x="204" y="0"/>
                  </a:moveTo>
                  <a:lnTo>
                    <a:pt x="0" y="28"/>
                  </a:lnTo>
                  <a:lnTo>
                    <a:pt x="23" y="477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7" name=""/>
            <p:cNvSpPr/>
            <p:nvPr/>
          </p:nvSpPr>
          <p:spPr>
            <a:xfrm>
              <a:off x="6900480" y="3392280"/>
              <a:ext cx="249120" cy="451080"/>
            </a:xfrm>
            <a:custGeom>
              <a:avLst/>
              <a:gdLst/>
              <a:ahLst/>
              <a:rect l="l" t="t" r="r" b="b"/>
              <a:pathLst>
                <a:path w="321" h="568">
                  <a:moveTo>
                    <a:pt x="0" y="568"/>
                  </a:moveTo>
                  <a:lnTo>
                    <a:pt x="11" y="466"/>
                  </a:lnTo>
                  <a:lnTo>
                    <a:pt x="177" y="352"/>
                  </a:lnTo>
                  <a:lnTo>
                    <a:pt x="321" y="41"/>
                  </a:lnTo>
                  <a:lnTo>
                    <a:pt x="315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18" name=""/>
            <p:cNvSpPr/>
            <p:nvPr/>
          </p:nvSpPr>
          <p:spPr>
            <a:xfrm>
              <a:off x="6426000" y="3762360"/>
              <a:ext cx="497520" cy="341280"/>
            </a:xfrm>
            <a:custGeom>
              <a:avLst/>
              <a:gdLst/>
              <a:ahLst/>
              <a:rect l="l" t="t" r="r" b="b"/>
              <a:pathLst>
                <a:path w="642" h="431">
                  <a:moveTo>
                    <a:pt x="0" y="431"/>
                  </a:moveTo>
                  <a:lnTo>
                    <a:pt x="211" y="327"/>
                  </a:lnTo>
                  <a:lnTo>
                    <a:pt x="435" y="137"/>
                  </a:lnTo>
                  <a:lnTo>
                    <a:pt x="642" y="0"/>
                  </a:lnTo>
                </a:path>
              </a:pathLst>
            </a:custGeom>
            <a:noFill/>
            <a:ln w="11160">
              <a:solidFill>
                <a:srgbClr val="ffe80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419" name=""/>
          <p:cNvGrpSpPr/>
          <p:nvPr/>
        </p:nvGrpSpPr>
        <p:grpSpPr>
          <a:xfrm>
            <a:off x="3795840" y="1117440"/>
            <a:ext cx="4995360" cy="3641760"/>
            <a:chOff x="3795840" y="1117440"/>
            <a:chExt cx="4995360" cy="3641760"/>
          </a:xfrm>
        </p:grpSpPr>
        <p:sp>
          <p:nvSpPr>
            <p:cNvPr id="1420" name=""/>
            <p:cNvSpPr/>
            <p:nvPr/>
          </p:nvSpPr>
          <p:spPr>
            <a:xfrm>
              <a:off x="6233040" y="3435120"/>
              <a:ext cx="262080" cy="933480"/>
            </a:xfrm>
            <a:custGeom>
              <a:avLst/>
              <a:gdLst/>
              <a:ahLst/>
              <a:rect l="l" t="t" r="r" b="b"/>
              <a:pathLst>
                <a:path w="338" h="1176">
                  <a:moveTo>
                    <a:pt x="0" y="0"/>
                  </a:moveTo>
                  <a:lnTo>
                    <a:pt x="122" y="667"/>
                  </a:lnTo>
                  <a:lnTo>
                    <a:pt x="302" y="925"/>
                  </a:lnTo>
                  <a:lnTo>
                    <a:pt x="287" y="1090"/>
                  </a:lnTo>
                  <a:lnTo>
                    <a:pt x="338" y="1176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1" name=""/>
            <p:cNvSpPr/>
            <p:nvPr/>
          </p:nvSpPr>
          <p:spPr>
            <a:xfrm>
              <a:off x="5050080" y="1117440"/>
              <a:ext cx="15120" cy="325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2" name=""/>
            <p:cNvSpPr/>
            <p:nvPr/>
          </p:nvSpPr>
          <p:spPr>
            <a:xfrm>
              <a:off x="3837600" y="1209600"/>
              <a:ext cx="1006200" cy="1820880"/>
            </a:xfrm>
            <a:custGeom>
              <a:avLst/>
              <a:gdLst/>
              <a:ahLst/>
              <a:rect l="l" t="t" r="r" b="b"/>
              <a:pathLst>
                <a:path w="1298" h="2295">
                  <a:moveTo>
                    <a:pt x="1205" y="0"/>
                  </a:moveTo>
                  <a:lnTo>
                    <a:pt x="1262" y="136"/>
                  </a:lnTo>
                  <a:lnTo>
                    <a:pt x="1298" y="286"/>
                  </a:lnTo>
                  <a:lnTo>
                    <a:pt x="975" y="401"/>
                  </a:lnTo>
                  <a:lnTo>
                    <a:pt x="946" y="487"/>
                  </a:lnTo>
                  <a:lnTo>
                    <a:pt x="846" y="573"/>
                  </a:lnTo>
                  <a:lnTo>
                    <a:pt x="466" y="882"/>
                  </a:lnTo>
                  <a:lnTo>
                    <a:pt x="79" y="1219"/>
                  </a:lnTo>
                  <a:lnTo>
                    <a:pt x="136" y="1477"/>
                  </a:lnTo>
                  <a:lnTo>
                    <a:pt x="0" y="2008"/>
                  </a:lnTo>
                  <a:lnTo>
                    <a:pt x="86" y="229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3" name=""/>
            <p:cNvSpPr/>
            <p:nvPr/>
          </p:nvSpPr>
          <p:spPr>
            <a:xfrm>
              <a:off x="3943080" y="1403280"/>
              <a:ext cx="178200" cy="466560"/>
            </a:xfrm>
            <a:custGeom>
              <a:avLst/>
              <a:gdLst/>
              <a:ahLst/>
              <a:rect l="l" t="t" r="r" b="b"/>
              <a:pathLst>
                <a:path w="230" h="589">
                  <a:moveTo>
                    <a:pt x="230" y="0"/>
                  </a:moveTo>
                  <a:lnTo>
                    <a:pt x="172" y="86"/>
                  </a:lnTo>
                  <a:lnTo>
                    <a:pt x="158" y="273"/>
                  </a:lnTo>
                  <a:lnTo>
                    <a:pt x="36" y="373"/>
                  </a:lnTo>
                  <a:lnTo>
                    <a:pt x="0" y="58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4" name=""/>
            <p:cNvSpPr/>
            <p:nvPr/>
          </p:nvSpPr>
          <p:spPr>
            <a:xfrm>
              <a:off x="4816080" y="1328760"/>
              <a:ext cx="477360" cy="301680"/>
            </a:xfrm>
            <a:custGeom>
              <a:avLst/>
              <a:gdLst/>
              <a:ahLst/>
              <a:rect l="l" t="t" r="r" b="b"/>
              <a:pathLst>
                <a:path w="617" h="380">
                  <a:moveTo>
                    <a:pt x="617" y="380"/>
                  </a:moveTo>
                  <a:lnTo>
                    <a:pt x="430" y="194"/>
                  </a:lnTo>
                  <a:lnTo>
                    <a:pt x="315" y="179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5" name=""/>
            <p:cNvSpPr/>
            <p:nvPr/>
          </p:nvSpPr>
          <p:spPr>
            <a:xfrm>
              <a:off x="4809600" y="1299960"/>
              <a:ext cx="3214440" cy="860400"/>
            </a:xfrm>
            <a:custGeom>
              <a:avLst/>
              <a:gdLst/>
              <a:ahLst/>
              <a:rect l="l" t="t" r="r" b="b"/>
              <a:pathLst>
                <a:path w="4145" h="1083">
                  <a:moveTo>
                    <a:pt x="0" y="0"/>
                  </a:moveTo>
                  <a:lnTo>
                    <a:pt x="322" y="180"/>
                  </a:lnTo>
                  <a:lnTo>
                    <a:pt x="1283" y="302"/>
                  </a:lnTo>
                  <a:lnTo>
                    <a:pt x="1900" y="423"/>
                  </a:lnTo>
                  <a:lnTo>
                    <a:pt x="2660" y="431"/>
                  </a:lnTo>
                  <a:lnTo>
                    <a:pt x="2825" y="495"/>
                  </a:lnTo>
                  <a:lnTo>
                    <a:pt x="2933" y="395"/>
                  </a:lnTo>
                  <a:lnTo>
                    <a:pt x="3047" y="359"/>
                  </a:lnTo>
                  <a:lnTo>
                    <a:pt x="3908" y="330"/>
                  </a:lnTo>
                  <a:lnTo>
                    <a:pt x="3958" y="345"/>
                  </a:lnTo>
                  <a:lnTo>
                    <a:pt x="4015" y="409"/>
                  </a:lnTo>
                  <a:lnTo>
                    <a:pt x="4066" y="553"/>
                  </a:lnTo>
                  <a:lnTo>
                    <a:pt x="4101" y="969"/>
                  </a:lnTo>
                  <a:lnTo>
                    <a:pt x="4145" y="108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6" name=""/>
            <p:cNvSpPr/>
            <p:nvPr/>
          </p:nvSpPr>
          <p:spPr>
            <a:xfrm>
              <a:off x="4188240" y="1654200"/>
              <a:ext cx="961200" cy="1598400"/>
            </a:xfrm>
            <a:custGeom>
              <a:avLst/>
              <a:gdLst/>
              <a:ahLst/>
              <a:rect l="l" t="t" r="r" b="b"/>
              <a:pathLst>
                <a:path w="1240" h="2015">
                  <a:moveTo>
                    <a:pt x="71" y="0"/>
                  </a:moveTo>
                  <a:lnTo>
                    <a:pt x="0" y="108"/>
                  </a:lnTo>
                  <a:lnTo>
                    <a:pt x="50" y="287"/>
                  </a:lnTo>
                  <a:lnTo>
                    <a:pt x="272" y="574"/>
                  </a:lnTo>
                  <a:lnTo>
                    <a:pt x="294" y="681"/>
                  </a:lnTo>
                  <a:lnTo>
                    <a:pt x="537" y="1011"/>
                  </a:lnTo>
                  <a:lnTo>
                    <a:pt x="717" y="1004"/>
                  </a:lnTo>
                  <a:lnTo>
                    <a:pt x="760" y="961"/>
                  </a:lnTo>
                  <a:lnTo>
                    <a:pt x="796" y="947"/>
                  </a:lnTo>
                  <a:lnTo>
                    <a:pt x="853" y="990"/>
                  </a:lnTo>
                  <a:lnTo>
                    <a:pt x="925" y="997"/>
                  </a:lnTo>
                  <a:lnTo>
                    <a:pt x="953" y="1126"/>
                  </a:lnTo>
                  <a:lnTo>
                    <a:pt x="1147" y="1320"/>
                  </a:lnTo>
                  <a:lnTo>
                    <a:pt x="1118" y="1477"/>
                  </a:lnTo>
                  <a:lnTo>
                    <a:pt x="1204" y="1542"/>
                  </a:lnTo>
                  <a:lnTo>
                    <a:pt x="1176" y="1664"/>
                  </a:lnTo>
                  <a:lnTo>
                    <a:pt x="1118" y="1736"/>
                  </a:lnTo>
                  <a:lnTo>
                    <a:pt x="1025" y="1786"/>
                  </a:lnTo>
                  <a:lnTo>
                    <a:pt x="1118" y="1922"/>
                  </a:lnTo>
                  <a:lnTo>
                    <a:pt x="1240" y="201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7" name=""/>
            <p:cNvSpPr/>
            <p:nvPr/>
          </p:nvSpPr>
          <p:spPr>
            <a:xfrm>
              <a:off x="4971240" y="1608120"/>
              <a:ext cx="189000" cy="984240"/>
            </a:xfrm>
            <a:custGeom>
              <a:avLst/>
              <a:gdLst/>
              <a:ahLst/>
              <a:rect l="l" t="t" r="r" b="b"/>
              <a:pathLst>
                <a:path w="243" h="1240">
                  <a:moveTo>
                    <a:pt x="129" y="0"/>
                  </a:moveTo>
                  <a:lnTo>
                    <a:pt x="243" y="789"/>
                  </a:lnTo>
                  <a:lnTo>
                    <a:pt x="0" y="124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8" name=""/>
            <p:cNvSpPr/>
            <p:nvPr/>
          </p:nvSpPr>
          <p:spPr>
            <a:xfrm>
              <a:off x="3795840" y="2905200"/>
              <a:ext cx="851040" cy="793440"/>
            </a:xfrm>
            <a:custGeom>
              <a:avLst/>
              <a:gdLst/>
              <a:ahLst/>
              <a:rect l="l" t="t" r="r" b="b"/>
              <a:pathLst>
                <a:path w="1097" h="999">
                  <a:moveTo>
                    <a:pt x="172" y="0"/>
                  </a:moveTo>
                  <a:lnTo>
                    <a:pt x="138" y="149"/>
                  </a:lnTo>
                  <a:lnTo>
                    <a:pt x="93" y="211"/>
                  </a:lnTo>
                  <a:lnTo>
                    <a:pt x="109" y="315"/>
                  </a:lnTo>
                  <a:lnTo>
                    <a:pt x="0" y="373"/>
                  </a:lnTo>
                  <a:lnTo>
                    <a:pt x="36" y="563"/>
                  </a:lnTo>
                  <a:lnTo>
                    <a:pt x="161" y="608"/>
                  </a:lnTo>
                  <a:lnTo>
                    <a:pt x="448" y="843"/>
                  </a:lnTo>
                  <a:lnTo>
                    <a:pt x="740" y="900"/>
                  </a:lnTo>
                  <a:lnTo>
                    <a:pt x="1097" y="99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29" name=""/>
            <p:cNvSpPr/>
            <p:nvPr/>
          </p:nvSpPr>
          <p:spPr>
            <a:xfrm flipV="1">
              <a:off x="4281120" y="3606480"/>
              <a:ext cx="4320" cy="1047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0" name=""/>
            <p:cNvSpPr/>
            <p:nvPr/>
          </p:nvSpPr>
          <p:spPr>
            <a:xfrm>
              <a:off x="4569480" y="3398760"/>
              <a:ext cx="1350360" cy="851040"/>
            </a:xfrm>
            <a:custGeom>
              <a:avLst/>
              <a:gdLst/>
              <a:ahLst/>
              <a:rect l="l" t="t" r="r" b="b"/>
              <a:pathLst>
                <a:path w="1740" h="1072">
                  <a:moveTo>
                    <a:pt x="0" y="0"/>
                  </a:moveTo>
                  <a:lnTo>
                    <a:pt x="138" y="533"/>
                  </a:lnTo>
                  <a:lnTo>
                    <a:pt x="419" y="665"/>
                  </a:lnTo>
                  <a:lnTo>
                    <a:pt x="740" y="603"/>
                  </a:lnTo>
                  <a:lnTo>
                    <a:pt x="1740" y="107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1" name=""/>
            <p:cNvSpPr/>
            <p:nvPr/>
          </p:nvSpPr>
          <p:spPr>
            <a:xfrm>
              <a:off x="5197680" y="2203200"/>
              <a:ext cx="88200" cy="41436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2" name=""/>
            <p:cNvSpPr/>
            <p:nvPr/>
          </p:nvSpPr>
          <p:spPr>
            <a:xfrm>
              <a:off x="5028480" y="2560680"/>
              <a:ext cx="1187640" cy="1009440"/>
            </a:xfrm>
            <a:custGeom>
              <a:avLst/>
              <a:gdLst/>
              <a:ahLst/>
              <a:rect l="l" t="t" r="r" b="b"/>
              <a:pathLst>
                <a:path w="1531" h="1273">
                  <a:moveTo>
                    <a:pt x="0" y="0"/>
                  </a:moveTo>
                  <a:lnTo>
                    <a:pt x="81" y="63"/>
                  </a:lnTo>
                  <a:lnTo>
                    <a:pt x="172" y="34"/>
                  </a:lnTo>
                  <a:lnTo>
                    <a:pt x="511" y="120"/>
                  </a:lnTo>
                  <a:lnTo>
                    <a:pt x="590" y="224"/>
                  </a:lnTo>
                  <a:lnTo>
                    <a:pt x="655" y="235"/>
                  </a:lnTo>
                  <a:lnTo>
                    <a:pt x="1336" y="723"/>
                  </a:lnTo>
                  <a:lnTo>
                    <a:pt x="1508" y="746"/>
                  </a:lnTo>
                  <a:lnTo>
                    <a:pt x="1531" y="127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3" name=""/>
            <p:cNvSpPr/>
            <p:nvPr/>
          </p:nvSpPr>
          <p:spPr>
            <a:xfrm>
              <a:off x="5099760" y="2609640"/>
              <a:ext cx="1578240" cy="714600"/>
            </a:xfrm>
            <a:custGeom>
              <a:avLst/>
              <a:gdLst/>
              <a:ahLst/>
              <a:rect l="l" t="t" r="r" b="b"/>
              <a:pathLst>
                <a:path w="2036" h="900">
                  <a:moveTo>
                    <a:pt x="0" y="0"/>
                  </a:moveTo>
                  <a:lnTo>
                    <a:pt x="263" y="47"/>
                  </a:lnTo>
                  <a:lnTo>
                    <a:pt x="355" y="91"/>
                  </a:lnTo>
                  <a:lnTo>
                    <a:pt x="487" y="143"/>
                  </a:lnTo>
                  <a:lnTo>
                    <a:pt x="568" y="224"/>
                  </a:lnTo>
                  <a:lnTo>
                    <a:pt x="597" y="642"/>
                  </a:lnTo>
                  <a:lnTo>
                    <a:pt x="774" y="895"/>
                  </a:lnTo>
                  <a:lnTo>
                    <a:pt x="1497" y="900"/>
                  </a:lnTo>
                  <a:lnTo>
                    <a:pt x="1817" y="895"/>
                  </a:lnTo>
                  <a:lnTo>
                    <a:pt x="2036" y="82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4" name=""/>
            <p:cNvSpPr/>
            <p:nvPr/>
          </p:nvSpPr>
          <p:spPr>
            <a:xfrm>
              <a:off x="5558760" y="3041640"/>
              <a:ext cx="136080" cy="277560"/>
            </a:xfrm>
            <a:custGeom>
              <a:avLst/>
              <a:gdLst/>
              <a:ahLst/>
              <a:rect l="l" t="t" r="r" b="b"/>
              <a:pathLst>
                <a:path w="178" h="350">
                  <a:moveTo>
                    <a:pt x="0" y="0"/>
                  </a:moveTo>
                  <a:lnTo>
                    <a:pt x="178" y="143"/>
                  </a:lnTo>
                  <a:lnTo>
                    <a:pt x="178" y="35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5" name=""/>
            <p:cNvSpPr/>
            <p:nvPr/>
          </p:nvSpPr>
          <p:spPr>
            <a:xfrm flipV="1">
              <a:off x="5588280" y="3925800"/>
              <a:ext cx="418680" cy="2174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6" name=""/>
            <p:cNvSpPr/>
            <p:nvPr/>
          </p:nvSpPr>
          <p:spPr>
            <a:xfrm flipH="1" flipV="1">
              <a:off x="5735520" y="4074840"/>
              <a:ext cx="235440" cy="748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7" name=""/>
            <p:cNvSpPr/>
            <p:nvPr/>
          </p:nvSpPr>
          <p:spPr>
            <a:xfrm>
              <a:off x="6211440" y="2936880"/>
              <a:ext cx="288000" cy="565200"/>
            </a:xfrm>
            <a:custGeom>
              <a:avLst/>
              <a:gdLst/>
              <a:ahLst/>
              <a:rect l="l" t="t" r="r" b="b"/>
              <a:pathLst>
                <a:path w="373" h="712">
                  <a:moveTo>
                    <a:pt x="373" y="0"/>
                  </a:moveTo>
                  <a:lnTo>
                    <a:pt x="349" y="144"/>
                  </a:lnTo>
                  <a:lnTo>
                    <a:pt x="292" y="266"/>
                  </a:lnTo>
                  <a:lnTo>
                    <a:pt x="253" y="483"/>
                  </a:lnTo>
                  <a:lnTo>
                    <a:pt x="97" y="667"/>
                  </a:lnTo>
                  <a:lnTo>
                    <a:pt x="0" y="71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8" name=""/>
            <p:cNvSpPr/>
            <p:nvPr/>
          </p:nvSpPr>
          <p:spPr>
            <a:xfrm>
              <a:off x="5920200" y="3292560"/>
              <a:ext cx="326880" cy="287280"/>
            </a:xfrm>
            <a:custGeom>
              <a:avLst/>
              <a:gdLst/>
              <a:ahLst/>
              <a:rect l="l" t="t" r="r" b="b"/>
              <a:pathLst>
                <a:path w="423" h="362">
                  <a:moveTo>
                    <a:pt x="68" y="362"/>
                  </a:moveTo>
                  <a:lnTo>
                    <a:pt x="423" y="86"/>
                  </a:lnTo>
                  <a:lnTo>
                    <a:pt x="416" y="28"/>
                  </a:lnTo>
                  <a:lnTo>
                    <a:pt x="377" y="0"/>
                  </a:lnTo>
                  <a:lnTo>
                    <a:pt x="0" y="5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39" name=""/>
            <p:cNvSpPr/>
            <p:nvPr/>
          </p:nvSpPr>
          <p:spPr>
            <a:xfrm>
              <a:off x="6051600" y="3470040"/>
              <a:ext cx="978480" cy="228600"/>
            </a:xfrm>
            <a:custGeom>
              <a:avLst/>
              <a:gdLst/>
              <a:ahLst/>
              <a:rect l="l" t="t" r="r" b="b"/>
              <a:pathLst>
                <a:path w="1262" h="287">
                  <a:moveTo>
                    <a:pt x="0" y="68"/>
                  </a:moveTo>
                  <a:lnTo>
                    <a:pt x="80" y="154"/>
                  </a:lnTo>
                  <a:lnTo>
                    <a:pt x="182" y="245"/>
                  </a:lnTo>
                  <a:lnTo>
                    <a:pt x="297" y="287"/>
                  </a:lnTo>
                  <a:lnTo>
                    <a:pt x="464" y="281"/>
                  </a:lnTo>
                  <a:lnTo>
                    <a:pt x="860" y="138"/>
                  </a:lnTo>
                  <a:lnTo>
                    <a:pt x="1262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0" name=""/>
            <p:cNvSpPr/>
            <p:nvPr/>
          </p:nvSpPr>
          <p:spPr>
            <a:xfrm>
              <a:off x="6571440" y="3433680"/>
              <a:ext cx="154800" cy="146160"/>
            </a:xfrm>
            <a:custGeom>
              <a:avLst/>
              <a:gdLst/>
              <a:ahLst/>
              <a:rect l="l" t="t" r="r" b="b"/>
              <a:pathLst>
                <a:path w="201" h="185">
                  <a:moveTo>
                    <a:pt x="0" y="0"/>
                  </a:moveTo>
                  <a:lnTo>
                    <a:pt x="75" y="99"/>
                  </a:lnTo>
                  <a:lnTo>
                    <a:pt x="201" y="18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1" name=""/>
            <p:cNvSpPr/>
            <p:nvPr/>
          </p:nvSpPr>
          <p:spPr>
            <a:xfrm>
              <a:off x="5944680" y="2573280"/>
              <a:ext cx="1213920" cy="689040"/>
            </a:xfrm>
            <a:custGeom>
              <a:avLst/>
              <a:gdLst/>
              <a:ahLst/>
              <a:rect l="l" t="t" r="r" b="b"/>
              <a:pathLst>
                <a:path w="1566" h="868">
                  <a:moveTo>
                    <a:pt x="1566" y="0"/>
                  </a:moveTo>
                  <a:lnTo>
                    <a:pt x="1301" y="144"/>
                  </a:lnTo>
                  <a:lnTo>
                    <a:pt x="1158" y="190"/>
                  </a:lnTo>
                  <a:lnTo>
                    <a:pt x="636" y="248"/>
                  </a:lnTo>
                  <a:lnTo>
                    <a:pt x="0" y="86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2" name=""/>
            <p:cNvSpPr/>
            <p:nvPr/>
          </p:nvSpPr>
          <p:spPr>
            <a:xfrm>
              <a:off x="6270480" y="1695240"/>
              <a:ext cx="678960" cy="568440"/>
            </a:xfrm>
            <a:custGeom>
              <a:avLst/>
              <a:gdLst/>
              <a:ahLst/>
              <a:rect l="l" t="t" r="r" b="b"/>
              <a:pathLst>
                <a:path w="877" h="717">
                  <a:moveTo>
                    <a:pt x="0" y="0"/>
                  </a:moveTo>
                  <a:lnTo>
                    <a:pt x="45" y="310"/>
                  </a:lnTo>
                  <a:lnTo>
                    <a:pt x="86" y="373"/>
                  </a:lnTo>
                  <a:lnTo>
                    <a:pt x="274" y="475"/>
                  </a:lnTo>
                  <a:lnTo>
                    <a:pt x="733" y="717"/>
                  </a:lnTo>
                  <a:lnTo>
                    <a:pt x="877" y="71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3" name=""/>
            <p:cNvSpPr/>
            <p:nvPr/>
          </p:nvSpPr>
          <p:spPr>
            <a:xfrm>
              <a:off x="6273360" y="1695240"/>
              <a:ext cx="1027800" cy="390600"/>
            </a:xfrm>
            <a:custGeom>
              <a:avLst/>
              <a:gdLst/>
              <a:ahLst/>
              <a:rect l="l" t="t" r="r" b="b"/>
              <a:pathLst>
                <a:path w="1325" h="493">
                  <a:moveTo>
                    <a:pt x="0" y="0"/>
                  </a:moveTo>
                  <a:lnTo>
                    <a:pt x="241" y="269"/>
                  </a:lnTo>
                  <a:lnTo>
                    <a:pt x="418" y="274"/>
                  </a:lnTo>
                  <a:lnTo>
                    <a:pt x="465" y="373"/>
                  </a:lnTo>
                  <a:lnTo>
                    <a:pt x="562" y="407"/>
                  </a:lnTo>
                  <a:lnTo>
                    <a:pt x="838" y="407"/>
                  </a:lnTo>
                  <a:lnTo>
                    <a:pt x="1044" y="493"/>
                  </a:lnTo>
                  <a:lnTo>
                    <a:pt x="1325" y="38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4" name=""/>
            <p:cNvSpPr/>
            <p:nvPr/>
          </p:nvSpPr>
          <p:spPr>
            <a:xfrm>
              <a:off x="7972920" y="1820880"/>
              <a:ext cx="590400" cy="101520"/>
            </a:xfrm>
            <a:custGeom>
              <a:avLst/>
              <a:gdLst/>
              <a:ahLst/>
              <a:rect l="l" t="t" r="r" b="b"/>
              <a:pathLst>
                <a:path w="764" h="127">
                  <a:moveTo>
                    <a:pt x="0" y="46"/>
                  </a:moveTo>
                  <a:lnTo>
                    <a:pt x="138" y="28"/>
                  </a:lnTo>
                  <a:lnTo>
                    <a:pt x="321" y="86"/>
                  </a:lnTo>
                  <a:lnTo>
                    <a:pt x="477" y="127"/>
                  </a:lnTo>
                  <a:lnTo>
                    <a:pt x="568" y="104"/>
                  </a:lnTo>
                  <a:lnTo>
                    <a:pt x="620" y="93"/>
                  </a:lnTo>
                  <a:lnTo>
                    <a:pt x="712" y="0"/>
                  </a:lnTo>
                  <a:lnTo>
                    <a:pt x="746" y="0"/>
                  </a:lnTo>
                  <a:lnTo>
                    <a:pt x="764" y="127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5" name=""/>
            <p:cNvSpPr/>
            <p:nvPr/>
          </p:nvSpPr>
          <p:spPr>
            <a:xfrm>
              <a:off x="7858080" y="1908000"/>
              <a:ext cx="531360" cy="451080"/>
            </a:xfrm>
            <a:custGeom>
              <a:avLst/>
              <a:gdLst/>
              <a:ahLst/>
              <a:rect l="l" t="t" r="r" b="b"/>
              <a:pathLst>
                <a:path w="687" h="568">
                  <a:moveTo>
                    <a:pt x="687" y="0"/>
                  </a:moveTo>
                  <a:lnTo>
                    <a:pt x="653" y="47"/>
                  </a:lnTo>
                  <a:lnTo>
                    <a:pt x="491" y="156"/>
                  </a:lnTo>
                  <a:lnTo>
                    <a:pt x="339" y="276"/>
                  </a:lnTo>
                  <a:lnTo>
                    <a:pt x="224" y="310"/>
                  </a:lnTo>
                  <a:lnTo>
                    <a:pt x="115" y="350"/>
                  </a:lnTo>
                  <a:lnTo>
                    <a:pt x="34" y="407"/>
                  </a:lnTo>
                  <a:lnTo>
                    <a:pt x="6" y="472"/>
                  </a:lnTo>
                  <a:lnTo>
                    <a:pt x="0" y="540"/>
                  </a:lnTo>
                  <a:lnTo>
                    <a:pt x="52" y="568"/>
                  </a:lnTo>
                  <a:lnTo>
                    <a:pt x="144" y="54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6" name=""/>
            <p:cNvSpPr/>
            <p:nvPr/>
          </p:nvSpPr>
          <p:spPr>
            <a:xfrm>
              <a:off x="7923240" y="2190600"/>
              <a:ext cx="867960" cy="547920"/>
            </a:xfrm>
            <a:custGeom>
              <a:avLst/>
              <a:gdLst/>
              <a:ahLst/>
              <a:rect l="l" t="t" r="r" b="b"/>
              <a:pathLst>
                <a:path w="1119" h="688">
                  <a:moveTo>
                    <a:pt x="1119" y="0"/>
                  </a:moveTo>
                  <a:lnTo>
                    <a:pt x="1004" y="97"/>
                  </a:lnTo>
                  <a:lnTo>
                    <a:pt x="832" y="125"/>
                  </a:lnTo>
                  <a:lnTo>
                    <a:pt x="707" y="21"/>
                  </a:lnTo>
                  <a:lnTo>
                    <a:pt x="563" y="97"/>
                  </a:lnTo>
                  <a:lnTo>
                    <a:pt x="493" y="39"/>
                  </a:lnTo>
                  <a:lnTo>
                    <a:pt x="190" y="143"/>
                  </a:lnTo>
                  <a:lnTo>
                    <a:pt x="92" y="251"/>
                  </a:lnTo>
                  <a:lnTo>
                    <a:pt x="52" y="412"/>
                  </a:lnTo>
                  <a:lnTo>
                    <a:pt x="0" y="613"/>
                  </a:lnTo>
                  <a:lnTo>
                    <a:pt x="24" y="68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7" name=""/>
            <p:cNvSpPr/>
            <p:nvPr/>
          </p:nvSpPr>
          <p:spPr>
            <a:xfrm>
              <a:off x="6458040" y="2282760"/>
              <a:ext cx="2293200" cy="1598760"/>
            </a:xfrm>
            <a:custGeom>
              <a:avLst/>
              <a:gdLst/>
              <a:ahLst/>
              <a:rect l="l" t="t" r="r" b="b"/>
              <a:pathLst>
                <a:path w="2958" h="2013">
                  <a:moveTo>
                    <a:pt x="2958" y="0"/>
                  </a:moveTo>
                  <a:lnTo>
                    <a:pt x="2666" y="193"/>
                  </a:lnTo>
                  <a:lnTo>
                    <a:pt x="2528" y="446"/>
                  </a:lnTo>
                  <a:lnTo>
                    <a:pt x="2121" y="545"/>
                  </a:lnTo>
                  <a:lnTo>
                    <a:pt x="1816" y="681"/>
                  </a:lnTo>
                  <a:lnTo>
                    <a:pt x="1377" y="756"/>
                  </a:lnTo>
                  <a:lnTo>
                    <a:pt x="986" y="1025"/>
                  </a:lnTo>
                  <a:lnTo>
                    <a:pt x="740" y="1296"/>
                  </a:lnTo>
                  <a:lnTo>
                    <a:pt x="326" y="1807"/>
                  </a:lnTo>
                  <a:lnTo>
                    <a:pt x="86" y="1984"/>
                  </a:lnTo>
                  <a:lnTo>
                    <a:pt x="0" y="201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8" name=""/>
            <p:cNvSpPr/>
            <p:nvPr/>
          </p:nvSpPr>
          <p:spPr>
            <a:xfrm>
              <a:off x="7296840" y="1998720"/>
              <a:ext cx="373680" cy="488880"/>
            </a:xfrm>
            <a:custGeom>
              <a:avLst/>
              <a:gdLst/>
              <a:ahLst/>
              <a:rect l="l" t="t" r="r" b="b"/>
              <a:pathLst>
                <a:path w="482" h="615">
                  <a:moveTo>
                    <a:pt x="0" y="0"/>
                  </a:moveTo>
                  <a:lnTo>
                    <a:pt x="81" y="12"/>
                  </a:lnTo>
                  <a:lnTo>
                    <a:pt x="172" y="477"/>
                  </a:lnTo>
                  <a:lnTo>
                    <a:pt x="211" y="550"/>
                  </a:lnTo>
                  <a:lnTo>
                    <a:pt x="482" y="61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49" name=""/>
            <p:cNvSpPr/>
            <p:nvPr/>
          </p:nvSpPr>
          <p:spPr>
            <a:xfrm>
              <a:off x="6936840" y="2195280"/>
              <a:ext cx="195480" cy="341280"/>
            </a:xfrm>
            <a:custGeom>
              <a:avLst/>
              <a:gdLst/>
              <a:ahLst/>
              <a:rect l="l" t="t" r="r" b="b"/>
              <a:pathLst>
                <a:path w="252" h="430">
                  <a:moveTo>
                    <a:pt x="39" y="131"/>
                  </a:moveTo>
                  <a:lnTo>
                    <a:pt x="5" y="63"/>
                  </a:lnTo>
                  <a:lnTo>
                    <a:pt x="0" y="29"/>
                  </a:lnTo>
                  <a:lnTo>
                    <a:pt x="28" y="6"/>
                  </a:lnTo>
                  <a:lnTo>
                    <a:pt x="173" y="0"/>
                  </a:lnTo>
                  <a:lnTo>
                    <a:pt x="247" y="373"/>
                  </a:lnTo>
                  <a:lnTo>
                    <a:pt x="218" y="430"/>
                  </a:lnTo>
                  <a:lnTo>
                    <a:pt x="132" y="355"/>
                  </a:lnTo>
                  <a:lnTo>
                    <a:pt x="161" y="149"/>
                  </a:lnTo>
                  <a:lnTo>
                    <a:pt x="252" y="10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0" name=""/>
            <p:cNvSpPr/>
            <p:nvPr/>
          </p:nvSpPr>
          <p:spPr>
            <a:xfrm>
              <a:off x="7104600" y="2400120"/>
              <a:ext cx="333000" cy="292320"/>
            </a:xfrm>
            <a:custGeom>
              <a:avLst/>
              <a:gdLst/>
              <a:ahLst/>
              <a:rect l="l" t="t" r="r" b="b"/>
              <a:pathLst>
                <a:path w="430" h="368">
                  <a:moveTo>
                    <a:pt x="0" y="172"/>
                  </a:moveTo>
                  <a:lnTo>
                    <a:pt x="0" y="368"/>
                  </a:lnTo>
                  <a:lnTo>
                    <a:pt x="195" y="332"/>
                  </a:lnTo>
                  <a:lnTo>
                    <a:pt x="320" y="224"/>
                  </a:lnTo>
                  <a:lnTo>
                    <a:pt x="328" y="110"/>
                  </a:lnTo>
                  <a:lnTo>
                    <a:pt x="43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1" name=""/>
            <p:cNvSpPr/>
            <p:nvPr/>
          </p:nvSpPr>
          <p:spPr>
            <a:xfrm>
              <a:off x="7344720" y="2590560"/>
              <a:ext cx="159480" cy="8280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2" name=""/>
            <p:cNvSpPr/>
            <p:nvPr/>
          </p:nvSpPr>
          <p:spPr>
            <a:xfrm>
              <a:off x="8097120" y="2481120"/>
              <a:ext cx="356400" cy="87480"/>
            </a:xfrm>
            <a:custGeom>
              <a:avLst/>
              <a:gdLst/>
              <a:ahLst/>
              <a:rect l="l" t="t" r="r" b="b"/>
              <a:pathLst>
                <a:path w="458" h="109">
                  <a:moveTo>
                    <a:pt x="0" y="0"/>
                  </a:moveTo>
                  <a:lnTo>
                    <a:pt x="44" y="35"/>
                  </a:lnTo>
                  <a:lnTo>
                    <a:pt x="114" y="23"/>
                  </a:lnTo>
                  <a:lnTo>
                    <a:pt x="206" y="35"/>
                  </a:lnTo>
                  <a:lnTo>
                    <a:pt x="245" y="7"/>
                  </a:lnTo>
                  <a:lnTo>
                    <a:pt x="286" y="12"/>
                  </a:lnTo>
                  <a:lnTo>
                    <a:pt x="458" y="10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3" name=""/>
            <p:cNvSpPr/>
            <p:nvPr/>
          </p:nvSpPr>
          <p:spPr>
            <a:xfrm>
              <a:off x="6345000" y="2568600"/>
              <a:ext cx="2108520" cy="1844640"/>
            </a:xfrm>
            <a:custGeom>
              <a:avLst/>
              <a:gdLst/>
              <a:ahLst/>
              <a:rect l="l" t="t" r="r" b="b"/>
              <a:pathLst>
                <a:path w="2719" h="2324">
                  <a:moveTo>
                    <a:pt x="2719" y="0"/>
                  </a:moveTo>
                  <a:lnTo>
                    <a:pt x="2644" y="70"/>
                  </a:lnTo>
                  <a:lnTo>
                    <a:pt x="2524" y="127"/>
                  </a:lnTo>
                  <a:lnTo>
                    <a:pt x="2433" y="321"/>
                  </a:lnTo>
                  <a:lnTo>
                    <a:pt x="2409" y="402"/>
                  </a:lnTo>
                  <a:lnTo>
                    <a:pt x="2370" y="516"/>
                  </a:lnTo>
                  <a:lnTo>
                    <a:pt x="2305" y="678"/>
                  </a:lnTo>
                  <a:lnTo>
                    <a:pt x="2289" y="678"/>
                  </a:lnTo>
                  <a:lnTo>
                    <a:pt x="2226" y="861"/>
                  </a:lnTo>
                  <a:lnTo>
                    <a:pt x="2099" y="999"/>
                  </a:lnTo>
                  <a:lnTo>
                    <a:pt x="2047" y="1017"/>
                  </a:lnTo>
                  <a:lnTo>
                    <a:pt x="1755" y="1400"/>
                  </a:lnTo>
                  <a:lnTo>
                    <a:pt x="1692" y="1429"/>
                  </a:lnTo>
                  <a:lnTo>
                    <a:pt x="1301" y="1658"/>
                  </a:lnTo>
                  <a:lnTo>
                    <a:pt x="1079" y="1768"/>
                  </a:lnTo>
                  <a:lnTo>
                    <a:pt x="769" y="1992"/>
                  </a:lnTo>
                  <a:lnTo>
                    <a:pt x="717" y="1992"/>
                  </a:lnTo>
                  <a:lnTo>
                    <a:pt x="167" y="2123"/>
                  </a:lnTo>
                  <a:lnTo>
                    <a:pt x="0" y="232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4" name=""/>
            <p:cNvSpPr/>
            <p:nvPr/>
          </p:nvSpPr>
          <p:spPr>
            <a:xfrm>
              <a:off x="6032880" y="2522520"/>
              <a:ext cx="1550520" cy="1859040"/>
            </a:xfrm>
            <a:custGeom>
              <a:avLst/>
              <a:gdLst/>
              <a:ahLst/>
              <a:rect l="l" t="t" r="r" b="b"/>
              <a:pathLst>
                <a:path w="1999" h="2341">
                  <a:moveTo>
                    <a:pt x="1999" y="0"/>
                  </a:moveTo>
                  <a:lnTo>
                    <a:pt x="1901" y="195"/>
                  </a:lnTo>
                  <a:lnTo>
                    <a:pt x="1671" y="636"/>
                  </a:lnTo>
                  <a:lnTo>
                    <a:pt x="1598" y="740"/>
                  </a:lnTo>
                  <a:lnTo>
                    <a:pt x="1460" y="1045"/>
                  </a:lnTo>
                  <a:lnTo>
                    <a:pt x="1418" y="1131"/>
                  </a:lnTo>
                  <a:lnTo>
                    <a:pt x="1236" y="1504"/>
                  </a:lnTo>
                  <a:lnTo>
                    <a:pt x="712" y="1898"/>
                  </a:lnTo>
                  <a:lnTo>
                    <a:pt x="248" y="2094"/>
                  </a:lnTo>
                  <a:lnTo>
                    <a:pt x="0" y="234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5" name=""/>
            <p:cNvSpPr/>
            <p:nvPr/>
          </p:nvSpPr>
          <p:spPr>
            <a:xfrm>
              <a:off x="6478200" y="2582640"/>
              <a:ext cx="666360" cy="1594080"/>
            </a:xfrm>
            <a:custGeom>
              <a:avLst/>
              <a:gdLst/>
              <a:ahLst/>
              <a:rect l="l" t="t" r="r" b="b"/>
              <a:pathLst>
                <a:path w="860" h="2008">
                  <a:moveTo>
                    <a:pt x="860" y="0"/>
                  </a:moveTo>
                  <a:lnTo>
                    <a:pt x="803" y="493"/>
                  </a:lnTo>
                  <a:lnTo>
                    <a:pt x="746" y="516"/>
                  </a:lnTo>
                  <a:lnTo>
                    <a:pt x="688" y="722"/>
                  </a:lnTo>
                  <a:lnTo>
                    <a:pt x="654" y="746"/>
                  </a:lnTo>
                  <a:lnTo>
                    <a:pt x="470" y="1176"/>
                  </a:lnTo>
                  <a:lnTo>
                    <a:pt x="269" y="1434"/>
                  </a:lnTo>
                  <a:lnTo>
                    <a:pt x="34" y="1617"/>
                  </a:lnTo>
                  <a:lnTo>
                    <a:pt x="63" y="1721"/>
                  </a:lnTo>
                  <a:lnTo>
                    <a:pt x="0" y="200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6" name=""/>
            <p:cNvSpPr/>
            <p:nvPr/>
          </p:nvSpPr>
          <p:spPr>
            <a:xfrm>
              <a:off x="7995960" y="2617560"/>
              <a:ext cx="531720" cy="174600"/>
            </a:xfrm>
            <a:custGeom>
              <a:avLst/>
              <a:gdLst/>
              <a:ahLst/>
              <a:rect l="l" t="t" r="r" b="b"/>
              <a:pathLst>
                <a:path w="686" h="218">
                  <a:moveTo>
                    <a:pt x="686" y="7"/>
                  </a:moveTo>
                  <a:lnTo>
                    <a:pt x="624" y="93"/>
                  </a:lnTo>
                  <a:lnTo>
                    <a:pt x="376" y="46"/>
                  </a:lnTo>
                  <a:lnTo>
                    <a:pt x="184" y="0"/>
                  </a:lnTo>
                  <a:lnTo>
                    <a:pt x="57" y="18"/>
                  </a:lnTo>
                  <a:lnTo>
                    <a:pt x="0" y="166"/>
                  </a:lnTo>
                  <a:lnTo>
                    <a:pt x="34" y="218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7" name=""/>
            <p:cNvSpPr/>
            <p:nvPr/>
          </p:nvSpPr>
          <p:spPr>
            <a:xfrm>
              <a:off x="7763760" y="2863800"/>
              <a:ext cx="432360" cy="255600"/>
            </a:xfrm>
            <a:custGeom>
              <a:avLst/>
              <a:gdLst/>
              <a:ahLst/>
              <a:rect l="l" t="t" r="r" b="b"/>
              <a:pathLst>
                <a:path w="558" h="321">
                  <a:moveTo>
                    <a:pt x="558" y="0"/>
                  </a:moveTo>
                  <a:lnTo>
                    <a:pt x="443" y="281"/>
                  </a:lnTo>
                  <a:lnTo>
                    <a:pt x="264" y="276"/>
                  </a:lnTo>
                  <a:lnTo>
                    <a:pt x="167" y="315"/>
                  </a:lnTo>
                  <a:lnTo>
                    <a:pt x="0" y="321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8" name=""/>
            <p:cNvSpPr/>
            <p:nvPr/>
          </p:nvSpPr>
          <p:spPr>
            <a:xfrm>
              <a:off x="7732800" y="2533680"/>
              <a:ext cx="83520" cy="412560"/>
            </a:xfrm>
            <a:custGeom>
              <a:avLst/>
              <a:gdLst/>
              <a:ahLst/>
              <a:rect l="l" t="t" r="r" b="b"/>
              <a:pathLst>
                <a:path w="107" h="522">
                  <a:moveTo>
                    <a:pt x="63" y="0"/>
                  </a:moveTo>
                  <a:lnTo>
                    <a:pt x="107" y="63"/>
                  </a:lnTo>
                  <a:lnTo>
                    <a:pt x="0" y="172"/>
                  </a:lnTo>
                  <a:lnTo>
                    <a:pt x="18" y="52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59" name=""/>
            <p:cNvSpPr/>
            <p:nvPr/>
          </p:nvSpPr>
          <p:spPr>
            <a:xfrm>
              <a:off x="7608600" y="2582640"/>
              <a:ext cx="333000" cy="81000"/>
            </a:xfrm>
            <a:custGeom>
              <a:avLst/>
              <a:gdLst/>
              <a:ahLst/>
              <a:rect l="l" t="t" r="r" b="b"/>
              <a:pathLst>
                <a:path w="431" h="102">
                  <a:moveTo>
                    <a:pt x="0" y="0"/>
                  </a:moveTo>
                  <a:lnTo>
                    <a:pt x="167" y="102"/>
                  </a:lnTo>
                  <a:lnTo>
                    <a:pt x="350" y="102"/>
                  </a:lnTo>
                  <a:lnTo>
                    <a:pt x="431" y="5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60" name=""/>
            <p:cNvSpPr/>
            <p:nvPr/>
          </p:nvSpPr>
          <p:spPr>
            <a:xfrm flipV="1">
              <a:off x="7120080" y="4427280"/>
              <a:ext cx="38520" cy="4464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61" name=""/>
            <p:cNvSpPr/>
            <p:nvPr/>
          </p:nvSpPr>
          <p:spPr>
            <a:xfrm>
              <a:off x="6927840" y="3606840"/>
              <a:ext cx="1071360" cy="377640"/>
            </a:xfrm>
            <a:custGeom>
              <a:avLst/>
              <a:gdLst/>
              <a:ahLst/>
              <a:rect l="l" t="t" r="r" b="b"/>
              <a:pathLst>
                <a:path w="1382" h="475">
                  <a:moveTo>
                    <a:pt x="1382" y="0"/>
                  </a:moveTo>
                  <a:lnTo>
                    <a:pt x="1153" y="154"/>
                  </a:lnTo>
                  <a:lnTo>
                    <a:pt x="975" y="195"/>
                  </a:lnTo>
                  <a:lnTo>
                    <a:pt x="522" y="281"/>
                  </a:lnTo>
                  <a:lnTo>
                    <a:pt x="230" y="470"/>
                  </a:lnTo>
                  <a:lnTo>
                    <a:pt x="0" y="47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62" name=""/>
            <p:cNvSpPr/>
            <p:nvPr/>
          </p:nvSpPr>
          <p:spPr>
            <a:xfrm>
              <a:off x="6571440" y="3633840"/>
              <a:ext cx="1182600" cy="342720"/>
            </a:xfrm>
            <a:custGeom>
              <a:avLst/>
              <a:gdLst/>
              <a:ahLst/>
              <a:rect l="l" t="t" r="r" b="b"/>
              <a:pathLst>
                <a:path w="1526" h="430">
                  <a:moveTo>
                    <a:pt x="1492" y="219"/>
                  </a:moveTo>
                  <a:lnTo>
                    <a:pt x="1447" y="161"/>
                  </a:lnTo>
                  <a:lnTo>
                    <a:pt x="1526" y="34"/>
                  </a:lnTo>
                  <a:lnTo>
                    <a:pt x="1515" y="0"/>
                  </a:lnTo>
                  <a:lnTo>
                    <a:pt x="1275" y="29"/>
                  </a:lnTo>
                  <a:lnTo>
                    <a:pt x="866" y="138"/>
                  </a:lnTo>
                  <a:lnTo>
                    <a:pt x="602" y="298"/>
                  </a:lnTo>
                  <a:lnTo>
                    <a:pt x="362" y="310"/>
                  </a:lnTo>
                  <a:lnTo>
                    <a:pt x="0" y="43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63" name=""/>
            <p:cNvSpPr/>
            <p:nvPr/>
          </p:nvSpPr>
          <p:spPr>
            <a:xfrm>
              <a:off x="7501320" y="3479760"/>
              <a:ext cx="82080" cy="177840"/>
            </a:xfrm>
            <a:custGeom>
              <a:avLst/>
              <a:gdLst/>
              <a:ahLst/>
              <a:rect l="l" t="t" r="r" b="b"/>
              <a:pathLst>
                <a:path w="106" h="225">
                  <a:moveTo>
                    <a:pt x="0" y="0"/>
                  </a:moveTo>
                  <a:lnTo>
                    <a:pt x="106" y="104"/>
                  </a:lnTo>
                  <a:lnTo>
                    <a:pt x="70" y="22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64" name=""/>
            <p:cNvSpPr/>
            <p:nvPr/>
          </p:nvSpPr>
          <p:spPr>
            <a:xfrm>
              <a:off x="7754040" y="3652920"/>
              <a:ext cx="61920" cy="80640"/>
            </a:xfrm>
            <a:custGeom>
              <a:avLst/>
              <a:gdLst/>
              <a:ahLst/>
              <a:rect l="l" t="t" r="r" b="b"/>
              <a:pathLst>
                <a:path w="80" h="102">
                  <a:moveTo>
                    <a:pt x="80" y="102"/>
                  </a:moveTo>
                  <a:lnTo>
                    <a:pt x="12" y="52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3840" bIns="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65" name=""/>
            <p:cNvSpPr/>
            <p:nvPr/>
          </p:nvSpPr>
          <p:spPr>
            <a:xfrm>
              <a:off x="7470360" y="3584520"/>
              <a:ext cx="21600" cy="95040"/>
            </a:xfrm>
            <a:custGeom>
              <a:avLst/>
              <a:gdLst/>
              <a:ahLst/>
              <a:rect l="l" t="t" r="r" b="b"/>
              <a:pathLst>
                <a:path w="29" h="120">
                  <a:moveTo>
                    <a:pt x="29" y="0"/>
                  </a:moveTo>
                  <a:lnTo>
                    <a:pt x="0" y="58"/>
                  </a:lnTo>
                  <a:lnTo>
                    <a:pt x="0" y="12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66" name=""/>
            <p:cNvSpPr/>
            <p:nvPr/>
          </p:nvSpPr>
          <p:spPr>
            <a:xfrm>
              <a:off x="7030080" y="3870360"/>
              <a:ext cx="279000" cy="492120"/>
            </a:xfrm>
            <a:custGeom>
              <a:avLst/>
              <a:gdLst/>
              <a:ahLst/>
              <a:rect l="l" t="t" r="r" b="b"/>
              <a:pathLst>
                <a:path w="360" h="620">
                  <a:moveTo>
                    <a:pt x="360" y="620"/>
                  </a:moveTo>
                  <a:lnTo>
                    <a:pt x="206" y="563"/>
                  </a:lnTo>
                  <a:lnTo>
                    <a:pt x="97" y="424"/>
                  </a:lnTo>
                  <a:lnTo>
                    <a:pt x="62" y="333"/>
                  </a:lnTo>
                  <a:lnTo>
                    <a:pt x="0" y="258"/>
                  </a:lnTo>
                  <a:lnTo>
                    <a:pt x="39" y="138"/>
                  </a:lnTo>
                  <a:lnTo>
                    <a:pt x="16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67" name=""/>
            <p:cNvSpPr/>
            <p:nvPr/>
          </p:nvSpPr>
          <p:spPr>
            <a:xfrm>
              <a:off x="6544800" y="2738520"/>
              <a:ext cx="1156320" cy="1150920"/>
            </a:xfrm>
            <a:custGeom>
              <a:avLst/>
              <a:gdLst/>
              <a:ahLst/>
              <a:rect l="l" t="t" r="r" b="b"/>
              <a:pathLst>
                <a:path w="1492" h="1451">
                  <a:moveTo>
                    <a:pt x="1492" y="0"/>
                  </a:moveTo>
                  <a:lnTo>
                    <a:pt x="1377" y="22"/>
                  </a:lnTo>
                  <a:lnTo>
                    <a:pt x="1158" y="493"/>
                  </a:lnTo>
                  <a:lnTo>
                    <a:pt x="746" y="780"/>
                  </a:lnTo>
                  <a:lnTo>
                    <a:pt x="550" y="1164"/>
                  </a:lnTo>
                  <a:lnTo>
                    <a:pt x="287" y="1399"/>
                  </a:lnTo>
                  <a:lnTo>
                    <a:pt x="63" y="1451"/>
                  </a:lnTo>
                  <a:lnTo>
                    <a:pt x="0" y="1422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68" name=""/>
            <p:cNvSpPr/>
            <p:nvPr/>
          </p:nvSpPr>
          <p:spPr>
            <a:xfrm>
              <a:off x="6144840" y="4667040"/>
              <a:ext cx="40320" cy="92160"/>
            </a:xfrm>
            <a:custGeom>
              <a:avLst/>
              <a:gdLst/>
              <a:ahLst/>
              <a:rect l="l" t="t" r="r" b="b"/>
              <a:pathLst>
                <a:path w="52" h="114">
                  <a:moveTo>
                    <a:pt x="52" y="114"/>
                  </a:moveTo>
                  <a:lnTo>
                    <a:pt x="46" y="64"/>
                  </a:lnTo>
                  <a:lnTo>
                    <a:pt x="0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69" name=""/>
            <p:cNvSpPr/>
            <p:nvPr/>
          </p:nvSpPr>
          <p:spPr>
            <a:xfrm>
              <a:off x="6077880" y="4276800"/>
              <a:ext cx="379800" cy="469800"/>
            </a:xfrm>
            <a:custGeom>
              <a:avLst/>
              <a:gdLst/>
              <a:ahLst/>
              <a:rect l="l" t="t" r="r" b="b"/>
              <a:pathLst>
                <a:path w="489" h="591">
                  <a:moveTo>
                    <a:pt x="0" y="591"/>
                  </a:moveTo>
                  <a:lnTo>
                    <a:pt x="91" y="487"/>
                  </a:lnTo>
                  <a:lnTo>
                    <a:pt x="218" y="328"/>
                  </a:lnTo>
                  <a:lnTo>
                    <a:pt x="351" y="229"/>
                  </a:lnTo>
                  <a:lnTo>
                    <a:pt x="455" y="177"/>
                  </a:lnTo>
                  <a:lnTo>
                    <a:pt x="489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70" name=""/>
            <p:cNvSpPr/>
            <p:nvPr/>
          </p:nvSpPr>
          <p:spPr>
            <a:xfrm>
              <a:off x="6682680" y="3379680"/>
              <a:ext cx="702360" cy="1023840"/>
            </a:xfrm>
            <a:custGeom>
              <a:avLst/>
              <a:gdLst/>
              <a:ahLst/>
              <a:rect l="l" t="t" r="r" b="b"/>
              <a:pathLst>
                <a:path w="907" h="1291">
                  <a:moveTo>
                    <a:pt x="0" y="1291"/>
                  </a:moveTo>
                  <a:lnTo>
                    <a:pt x="12" y="1119"/>
                  </a:lnTo>
                  <a:lnTo>
                    <a:pt x="12" y="1072"/>
                  </a:lnTo>
                  <a:lnTo>
                    <a:pt x="86" y="929"/>
                  </a:lnTo>
                  <a:lnTo>
                    <a:pt x="75" y="866"/>
                  </a:lnTo>
                  <a:lnTo>
                    <a:pt x="206" y="827"/>
                  </a:lnTo>
                  <a:lnTo>
                    <a:pt x="396" y="626"/>
                  </a:lnTo>
                  <a:lnTo>
                    <a:pt x="464" y="516"/>
                  </a:lnTo>
                  <a:lnTo>
                    <a:pt x="620" y="418"/>
                  </a:lnTo>
                  <a:lnTo>
                    <a:pt x="815" y="229"/>
                  </a:lnTo>
                  <a:lnTo>
                    <a:pt x="907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71" name=""/>
            <p:cNvSpPr/>
            <p:nvPr/>
          </p:nvSpPr>
          <p:spPr>
            <a:xfrm>
              <a:off x="6842520" y="3011400"/>
              <a:ext cx="266760" cy="523800"/>
            </a:xfrm>
            <a:custGeom>
              <a:avLst/>
              <a:gdLst/>
              <a:ahLst/>
              <a:rect l="l" t="t" r="r" b="b"/>
              <a:pathLst>
                <a:path w="344" h="659">
                  <a:moveTo>
                    <a:pt x="344" y="50"/>
                  </a:moveTo>
                  <a:lnTo>
                    <a:pt x="281" y="62"/>
                  </a:lnTo>
                  <a:lnTo>
                    <a:pt x="200" y="0"/>
                  </a:lnTo>
                  <a:lnTo>
                    <a:pt x="184" y="159"/>
                  </a:lnTo>
                  <a:lnTo>
                    <a:pt x="0" y="659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72" name=""/>
            <p:cNvSpPr/>
            <p:nvPr/>
          </p:nvSpPr>
          <p:spPr>
            <a:xfrm>
              <a:off x="7264440" y="2782800"/>
              <a:ext cx="39960" cy="377640"/>
            </a:xfrm>
            <a:custGeom>
              <a:avLst/>
              <a:gdLst/>
              <a:ahLst/>
              <a:rect l="l" t="t" r="r" b="b"/>
              <a:pathLst>
                <a:path w="52" h="475">
                  <a:moveTo>
                    <a:pt x="0" y="0"/>
                  </a:moveTo>
                  <a:lnTo>
                    <a:pt x="52" y="200"/>
                  </a:lnTo>
                  <a:lnTo>
                    <a:pt x="36" y="475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73" name=""/>
            <p:cNvSpPr/>
            <p:nvPr/>
          </p:nvSpPr>
          <p:spPr>
            <a:xfrm flipH="1" flipV="1">
              <a:off x="7341840" y="3187440"/>
              <a:ext cx="61920" cy="128880"/>
            </a:xfrm>
            <a:prstGeom prst="line">
              <a:avLst/>
            </a:prstGeom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74" name=""/>
            <p:cNvSpPr/>
            <p:nvPr/>
          </p:nvSpPr>
          <p:spPr>
            <a:xfrm>
              <a:off x="6737400" y="2931840"/>
              <a:ext cx="927000" cy="1471680"/>
            </a:xfrm>
            <a:custGeom>
              <a:avLst/>
              <a:gdLst/>
              <a:ahLst/>
              <a:rect l="l" t="t" r="r" b="b"/>
              <a:pathLst>
                <a:path w="1198" h="1854">
                  <a:moveTo>
                    <a:pt x="1072" y="0"/>
                  </a:moveTo>
                  <a:lnTo>
                    <a:pt x="1198" y="143"/>
                  </a:lnTo>
                  <a:lnTo>
                    <a:pt x="1067" y="264"/>
                  </a:lnTo>
                  <a:lnTo>
                    <a:pt x="992" y="477"/>
                  </a:lnTo>
                  <a:lnTo>
                    <a:pt x="574" y="947"/>
                  </a:lnTo>
                  <a:lnTo>
                    <a:pt x="551" y="1137"/>
                  </a:lnTo>
                  <a:lnTo>
                    <a:pt x="418" y="1280"/>
                  </a:lnTo>
                  <a:lnTo>
                    <a:pt x="217" y="1624"/>
                  </a:lnTo>
                  <a:lnTo>
                    <a:pt x="115" y="1619"/>
                  </a:lnTo>
                  <a:lnTo>
                    <a:pt x="0" y="1854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75" name=""/>
            <p:cNvSpPr/>
            <p:nvPr/>
          </p:nvSpPr>
          <p:spPr>
            <a:xfrm>
              <a:off x="6647400" y="3402000"/>
              <a:ext cx="736200" cy="850680"/>
            </a:xfrm>
            <a:custGeom>
              <a:avLst/>
              <a:gdLst/>
              <a:ahLst/>
              <a:rect l="l" t="t" r="r" b="b"/>
              <a:pathLst>
                <a:path w="948" h="1072">
                  <a:moveTo>
                    <a:pt x="0" y="1072"/>
                  </a:moveTo>
                  <a:lnTo>
                    <a:pt x="172" y="1061"/>
                  </a:lnTo>
                  <a:lnTo>
                    <a:pt x="193" y="855"/>
                  </a:lnTo>
                  <a:lnTo>
                    <a:pt x="263" y="740"/>
                  </a:lnTo>
                  <a:lnTo>
                    <a:pt x="383" y="625"/>
                  </a:lnTo>
                  <a:lnTo>
                    <a:pt x="489" y="475"/>
                  </a:lnTo>
                  <a:lnTo>
                    <a:pt x="649" y="355"/>
                  </a:lnTo>
                  <a:lnTo>
                    <a:pt x="826" y="172"/>
                  </a:lnTo>
                  <a:lnTo>
                    <a:pt x="948" y="0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476" name=""/>
            <p:cNvSpPr/>
            <p:nvPr/>
          </p:nvSpPr>
          <p:spPr>
            <a:xfrm>
              <a:off x="5263920" y="3935160"/>
              <a:ext cx="973800" cy="390600"/>
            </a:xfrm>
            <a:custGeom>
              <a:avLst/>
              <a:gdLst/>
              <a:ahLst/>
              <a:rect l="l" t="t" r="r" b="b"/>
              <a:pathLst>
                <a:path w="1257" h="493">
                  <a:moveTo>
                    <a:pt x="0" y="0"/>
                  </a:moveTo>
                  <a:lnTo>
                    <a:pt x="224" y="214"/>
                  </a:lnTo>
                  <a:lnTo>
                    <a:pt x="396" y="321"/>
                  </a:lnTo>
                  <a:lnTo>
                    <a:pt x="1119" y="488"/>
                  </a:lnTo>
                  <a:lnTo>
                    <a:pt x="1189" y="436"/>
                  </a:lnTo>
                  <a:lnTo>
                    <a:pt x="1257" y="493"/>
                  </a:lnTo>
                </a:path>
              </a:pathLst>
            </a:custGeom>
            <a:noFill/>
            <a:ln w="111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477" name=""/>
          <p:cNvSpPr/>
          <p:nvPr/>
        </p:nvSpPr>
        <p:spPr>
          <a:xfrm>
            <a:off x="5118120" y="2836800"/>
            <a:ext cx="8100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8" name=""/>
          <p:cNvSpPr/>
          <p:nvPr/>
        </p:nvSpPr>
        <p:spPr>
          <a:xfrm flipH="1">
            <a:off x="5567040" y="3228840"/>
            <a:ext cx="66600" cy="73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9" name=""/>
          <p:cNvSpPr/>
          <p:nvPr/>
        </p:nvSpPr>
        <p:spPr>
          <a:xfrm>
            <a:off x="6226200" y="2760840"/>
            <a:ext cx="18576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0" name=""/>
          <p:cNvSpPr/>
          <p:nvPr/>
        </p:nvSpPr>
        <p:spPr>
          <a:xfrm>
            <a:off x="5802480" y="3024360"/>
            <a:ext cx="795240" cy="29520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1" name=""/>
          <p:cNvSpPr/>
          <p:nvPr/>
        </p:nvSpPr>
        <p:spPr>
          <a:xfrm>
            <a:off x="5921280" y="2658960"/>
            <a:ext cx="1300320" cy="61128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2" name=""/>
          <p:cNvSpPr/>
          <p:nvPr/>
        </p:nvSpPr>
        <p:spPr>
          <a:xfrm>
            <a:off x="8728200" y="2259000"/>
            <a:ext cx="125280" cy="54000"/>
          </a:xfrm>
          <a:custGeom>
            <a:avLst/>
            <a:gdLst/>
            <a:ahLst/>
            <a:rect l="l" t="t" r="r" b="b"/>
            <a:pathLst>
              <a:path w="162" h="68">
                <a:moveTo>
                  <a:pt x="162" y="39"/>
                </a:moveTo>
                <a:lnTo>
                  <a:pt x="70" y="68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3" name=""/>
          <p:cNvSpPr/>
          <p:nvPr/>
        </p:nvSpPr>
        <p:spPr>
          <a:xfrm flipH="1">
            <a:off x="8106840" y="2282760"/>
            <a:ext cx="57240" cy="185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4" name=""/>
          <p:cNvSpPr/>
          <p:nvPr/>
        </p:nvSpPr>
        <p:spPr>
          <a:xfrm>
            <a:off x="7961400" y="2282760"/>
            <a:ext cx="674640" cy="25416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5" name=""/>
          <p:cNvSpPr/>
          <p:nvPr/>
        </p:nvSpPr>
        <p:spPr>
          <a:xfrm>
            <a:off x="7678800" y="2863800"/>
            <a:ext cx="676080" cy="34596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6" name=""/>
          <p:cNvSpPr/>
          <p:nvPr/>
        </p:nvSpPr>
        <p:spPr>
          <a:xfrm>
            <a:off x="7159680" y="2673360"/>
            <a:ext cx="760320" cy="174924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7" name=""/>
          <p:cNvSpPr/>
          <p:nvPr/>
        </p:nvSpPr>
        <p:spPr>
          <a:xfrm flipH="1" flipV="1">
            <a:off x="7887960" y="3693960"/>
            <a:ext cx="160200" cy="13680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8" name=""/>
          <p:cNvSpPr/>
          <p:nvPr/>
        </p:nvSpPr>
        <p:spPr>
          <a:xfrm>
            <a:off x="6923160" y="4181400"/>
            <a:ext cx="293760" cy="185760"/>
          </a:xfrm>
          <a:custGeom>
            <a:avLst/>
            <a:gdLst/>
            <a:ahLst/>
            <a:rect l="l" t="t" r="r" b="b"/>
            <a:pathLst>
              <a:path w="378" h="235">
                <a:moveTo>
                  <a:pt x="378" y="110"/>
                </a:moveTo>
                <a:lnTo>
                  <a:pt x="190" y="235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9" name=""/>
          <p:cNvSpPr/>
          <p:nvPr/>
        </p:nvSpPr>
        <p:spPr>
          <a:xfrm>
            <a:off x="7043760" y="2841480"/>
            <a:ext cx="765000" cy="79236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0" name=""/>
          <p:cNvSpPr/>
          <p:nvPr/>
        </p:nvSpPr>
        <p:spPr>
          <a:xfrm>
            <a:off x="6678720" y="3706920"/>
            <a:ext cx="303120" cy="77472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1" name=""/>
          <p:cNvSpPr/>
          <p:nvPr/>
        </p:nvSpPr>
        <p:spPr>
          <a:xfrm>
            <a:off x="7257960" y="2846520"/>
            <a:ext cx="158760" cy="37764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2" name=""/>
          <p:cNvSpPr/>
          <p:nvPr/>
        </p:nvSpPr>
        <p:spPr>
          <a:xfrm>
            <a:off x="6900840" y="3392640"/>
            <a:ext cx="249120" cy="45072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3" name=""/>
          <p:cNvSpPr/>
          <p:nvPr/>
        </p:nvSpPr>
        <p:spPr>
          <a:xfrm>
            <a:off x="6426360" y="3762360"/>
            <a:ext cx="4968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4" name=""/>
          <p:cNvSpPr/>
          <p:nvPr/>
        </p:nvSpPr>
        <p:spPr>
          <a:xfrm>
            <a:off x="5118120" y="2836800"/>
            <a:ext cx="8100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5" name=""/>
          <p:cNvSpPr/>
          <p:nvPr/>
        </p:nvSpPr>
        <p:spPr>
          <a:xfrm flipH="1">
            <a:off x="5567040" y="3228840"/>
            <a:ext cx="66600" cy="730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6" name=""/>
          <p:cNvSpPr/>
          <p:nvPr/>
        </p:nvSpPr>
        <p:spPr>
          <a:xfrm>
            <a:off x="6226200" y="2760840"/>
            <a:ext cx="18576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7" name=""/>
          <p:cNvSpPr/>
          <p:nvPr/>
        </p:nvSpPr>
        <p:spPr>
          <a:xfrm>
            <a:off x="5802480" y="3024360"/>
            <a:ext cx="795240" cy="295200"/>
          </a:xfrm>
          <a:custGeom>
            <a:avLst/>
            <a:gdLst/>
            <a:ahLst/>
            <a:rect l="l" t="t" r="r" b="b"/>
            <a:pathLst>
              <a:path w="1025" h="373">
                <a:moveTo>
                  <a:pt x="0" y="373"/>
                </a:moveTo>
                <a:lnTo>
                  <a:pt x="509" y="166"/>
                </a:lnTo>
                <a:lnTo>
                  <a:pt x="1020" y="127"/>
                </a:lnTo>
                <a:lnTo>
                  <a:pt x="1025" y="0"/>
                </a:lnTo>
                <a:lnTo>
                  <a:pt x="555" y="9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8" name=""/>
          <p:cNvSpPr/>
          <p:nvPr/>
        </p:nvSpPr>
        <p:spPr>
          <a:xfrm>
            <a:off x="5921280" y="2658960"/>
            <a:ext cx="1300320" cy="611280"/>
          </a:xfrm>
          <a:custGeom>
            <a:avLst/>
            <a:gdLst/>
            <a:ahLst/>
            <a:rect l="l" t="t" r="r" b="b"/>
            <a:pathLst>
              <a:path w="1674" h="769">
                <a:moveTo>
                  <a:pt x="1674" y="0"/>
                </a:moveTo>
                <a:lnTo>
                  <a:pt x="1205" y="109"/>
                </a:lnTo>
                <a:lnTo>
                  <a:pt x="699" y="304"/>
                </a:lnTo>
                <a:lnTo>
                  <a:pt x="0" y="76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9" name=""/>
          <p:cNvSpPr/>
          <p:nvPr/>
        </p:nvSpPr>
        <p:spPr>
          <a:xfrm>
            <a:off x="8728200" y="2259000"/>
            <a:ext cx="125280" cy="54000"/>
          </a:xfrm>
          <a:custGeom>
            <a:avLst/>
            <a:gdLst/>
            <a:ahLst/>
            <a:rect l="l" t="t" r="r" b="b"/>
            <a:pathLst>
              <a:path w="162" h="68">
                <a:moveTo>
                  <a:pt x="162" y="39"/>
                </a:moveTo>
                <a:lnTo>
                  <a:pt x="70" y="68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0" name=""/>
          <p:cNvSpPr/>
          <p:nvPr/>
        </p:nvSpPr>
        <p:spPr>
          <a:xfrm flipH="1">
            <a:off x="8106840" y="2282760"/>
            <a:ext cx="57240" cy="185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1" name=""/>
          <p:cNvSpPr/>
          <p:nvPr/>
        </p:nvSpPr>
        <p:spPr>
          <a:xfrm>
            <a:off x="7961400" y="2282760"/>
            <a:ext cx="674640" cy="254160"/>
          </a:xfrm>
          <a:custGeom>
            <a:avLst/>
            <a:gdLst/>
            <a:ahLst/>
            <a:rect l="l" t="t" r="r" b="b"/>
            <a:pathLst>
              <a:path w="871" h="320">
                <a:moveTo>
                  <a:pt x="0" y="320"/>
                </a:moveTo>
                <a:lnTo>
                  <a:pt x="39" y="274"/>
                </a:lnTo>
                <a:lnTo>
                  <a:pt x="194" y="234"/>
                </a:lnTo>
                <a:lnTo>
                  <a:pt x="344" y="245"/>
                </a:lnTo>
                <a:lnTo>
                  <a:pt x="504" y="206"/>
                </a:lnTo>
                <a:lnTo>
                  <a:pt x="590" y="222"/>
                </a:lnTo>
                <a:lnTo>
                  <a:pt x="739" y="274"/>
                </a:lnTo>
                <a:lnTo>
                  <a:pt x="832" y="200"/>
                </a:lnTo>
                <a:lnTo>
                  <a:pt x="866" y="172"/>
                </a:lnTo>
                <a:lnTo>
                  <a:pt x="853" y="114"/>
                </a:lnTo>
                <a:lnTo>
                  <a:pt x="871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2" name=""/>
          <p:cNvSpPr/>
          <p:nvPr/>
        </p:nvSpPr>
        <p:spPr>
          <a:xfrm>
            <a:off x="7678800" y="2863800"/>
            <a:ext cx="676080" cy="345960"/>
          </a:xfrm>
          <a:custGeom>
            <a:avLst/>
            <a:gdLst/>
            <a:ahLst/>
            <a:rect l="l" t="t" r="r" b="b"/>
            <a:pathLst>
              <a:path w="871" h="436">
                <a:moveTo>
                  <a:pt x="871" y="41"/>
                </a:moveTo>
                <a:lnTo>
                  <a:pt x="785" y="0"/>
                </a:lnTo>
                <a:lnTo>
                  <a:pt x="613" y="0"/>
                </a:lnTo>
                <a:lnTo>
                  <a:pt x="91" y="109"/>
                </a:lnTo>
                <a:lnTo>
                  <a:pt x="104" y="321"/>
                </a:lnTo>
                <a:lnTo>
                  <a:pt x="0" y="436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3" name=""/>
          <p:cNvSpPr/>
          <p:nvPr/>
        </p:nvSpPr>
        <p:spPr>
          <a:xfrm>
            <a:off x="7159680" y="2673360"/>
            <a:ext cx="760320" cy="1749240"/>
          </a:xfrm>
          <a:custGeom>
            <a:avLst/>
            <a:gdLst/>
            <a:ahLst/>
            <a:rect l="l" t="t" r="r" b="b"/>
            <a:pathLst>
              <a:path w="983" h="2203">
                <a:moveTo>
                  <a:pt x="983" y="0"/>
                </a:moveTo>
                <a:lnTo>
                  <a:pt x="839" y="109"/>
                </a:lnTo>
                <a:lnTo>
                  <a:pt x="759" y="303"/>
                </a:lnTo>
                <a:lnTo>
                  <a:pt x="569" y="602"/>
                </a:lnTo>
                <a:lnTo>
                  <a:pt x="506" y="790"/>
                </a:lnTo>
                <a:lnTo>
                  <a:pt x="183" y="1142"/>
                </a:lnTo>
                <a:lnTo>
                  <a:pt x="86" y="1382"/>
                </a:lnTo>
                <a:lnTo>
                  <a:pt x="97" y="1612"/>
                </a:lnTo>
                <a:lnTo>
                  <a:pt x="6" y="2047"/>
                </a:lnTo>
                <a:lnTo>
                  <a:pt x="0" y="220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4" name=""/>
          <p:cNvSpPr/>
          <p:nvPr/>
        </p:nvSpPr>
        <p:spPr>
          <a:xfrm>
            <a:off x="6923160" y="4181400"/>
            <a:ext cx="293760" cy="185760"/>
          </a:xfrm>
          <a:custGeom>
            <a:avLst/>
            <a:gdLst/>
            <a:ahLst/>
            <a:rect l="l" t="t" r="r" b="b"/>
            <a:pathLst>
              <a:path w="378" h="235">
                <a:moveTo>
                  <a:pt x="378" y="110"/>
                </a:moveTo>
                <a:lnTo>
                  <a:pt x="190" y="235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5" name=""/>
          <p:cNvSpPr/>
          <p:nvPr/>
        </p:nvSpPr>
        <p:spPr>
          <a:xfrm>
            <a:off x="7043760" y="2841480"/>
            <a:ext cx="765000" cy="792360"/>
          </a:xfrm>
          <a:custGeom>
            <a:avLst/>
            <a:gdLst/>
            <a:ahLst/>
            <a:rect l="l" t="t" r="r" b="b"/>
            <a:pathLst>
              <a:path w="988" h="999">
                <a:moveTo>
                  <a:pt x="988" y="0"/>
                </a:moveTo>
                <a:lnTo>
                  <a:pt x="884" y="167"/>
                </a:lnTo>
                <a:lnTo>
                  <a:pt x="803" y="350"/>
                </a:lnTo>
                <a:lnTo>
                  <a:pt x="443" y="678"/>
                </a:lnTo>
                <a:lnTo>
                  <a:pt x="156" y="981"/>
                </a:lnTo>
                <a:lnTo>
                  <a:pt x="0" y="99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6" name=""/>
          <p:cNvSpPr/>
          <p:nvPr/>
        </p:nvSpPr>
        <p:spPr>
          <a:xfrm>
            <a:off x="6678720" y="3706920"/>
            <a:ext cx="303120" cy="774720"/>
          </a:xfrm>
          <a:custGeom>
            <a:avLst/>
            <a:gdLst/>
            <a:ahLst/>
            <a:rect l="l" t="t" r="r" b="b"/>
            <a:pathLst>
              <a:path w="393" h="976">
                <a:moveTo>
                  <a:pt x="0" y="976"/>
                </a:moveTo>
                <a:lnTo>
                  <a:pt x="138" y="861"/>
                </a:lnTo>
                <a:lnTo>
                  <a:pt x="161" y="666"/>
                </a:lnTo>
                <a:lnTo>
                  <a:pt x="249" y="219"/>
                </a:lnTo>
                <a:lnTo>
                  <a:pt x="393" y="70"/>
                </a:lnTo>
                <a:lnTo>
                  <a:pt x="393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7" name=""/>
          <p:cNvSpPr/>
          <p:nvPr/>
        </p:nvSpPr>
        <p:spPr>
          <a:xfrm>
            <a:off x="7257960" y="2846520"/>
            <a:ext cx="158760" cy="377640"/>
          </a:xfrm>
          <a:custGeom>
            <a:avLst/>
            <a:gdLst/>
            <a:ahLst/>
            <a:rect l="l" t="t" r="r" b="b"/>
            <a:pathLst>
              <a:path w="204" h="477">
                <a:moveTo>
                  <a:pt x="204" y="0"/>
                </a:moveTo>
                <a:lnTo>
                  <a:pt x="0" y="28"/>
                </a:lnTo>
                <a:lnTo>
                  <a:pt x="23" y="47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8" name=""/>
          <p:cNvSpPr/>
          <p:nvPr/>
        </p:nvSpPr>
        <p:spPr>
          <a:xfrm>
            <a:off x="6900840" y="3392640"/>
            <a:ext cx="249120" cy="450720"/>
          </a:xfrm>
          <a:custGeom>
            <a:avLst/>
            <a:gdLst/>
            <a:ahLst/>
            <a:rect l="l" t="t" r="r" b="b"/>
            <a:pathLst>
              <a:path w="321" h="568">
                <a:moveTo>
                  <a:pt x="0" y="568"/>
                </a:moveTo>
                <a:lnTo>
                  <a:pt x="11" y="466"/>
                </a:lnTo>
                <a:lnTo>
                  <a:pt x="177" y="352"/>
                </a:lnTo>
                <a:lnTo>
                  <a:pt x="321" y="41"/>
                </a:lnTo>
                <a:lnTo>
                  <a:pt x="315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9" name=""/>
          <p:cNvSpPr/>
          <p:nvPr/>
        </p:nvSpPr>
        <p:spPr>
          <a:xfrm>
            <a:off x="6426360" y="3762360"/>
            <a:ext cx="4968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0" name=""/>
          <p:cNvSpPr/>
          <p:nvPr/>
        </p:nvSpPr>
        <p:spPr>
          <a:xfrm>
            <a:off x="6234120" y="3435480"/>
            <a:ext cx="262080" cy="93348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1" name=""/>
          <p:cNvSpPr/>
          <p:nvPr/>
        </p:nvSpPr>
        <p:spPr>
          <a:xfrm>
            <a:off x="5051520" y="1117440"/>
            <a:ext cx="14040" cy="325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2" name=""/>
          <p:cNvSpPr/>
          <p:nvPr/>
        </p:nvSpPr>
        <p:spPr>
          <a:xfrm>
            <a:off x="3838680" y="1209600"/>
            <a:ext cx="1006200" cy="1820880"/>
          </a:xfrm>
          <a:custGeom>
            <a:avLst/>
            <a:gdLst/>
            <a:ahLst/>
            <a:rect l="l" t="t" r="r" b="b"/>
            <a:pathLst>
              <a:path w="1298" h="2295">
                <a:moveTo>
                  <a:pt x="1205" y="0"/>
                </a:moveTo>
                <a:lnTo>
                  <a:pt x="1262" y="136"/>
                </a:lnTo>
                <a:lnTo>
                  <a:pt x="1298" y="286"/>
                </a:lnTo>
                <a:lnTo>
                  <a:pt x="975" y="401"/>
                </a:lnTo>
                <a:lnTo>
                  <a:pt x="946" y="487"/>
                </a:lnTo>
                <a:lnTo>
                  <a:pt x="846" y="573"/>
                </a:lnTo>
                <a:lnTo>
                  <a:pt x="466" y="882"/>
                </a:lnTo>
                <a:lnTo>
                  <a:pt x="79" y="1219"/>
                </a:lnTo>
                <a:lnTo>
                  <a:pt x="136" y="1477"/>
                </a:lnTo>
                <a:lnTo>
                  <a:pt x="0" y="2008"/>
                </a:lnTo>
                <a:lnTo>
                  <a:pt x="86" y="229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3" name=""/>
          <p:cNvSpPr/>
          <p:nvPr/>
        </p:nvSpPr>
        <p:spPr>
          <a:xfrm>
            <a:off x="3943440" y="1403280"/>
            <a:ext cx="177840" cy="46692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4" name=""/>
          <p:cNvSpPr/>
          <p:nvPr/>
        </p:nvSpPr>
        <p:spPr>
          <a:xfrm>
            <a:off x="4816440" y="1328760"/>
            <a:ext cx="477720" cy="30168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5" name=""/>
          <p:cNvSpPr/>
          <p:nvPr/>
        </p:nvSpPr>
        <p:spPr>
          <a:xfrm>
            <a:off x="4809960" y="1300320"/>
            <a:ext cx="3214800" cy="860400"/>
          </a:xfrm>
          <a:custGeom>
            <a:avLst/>
            <a:gdLst/>
            <a:ahLst/>
            <a:rect l="l" t="t" r="r" b="b"/>
            <a:pathLst>
              <a:path w="4145" h="1083">
                <a:moveTo>
                  <a:pt x="0" y="0"/>
                </a:moveTo>
                <a:lnTo>
                  <a:pt x="322" y="180"/>
                </a:lnTo>
                <a:lnTo>
                  <a:pt x="1283" y="302"/>
                </a:lnTo>
                <a:lnTo>
                  <a:pt x="1900" y="423"/>
                </a:lnTo>
                <a:lnTo>
                  <a:pt x="2660" y="431"/>
                </a:lnTo>
                <a:lnTo>
                  <a:pt x="2825" y="495"/>
                </a:lnTo>
                <a:lnTo>
                  <a:pt x="2933" y="395"/>
                </a:lnTo>
                <a:lnTo>
                  <a:pt x="3047" y="359"/>
                </a:lnTo>
                <a:lnTo>
                  <a:pt x="3908" y="330"/>
                </a:lnTo>
                <a:lnTo>
                  <a:pt x="3958" y="345"/>
                </a:lnTo>
                <a:lnTo>
                  <a:pt x="4015" y="409"/>
                </a:lnTo>
                <a:lnTo>
                  <a:pt x="4066" y="553"/>
                </a:lnTo>
                <a:lnTo>
                  <a:pt x="4101" y="969"/>
                </a:lnTo>
                <a:lnTo>
                  <a:pt x="4145" y="108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6" name=""/>
          <p:cNvSpPr/>
          <p:nvPr/>
        </p:nvSpPr>
        <p:spPr>
          <a:xfrm>
            <a:off x="4187880" y="1654200"/>
            <a:ext cx="961920" cy="1598760"/>
          </a:xfrm>
          <a:custGeom>
            <a:avLst/>
            <a:gdLst/>
            <a:ahLst/>
            <a:rect l="l" t="t" r="r" b="b"/>
            <a:pathLst>
              <a:path w="1240" h="2015">
                <a:moveTo>
                  <a:pt x="71" y="0"/>
                </a:moveTo>
                <a:lnTo>
                  <a:pt x="0" y="108"/>
                </a:lnTo>
                <a:lnTo>
                  <a:pt x="50" y="287"/>
                </a:lnTo>
                <a:lnTo>
                  <a:pt x="272" y="574"/>
                </a:lnTo>
                <a:lnTo>
                  <a:pt x="294" y="681"/>
                </a:lnTo>
                <a:lnTo>
                  <a:pt x="537" y="1011"/>
                </a:lnTo>
                <a:lnTo>
                  <a:pt x="717" y="1004"/>
                </a:lnTo>
                <a:lnTo>
                  <a:pt x="760" y="961"/>
                </a:lnTo>
                <a:lnTo>
                  <a:pt x="796" y="947"/>
                </a:lnTo>
                <a:lnTo>
                  <a:pt x="853" y="990"/>
                </a:lnTo>
                <a:lnTo>
                  <a:pt x="925" y="997"/>
                </a:lnTo>
                <a:lnTo>
                  <a:pt x="953" y="1126"/>
                </a:lnTo>
                <a:lnTo>
                  <a:pt x="1147" y="1320"/>
                </a:lnTo>
                <a:lnTo>
                  <a:pt x="1118" y="1477"/>
                </a:lnTo>
                <a:lnTo>
                  <a:pt x="1204" y="1542"/>
                </a:lnTo>
                <a:lnTo>
                  <a:pt x="1176" y="1664"/>
                </a:lnTo>
                <a:lnTo>
                  <a:pt x="1118" y="1736"/>
                </a:lnTo>
                <a:lnTo>
                  <a:pt x="1025" y="1786"/>
                </a:lnTo>
                <a:lnTo>
                  <a:pt x="1118" y="1922"/>
                </a:lnTo>
                <a:lnTo>
                  <a:pt x="1240" y="201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7" name=""/>
          <p:cNvSpPr/>
          <p:nvPr/>
        </p:nvSpPr>
        <p:spPr>
          <a:xfrm>
            <a:off x="4971960" y="1608120"/>
            <a:ext cx="189000" cy="98424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8" name=""/>
          <p:cNvSpPr/>
          <p:nvPr/>
        </p:nvSpPr>
        <p:spPr>
          <a:xfrm>
            <a:off x="3795840" y="2905200"/>
            <a:ext cx="852480" cy="793800"/>
          </a:xfrm>
          <a:custGeom>
            <a:avLst/>
            <a:gdLst/>
            <a:ahLst/>
            <a:rect l="l" t="t" r="r" b="b"/>
            <a:pathLst>
              <a:path w="1097" h="999">
                <a:moveTo>
                  <a:pt x="172" y="0"/>
                </a:moveTo>
                <a:lnTo>
                  <a:pt x="138" y="149"/>
                </a:lnTo>
                <a:lnTo>
                  <a:pt x="93" y="211"/>
                </a:lnTo>
                <a:lnTo>
                  <a:pt x="109" y="315"/>
                </a:lnTo>
                <a:lnTo>
                  <a:pt x="0" y="373"/>
                </a:lnTo>
                <a:lnTo>
                  <a:pt x="36" y="563"/>
                </a:lnTo>
                <a:lnTo>
                  <a:pt x="161" y="608"/>
                </a:lnTo>
                <a:lnTo>
                  <a:pt x="448" y="843"/>
                </a:lnTo>
                <a:lnTo>
                  <a:pt x="740" y="900"/>
                </a:lnTo>
                <a:lnTo>
                  <a:pt x="1097" y="99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9" name=""/>
          <p:cNvSpPr/>
          <p:nvPr/>
        </p:nvSpPr>
        <p:spPr>
          <a:xfrm>
            <a:off x="4570560" y="3398760"/>
            <a:ext cx="1349280" cy="851040"/>
          </a:xfrm>
          <a:custGeom>
            <a:avLst/>
            <a:gdLst/>
            <a:ahLst/>
            <a:rect l="l" t="t" r="r" b="b"/>
            <a:pathLst>
              <a:path w="1740" h="1072">
                <a:moveTo>
                  <a:pt x="0" y="0"/>
                </a:moveTo>
                <a:lnTo>
                  <a:pt x="138" y="533"/>
                </a:lnTo>
                <a:lnTo>
                  <a:pt x="419" y="665"/>
                </a:lnTo>
                <a:lnTo>
                  <a:pt x="740" y="603"/>
                </a:lnTo>
                <a:lnTo>
                  <a:pt x="1740" y="107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0" name=""/>
          <p:cNvSpPr/>
          <p:nvPr/>
        </p:nvSpPr>
        <p:spPr>
          <a:xfrm>
            <a:off x="5197320" y="2203560"/>
            <a:ext cx="88920" cy="4143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1" name=""/>
          <p:cNvSpPr/>
          <p:nvPr/>
        </p:nvSpPr>
        <p:spPr>
          <a:xfrm>
            <a:off x="5029200" y="2560680"/>
            <a:ext cx="1187280" cy="100944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2" name=""/>
          <p:cNvSpPr/>
          <p:nvPr/>
        </p:nvSpPr>
        <p:spPr>
          <a:xfrm>
            <a:off x="5100480" y="2610000"/>
            <a:ext cx="1578240" cy="71424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3" name=""/>
          <p:cNvSpPr/>
          <p:nvPr/>
        </p:nvSpPr>
        <p:spPr>
          <a:xfrm>
            <a:off x="5559480" y="3041640"/>
            <a:ext cx="136440" cy="27792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4" name=""/>
          <p:cNvSpPr/>
          <p:nvPr/>
        </p:nvSpPr>
        <p:spPr>
          <a:xfrm flipV="1">
            <a:off x="5587920" y="3925800"/>
            <a:ext cx="419040" cy="217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5" name=""/>
          <p:cNvSpPr/>
          <p:nvPr/>
        </p:nvSpPr>
        <p:spPr>
          <a:xfrm flipH="1" flipV="1">
            <a:off x="5735160" y="4074840"/>
            <a:ext cx="236520" cy="74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6" name=""/>
          <p:cNvSpPr/>
          <p:nvPr/>
        </p:nvSpPr>
        <p:spPr>
          <a:xfrm>
            <a:off x="6211800" y="2936880"/>
            <a:ext cx="289080" cy="56520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7" name=""/>
          <p:cNvSpPr/>
          <p:nvPr/>
        </p:nvSpPr>
        <p:spPr>
          <a:xfrm>
            <a:off x="5919840" y="3292560"/>
            <a:ext cx="328680" cy="28728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8" name=""/>
          <p:cNvSpPr/>
          <p:nvPr/>
        </p:nvSpPr>
        <p:spPr>
          <a:xfrm>
            <a:off x="6051600" y="3470400"/>
            <a:ext cx="979560" cy="22860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9" name=""/>
          <p:cNvSpPr/>
          <p:nvPr/>
        </p:nvSpPr>
        <p:spPr>
          <a:xfrm>
            <a:off x="6572160" y="3433680"/>
            <a:ext cx="154080" cy="14616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0" name=""/>
          <p:cNvSpPr/>
          <p:nvPr/>
        </p:nvSpPr>
        <p:spPr>
          <a:xfrm>
            <a:off x="5945040" y="2573280"/>
            <a:ext cx="1214640" cy="68904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1" name=""/>
          <p:cNvSpPr/>
          <p:nvPr/>
        </p:nvSpPr>
        <p:spPr>
          <a:xfrm>
            <a:off x="6270480" y="1695600"/>
            <a:ext cx="679680" cy="56808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2" name=""/>
          <p:cNvSpPr/>
          <p:nvPr/>
        </p:nvSpPr>
        <p:spPr>
          <a:xfrm>
            <a:off x="6273720" y="1695600"/>
            <a:ext cx="1028880" cy="390240"/>
          </a:xfrm>
          <a:custGeom>
            <a:avLst/>
            <a:gdLst/>
            <a:ahLst/>
            <a:rect l="l" t="t" r="r" b="b"/>
            <a:pathLst>
              <a:path w="1325" h="493">
                <a:moveTo>
                  <a:pt x="0" y="0"/>
                </a:moveTo>
                <a:lnTo>
                  <a:pt x="241" y="269"/>
                </a:lnTo>
                <a:lnTo>
                  <a:pt x="418" y="274"/>
                </a:lnTo>
                <a:lnTo>
                  <a:pt x="465" y="373"/>
                </a:lnTo>
                <a:lnTo>
                  <a:pt x="562" y="407"/>
                </a:lnTo>
                <a:lnTo>
                  <a:pt x="838" y="407"/>
                </a:lnTo>
                <a:lnTo>
                  <a:pt x="1044" y="493"/>
                </a:lnTo>
                <a:lnTo>
                  <a:pt x="1325" y="38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3" name=""/>
          <p:cNvSpPr/>
          <p:nvPr/>
        </p:nvSpPr>
        <p:spPr>
          <a:xfrm>
            <a:off x="7974000" y="1820880"/>
            <a:ext cx="590400" cy="10152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4" name=""/>
          <p:cNvSpPr/>
          <p:nvPr/>
        </p:nvSpPr>
        <p:spPr>
          <a:xfrm>
            <a:off x="7858080" y="1908000"/>
            <a:ext cx="531720" cy="45108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5" name=""/>
          <p:cNvSpPr/>
          <p:nvPr/>
        </p:nvSpPr>
        <p:spPr>
          <a:xfrm>
            <a:off x="7923240" y="2190600"/>
            <a:ext cx="868320" cy="547920"/>
          </a:xfrm>
          <a:custGeom>
            <a:avLst/>
            <a:gdLst/>
            <a:ahLst/>
            <a:rect l="l" t="t" r="r" b="b"/>
            <a:pathLst>
              <a:path w="1119" h="688">
                <a:moveTo>
                  <a:pt x="1119" y="0"/>
                </a:moveTo>
                <a:lnTo>
                  <a:pt x="1004" y="97"/>
                </a:lnTo>
                <a:lnTo>
                  <a:pt x="832" y="125"/>
                </a:lnTo>
                <a:lnTo>
                  <a:pt x="707" y="21"/>
                </a:lnTo>
                <a:lnTo>
                  <a:pt x="563" y="97"/>
                </a:lnTo>
                <a:lnTo>
                  <a:pt x="493" y="39"/>
                </a:lnTo>
                <a:lnTo>
                  <a:pt x="190" y="143"/>
                </a:lnTo>
                <a:lnTo>
                  <a:pt x="92" y="251"/>
                </a:lnTo>
                <a:lnTo>
                  <a:pt x="52" y="412"/>
                </a:lnTo>
                <a:lnTo>
                  <a:pt x="0" y="613"/>
                </a:lnTo>
                <a:lnTo>
                  <a:pt x="24" y="68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6" name=""/>
          <p:cNvSpPr/>
          <p:nvPr/>
        </p:nvSpPr>
        <p:spPr>
          <a:xfrm>
            <a:off x="6458040" y="2282760"/>
            <a:ext cx="2293920" cy="159876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7" name=""/>
          <p:cNvSpPr/>
          <p:nvPr/>
        </p:nvSpPr>
        <p:spPr>
          <a:xfrm>
            <a:off x="7297560" y="1998720"/>
            <a:ext cx="373320" cy="48888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8" name=""/>
          <p:cNvSpPr/>
          <p:nvPr/>
        </p:nvSpPr>
        <p:spPr>
          <a:xfrm>
            <a:off x="6937200" y="2195640"/>
            <a:ext cx="195480" cy="341280"/>
          </a:xfrm>
          <a:custGeom>
            <a:avLst/>
            <a:gdLst/>
            <a:ahLst/>
            <a:rect l="l" t="t" r="r" b="b"/>
            <a:pathLst>
              <a:path w="252" h="430">
                <a:moveTo>
                  <a:pt x="39" y="131"/>
                </a:moveTo>
                <a:lnTo>
                  <a:pt x="5" y="63"/>
                </a:lnTo>
                <a:lnTo>
                  <a:pt x="0" y="29"/>
                </a:lnTo>
                <a:lnTo>
                  <a:pt x="28" y="6"/>
                </a:lnTo>
                <a:lnTo>
                  <a:pt x="173" y="0"/>
                </a:lnTo>
                <a:lnTo>
                  <a:pt x="247" y="373"/>
                </a:lnTo>
                <a:lnTo>
                  <a:pt x="218" y="430"/>
                </a:lnTo>
                <a:lnTo>
                  <a:pt x="132" y="355"/>
                </a:lnTo>
                <a:lnTo>
                  <a:pt x="161" y="149"/>
                </a:lnTo>
                <a:lnTo>
                  <a:pt x="252" y="10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9" name=""/>
          <p:cNvSpPr/>
          <p:nvPr/>
        </p:nvSpPr>
        <p:spPr>
          <a:xfrm>
            <a:off x="7105680" y="2400480"/>
            <a:ext cx="33336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0" name=""/>
          <p:cNvSpPr/>
          <p:nvPr/>
        </p:nvSpPr>
        <p:spPr>
          <a:xfrm>
            <a:off x="7345440" y="2590920"/>
            <a:ext cx="160200" cy="82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1" name=""/>
          <p:cNvSpPr/>
          <p:nvPr/>
        </p:nvSpPr>
        <p:spPr>
          <a:xfrm>
            <a:off x="8097840" y="2481120"/>
            <a:ext cx="355680" cy="8748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2" name=""/>
          <p:cNvSpPr/>
          <p:nvPr/>
        </p:nvSpPr>
        <p:spPr>
          <a:xfrm>
            <a:off x="6345360" y="2568600"/>
            <a:ext cx="2108160" cy="1844640"/>
          </a:xfrm>
          <a:custGeom>
            <a:avLst/>
            <a:gdLst/>
            <a:ahLst/>
            <a:rect l="l" t="t" r="r" b="b"/>
            <a:pathLst>
              <a:path w="2719" h="2324">
                <a:moveTo>
                  <a:pt x="2719" y="0"/>
                </a:moveTo>
                <a:lnTo>
                  <a:pt x="2644" y="70"/>
                </a:lnTo>
                <a:lnTo>
                  <a:pt x="2524" y="127"/>
                </a:lnTo>
                <a:lnTo>
                  <a:pt x="2433" y="321"/>
                </a:lnTo>
                <a:lnTo>
                  <a:pt x="2409" y="402"/>
                </a:lnTo>
                <a:lnTo>
                  <a:pt x="2370" y="516"/>
                </a:lnTo>
                <a:lnTo>
                  <a:pt x="2305" y="678"/>
                </a:lnTo>
                <a:lnTo>
                  <a:pt x="2289" y="678"/>
                </a:lnTo>
                <a:lnTo>
                  <a:pt x="2226" y="861"/>
                </a:lnTo>
                <a:lnTo>
                  <a:pt x="2099" y="999"/>
                </a:lnTo>
                <a:lnTo>
                  <a:pt x="2047" y="1017"/>
                </a:lnTo>
                <a:lnTo>
                  <a:pt x="1755" y="1400"/>
                </a:lnTo>
                <a:lnTo>
                  <a:pt x="1692" y="1429"/>
                </a:lnTo>
                <a:lnTo>
                  <a:pt x="1301" y="1658"/>
                </a:lnTo>
                <a:lnTo>
                  <a:pt x="1079" y="1768"/>
                </a:lnTo>
                <a:lnTo>
                  <a:pt x="769" y="1992"/>
                </a:lnTo>
                <a:lnTo>
                  <a:pt x="717" y="1992"/>
                </a:lnTo>
                <a:lnTo>
                  <a:pt x="167" y="2123"/>
                </a:lnTo>
                <a:lnTo>
                  <a:pt x="0" y="232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3" name=""/>
          <p:cNvSpPr/>
          <p:nvPr/>
        </p:nvSpPr>
        <p:spPr>
          <a:xfrm>
            <a:off x="6033960" y="2522520"/>
            <a:ext cx="1549440" cy="185904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4" name=""/>
          <p:cNvSpPr/>
          <p:nvPr/>
        </p:nvSpPr>
        <p:spPr>
          <a:xfrm>
            <a:off x="6478560" y="2583000"/>
            <a:ext cx="666720" cy="1593720"/>
          </a:xfrm>
          <a:custGeom>
            <a:avLst/>
            <a:gdLst/>
            <a:ahLst/>
            <a:rect l="l" t="t" r="r" b="b"/>
            <a:pathLst>
              <a:path w="860" h="2008">
                <a:moveTo>
                  <a:pt x="860" y="0"/>
                </a:moveTo>
                <a:lnTo>
                  <a:pt x="803" y="493"/>
                </a:lnTo>
                <a:lnTo>
                  <a:pt x="746" y="516"/>
                </a:lnTo>
                <a:lnTo>
                  <a:pt x="688" y="722"/>
                </a:lnTo>
                <a:lnTo>
                  <a:pt x="654" y="746"/>
                </a:lnTo>
                <a:lnTo>
                  <a:pt x="470" y="1176"/>
                </a:lnTo>
                <a:lnTo>
                  <a:pt x="269" y="1434"/>
                </a:lnTo>
                <a:lnTo>
                  <a:pt x="34" y="1617"/>
                </a:lnTo>
                <a:lnTo>
                  <a:pt x="63" y="1721"/>
                </a:lnTo>
                <a:lnTo>
                  <a:pt x="0" y="200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5" name=""/>
          <p:cNvSpPr/>
          <p:nvPr/>
        </p:nvSpPr>
        <p:spPr>
          <a:xfrm>
            <a:off x="7996320" y="2617920"/>
            <a:ext cx="531720" cy="17460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6" name=""/>
          <p:cNvSpPr/>
          <p:nvPr/>
        </p:nvSpPr>
        <p:spPr>
          <a:xfrm>
            <a:off x="7764480" y="2863800"/>
            <a:ext cx="431640" cy="255600"/>
          </a:xfrm>
          <a:custGeom>
            <a:avLst/>
            <a:gdLst/>
            <a:ahLst/>
            <a:rect l="l" t="t" r="r" b="b"/>
            <a:pathLst>
              <a:path w="558" h="321">
                <a:moveTo>
                  <a:pt x="558" y="0"/>
                </a:moveTo>
                <a:lnTo>
                  <a:pt x="443" y="281"/>
                </a:lnTo>
                <a:lnTo>
                  <a:pt x="264" y="276"/>
                </a:lnTo>
                <a:lnTo>
                  <a:pt x="167" y="315"/>
                </a:lnTo>
                <a:lnTo>
                  <a:pt x="0" y="32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7" name=""/>
          <p:cNvSpPr/>
          <p:nvPr/>
        </p:nvSpPr>
        <p:spPr>
          <a:xfrm>
            <a:off x="7732800" y="2533680"/>
            <a:ext cx="83880" cy="41256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8" name=""/>
          <p:cNvSpPr/>
          <p:nvPr/>
        </p:nvSpPr>
        <p:spPr>
          <a:xfrm>
            <a:off x="7608960" y="2583000"/>
            <a:ext cx="33336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9" name=""/>
          <p:cNvSpPr/>
          <p:nvPr/>
        </p:nvSpPr>
        <p:spPr>
          <a:xfrm flipV="1">
            <a:off x="7120080" y="4427280"/>
            <a:ext cx="3960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0" name=""/>
          <p:cNvSpPr/>
          <p:nvPr/>
        </p:nvSpPr>
        <p:spPr>
          <a:xfrm>
            <a:off x="6927840" y="3606840"/>
            <a:ext cx="1071720" cy="377640"/>
          </a:xfrm>
          <a:custGeom>
            <a:avLst/>
            <a:gdLst/>
            <a:ahLst/>
            <a:rect l="l" t="t" r="r" b="b"/>
            <a:pathLst>
              <a:path w="1382" h="475">
                <a:moveTo>
                  <a:pt x="1382" y="0"/>
                </a:moveTo>
                <a:lnTo>
                  <a:pt x="1153" y="154"/>
                </a:lnTo>
                <a:lnTo>
                  <a:pt x="975" y="195"/>
                </a:lnTo>
                <a:lnTo>
                  <a:pt x="522" y="281"/>
                </a:lnTo>
                <a:lnTo>
                  <a:pt x="230" y="470"/>
                </a:lnTo>
                <a:lnTo>
                  <a:pt x="0" y="47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1" name=""/>
          <p:cNvSpPr/>
          <p:nvPr/>
        </p:nvSpPr>
        <p:spPr>
          <a:xfrm>
            <a:off x="6572160" y="3633840"/>
            <a:ext cx="1182600" cy="34272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2" name=""/>
          <p:cNvSpPr/>
          <p:nvPr/>
        </p:nvSpPr>
        <p:spPr>
          <a:xfrm>
            <a:off x="7502400" y="3479760"/>
            <a:ext cx="8100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3" name=""/>
          <p:cNvSpPr/>
          <p:nvPr/>
        </p:nvSpPr>
        <p:spPr>
          <a:xfrm>
            <a:off x="7754760" y="3652920"/>
            <a:ext cx="61920" cy="8100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4" name=""/>
          <p:cNvSpPr/>
          <p:nvPr/>
        </p:nvSpPr>
        <p:spPr>
          <a:xfrm>
            <a:off x="7470720" y="3584520"/>
            <a:ext cx="22320" cy="9540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5" name=""/>
          <p:cNvSpPr/>
          <p:nvPr/>
        </p:nvSpPr>
        <p:spPr>
          <a:xfrm>
            <a:off x="7031160" y="3870360"/>
            <a:ext cx="279360" cy="49212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6" name=""/>
          <p:cNvSpPr/>
          <p:nvPr/>
        </p:nvSpPr>
        <p:spPr>
          <a:xfrm>
            <a:off x="6545160" y="2738520"/>
            <a:ext cx="1157400" cy="115092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7" name=""/>
          <p:cNvSpPr/>
          <p:nvPr/>
        </p:nvSpPr>
        <p:spPr>
          <a:xfrm>
            <a:off x="6145200" y="4667400"/>
            <a:ext cx="39600" cy="918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8" name=""/>
          <p:cNvSpPr/>
          <p:nvPr/>
        </p:nvSpPr>
        <p:spPr>
          <a:xfrm>
            <a:off x="6078600" y="4276800"/>
            <a:ext cx="379440" cy="46980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9" name=""/>
          <p:cNvSpPr/>
          <p:nvPr/>
        </p:nvSpPr>
        <p:spPr>
          <a:xfrm>
            <a:off x="6683400" y="3379680"/>
            <a:ext cx="701640" cy="102420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0" name=""/>
          <p:cNvSpPr/>
          <p:nvPr/>
        </p:nvSpPr>
        <p:spPr>
          <a:xfrm>
            <a:off x="6843600" y="3011400"/>
            <a:ext cx="266760" cy="523800"/>
          </a:xfrm>
          <a:custGeom>
            <a:avLst/>
            <a:gdLst/>
            <a:ahLst/>
            <a:rect l="l" t="t" r="r" b="b"/>
            <a:pathLst>
              <a:path w="344" h="659">
                <a:moveTo>
                  <a:pt x="344" y="50"/>
                </a:moveTo>
                <a:lnTo>
                  <a:pt x="281" y="62"/>
                </a:lnTo>
                <a:lnTo>
                  <a:pt x="200" y="0"/>
                </a:lnTo>
                <a:lnTo>
                  <a:pt x="184" y="159"/>
                </a:lnTo>
                <a:lnTo>
                  <a:pt x="0" y="65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1" name=""/>
          <p:cNvSpPr/>
          <p:nvPr/>
        </p:nvSpPr>
        <p:spPr>
          <a:xfrm>
            <a:off x="7264440" y="2782800"/>
            <a:ext cx="41400" cy="37800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2" name=""/>
          <p:cNvSpPr/>
          <p:nvPr/>
        </p:nvSpPr>
        <p:spPr>
          <a:xfrm flipH="1" flipV="1">
            <a:off x="7342200" y="3187440"/>
            <a:ext cx="6192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3" name=""/>
          <p:cNvSpPr/>
          <p:nvPr/>
        </p:nvSpPr>
        <p:spPr>
          <a:xfrm>
            <a:off x="6737400" y="2932200"/>
            <a:ext cx="927000" cy="147168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4" name=""/>
          <p:cNvSpPr/>
          <p:nvPr/>
        </p:nvSpPr>
        <p:spPr>
          <a:xfrm>
            <a:off x="6648480" y="3402000"/>
            <a:ext cx="735120" cy="851040"/>
          </a:xfrm>
          <a:custGeom>
            <a:avLst/>
            <a:gdLst/>
            <a:ahLst/>
            <a:rect l="l" t="t" r="r" b="b"/>
            <a:pathLst>
              <a:path w="948" h="1072">
                <a:moveTo>
                  <a:pt x="0" y="1072"/>
                </a:moveTo>
                <a:lnTo>
                  <a:pt x="172" y="1061"/>
                </a:lnTo>
                <a:lnTo>
                  <a:pt x="193" y="855"/>
                </a:lnTo>
                <a:lnTo>
                  <a:pt x="263" y="740"/>
                </a:lnTo>
                <a:lnTo>
                  <a:pt x="383" y="625"/>
                </a:lnTo>
                <a:lnTo>
                  <a:pt x="489" y="475"/>
                </a:lnTo>
                <a:lnTo>
                  <a:pt x="649" y="355"/>
                </a:lnTo>
                <a:lnTo>
                  <a:pt x="826" y="172"/>
                </a:lnTo>
                <a:lnTo>
                  <a:pt x="948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5" name=""/>
          <p:cNvSpPr/>
          <p:nvPr/>
        </p:nvSpPr>
        <p:spPr>
          <a:xfrm>
            <a:off x="5264280" y="3935520"/>
            <a:ext cx="974520" cy="39024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6" name=""/>
          <p:cNvSpPr/>
          <p:nvPr/>
        </p:nvSpPr>
        <p:spPr>
          <a:xfrm>
            <a:off x="6234120" y="3435480"/>
            <a:ext cx="262080" cy="933480"/>
          </a:xfrm>
          <a:custGeom>
            <a:avLst/>
            <a:gdLst/>
            <a:ahLst/>
            <a:rect l="l" t="t" r="r" b="b"/>
            <a:pathLst>
              <a:path w="338" h="1176">
                <a:moveTo>
                  <a:pt x="0" y="0"/>
                </a:moveTo>
                <a:lnTo>
                  <a:pt x="122" y="667"/>
                </a:lnTo>
                <a:lnTo>
                  <a:pt x="302" y="925"/>
                </a:lnTo>
                <a:lnTo>
                  <a:pt x="287" y="1090"/>
                </a:lnTo>
                <a:lnTo>
                  <a:pt x="338" y="1176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7" name=""/>
          <p:cNvSpPr/>
          <p:nvPr/>
        </p:nvSpPr>
        <p:spPr>
          <a:xfrm>
            <a:off x="5051520" y="1117440"/>
            <a:ext cx="14040" cy="325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8" name=""/>
          <p:cNvSpPr/>
          <p:nvPr/>
        </p:nvSpPr>
        <p:spPr>
          <a:xfrm>
            <a:off x="3838680" y="1209600"/>
            <a:ext cx="1006200" cy="1820880"/>
          </a:xfrm>
          <a:custGeom>
            <a:avLst/>
            <a:gdLst/>
            <a:ahLst/>
            <a:rect l="l" t="t" r="r" b="b"/>
            <a:pathLst>
              <a:path w="1298" h="2295">
                <a:moveTo>
                  <a:pt x="1205" y="0"/>
                </a:moveTo>
                <a:lnTo>
                  <a:pt x="1262" y="136"/>
                </a:lnTo>
                <a:lnTo>
                  <a:pt x="1298" y="286"/>
                </a:lnTo>
                <a:lnTo>
                  <a:pt x="975" y="401"/>
                </a:lnTo>
                <a:lnTo>
                  <a:pt x="946" y="487"/>
                </a:lnTo>
                <a:lnTo>
                  <a:pt x="846" y="573"/>
                </a:lnTo>
                <a:lnTo>
                  <a:pt x="466" y="882"/>
                </a:lnTo>
                <a:lnTo>
                  <a:pt x="79" y="1219"/>
                </a:lnTo>
                <a:lnTo>
                  <a:pt x="136" y="1477"/>
                </a:lnTo>
                <a:lnTo>
                  <a:pt x="0" y="2008"/>
                </a:lnTo>
                <a:lnTo>
                  <a:pt x="86" y="229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9" name=""/>
          <p:cNvSpPr/>
          <p:nvPr/>
        </p:nvSpPr>
        <p:spPr>
          <a:xfrm>
            <a:off x="3943440" y="1403280"/>
            <a:ext cx="177840" cy="466920"/>
          </a:xfrm>
          <a:custGeom>
            <a:avLst/>
            <a:gdLst/>
            <a:ahLst/>
            <a:rect l="l" t="t" r="r" b="b"/>
            <a:pathLst>
              <a:path w="230" h="589">
                <a:moveTo>
                  <a:pt x="230" y="0"/>
                </a:moveTo>
                <a:lnTo>
                  <a:pt x="172" y="86"/>
                </a:lnTo>
                <a:lnTo>
                  <a:pt x="158" y="273"/>
                </a:lnTo>
                <a:lnTo>
                  <a:pt x="36" y="373"/>
                </a:lnTo>
                <a:lnTo>
                  <a:pt x="0" y="589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0" name=""/>
          <p:cNvSpPr/>
          <p:nvPr/>
        </p:nvSpPr>
        <p:spPr>
          <a:xfrm>
            <a:off x="4816440" y="1328760"/>
            <a:ext cx="477720" cy="301680"/>
          </a:xfrm>
          <a:custGeom>
            <a:avLst/>
            <a:gdLst/>
            <a:ahLst/>
            <a:rect l="l" t="t" r="r" b="b"/>
            <a:pathLst>
              <a:path w="617" h="380">
                <a:moveTo>
                  <a:pt x="617" y="380"/>
                </a:moveTo>
                <a:lnTo>
                  <a:pt x="430" y="194"/>
                </a:lnTo>
                <a:lnTo>
                  <a:pt x="315" y="179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1" name=""/>
          <p:cNvSpPr/>
          <p:nvPr/>
        </p:nvSpPr>
        <p:spPr>
          <a:xfrm>
            <a:off x="4971960" y="1608120"/>
            <a:ext cx="189000" cy="984240"/>
          </a:xfrm>
          <a:custGeom>
            <a:avLst/>
            <a:gdLst/>
            <a:ahLst/>
            <a:rect l="l" t="t" r="r" b="b"/>
            <a:pathLst>
              <a:path w="243" h="1240">
                <a:moveTo>
                  <a:pt x="129" y="0"/>
                </a:moveTo>
                <a:lnTo>
                  <a:pt x="243" y="789"/>
                </a:lnTo>
                <a:lnTo>
                  <a:pt x="0" y="124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2" name=""/>
          <p:cNvSpPr/>
          <p:nvPr/>
        </p:nvSpPr>
        <p:spPr>
          <a:xfrm>
            <a:off x="5197320" y="2203560"/>
            <a:ext cx="88920" cy="4143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3" name=""/>
          <p:cNvSpPr/>
          <p:nvPr/>
        </p:nvSpPr>
        <p:spPr>
          <a:xfrm>
            <a:off x="5029200" y="2560680"/>
            <a:ext cx="1187280" cy="1009440"/>
          </a:xfrm>
          <a:custGeom>
            <a:avLst/>
            <a:gdLst/>
            <a:ahLst/>
            <a:rect l="l" t="t" r="r" b="b"/>
            <a:pathLst>
              <a:path w="1531" h="1273">
                <a:moveTo>
                  <a:pt x="0" y="0"/>
                </a:moveTo>
                <a:lnTo>
                  <a:pt x="81" y="63"/>
                </a:lnTo>
                <a:lnTo>
                  <a:pt x="172" y="34"/>
                </a:lnTo>
                <a:lnTo>
                  <a:pt x="511" y="120"/>
                </a:lnTo>
                <a:lnTo>
                  <a:pt x="590" y="224"/>
                </a:lnTo>
                <a:lnTo>
                  <a:pt x="655" y="235"/>
                </a:lnTo>
                <a:lnTo>
                  <a:pt x="1336" y="723"/>
                </a:lnTo>
                <a:lnTo>
                  <a:pt x="1508" y="746"/>
                </a:lnTo>
                <a:lnTo>
                  <a:pt x="1531" y="127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4" name=""/>
          <p:cNvSpPr/>
          <p:nvPr/>
        </p:nvSpPr>
        <p:spPr>
          <a:xfrm>
            <a:off x="5100480" y="2610000"/>
            <a:ext cx="1578240" cy="714240"/>
          </a:xfrm>
          <a:custGeom>
            <a:avLst/>
            <a:gdLst/>
            <a:ahLst/>
            <a:rect l="l" t="t" r="r" b="b"/>
            <a:pathLst>
              <a:path w="2036" h="900">
                <a:moveTo>
                  <a:pt x="0" y="0"/>
                </a:moveTo>
                <a:lnTo>
                  <a:pt x="263" y="47"/>
                </a:lnTo>
                <a:lnTo>
                  <a:pt x="355" y="91"/>
                </a:lnTo>
                <a:lnTo>
                  <a:pt x="487" y="143"/>
                </a:lnTo>
                <a:lnTo>
                  <a:pt x="568" y="224"/>
                </a:lnTo>
                <a:lnTo>
                  <a:pt x="597" y="642"/>
                </a:lnTo>
                <a:lnTo>
                  <a:pt x="774" y="895"/>
                </a:lnTo>
                <a:lnTo>
                  <a:pt x="1497" y="900"/>
                </a:lnTo>
                <a:lnTo>
                  <a:pt x="1817" y="895"/>
                </a:lnTo>
                <a:lnTo>
                  <a:pt x="2036" y="82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5" name=""/>
          <p:cNvSpPr/>
          <p:nvPr/>
        </p:nvSpPr>
        <p:spPr>
          <a:xfrm>
            <a:off x="5559480" y="3041640"/>
            <a:ext cx="136440" cy="27792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6" name=""/>
          <p:cNvSpPr/>
          <p:nvPr/>
        </p:nvSpPr>
        <p:spPr>
          <a:xfrm flipV="1">
            <a:off x="5587920" y="3925800"/>
            <a:ext cx="419040" cy="217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7" name=""/>
          <p:cNvSpPr/>
          <p:nvPr/>
        </p:nvSpPr>
        <p:spPr>
          <a:xfrm flipH="1" flipV="1">
            <a:off x="5735160" y="4074840"/>
            <a:ext cx="236520" cy="745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8" name=""/>
          <p:cNvSpPr/>
          <p:nvPr/>
        </p:nvSpPr>
        <p:spPr>
          <a:xfrm>
            <a:off x="6211800" y="2936880"/>
            <a:ext cx="289080" cy="565200"/>
          </a:xfrm>
          <a:custGeom>
            <a:avLst/>
            <a:gdLst/>
            <a:ahLst/>
            <a:rect l="l" t="t" r="r" b="b"/>
            <a:pathLst>
              <a:path w="373" h="712">
                <a:moveTo>
                  <a:pt x="373" y="0"/>
                </a:moveTo>
                <a:lnTo>
                  <a:pt x="349" y="144"/>
                </a:lnTo>
                <a:lnTo>
                  <a:pt x="292" y="266"/>
                </a:lnTo>
                <a:lnTo>
                  <a:pt x="253" y="483"/>
                </a:lnTo>
                <a:lnTo>
                  <a:pt x="97" y="667"/>
                </a:lnTo>
                <a:lnTo>
                  <a:pt x="0" y="71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9" name=""/>
          <p:cNvSpPr/>
          <p:nvPr/>
        </p:nvSpPr>
        <p:spPr>
          <a:xfrm>
            <a:off x="5919840" y="3292560"/>
            <a:ext cx="328680" cy="287280"/>
          </a:xfrm>
          <a:custGeom>
            <a:avLst/>
            <a:gdLst/>
            <a:ahLst/>
            <a:rect l="l" t="t" r="r" b="b"/>
            <a:pathLst>
              <a:path w="423" h="362">
                <a:moveTo>
                  <a:pt x="68" y="362"/>
                </a:moveTo>
                <a:lnTo>
                  <a:pt x="423" y="86"/>
                </a:lnTo>
                <a:lnTo>
                  <a:pt x="416" y="28"/>
                </a:lnTo>
                <a:lnTo>
                  <a:pt x="377" y="0"/>
                </a:lnTo>
                <a:lnTo>
                  <a:pt x="0" y="5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0" name=""/>
          <p:cNvSpPr/>
          <p:nvPr/>
        </p:nvSpPr>
        <p:spPr>
          <a:xfrm>
            <a:off x="6051600" y="3470400"/>
            <a:ext cx="979560" cy="228600"/>
          </a:xfrm>
          <a:custGeom>
            <a:avLst/>
            <a:gdLst/>
            <a:ahLst/>
            <a:rect l="l" t="t" r="r" b="b"/>
            <a:pathLst>
              <a:path w="1262" h="287">
                <a:moveTo>
                  <a:pt x="0" y="68"/>
                </a:moveTo>
                <a:lnTo>
                  <a:pt x="80" y="154"/>
                </a:lnTo>
                <a:lnTo>
                  <a:pt x="182" y="245"/>
                </a:lnTo>
                <a:lnTo>
                  <a:pt x="297" y="287"/>
                </a:lnTo>
                <a:lnTo>
                  <a:pt x="464" y="281"/>
                </a:lnTo>
                <a:lnTo>
                  <a:pt x="860" y="138"/>
                </a:lnTo>
                <a:lnTo>
                  <a:pt x="1262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1" name=""/>
          <p:cNvSpPr/>
          <p:nvPr/>
        </p:nvSpPr>
        <p:spPr>
          <a:xfrm>
            <a:off x="6572160" y="3433680"/>
            <a:ext cx="154080" cy="146160"/>
          </a:xfrm>
          <a:custGeom>
            <a:avLst/>
            <a:gdLst/>
            <a:ahLst/>
            <a:rect l="l" t="t" r="r" b="b"/>
            <a:pathLst>
              <a:path w="201" h="185">
                <a:moveTo>
                  <a:pt x="0" y="0"/>
                </a:moveTo>
                <a:lnTo>
                  <a:pt x="75" y="99"/>
                </a:lnTo>
                <a:lnTo>
                  <a:pt x="201" y="18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2" name=""/>
          <p:cNvSpPr/>
          <p:nvPr/>
        </p:nvSpPr>
        <p:spPr>
          <a:xfrm>
            <a:off x="5945040" y="2573280"/>
            <a:ext cx="1214640" cy="689040"/>
          </a:xfrm>
          <a:custGeom>
            <a:avLst/>
            <a:gdLst/>
            <a:ahLst/>
            <a:rect l="l" t="t" r="r" b="b"/>
            <a:pathLst>
              <a:path w="1566" h="868">
                <a:moveTo>
                  <a:pt x="1566" y="0"/>
                </a:moveTo>
                <a:lnTo>
                  <a:pt x="1301" y="144"/>
                </a:lnTo>
                <a:lnTo>
                  <a:pt x="1158" y="190"/>
                </a:lnTo>
                <a:lnTo>
                  <a:pt x="636" y="248"/>
                </a:lnTo>
                <a:lnTo>
                  <a:pt x="0" y="86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3" name=""/>
          <p:cNvSpPr/>
          <p:nvPr/>
        </p:nvSpPr>
        <p:spPr>
          <a:xfrm>
            <a:off x="6270480" y="1695600"/>
            <a:ext cx="679680" cy="568080"/>
          </a:xfrm>
          <a:custGeom>
            <a:avLst/>
            <a:gdLst/>
            <a:ahLst/>
            <a:rect l="l" t="t" r="r" b="b"/>
            <a:pathLst>
              <a:path w="877" h="717">
                <a:moveTo>
                  <a:pt x="0" y="0"/>
                </a:moveTo>
                <a:lnTo>
                  <a:pt x="45" y="310"/>
                </a:lnTo>
                <a:lnTo>
                  <a:pt x="86" y="373"/>
                </a:lnTo>
                <a:lnTo>
                  <a:pt x="274" y="475"/>
                </a:lnTo>
                <a:lnTo>
                  <a:pt x="733" y="717"/>
                </a:lnTo>
                <a:lnTo>
                  <a:pt x="877" y="71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4" name=""/>
          <p:cNvSpPr/>
          <p:nvPr/>
        </p:nvSpPr>
        <p:spPr>
          <a:xfrm>
            <a:off x="6273720" y="1695600"/>
            <a:ext cx="1028880" cy="390240"/>
          </a:xfrm>
          <a:custGeom>
            <a:avLst/>
            <a:gdLst/>
            <a:ahLst/>
            <a:rect l="l" t="t" r="r" b="b"/>
            <a:pathLst>
              <a:path w="1325" h="493">
                <a:moveTo>
                  <a:pt x="0" y="0"/>
                </a:moveTo>
                <a:lnTo>
                  <a:pt x="241" y="269"/>
                </a:lnTo>
                <a:lnTo>
                  <a:pt x="418" y="274"/>
                </a:lnTo>
                <a:lnTo>
                  <a:pt x="465" y="373"/>
                </a:lnTo>
                <a:lnTo>
                  <a:pt x="562" y="407"/>
                </a:lnTo>
                <a:lnTo>
                  <a:pt x="838" y="407"/>
                </a:lnTo>
                <a:lnTo>
                  <a:pt x="1044" y="493"/>
                </a:lnTo>
                <a:lnTo>
                  <a:pt x="1325" y="38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5" name=""/>
          <p:cNvSpPr/>
          <p:nvPr/>
        </p:nvSpPr>
        <p:spPr>
          <a:xfrm>
            <a:off x="7974000" y="1820880"/>
            <a:ext cx="590400" cy="101520"/>
          </a:xfrm>
          <a:custGeom>
            <a:avLst/>
            <a:gdLst/>
            <a:ahLst/>
            <a:rect l="l" t="t" r="r" b="b"/>
            <a:pathLst>
              <a:path w="764" h="127">
                <a:moveTo>
                  <a:pt x="0" y="46"/>
                </a:moveTo>
                <a:lnTo>
                  <a:pt x="138" y="28"/>
                </a:lnTo>
                <a:lnTo>
                  <a:pt x="321" y="86"/>
                </a:lnTo>
                <a:lnTo>
                  <a:pt x="477" y="127"/>
                </a:lnTo>
                <a:lnTo>
                  <a:pt x="568" y="104"/>
                </a:lnTo>
                <a:lnTo>
                  <a:pt x="620" y="93"/>
                </a:lnTo>
                <a:lnTo>
                  <a:pt x="712" y="0"/>
                </a:lnTo>
                <a:lnTo>
                  <a:pt x="746" y="0"/>
                </a:lnTo>
                <a:lnTo>
                  <a:pt x="764" y="127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6" name=""/>
          <p:cNvSpPr/>
          <p:nvPr/>
        </p:nvSpPr>
        <p:spPr>
          <a:xfrm>
            <a:off x="7858080" y="1908000"/>
            <a:ext cx="531720" cy="451080"/>
          </a:xfrm>
          <a:custGeom>
            <a:avLst/>
            <a:gdLst/>
            <a:ahLst/>
            <a:rect l="l" t="t" r="r" b="b"/>
            <a:pathLst>
              <a:path w="687" h="568">
                <a:moveTo>
                  <a:pt x="687" y="0"/>
                </a:moveTo>
                <a:lnTo>
                  <a:pt x="653" y="47"/>
                </a:lnTo>
                <a:lnTo>
                  <a:pt x="491" y="156"/>
                </a:lnTo>
                <a:lnTo>
                  <a:pt x="339" y="276"/>
                </a:lnTo>
                <a:lnTo>
                  <a:pt x="224" y="310"/>
                </a:lnTo>
                <a:lnTo>
                  <a:pt x="115" y="350"/>
                </a:lnTo>
                <a:lnTo>
                  <a:pt x="34" y="407"/>
                </a:lnTo>
                <a:lnTo>
                  <a:pt x="6" y="472"/>
                </a:lnTo>
                <a:lnTo>
                  <a:pt x="0" y="540"/>
                </a:lnTo>
                <a:lnTo>
                  <a:pt x="52" y="568"/>
                </a:lnTo>
                <a:lnTo>
                  <a:pt x="144" y="54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7" name=""/>
          <p:cNvSpPr/>
          <p:nvPr/>
        </p:nvSpPr>
        <p:spPr>
          <a:xfrm>
            <a:off x="7923240" y="2190600"/>
            <a:ext cx="868320" cy="547920"/>
          </a:xfrm>
          <a:custGeom>
            <a:avLst/>
            <a:gdLst/>
            <a:ahLst/>
            <a:rect l="l" t="t" r="r" b="b"/>
            <a:pathLst>
              <a:path w="1119" h="688">
                <a:moveTo>
                  <a:pt x="1119" y="0"/>
                </a:moveTo>
                <a:lnTo>
                  <a:pt x="1004" y="97"/>
                </a:lnTo>
                <a:lnTo>
                  <a:pt x="832" y="125"/>
                </a:lnTo>
                <a:lnTo>
                  <a:pt x="707" y="21"/>
                </a:lnTo>
                <a:lnTo>
                  <a:pt x="563" y="97"/>
                </a:lnTo>
                <a:lnTo>
                  <a:pt x="493" y="39"/>
                </a:lnTo>
                <a:lnTo>
                  <a:pt x="190" y="143"/>
                </a:lnTo>
                <a:lnTo>
                  <a:pt x="92" y="251"/>
                </a:lnTo>
                <a:lnTo>
                  <a:pt x="52" y="412"/>
                </a:lnTo>
                <a:lnTo>
                  <a:pt x="0" y="613"/>
                </a:lnTo>
                <a:lnTo>
                  <a:pt x="24" y="68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8" name=""/>
          <p:cNvSpPr/>
          <p:nvPr/>
        </p:nvSpPr>
        <p:spPr>
          <a:xfrm>
            <a:off x="6458040" y="2282760"/>
            <a:ext cx="2293920" cy="1598760"/>
          </a:xfrm>
          <a:custGeom>
            <a:avLst/>
            <a:gdLst/>
            <a:ahLst/>
            <a:rect l="l" t="t" r="r" b="b"/>
            <a:pathLst>
              <a:path w="2958" h="2013">
                <a:moveTo>
                  <a:pt x="2958" y="0"/>
                </a:moveTo>
                <a:lnTo>
                  <a:pt x="2666" y="193"/>
                </a:lnTo>
                <a:lnTo>
                  <a:pt x="2528" y="446"/>
                </a:lnTo>
                <a:lnTo>
                  <a:pt x="2121" y="545"/>
                </a:lnTo>
                <a:lnTo>
                  <a:pt x="1816" y="681"/>
                </a:lnTo>
                <a:lnTo>
                  <a:pt x="1377" y="756"/>
                </a:lnTo>
                <a:lnTo>
                  <a:pt x="986" y="1025"/>
                </a:lnTo>
                <a:lnTo>
                  <a:pt x="740" y="1296"/>
                </a:lnTo>
                <a:lnTo>
                  <a:pt x="326" y="1807"/>
                </a:lnTo>
                <a:lnTo>
                  <a:pt x="86" y="1984"/>
                </a:lnTo>
                <a:lnTo>
                  <a:pt x="0" y="201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9" name=""/>
          <p:cNvSpPr/>
          <p:nvPr/>
        </p:nvSpPr>
        <p:spPr>
          <a:xfrm>
            <a:off x="7297560" y="1998720"/>
            <a:ext cx="373320" cy="488880"/>
          </a:xfrm>
          <a:custGeom>
            <a:avLst/>
            <a:gdLst/>
            <a:ahLst/>
            <a:rect l="l" t="t" r="r" b="b"/>
            <a:pathLst>
              <a:path w="482" h="615">
                <a:moveTo>
                  <a:pt x="0" y="0"/>
                </a:moveTo>
                <a:lnTo>
                  <a:pt x="81" y="12"/>
                </a:lnTo>
                <a:lnTo>
                  <a:pt x="172" y="477"/>
                </a:lnTo>
                <a:lnTo>
                  <a:pt x="211" y="550"/>
                </a:lnTo>
                <a:lnTo>
                  <a:pt x="482" y="61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0" name=""/>
          <p:cNvSpPr/>
          <p:nvPr/>
        </p:nvSpPr>
        <p:spPr>
          <a:xfrm>
            <a:off x="6937200" y="2195640"/>
            <a:ext cx="195480" cy="341280"/>
          </a:xfrm>
          <a:custGeom>
            <a:avLst/>
            <a:gdLst/>
            <a:ahLst/>
            <a:rect l="l" t="t" r="r" b="b"/>
            <a:pathLst>
              <a:path w="252" h="430">
                <a:moveTo>
                  <a:pt x="39" y="131"/>
                </a:moveTo>
                <a:lnTo>
                  <a:pt x="5" y="63"/>
                </a:lnTo>
                <a:lnTo>
                  <a:pt x="0" y="29"/>
                </a:lnTo>
                <a:lnTo>
                  <a:pt x="28" y="6"/>
                </a:lnTo>
                <a:lnTo>
                  <a:pt x="173" y="0"/>
                </a:lnTo>
                <a:lnTo>
                  <a:pt x="247" y="373"/>
                </a:lnTo>
                <a:lnTo>
                  <a:pt x="218" y="430"/>
                </a:lnTo>
                <a:lnTo>
                  <a:pt x="132" y="355"/>
                </a:lnTo>
                <a:lnTo>
                  <a:pt x="161" y="149"/>
                </a:lnTo>
                <a:lnTo>
                  <a:pt x="252" y="10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1" name=""/>
          <p:cNvSpPr/>
          <p:nvPr/>
        </p:nvSpPr>
        <p:spPr>
          <a:xfrm>
            <a:off x="7105680" y="2400480"/>
            <a:ext cx="33336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2" name=""/>
          <p:cNvSpPr/>
          <p:nvPr/>
        </p:nvSpPr>
        <p:spPr>
          <a:xfrm>
            <a:off x="7345440" y="2590920"/>
            <a:ext cx="160200" cy="824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3" name=""/>
          <p:cNvSpPr/>
          <p:nvPr/>
        </p:nvSpPr>
        <p:spPr>
          <a:xfrm>
            <a:off x="8097840" y="2481120"/>
            <a:ext cx="355680" cy="8748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4" name=""/>
          <p:cNvSpPr/>
          <p:nvPr/>
        </p:nvSpPr>
        <p:spPr>
          <a:xfrm>
            <a:off x="6033960" y="2522520"/>
            <a:ext cx="1549440" cy="1859040"/>
          </a:xfrm>
          <a:custGeom>
            <a:avLst/>
            <a:gdLst/>
            <a:ahLst/>
            <a:rect l="l" t="t" r="r" b="b"/>
            <a:pathLst>
              <a:path w="1999" h="2341">
                <a:moveTo>
                  <a:pt x="1999" y="0"/>
                </a:moveTo>
                <a:lnTo>
                  <a:pt x="1901" y="195"/>
                </a:lnTo>
                <a:lnTo>
                  <a:pt x="1671" y="636"/>
                </a:lnTo>
                <a:lnTo>
                  <a:pt x="1598" y="740"/>
                </a:lnTo>
                <a:lnTo>
                  <a:pt x="1460" y="1045"/>
                </a:lnTo>
                <a:lnTo>
                  <a:pt x="1418" y="1131"/>
                </a:lnTo>
                <a:lnTo>
                  <a:pt x="1236" y="1504"/>
                </a:lnTo>
                <a:lnTo>
                  <a:pt x="712" y="1898"/>
                </a:lnTo>
                <a:lnTo>
                  <a:pt x="248" y="2094"/>
                </a:lnTo>
                <a:lnTo>
                  <a:pt x="0" y="2341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5" name=""/>
          <p:cNvSpPr/>
          <p:nvPr/>
        </p:nvSpPr>
        <p:spPr>
          <a:xfrm>
            <a:off x="7996320" y="2617920"/>
            <a:ext cx="531720" cy="174600"/>
          </a:xfrm>
          <a:custGeom>
            <a:avLst/>
            <a:gdLst/>
            <a:ahLst/>
            <a:rect l="l" t="t" r="r" b="b"/>
            <a:pathLst>
              <a:path w="686" h="218">
                <a:moveTo>
                  <a:pt x="686" y="7"/>
                </a:moveTo>
                <a:lnTo>
                  <a:pt x="624" y="93"/>
                </a:lnTo>
                <a:lnTo>
                  <a:pt x="376" y="46"/>
                </a:lnTo>
                <a:lnTo>
                  <a:pt x="184" y="0"/>
                </a:lnTo>
                <a:lnTo>
                  <a:pt x="57" y="18"/>
                </a:lnTo>
                <a:lnTo>
                  <a:pt x="0" y="166"/>
                </a:lnTo>
                <a:lnTo>
                  <a:pt x="34" y="218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6" name=""/>
          <p:cNvSpPr/>
          <p:nvPr/>
        </p:nvSpPr>
        <p:spPr>
          <a:xfrm>
            <a:off x="7732800" y="2533680"/>
            <a:ext cx="83880" cy="412560"/>
          </a:xfrm>
          <a:custGeom>
            <a:avLst/>
            <a:gdLst/>
            <a:ahLst/>
            <a:rect l="l" t="t" r="r" b="b"/>
            <a:pathLst>
              <a:path w="107" h="522">
                <a:moveTo>
                  <a:pt x="63" y="0"/>
                </a:moveTo>
                <a:lnTo>
                  <a:pt x="107" y="63"/>
                </a:lnTo>
                <a:lnTo>
                  <a:pt x="0" y="172"/>
                </a:lnTo>
                <a:lnTo>
                  <a:pt x="18" y="52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7" name=""/>
          <p:cNvSpPr/>
          <p:nvPr/>
        </p:nvSpPr>
        <p:spPr>
          <a:xfrm>
            <a:off x="7608960" y="2583000"/>
            <a:ext cx="33336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8" name=""/>
          <p:cNvSpPr/>
          <p:nvPr/>
        </p:nvSpPr>
        <p:spPr>
          <a:xfrm flipV="1">
            <a:off x="7120080" y="4427280"/>
            <a:ext cx="39600" cy="442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9" name=""/>
          <p:cNvSpPr/>
          <p:nvPr/>
        </p:nvSpPr>
        <p:spPr>
          <a:xfrm>
            <a:off x="6572160" y="3633840"/>
            <a:ext cx="1182600" cy="342720"/>
          </a:xfrm>
          <a:custGeom>
            <a:avLst/>
            <a:gdLst/>
            <a:ahLst/>
            <a:rect l="l" t="t" r="r" b="b"/>
            <a:pathLst>
              <a:path w="1526" h="430">
                <a:moveTo>
                  <a:pt x="1492" y="219"/>
                </a:moveTo>
                <a:lnTo>
                  <a:pt x="1447" y="161"/>
                </a:lnTo>
                <a:lnTo>
                  <a:pt x="1526" y="34"/>
                </a:lnTo>
                <a:lnTo>
                  <a:pt x="1515" y="0"/>
                </a:lnTo>
                <a:lnTo>
                  <a:pt x="1275" y="29"/>
                </a:lnTo>
                <a:lnTo>
                  <a:pt x="866" y="138"/>
                </a:lnTo>
                <a:lnTo>
                  <a:pt x="602" y="298"/>
                </a:lnTo>
                <a:lnTo>
                  <a:pt x="362" y="310"/>
                </a:lnTo>
                <a:lnTo>
                  <a:pt x="0" y="43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0" name=""/>
          <p:cNvSpPr/>
          <p:nvPr/>
        </p:nvSpPr>
        <p:spPr>
          <a:xfrm>
            <a:off x="7502400" y="3479760"/>
            <a:ext cx="81000" cy="177840"/>
          </a:xfrm>
          <a:custGeom>
            <a:avLst/>
            <a:gdLst/>
            <a:ahLst/>
            <a:rect l="l" t="t" r="r" b="b"/>
            <a:pathLst>
              <a:path w="106" h="225">
                <a:moveTo>
                  <a:pt x="0" y="0"/>
                </a:moveTo>
                <a:lnTo>
                  <a:pt x="106" y="104"/>
                </a:lnTo>
                <a:lnTo>
                  <a:pt x="70" y="22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1" name=""/>
          <p:cNvSpPr/>
          <p:nvPr/>
        </p:nvSpPr>
        <p:spPr>
          <a:xfrm>
            <a:off x="7754760" y="3652920"/>
            <a:ext cx="61920" cy="8100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2" name=""/>
          <p:cNvSpPr/>
          <p:nvPr/>
        </p:nvSpPr>
        <p:spPr>
          <a:xfrm>
            <a:off x="7470720" y="3584520"/>
            <a:ext cx="22320" cy="9540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3" name=""/>
          <p:cNvSpPr/>
          <p:nvPr/>
        </p:nvSpPr>
        <p:spPr>
          <a:xfrm>
            <a:off x="7031160" y="3870360"/>
            <a:ext cx="279360" cy="492120"/>
          </a:xfrm>
          <a:custGeom>
            <a:avLst/>
            <a:gdLst/>
            <a:ahLst/>
            <a:rect l="l" t="t" r="r" b="b"/>
            <a:pathLst>
              <a:path w="360" h="620">
                <a:moveTo>
                  <a:pt x="360" y="620"/>
                </a:moveTo>
                <a:lnTo>
                  <a:pt x="206" y="563"/>
                </a:lnTo>
                <a:lnTo>
                  <a:pt x="97" y="424"/>
                </a:lnTo>
                <a:lnTo>
                  <a:pt x="62" y="333"/>
                </a:lnTo>
                <a:lnTo>
                  <a:pt x="0" y="258"/>
                </a:lnTo>
                <a:lnTo>
                  <a:pt x="39" y="138"/>
                </a:lnTo>
                <a:lnTo>
                  <a:pt x="16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4" name=""/>
          <p:cNvSpPr/>
          <p:nvPr/>
        </p:nvSpPr>
        <p:spPr>
          <a:xfrm>
            <a:off x="6545160" y="2738520"/>
            <a:ext cx="1157400" cy="1150920"/>
          </a:xfrm>
          <a:custGeom>
            <a:avLst/>
            <a:gdLst/>
            <a:ahLst/>
            <a:rect l="l" t="t" r="r" b="b"/>
            <a:pathLst>
              <a:path w="1492" h="1451">
                <a:moveTo>
                  <a:pt x="1492" y="0"/>
                </a:moveTo>
                <a:lnTo>
                  <a:pt x="1377" y="22"/>
                </a:lnTo>
                <a:lnTo>
                  <a:pt x="1158" y="493"/>
                </a:lnTo>
                <a:lnTo>
                  <a:pt x="746" y="780"/>
                </a:lnTo>
                <a:lnTo>
                  <a:pt x="550" y="1164"/>
                </a:lnTo>
                <a:lnTo>
                  <a:pt x="287" y="1399"/>
                </a:lnTo>
                <a:lnTo>
                  <a:pt x="63" y="1451"/>
                </a:lnTo>
                <a:lnTo>
                  <a:pt x="0" y="142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5" name=""/>
          <p:cNvSpPr/>
          <p:nvPr/>
        </p:nvSpPr>
        <p:spPr>
          <a:xfrm>
            <a:off x="6145200" y="4667400"/>
            <a:ext cx="39600" cy="918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6" name=""/>
          <p:cNvSpPr/>
          <p:nvPr/>
        </p:nvSpPr>
        <p:spPr>
          <a:xfrm>
            <a:off x="6078600" y="4276800"/>
            <a:ext cx="379440" cy="469800"/>
          </a:xfrm>
          <a:custGeom>
            <a:avLst/>
            <a:gdLst/>
            <a:ahLst/>
            <a:rect l="l" t="t" r="r" b="b"/>
            <a:pathLst>
              <a:path w="489" h="591">
                <a:moveTo>
                  <a:pt x="0" y="591"/>
                </a:moveTo>
                <a:lnTo>
                  <a:pt x="91" y="487"/>
                </a:lnTo>
                <a:lnTo>
                  <a:pt x="218" y="328"/>
                </a:lnTo>
                <a:lnTo>
                  <a:pt x="351" y="229"/>
                </a:lnTo>
                <a:lnTo>
                  <a:pt x="455" y="177"/>
                </a:lnTo>
                <a:lnTo>
                  <a:pt x="489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7" name=""/>
          <p:cNvSpPr/>
          <p:nvPr/>
        </p:nvSpPr>
        <p:spPr>
          <a:xfrm>
            <a:off x="6683400" y="3379680"/>
            <a:ext cx="701640" cy="1024200"/>
          </a:xfrm>
          <a:custGeom>
            <a:avLst/>
            <a:gdLst/>
            <a:ahLst/>
            <a:rect l="l" t="t" r="r" b="b"/>
            <a:pathLst>
              <a:path w="907" h="1291">
                <a:moveTo>
                  <a:pt x="0" y="1291"/>
                </a:moveTo>
                <a:lnTo>
                  <a:pt x="12" y="1119"/>
                </a:lnTo>
                <a:lnTo>
                  <a:pt x="12" y="1072"/>
                </a:lnTo>
                <a:lnTo>
                  <a:pt x="86" y="929"/>
                </a:lnTo>
                <a:lnTo>
                  <a:pt x="75" y="866"/>
                </a:lnTo>
                <a:lnTo>
                  <a:pt x="206" y="827"/>
                </a:lnTo>
                <a:lnTo>
                  <a:pt x="396" y="626"/>
                </a:lnTo>
                <a:lnTo>
                  <a:pt x="464" y="516"/>
                </a:lnTo>
                <a:lnTo>
                  <a:pt x="620" y="418"/>
                </a:lnTo>
                <a:lnTo>
                  <a:pt x="815" y="229"/>
                </a:lnTo>
                <a:lnTo>
                  <a:pt x="907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8" name=""/>
          <p:cNvSpPr/>
          <p:nvPr/>
        </p:nvSpPr>
        <p:spPr>
          <a:xfrm>
            <a:off x="7264440" y="2782800"/>
            <a:ext cx="41400" cy="378000"/>
          </a:xfrm>
          <a:custGeom>
            <a:avLst/>
            <a:gdLst/>
            <a:ahLst/>
            <a:rect l="l" t="t" r="r" b="b"/>
            <a:pathLst>
              <a:path w="52" h="475">
                <a:moveTo>
                  <a:pt x="0" y="0"/>
                </a:moveTo>
                <a:lnTo>
                  <a:pt x="52" y="200"/>
                </a:lnTo>
                <a:lnTo>
                  <a:pt x="36" y="475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9" name=""/>
          <p:cNvSpPr/>
          <p:nvPr/>
        </p:nvSpPr>
        <p:spPr>
          <a:xfrm flipH="1" flipV="1">
            <a:off x="7342200" y="3187440"/>
            <a:ext cx="61920" cy="1285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0" name=""/>
          <p:cNvSpPr/>
          <p:nvPr/>
        </p:nvSpPr>
        <p:spPr>
          <a:xfrm>
            <a:off x="6737400" y="2932200"/>
            <a:ext cx="927000" cy="1471680"/>
          </a:xfrm>
          <a:custGeom>
            <a:avLst/>
            <a:gdLst/>
            <a:ahLst/>
            <a:rect l="l" t="t" r="r" b="b"/>
            <a:pathLst>
              <a:path w="1198" h="1854">
                <a:moveTo>
                  <a:pt x="1072" y="0"/>
                </a:moveTo>
                <a:lnTo>
                  <a:pt x="1198" y="143"/>
                </a:lnTo>
                <a:lnTo>
                  <a:pt x="1067" y="264"/>
                </a:lnTo>
                <a:lnTo>
                  <a:pt x="992" y="477"/>
                </a:lnTo>
                <a:lnTo>
                  <a:pt x="574" y="947"/>
                </a:lnTo>
                <a:lnTo>
                  <a:pt x="551" y="1137"/>
                </a:lnTo>
                <a:lnTo>
                  <a:pt x="418" y="1280"/>
                </a:lnTo>
                <a:lnTo>
                  <a:pt x="217" y="1624"/>
                </a:lnTo>
                <a:lnTo>
                  <a:pt x="115" y="1619"/>
                </a:lnTo>
                <a:lnTo>
                  <a:pt x="0" y="1854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1" name=""/>
          <p:cNvSpPr/>
          <p:nvPr/>
        </p:nvSpPr>
        <p:spPr>
          <a:xfrm>
            <a:off x="6648480" y="3402000"/>
            <a:ext cx="735120" cy="851040"/>
          </a:xfrm>
          <a:custGeom>
            <a:avLst/>
            <a:gdLst/>
            <a:ahLst/>
            <a:rect l="l" t="t" r="r" b="b"/>
            <a:pathLst>
              <a:path w="948" h="1072">
                <a:moveTo>
                  <a:pt x="0" y="1072"/>
                </a:moveTo>
                <a:lnTo>
                  <a:pt x="172" y="1061"/>
                </a:lnTo>
                <a:lnTo>
                  <a:pt x="193" y="855"/>
                </a:lnTo>
                <a:lnTo>
                  <a:pt x="263" y="740"/>
                </a:lnTo>
                <a:lnTo>
                  <a:pt x="383" y="625"/>
                </a:lnTo>
                <a:lnTo>
                  <a:pt x="489" y="475"/>
                </a:lnTo>
                <a:lnTo>
                  <a:pt x="649" y="355"/>
                </a:lnTo>
                <a:lnTo>
                  <a:pt x="826" y="172"/>
                </a:lnTo>
                <a:lnTo>
                  <a:pt x="948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2" name=""/>
          <p:cNvSpPr/>
          <p:nvPr/>
        </p:nvSpPr>
        <p:spPr>
          <a:xfrm>
            <a:off x="5264280" y="3935520"/>
            <a:ext cx="974520" cy="390240"/>
          </a:xfrm>
          <a:custGeom>
            <a:avLst/>
            <a:gdLst/>
            <a:ahLst/>
            <a:rect l="l" t="t" r="r" b="b"/>
            <a:pathLst>
              <a:path w="1257" h="493">
                <a:moveTo>
                  <a:pt x="0" y="0"/>
                </a:moveTo>
                <a:lnTo>
                  <a:pt x="224" y="214"/>
                </a:lnTo>
                <a:lnTo>
                  <a:pt x="396" y="321"/>
                </a:lnTo>
                <a:lnTo>
                  <a:pt x="1119" y="488"/>
                </a:lnTo>
                <a:lnTo>
                  <a:pt x="1189" y="436"/>
                </a:lnTo>
                <a:lnTo>
                  <a:pt x="1257" y="493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3" name=""/>
          <p:cNvSpPr/>
          <p:nvPr/>
        </p:nvSpPr>
        <p:spPr>
          <a:xfrm flipH="1">
            <a:off x="6300720" y="1981080"/>
            <a:ext cx="36720" cy="223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4" name=""/>
          <p:cNvSpPr/>
          <p:nvPr/>
        </p:nvSpPr>
        <p:spPr>
          <a:xfrm>
            <a:off x="5118120" y="2836800"/>
            <a:ext cx="81000" cy="177840"/>
          </a:xfrm>
          <a:custGeom>
            <a:avLst/>
            <a:gdLst/>
            <a:ahLst/>
            <a:rect l="l" t="t" r="r" b="b"/>
            <a:pathLst>
              <a:path w="108" h="222">
                <a:moveTo>
                  <a:pt x="108" y="222"/>
                </a:moveTo>
                <a:lnTo>
                  <a:pt x="65" y="122"/>
                </a:lnTo>
                <a:lnTo>
                  <a:pt x="65" y="0"/>
                </a:lnTo>
                <a:lnTo>
                  <a:pt x="0" y="5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5" name=""/>
          <p:cNvSpPr/>
          <p:nvPr/>
        </p:nvSpPr>
        <p:spPr>
          <a:xfrm>
            <a:off x="5559480" y="3041640"/>
            <a:ext cx="136440" cy="277920"/>
          </a:xfrm>
          <a:custGeom>
            <a:avLst/>
            <a:gdLst/>
            <a:ahLst/>
            <a:rect l="l" t="t" r="r" b="b"/>
            <a:pathLst>
              <a:path w="178" h="350">
                <a:moveTo>
                  <a:pt x="0" y="0"/>
                </a:moveTo>
                <a:lnTo>
                  <a:pt x="178" y="143"/>
                </a:lnTo>
                <a:lnTo>
                  <a:pt x="178" y="35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6" name=""/>
          <p:cNvSpPr/>
          <p:nvPr/>
        </p:nvSpPr>
        <p:spPr>
          <a:xfrm flipH="1">
            <a:off x="5567040" y="3228840"/>
            <a:ext cx="66600" cy="730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7" name=""/>
          <p:cNvSpPr/>
          <p:nvPr/>
        </p:nvSpPr>
        <p:spPr>
          <a:xfrm>
            <a:off x="6226200" y="2760840"/>
            <a:ext cx="185760" cy="446040"/>
          </a:xfrm>
          <a:custGeom>
            <a:avLst/>
            <a:gdLst/>
            <a:ahLst/>
            <a:rect l="l" t="t" r="r" b="b"/>
            <a:pathLst>
              <a:path w="240" h="561">
                <a:moveTo>
                  <a:pt x="62" y="561"/>
                </a:moveTo>
                <a:lnTo>
                  <a:pt x="0" y="412"/>
                </a:lnTo>
                <a:lnTo>
                  <a:pt x="24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8" name=""/>
          <p:cNvSpPr/>
          <p:nvPr/>
        </p:nvSpPr>
        <p:spPr>
          <a:xfrm>
            <a:off x="7105680" y="2400480"/>
            <a:ext cx="333360" cy="291960"/>
          </a:xfrm>
          <a:custGeom>
            <a:avLst/>
            <a:gdLst/>
            <a:ahLst/>
            <a:rect l="l" t="t" r="r" b="b"/>
            <a:pathLst>
              <a:path w="430" h="368">
                <a:moveTo>
                  <a:pt x="0" y="172"/>
                </a:moveTo>
                <a:lnTo>
                  <a:pt x="0" y="368"/>
                </a:lnTo>
                <a:lnTo>
                  <a:pt x="195" y="332"/>
                </a:lnTo>
                <a:lnTo>
                  <a:pt x="320" y="224"/>
                </a:lnTo>
                <a:lnTo>
                  <a:pt x="328" y="110"/>
                </a:lnTo>
                <a:lnTo>
                  <a:pt x="430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19" name=""/>
          <p:cNvSpPr/>
          <p:nvPr/>
        </p:nvSpPr>
        <p:spPr>
          <a:xfrm flipH="1">
            <a:off x="8106840" y="2282760"/>
            <a:ext cx="57240" cy="1857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0" name=""/>
          <p:cNvSpPr/>
          <p:nvPr/>
        </p:nvSpPr>
        <p:spPr>
          <a:xfrm>
            <a:off x="8097840" y="2481120"/>
            <a:ext cx="355680" cy="87480"/>
          </a:xfrm>
          <a:custGeom>
            <a:avLst/>
            <a:gdLst/>
            <a:ahLst/>
            <a:rect l="l" t="t" r="r" b="b"/>
            <a:pathLst>
              <a:path w="458" h="109">
                <a:moveTo>
                  <a:pt x="0" y="0"/>
                </a:moveTo>
                <a:lnTo>
                  <a:pt x="44" y="35"/>
                </a:lnTo>
                <a:lnTo>
                  <a:pt x="114" y="23"/>
                </a:lnTo>
                <a:lnTo>
                  <a:pt x="206" y="35"/>
                </a:lnTo>
                <a:lnTo>
                  <a:pt x="245" y="7"/>
                </a:lnTo>
                <a:lnTo>
                  <a:pt x="286" y="12"/>
                </a:lnTo>
                <a:lnTo>
                  <a:pt x="458" y="109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0680" bIns="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1" name=""/>
          <p:cNvSpPr/>
          <p:nvPr/>
        </p:nvSpPr>
        <p:spPr>
          <a:xfrm flipV="1">
            <a:off x="6526080" y="3843000"/>
            <a:ext cx="24120" cy="954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2" name=""/>
          <p:cNvSpPr/>
          <p:nvPr/>
        </p:nvSpPr>
        <p:spPr>
          <a:xfrm>
            <a:off x="7608960" y="2583000"/>
            <a:ext cx="333360" cy="81000"/>
          </a:xfrm>
          <a:custGeom>
            <a:avLst/>
            <a:gdLst/>
            <a:ahLst/>
            <a:rect l="l" t="t" r="r" b="b"/>
            <a:pathLst>
              <a:path w="431" h="102">
                <a:moveTo>
                  <a:pt x="0" y="0"/>
                </a:moveTo>
                <a:lnTo>
                  <a:pt x="167" y="102"/>
                </a:lnTo>
                <a:lnTo>
                  <a:pt x="350" y="102"/>
                </a:lnTo>
                <a:lnTo>
                  <a:pt x="431" y="52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3" name=""/>
          <p:cNvSpPr/>
          <p:nvPr/>
        </p:nvSpPr>
        <p:spPr>
          <a:xfrm>
            <a:off x="7470720" y="3584520"/>
            <a:ext cx="22320" cy="9540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4" name=""/>
          <p:cNvSpPr/>
          <p:nvPr/>
        </p:nvSpPr>
        <p:spPr>
          <a:xfrm flipV="1">
            <a:off x="6620040" y="3884400"/>
            <a:ext cx="161640" cy="468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5" name=""/>
          <p:cNvSpPr/>
          <p:nvPr/>
        </p:nvSpPr>
        <p:spPr>
          <a:xfrm flipH="1" flipV="1">
            <a:off x="7342200" y="3187440"/>
            <a:ext cx="61920" cy="12852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6" name=""/>
          <p:cNvSpPr/>
          <p:nvPr/>
        </p:nvSpPr>
        <p:spPr>
          <a:xfrm flipH="1">
            <a:off x="7195680" y="3689280"/>
            <a:ext cx="1800" cy="637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7" name=""/>
          <p:cNvSpPr/>
          <p:nvPr/>
        </p:nvSpPr>
        <p:spPr>
          <a:xfrm>
            <a:off x="6426360" y="3762360"/>
            <a:ext cx="496800" cy="341280"/>
          </a:xfrm>
          <a:custGeom>
            <a:avLst/>
            <a:gdLst/>
            <a:ahLst/>
            <a:rect l="l" t="t" r="r" b="b"/>
            <a:pathLst>
              <a:path w="642" h="431">
                <a:moveTo>
                  <a:pt x="0" y="431"/>
                </a:moveTo>
                <a:lnTo>
                  <a:pt x="211" y="327"/>
                </a:lnTo>
                <a:lnTo>
                  <a:pt x="435" y="137"/>
                </a:lnTo>
                <a:lnTo>
                  <a:pt x="642" y="0"/>
                </a:lnTo>
              </a:path>
            </a:pathLst>
          </a:custGeom>
          <a:noFill/>
          <a:ln w="111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8" name=""/>
          <p:cNvSpPr/>
          <p:nvPr/>
        </p:nvSpPr>
        <p:spPr>
          <a:xfrm>
            <a:off x="7345440" y="2590920"/>
            <a:ext cx="160200" cy="824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29" name=""/>
          <p:cNvSpPr/>
          <p:nvPr/>
        </p:nvSpPr>
        <p:spPr>
          <a:xfrm flipH="1" flipV="1">
            <a:off x="7171920" y="3740040"/>
            <a:ext cx="63720" cy="2232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0" name=""/>
          <p:cNvSpPr/>
          <p:nvPr/>
        </p:nvSpPr>
        <p:spPr>
          <a:xfrm flipV="1">
            <a:off x="6927840" y="3881160"/>
            <a:ext cx="1440" cy="44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1" name=""/>
          <p:cNvSpPr/>
          <p:nvPr/>
        </p:nvSpPr>
        <p:spPr>
          <a:xfrm flipH="1">
            <a:off x="5557680" y="3924360"/>
            <a:ext cx="69840" cy="34128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2" name=""/>
          <p:cNvSpPr/>
          <p:nvPr/>
        </p:nvSpPr>
        <p:spPr>
          <a:xfrm flipH="1">
            <a:off x="5962680" y="4376880"/>
            <a:ext cx="76320" cy="15084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3" name=""/>
          <p:cNvSpPr/>
          <p:nvPr/>
        </p:nvSpPr>
        <p:spPr>
          <a:xfrm>
            <a:off x="6145200" y="4667400"/>
            <a:ext cx="39600" cy="918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4" name=""/>
          <p:cNvSpPr/>
          <p:nvPr/>
        </p:nvSpPr>
        <p:spPr>
          <a:xfrm>
            <a:off x="6145200" y="4413240"/>
            <a:ext cx="20484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5" name=""/>
          <p:cNvSpPr/>
          <p:nvPr/>
        </p:nvSpPr>
        <p:spPr>
          <a:xfrm>
            <a:off x="6145200" y="4667400"/>
            <a:ext cx="39600" cy="91800"/>
          </a:xfrm>
          <a:custGeom>
            <a:avLst/>
            <a:gdLst/>
            <a:ahLst/>
            <a:rect l="l" t="t" r="r" b="b"/>
            <a:pathLst>
              <a:path w="52" h="114">
                <a:moveTo>
                  <a:pt x="52" y="114"/>
                </a:moveTo>
                <a:lnTo>
                  <a:pt x="46" y="64"/>
                </a:lnTo>
                <a:lnTo>
                  <a:pt x="0" y="0"/>
                </a:lnTo>
              </a:path>
            </a:pathLst>
          </a:custGeom>
          <a:solidFill>
            <a:srgbClr val="ffe80f"/>
          </a:solidFill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6" name=""/>
          <p:cNvSpPr/>
          <p:nvPr/>
        </p:nvSpPr>
        <p:spPr>
          <a:xfrm>
            <a:off x="6145200" y="4413240"/>
            <a:ext cx="204840" cy="260280"/>
          </a:xfrm>
          <a:custGeom>
            <a:avLst/>
            <a:gdLst/>
            <a:ahLst/>
            <a:rect l="l" t="t" r="r" b="b"/>
            <a:pathLst>
              <a:path w="263" h="328">
                <a:moveTo>
                  <a:pt x="5" y="328"/>
                </a:moveTo>
                <a:lnTo>
                  <a:pt x="0" y="195"/>
                </a:lnTo>
                <a:lnTo>
                  <a:pt x="34" y="138"/>
                </a:lnTo>
                <a:lnTo>
                  <a:pt x="154" y="46"/>
                </a:lnTo>
                <a:lnTo>
                  <a:pt x="263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7" name=""/>
          <p:cNvSpPr/>
          <p:nvPr/>
        </p:nvSpPr>
        <p:spPr>
          <a:xfrm>
            <a:off x="6527880" y="1913040"/>
            <a:ext cx="520560" cy="85680"/>
          </a:xfrm>
          <a:custGeom>
            <a:avLst/>
            <a:gdLst/>
            <a:ahLst/>
            <a:rect l="l" t="t" r="r" b="b"/>
            <a:pathLst>
              <a:path w="668" h="110">
                <a:moveTo>
                  <a:pt x="5" y="0"/>
                </a:moveTo>
                <a:lnTo>
                  <a:pt x="0" y="20"/>
                </a:lnTo>
                <a:lnTo>
                  <a:pt x="172" y="72"/>
                </a:lnTo>
                <a:lnTo>
                  <a:pt x="173" y="72"/>
                </a:lnTo>
                <a:lnTo>
                  <a:pt x="666" y="110"/>
                </a:lnTo>
                <a:lnTo>
                  <a:pt x="668" y="88"/>
                </a:lnTo>
                <a:lnTo>
                  <a:pt x="175" y="51"/>
                </a:lnTo>
                <a:lnTo>
                  <a:pt x="173" y="61"/>
                </a:lnTo>
                <a:lnTo>
                  <a:pt x="177" y="52"/>
                </a:lnTo>
                <a:lnTo>
                  <a:pt x="5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8" name=""/>
          <p:cNvSpPr/>
          <p:nvPr/>
        </p:nvSpPr>
        <p:spPr>
          <a:xfrm>
            <a:off x="6559560" y="1835280"/>
            <a:ext cx="233280" cy="765000"/>
          </a:xfrm>
          <a:custGeom>
            <a:avLst/>
            <a:gdLst/>
            <a:ahLst/>
            <a:rect l="l" t="t" r="r" b="b"/>
            <a:pathLst>
              <a:path w="303" h="962">
                <a:moveTo>
                  <a:pt x="303" y="19"/>
                </a:moveTo>
                <a:lnTo>
                  <a:pt x="294" y="0"/>
                </a:lnTo>
                <a:lnTo>
                  <a:pt x="151" y="71"/>
                </a:lnTo>
                <a:lnTo>
                  <a:pt x="147" y="73"/>
                </a:lnTo>
                <a:lnTo>
                  <a:pt x="145" y="77"/>
                </a:lnTo>
                <a:lnTo>
                  <a:pt x="39" y="378"/>
                </a:lnTo>
                <a:lnTo>
                  <a:pt x="38" y="381"/>
                </a:lnTo>
                <a:lnTo>
                  <a:pt x="0" y="961"/>
                </a:lnTo>
                <a:lnTo>
                  <a:pt x="21" y="962"/>
                </a:lnTo>
                <a:lnTo>
                  <a:pt x="59" y="383"/>
                </a:lnTo>
                <a:lnTo>
                  <a:pt x="48" y="381"/>
                </a:lnTo>
                <a:lnTo>
                  <a:pt x="57" y="385"/>
                </a:lnTo>
                <a:lnTo>
                  <a:pt x="163" y="84"/>
                </a:lnTo>
                <a:lnTo>
                  <a:pt x="161" y="87"/>
                </a:lnTo>
                <a:lnTo>
                  <a:pt x="165" y="80"/>
                </a:lnTo>
                <a:lnTo>
                  <a:pt x="154" y="80"/>
                </a:lnTo>
                <a:lnTo>
                  <a:pt x="160" y="91"/>
                </a:lnTo>
                <a:lnTo>
                  <a:pt x="303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39" name=""/>
          <p:cNvSpPr/>
          <p:nvPr/>
        </p:nvSpPr>
        <p:spPr>
          <a:xfrm>
            <a:off x="6411960" y="2036880"/>
            <a:ext cx="182520" cy="108000"/>
          </a:xfrm>
          <a:custGeom>
            <a:avLst/>
            <a:gdLst/>
            <a:ahLst/>
            <a:rect l="l" t="t" r="r" b="b"/>
            <a:pathLst>
              <a:path w="237" h="137">
                <a:moveTo>
                  <a:pt x="0" y="0"/>
                </a:moveTo>
                <a:lnTo>
                  <a:pt x="0" y="22"/>
                </a:lnTo>
                <a:lnTo>
                  <a:pt x="136" y="22"/>
                </a:lnTo>
                <a:lnTo>
                  <a:pt x="136" y="11"/>
                </a:lnTo>
                <a:lnTo>
                  <a:pt x="125" y="11"/>
                </a:lnTo>
                <a:lnTo>
                  <a:pt x="129" y="18"/>
                </a:lnTo>
                <a:lnTo>
                  <a:pt x="133" y="20"/>
                </a:lnTo>
                <a:lnTo>
                  <a:pt x="125" y="11"/>
                </a:lnTo>
                <a:lnTo>
                  <a:pt x="125" y="126"/>
                </a:lnTo>
                <a:lnTo>
                  <a:pt x="125" y="126"/>
                </a:lnTo>
                <a:lnTo>
                  <a:pt x="129" y="133"/>
                </a:lnTo>
                <a:lnTo>
                  <a:pt x="133" y="135"/>
                </a:lnTo>
                <a:lnTo>
                  <a:pt x="136" y="137"/>
                </a:lnTo>
                <a:lnTo>
                  <a:pt x="237" y="137"/>
                </a:lnTo>
                <a:lnTo>
                  <a:pt x="237" y="115"/>
                </a:lnTo>
                <a:lnTo>
                  <a:pt x="136" y="115"/>
                </a:lnTo>
                <a:lnTo>
                  <a:pt x="147" y="126"/>
                </a:lnTo>
                <a:lnTo>
                  <a:pt x="143" y="119"/>
                </a:lnTo>
                <a:lnTo>
                  <a:pt x="140" y="117"/>
                </a:lnTo>
                <a:lnTo>
                  <a:pt x="136" y="126"/>
                </a:lnTo>
                <a:lnTo>
                  <a:pt x="147" y="126"/>
                </a:lnTo>
                <a:lnTo>
                  <a:pt x="147" y="11"/>
                </a:lnTo>
                <a:lnTo>
                  <a:pt x="147" y="11"/>
                </a:lnTo>
                <a:lnTo>
                  <a:pt x="143" y="4"/>
                </a:lnTo>
                <a:lnTo>
                  <a:pt x="140" y="2"/>
                </a:lnTo>
                <a:lnTo>
                  <a:pt x="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0" name=""/>
          <p:cNvSpPr/>
          <p:nvPr/>
        </p:nvSpPr>
        <p:spPr>
          <a:xfrm>
            <a:off x="6446880" y="2198520"/>
            <a:ext cx="100080" cy="122400"/>
          </a:xfrm>
          <a:custGeom>
            <a:avLst/>
            <a:gdLst/>
            <a:ahLst/>
            <a:rect l="l" t="t" r="r" b="b"/>
            <a:pathLst>
              <a:path w="129" h="154">
                <a:moveTo>
                  <a:pt x="14" y="0"/>
                </a:moveTo>
                <a:lnTo>
                  <a:pt x="0" y="16"/>
                </a:lnTo>
                <a:lnTo>
                  <a:pt x="114" y="154"/>
                </a:lnTo>
                <a:lnTo>
                  <a:pt x="129" y="138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1" name=""/>
          <p:cNvSpPr/>
          <p:nvPr/>
        </p:nvSpPr>
        <p:spPr>
          <a:xfrm>
            <a:off x="6024600" y="2160720"/>
            <a:ext cx="812880" cy="399960"/>
          </a:xfrm>
          <a:custGeom>
            <a:avLst/>
            <a:gdLst/>
            <a:ahLst/>
            <a:rect l="l" t="t" r="r" b="b"/>
            <a:pathLst>
              <a:path w="1049" h="506">
                <a:moveTo>
                  <a:pt x="1049" y="33"/>
                </a:moveTo>
                <a:lnTo>
                  <a:pt x="1041" y="13"/>
                </a:lnTo>
                <a:lnTo>
                  <a:pt x="726" y="128"/>
                </a:lnTo>
                <a:lnTo>
                  <a:pt x="726" y="128"/>
                </a:lnTo>
                <a:lnTo>
                  <a:pt x="724" y="128"/>
                </a:lnTo>
                <a:lnTo>
                  <a:pt x="299" y="486"/>
                </a:lnTo>
                <a:lnTo>
                  <a:pt x="305" y="495"/>
                </a:lnTo>
                <a:lnTo>
                  <a:pt x="312" y="488"/>
                </a:lnTo>
                <a:lnTo>
                  <a:pt x="308" y="486"/>
                </a:lnTo>
                <a:lnTo>
                  <a:pt x="305" y="484"/>
                </a:lnTo>
                <a:lnTo>
                  <a:pt x="301" y="486"/>
                </a:lnTo>
                <a:lnTo>
                  <a:pt x="313" y="488"/>
                </a:lnTo>
                <a:lnTo>
                  <a:pt x="16" y="0"/>
                </a:lnTo>
                <a:lnTo>
                  <a:pt x="0" y="15"/>
                </a:lnTo>
                <a:lnTo>
                  <a:pt x="297" y="502"/>
                </a:lnTo>
                <a:lnTo>
                  <a:pt x="297" y="502"/>
                </a:lnTo>
                <a:lnTo>
                  <a:pt x="301" y="504"/>
                </a:lnTo>
                <a:lnTo>
                  <a:pt x="305" y="506"/>
                </a:lnTo>
                <a:lnTo>
                  <a:pt x="308" y="504"/>
                </a:lnTo>
                <a:lnTo>
                  <a:pt x="312" y="504"/>
                </a:lnTo>
                <a:lnTo>
                  <a:pt x="737" y="146"/>
                </a:lnTo>
                <a:lnTo>
                  <a:pt x="729" y="137"/>
                </a:lnTo>
                <a:lnTo>
                  <a:pt x="733" y="147"/>
                </a:lnTo>
                <a:lnTo>
                  <a:pt x="1049" y="33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2" name=""/>
          <p:cNvSpPr/>
          <p:nvPr/>
        </p:nvSpPr>
        <p:spPr>
          <a:xfrm>
            <a:off x="6237360" y="2557440"/>
            <a:ext cx="31680" cy="434880"/>
          </a:xfrm>
          <a:custGeom>
            <a:avLst/>
            <a:gdLst/>
            <a:ahLst/>
            <a:rect l="l" t="t" r="r" b="b"/>
            <a:pathLst>
              <a:path w="41" h="548">
                <a:moveTo>
                  <a:pt x="41" y="0"/>
                </a:moveTo>
                <a:lnTo>
                  <a:pt x="20" y="0"/>
                </a:lnTo>
                <a:lnTo>
                  <a:pt x="0" y="548"/>
                </a:lnTo>
                <a:lnTo>
                  <a:pt x="22" y="548"/>
                </a:lnTo>
                <a:lnTo>
                  <a:pt x="4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3" name=""/>
          <p:cNvSpPr/>
          <p:nvPr/>
        </p:nvSpPr>
        <p:spPr>
          <a:xfrm>
            <a:off x="5619600" y="2398680"/>
            <a:ext cx="1482840" cy="1535040"/>
          </a:xfrm>
          <a:custGeom>
            <a:avLst/>
            <a:gdLst/>
            <a:ahLst/>
            <a:rect l="l" t="t" r="r" b="b"/>
            <a:pathLst>
              <a:path w="1913" h="1932">
                <a:moveTo>
                  <a:pt x="1913" y="16"/>
                </a:moveTo>
                <a:lnTo>
                  <a:pt x="1900" y="0"/>
                </a:lnTo>
                <a:lnTo>
                  <a:pt x="1782" y="114"/>
                </a:lnTo>
                <a:lnTo>
                  <a:pt x="1787" y="121"/>
                </a:lnTo>
                <a:lnTo>
                  <a:pt x="1784" y="113"/>
                </a:lnTo>
                <a:lnTo>
                  <a:pt x="1787" y="111"/>
                </a:lnTo>
                <a:lnTo>
                  <a:pt x="1567" y="125"/>
                </a:lnTo>
                <a:lnTo>
                  <a:pt x="1563" y="127"/>
                </a:lnTo>
                <a:lnTo>
                  <a:pt x="1219" y="242"/>
                </a:lnTo>
                <a:lnTo>
                  <a:pt x="1219" y="242"/>
                </a:lnTo>
                <a:lnTo>
                  <a:pt x="1216" y="243"/>
                </a:lnTo>
                <a:lnTo>
                  <a:pt x="805" y="745"/>
                </a:lnTo>
                <a:lnTo>
                  <a:pt x="812" y="753"/>
                </a:lnTo>
                <a:lnTo>
                  <a:pt x="807" y="745"/>
                </a:lnTo>
                <a:lnTo>
                  <a:pt x="601" y="966"/>
                </a:lnTo>
                <a:lnTo>
                  <a:pt x="342" y="1199"/>
                </a:lnTo>
                <a:lnTo>
                  <a:pt x="341" y="1199"/>
                </a:lnTo>
                <a:lnTo>
                  <a:pt x="190" y="1411"/>
                </a:lnTo>
                <a:lnTo>
                  <a:pt x="190" y="1411"/>
                </a:lnTo>
                <a:lnTo>
                  <a:pt x="188" y="1414"/>
                </a:lnTo>
                <a:lnTo>
                  <a:pt x="0" y="1925"/>
                </a:lnTo>
                <a:lnTo>
                  <a:pt x="18" y="1932"/>
                </a:lnTo>
                <a:lnTo>
                  <a:pt x="206" y="1421"/>
                </a:lnTo>
                <a:lnTo>
                  <a:pt x="197" y="1418"/>
                </a:lnTo>
                <a:lnTo>
                  <a:pt x="204" y="1427"/>
                </a:lnTo>
                <a:lnTo>
                  <a:pt x="355" y="1215"/>
                </a:lnTo>
                <a:lnTo>
                  <a:pt x="348" y="1206"/>
                </a:lnTo>
                <a:lnTo>
                  <a:pt x="355" y="1215"/>
                </a:lnTo>
                <a:lnTo>
                  <a:pt x="613" y="982"/>
                </a:lnTo>
                <a:lnTo>
                  <a:pt x="819" y="762"/>
                </a:lnTo>
                <a:lnTo>
                  <a:pt x="819" y="762"/>
                </a:lnTo>
                <a:lnTo>
                  <a:pt x="1230" y="260"/>
                </a:lnTo>
                <a:lnTo>
                  <a:pt x="1223" y="251"/>
                </a:lnTo>
                <a:lnTo>
                  <a:pt x="1226" y="261"/>
                </a:lnTo>
                <a:lnTo>
                  <a:pt x="1571" y="147"/>
                </a:lnTo>
                <a:lnTo>
                  <a:pt x="1567" y="136"/>
                </a:lnTo>
                <a:lnTo>
                  <a:pt x="1569" y="147"/>
                </a:lnTo>
                <a:lnTo>
                  <a:pt x="1789" y="132"/>
                </a:lnTo>
                <a:lnTo>
                  <a:pt x="1791" y="130"/>
                </a:lnTo>
                <a:lnTo>
                  <a:pt x="1795" y="130"/>
                </a:lnTo>
                <a:lnTo>
                  <a:pt x="1913" y="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4" name=""/>
          <p:cNvSpPr/>
          <p:nvPr/>
        </p:nvSpPr>
        <p:spPr>
          <a:xfrm>
            <a:off x="6089760" y="3157560"/>
            <a:ext cx="104760" cy="119160"/>
          </a:xfrm>
          <a:custGeom>
            <a:avLst/>
            <a:gdLst/>
            <a:ahLst/>
            <a:rect l="l" t="t" r="r" b="b"/>
            <a:pathLst>
              <a:path w="136" h="151">
                <a:moveTo>
                  <a:pt x="14" y="0"/>
                </a:moveTo>
                <a:lnTo>
                  <a:pt x="0" y="16"/>
                </a:lnTo>
                <a:lnTo>
                  <a:pt x="122" y="151"/>
                </a:lnTo>
                <a:lnTo>
                  <a:pt x="136" y="135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5" name=""/>
          <p:cNvSpPr/>
          <p:nvPr/>
        </p:nvSpPr>
        <p:spPr>
          <a:xfrm>
            <a:off x="5765760" y="3171960"/>
            <a:ext cx="128520" cy="191880"/>
          </a:xfrm>
          <a:custGeom>
            <a:avLst/>
            <a:gdLst/>
            <a:ahLst/>
            <a:rect l="l" t="t" r="r" b="b"/>
            <a:pathLst>
              <a:path w="165" h="242">
                <a:moveTo>
                  <a:pt x="22" y="0"/>
                </a:moveTo>
                <a:lnTo>
                  <a:pt x="0" y="2"/>
                </a:lnTo>
                <a:lnTo>
                  <a:pt x="11" y="149"/>
                </a:lnTo>
                <a:lnTo>
                  <a:pt x="15" y="154"/>
                </a:lnTo>
                <a:lnTo>
                  <a:pt x="16" y="156"/>
                </a:lnTo>
                <a:lnTo>
                  <a:pt x="154" y="242"/>
                </a:lnTo>
                <a:lnTo>
                  <a:pt x="165" y="224"/>
                </a:lnTo>
                <a:lnTo>
                  <a:pt x="27" y="138"/>
                </a:lnTo>
                <a:lnTo>
                  <a:pt x="29" y="140"/>
                </a:lnTo>
                <a:lnTo>
                  <a:pt x="22" y="147"/>
                </a:lnTo>
                <a:lnTo>
                  <a:pt x="33" y="147"/>
                </a:lnTo>
                <a:lnTo>
                  <a:pt x="2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6" name=""/>
          <p:cNvSpPr/>
          <p:nvPr/>
        </p:nvSpPr>
        <p:spPr>
          <a:xfrm>
            <a:off x="5837400" y="3419640"/>
            <a:ext cx="266400" cy="177480"/>
          </a:xfrm>
          <a:custGeom>
            <a:avLst/>
            <a:gdLst/>
            <a:ahLst/>
            <a:rect l="l" t="t" r="r" b="b"/>
            <a:pathLst>
              <a:path w="344" h="224">
                <a:moveTo>
                  <a:pt x="12" y="0"/>
                </a:moveTo>
                <a:lnTo>
                  <a:pt x="0" y="16"/>
                </a:lnTo>
                <a:lnTo>
                  <a:pt x="120" y="142"/>
                </a:lnTo>
                <a:lnTo>
                  <a:pt x="122" y="142"/>
                </a:lnTo>
                <a:lnTo>
                  <a:pt x="122" y="144"/>
                </a:lnTo>
                <a:lnTo>
                  <a:pt x="337" y="224"/>
                </a:lnTo>
                <a:lnTo>
                  <a:pt x="344" y="205"/>
                </a:lnTo>
                <a:lnTo>
                  <a:pt x="129" y="124"/>
                </a:lnTo>
                <a:lnTo>
                  <a:pt x="125" y="133"/>
                </a:lnTo>
                <a:lnTo>
                  <a:pt x="132" y="126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7" name=""/>
          <p:cNvSpPr/>
          <p:nvPr/>
        </p:nvSpPr>
        <p:spPr>
          <a:xfrm>
            <a:off x="5602320" y="3490920"/>
            <a:ext cx="185760" cy="190440"/>
          </a:xfrm>
          <a:custGeom>
            <a:avLst/>
            <a:gdLst/>
            <a:ahLst/>
            <a:rect l="l" t="t" r="r" b="b"/>
            <a:pathLst>
              <a:path w="240" h="240">
                <a:moveTo>
                  <a:pt x="240" y="20"/>
                </a:moveTo>
                <a:lnTo>
                  <a:pt x="231" y="0"/>
                </a:lnTo>
                <a:lnTo>
                  <a:pt x="7" y="115"/>
                </a:lnTo>
                <a:lnTo>
                  <a:pt x="3" y="116"/>
                </a:lnTo>
                <a:lnTo>
                  <a:pt x="0" y="124"/>
                </a:lnTo>
                <a:lnTo>
                  <a:pt x="1" y="125"/>
                </a:lnTo>
                <a:lnTo>
                  <a:pt x="25" y="240"/>
                </a:lnTo>
                <a:lnTo>
                  <a:pt x="44" y="236"/>
                </a:lnTo>
                <a:lnTo>
                  <a:pt x="21" y="122"/>
                </a:lnTo>
                <a:lnTo>
                  <a:pt x="18" y="131"/>
                </a:lnTo>
                <a:lnTo>
                  <a:pt x="21" y="124"/>
                </a:lnTo>
                <a:lnTo>
                  <a:pt x="21" y="124"/>
                </a:lnTo>
                <a:lnTo>
                  <a:pt x="10" y="124"/>
                </a:lnTo>
                <a:lnTo>
                  <a:pt x="16" y="134"/>
                </a:lnTo>
                <a:lnTo>
                  <a:pt x="2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8" name=""/>
          <p:cNvSpPr/>
          <p:nvPr/>
        </p:nvSpPr>
        <p:spPr>
          <a:xfrm>
            <a:off x="5743440" y="3578400"/>
            <a:ext cx="77760" cy="109440"/>
          </a:xfrm>
          <a:custGeom>
            <a:avLst/>
            <a:gdLst/>
            <a:ahLst/>
            <a:rect l="l" t="t" r="r" b="b"/>
            <a:pathLst>
              <a:path w="100" h="136">
                <a:moveTo>
                  <a:pt x="14" y="0"/>
                </a:moveTo>
                <a:lnTo>
                  <a:pt x="0" y="16"/>
                </a:lnTo>
                <a:lnTo>
                  <a:pt x="86" y="136"/>
                </a:lnTo>
                <a:lnTo>
                  <a:pt x="100" y="12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49" name=""/>
          <p:cNvSpPr/>
          <p:nvPr/>
        </p:nvSpPr>
        <p:spPr>
          <a:xfrm>
            <a:off x="5262480" y="1617840"/>
            <a:ext cx="1305000" cy="982440"/>
          </a:xfrm>
          <a:custGeom>
            <a:avLst/>
            <a:gdLst/>
            <a:ahLst/>
            <a:rect l="l" t="t" r="r" b="b"/>
            <a:pathLst>
              <a:path w="1684" h="1237">
                <a:moveTo>
                  <a:pt x="11" y="0"/>
                </a:moveTo>
                <a:lnTo>
                  <a:pt x="0" y="18"/>
                </a:lnTo>
                <a:lnTo>
                  <a:pt x="529" y="355"/>
                </a:lnTo>
                <a:lnTo>
                  <a:pt x="535" y="346"/>
                </a:lnTo>
                <a:lnTo>
                  <a:pt x="529" y="355"/>
                </a:lnTo>
                <a:lnTo>
                  <a:pt x="1040" y="735"/>
                </a:lnTo>
                <a:lnTo>
                  <a:pt x="1671" y="1237"/>
                </a:lnTo>
                <a:lnTo>
                  <a:pt x="1684" y="1219"/>
                </a:lnTo>
                <a:lnTo>
                  <a:pt x="1053" y="717"/>
                </a:lnTo>
                <a:lnTo>
                  <a:pt x="542" y="337"/>
                </a:lnTo>
                <a:lnTo>
                  <a:pt x="540" y="337"/>
                </a:lnTo>
                <a:lnTo>
                  <a:pt x="11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0" name=""/>
          <p:cNvSpPr/>
          <p:nvPr/>
        </p:nvSpPr>
        <p:spPr>
          <a:xfrm>
            <a:off x="4916520" y="2602080"/>
            <a:ext cx="1328760" cy="284040"/>
          </a:xfrm>
          <a:custGeom>
            <a:avLst/>
            <a:gdLst/>
            <a:ahLst/>
            <a:rect l="l" t="t" r="r" b="b"/>
            <a:pathLst>
              <a:path w="1714" h="359">
                <a:moveTo>
                  <a:pt x="2" y="0"/>
                </a:moveTo>
                <a:lnTo>
                  <a:pt x="0" y="22"/>
                </a:lnTo>
                <a:lnTo>
                  <a:pt x="566" y="93"/>
                </a:lnTo>
                <a:lnTo>
                  <a:pt x="566" y="83"/>
                </a:lnTo>
                <a:lnTo>
                  <a:pt x="559" y="90"/>
                </a:lnTo>
                <a:lnTo>
                  <a:pt x="563" y="92"/>
                </a:lnTo>
                <a:lnTo>
                  <a:pt x="559" y="90"/>
                </a:lnTo>
                <a:lnTo>
                  <a:pt x="724" y="348"/>
                </a:lnTo>
                <a:lnTo>
                  <a:pt x="724" y="348"/>
                </a:lnTo>
                <a:lnTo>
                  <a:pt x="728" y="350"/>
                </a:lnTo>
                <a:lnTo>
                  <a:pt x="731" y="352"/>
                </a:lnTo>
                <a:lnTo>
                  <a:pt x="1714" y="359"/>
                </a:lnTo>
                <a:lnTo>
                  <a:pt x="1714" y="337"/>
                </a:lnTo>
                <a:lnTo>
                  <a:pt x="731" y="330"/>
                </a:lnTo>
                <a:lnTo>
                  <a:pt x="739" y="334"/>
                </a:lnTo>
                <a:lnTo>
                  <a:pt x="735" y="332"/>
                </a:lnTo>
                <a:lnTo>
                  <a:pt x="731" y="341"/>
                </a:lnTo>
                <a:lnTo>
                  <a:pt x="740" y="334"/>
                </a:lnTo>
                <a:lnTo>
                  <a:pt x="575" y="75"/>
                </a:lnTo>
                <a:lnTo>
                  <a:pt x="574" y="75"/>
                </a:lnTo>
                <a:lnTo>
                  <a:pt x="570" y="74"/>
                </a:lnTo>
                <a:lnTo>
                  <a:pt x="568" y="72"/>
                </a:lnTo>
                <a:lnTo>
                  <a:pt x="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1" name=""/>
          <p:cNvSpPr/>
          <p:nvPr/>
        </p:nvSpPr>
        <p:spPr>
          <a:xfrm>
            <a:off x="4692600" y="1515960"/>
            <a:ext cx="36720" cy="16668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2" name=""/>
          <p:cNvSpPr/>
          <p:nvPr/>
        </p:nvSpPr>
        <p:spPr>
          <a:xfrm>
            <a:off x="4622760" y="1549440"/>
            <a:ext cx="90360" cy="7128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3" name=""/>
          <p:cNvSpPr/>
          <p:nvPr/>
        </p:nvSpPr>
        <p:spPr>
          <a:xfrm>
            <a:off x="5064120" y="3238560"/>
            <a:ext cx="77760" cy="218880"/>
          </a:xfrm>
          <a:custGeom>
            <a:avLst/>
            <a:gdLst/>
            <a:ahLst/>
            <a:rect l="l" t="t" r="r" b="b"/>
            <a:pathLst>
              <a:path w="98" h="277">
                <a:moveTo>
                  <a:pt x="18" y="0"/>
                </a:moveTo>
                <a:lnTo>
                  <a:pt x="0" y="9"/>
                </a:lnTo>
                <a:lnTo>
                  <a:pt x="79" y="182"/>
                </a:lnTo>
                <a:lnTo>
                  <a:pt x="88" y="176"/>
                </a:lnTo>
                <a:lnTo>
                  <a:pt x="77" y="176"/>
                </a:lnTo>
                <a:lnTo>
                  <a:pt x="80" y="169"/>
                </a:lnTo>
                <a:lnTo>
                  <a:pt x="23" y="262"/>
                </a:lnTo>
                <a:lnTo>
                  <a:pt x="39" y="277"/>
                </a:lnTo>
                <a:lnTo>
                  <a:pt x="97" y="183"/>
                </a:lnTo>
                <a:lnTo>
                  <a:pt x="98" y="176"/>
                </a:lnTo>
                <a:lnTo>
                  <a:pt x="97" y="173"/>
                </a:lnTo>
                <a:lnTo>
                  <a:pt x="18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4" name=""/>
          <p:cNvSpPr/>
          <p:nvPr/>
        </p:nvSpPr>
        <p:spPr>
          <a:xfrm>
            <a:off x="5475240" y="3916440"/>
            <a:ext cx="241200" cy="363600"/>
          </a:xfrm>
          <a:custGeom>
            <a:avLst/>
            <a:gdLst/>
            <a:ahLst/>
            <a:rect l="l" t="t" r="r" b="b"/>
            <a:pathLst>
              <a:path w="310" h="459">
                <a:moveTo>
                  <a:pt x="132" y="258"/>
                </a:moveTo>
                <a:lnTo>
                  <a:pt x="148" y="246"/>
                </a:lnTo>
                <a:lnTo>
                  <a:pt x="19" y="20"/>
                </a:lnTo>
                <a:lnTo>
                  <a:pt x="10" y="25"/>
                </a:lnTo>
                <a:lnTo>
                  <a:pt x="14" y="34"/>
                </a:lnTo>
                <a:lnTo>
                  <a:pt x="18" y="32"/>
                </a:lnTo>
                <a:lnTo>
                  <a:pt x="21" y="25"/>
                </a:lnTo>
                <a:lnTo>
                  <a:pt x="12" y="36"/>
                </a:lnTo>
                <a:lnTo>
                  <a:pt x="208" y="21"/>
                </a:lnTo>
                <a:lnTo>
                  <a:pt x="206" y="11"/>
                </a:lnTo>
                <a:lnTo>
                  <a:pt x="199" y="18"/>
                </a:lnTo>
                <a:lnTo>
                  <a:pt x="202" y="20"/>
                </a:lnTo>
                <a:lnTo>
                  <a:pt x="206" y="21"/>
                </a:lnTo>
                <a:lnTo>
                  <a:pt x="199" y="18"/>
                </a:lnTo>
                <a:lnTo>
                  <a:pt x="292" y="170"/>
                </a:lnTo>
                <a:lnTo>
                  <a:pt x="299" y="163"/>
                </a:lnTo>
                <a:lnTo>
                  <a:pt x="290" y="161"/>
                </a:lnTo>
                <a:lnTo>
                  <a:pt x="247" y="446"/>
                </a:lnTo>
                <a:lnTo>
                  <a:pt x="256" y="448"/>
                </a:lnTo>
                <a:lnTo>
                  <a:pt x="256" y="437"/>
                </a:lnTo>
                <a:lnTo>
                  <a:pt x="252" y="439"/>
                </a:lnTo>
                <a:lnTo>
                  <a:pt x="249" y="441"/>
                </a:lnTo>
                <a:lnTo>
                  <a:pt x="256" y="437"/>
                </a:lnTo>
                <a:lnTo>
                  <a:pt x="104" y="430"/>
                </a:lnTo>
                <a:lnTo>
                  <a:pt x="104" y="452"/>
                </a:lnTo>
                <a:lnTo>
                  <a:pt x="256" y="459"/>
                </a:lnTo>
                <a:lnTo>
                  <a:pt x="256" y="459"/>
                </a:lnTo>
                <a:lnTo>
                  <a:pt x="260" y="457"/>
                </a:lnTo>
                <a:lnTo>
                  <a:pt x="263" y="455"/>
                </a:lnTo>
                <a:lnTo>
                  <a:pt x="267" y="448"/>
                </a:lnTo>
                <a:lnTo>
                  <a:pt x="267" y="450"/>
                </a:lnTo>
                <a:lnTo>
                  <a:pt x="310" y="165"/>
                </a:lnTo>
                <a:lnTo>
                  <a:pt x="310" y="163"/>
                </a:lnTo>
                <a:lnTo>
                  <a:pt x="308" y="156"/>
                </a:lnTo>
                <a:lnTo>
                  <a:pt x="215" y="4"/>
                </a:lnTo>
                <a:lnTo>
                  <a:pt x="213" y="4"/>
                </a:lnTo>
                <a:lnTo>
                  <a:pt x="209" y="2"/>
                </a:lnTo>
                <a:lnTo>
                  <a:pt x="206" y="0"/>
                </a:lnTo>
                <a:lnTo>
                  <a:pt x="206" y="0"/>
                </a:lnTo>
                <a:lnTo>
                  <a:pt x="10" y="14"/>
                </a:lnTo>
                <a:lnTo>
                  <a:pt x="7" y="16"/>
                </a:lnTo>
                <a:lnTo>
                  <a:pt x="3" y="18"/>
                </a:lnTo>
                <a:lnTo>
                  <a:pt x="0" y="25"/>
                </a:lnTo>
                <a:lnTo>
                  <a:pt x="3" y="32"/>
                </a:lnTo>
                <a:lnTo>
                  <a:pt x="132" y="2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5" name=""/>
          <p:cNvSpPr/>
          <p:nvPr/>
        </p:nvSpPr>
        <p:spPr>
          <a:xfrm>
            <a:off x="5370480" y="3621240"/>
            <a:ext cx="366840" cy="191880"/>
          </a:xfrm>
          <a:custGeom>
            <a:avLst/>
            <a:gdLst/>
            <a:ahLst/>
            <a:rect l="l" t="t" r="r" b="b"/>
            <a:pathLst>
              <a:path w="475" h="242">
                <a:moveTo>
                  <a:pt x="475" y="19"/>
                </a:moveTo>
                <a:lnTo>
                  <a:pt x="467" y="0"/>
                </a:lnTo>
                <a:lnTo>
                  <a:pt x="0" y="222"/>
                </a:lnTo>
                <a:lnTo>
                  <a:pt x="9" y="242"/>
                </a:lnTo>
                <a:lnTo>
                  <a:pt x="475" y="1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6" name=""/>
          <p:cNvSpPr/>
          <p:nvPr/>
        </p:nvSpPr>
        <p:spPr>
          <a:xfrm>
            <a:off x="4335480" y="3427560"/>
            <a:ext cx="1187280" cy="761760"/>
          </a:xfrm>
          <a:custGeom>
            <a:avLst/>
            <a:gdLst/>
            <a:ahLst/>
            <a:rect l="l" t="t" r="r" b="b"/>
            <a:pathLst>
              <a:path w="1532" h="961">
                <a:moveTo>
                  <a:pt x="16" y="2"/>
                </a:moveTo>
                <a:lnTo>
                  <a:pt x="0" y="13"/>
                </a:lnTo>
                <a:lnTo>
                  <a:pt x="1" y="16"/>
                </a:lnTo>
                <a:lnTo>
                  <a:pt x="1" y="18"/>
                </a:lnTo>
                <a:lnTo>
                  <a:pt x="5" y="20"/>
                </a:lnTo>
                <a:lnTo>
                  <a:pt x="9" y="22"/>
                </a:lnTo>
                <a:lnTo>
                  <a:pt x="928" y="22"/>
                </a:lnTo>
                <a:lnTo>
                  <a:pt x="928" y="11"/>
                </a:lnTo>
                <a:lnTo>
                  <a:pt x="923" y="22"/>
                </a:lnTo>
                <a:lnTo>
                  <a:pt x="1145" y="136"/>
                </a:lnTo>
                <a:lnTo>
                  <a:pt x="1151" y="126"/>
                </a:lnTo>
                <a:lnTo>
                  <a:pt x="1143" y="131"/>
                </a:lnTo>
                <a:lnTo>
                  <a:pt x="1323" y="482"/>
                </a:lnTo>
                <a:lnTo>
                  <a:pt x="1330" y="477"/>
                </a:lnTo>
                <a:lnTo>
                  <a:pt x="1321" y="481"/>
                </a:lnTo>
                <a:lnTo>
                  <a:pt x="1514" y="961"/>
                </a:lnTo>
                <a:lnTo>
                  <a:pt x="1532" y="954"/>
                </a:lnTo>
                <a:lnTo>
                  <a:pt x="1339" y="473"/>
                </a:lnTo>
                <a:lnTo>
                  <a:pt x="1339" y="472"/>
                </a:lnTo>
                <a:lnTo>
                  <a:pt x="1160" y="120"/>
                </a:lnTo>
                <a:lnTo>
                  <a:pt x="1158" y="118"/>
                </a:lnTo>
                <a:lnTo>
                  <a:pt x="1156" y="117"/>
                </a:lnTo>
                <a:lnTo>
                  <a:pt x="934" y="2"/>
                </a:lnTo>
                <a:lnTo>
                  <a:pt x="932" y="2"/>
                </a:lnTo>
                <a:lnTo>
                  <a:pt x="928" y="0"/>
                </a:lnTo>
                <a:lnTo>
                  <a:pt x="9" y="0"/>
                </a:lnTo>
                <a:lnTo>
                  <a:pt x="16" y="4"/>
                </a:lnTo>
                <a:lnTo>
                  <a:pt x="12" y="2"/>
                </a:lnTo>
                <a:lnTo>
                  <a:pt x="9" y="11"/>
                </a:lnTo>
                <a:lnTo>
                  <a:pt x="18" y="5"/>
                </a:lnTo>
                <a:lnTo>
                  <a:pt x="16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7" name=""/>
          <p:cNvSpPr/>
          <p:nvPr/>
        </p:nvSpPr>
        <p:spPr>
          <a:xfrm>
            <a:off x="6081840" y="4167360"/>
            <a:ext cx="2200320" cy="601560"/>
          </a:xfrm>
          <a:custGeom>
            <a:avLst/>
            <a:gdLst/>
            <a:ahLst/>
            <a:rect l="l" t="t" r="r" b="b"/>
            <a:pathLst>
              <a:path w="2840" h="759">
                <a:moveTo>
                  <a:pt x="2804" y="750"/>
                </a:moveTo>
                <a:lnTo>
                  <a:pt x="2826" y="752"/>
                </a:lnTo>
                <a:lnTo>
                  <a:pt x="2840" y="508"/>
                </a:lnTo>
                <a:lnTo>
                  <a:pt x="2840" y="506"/>
                </a:lnTo>
                <a:lnTo>
                  <a:pt x="2836" y="499"/>
                </a:lnTo>
                <a:lnTo>
                  <a:pt x="2835" y="497"/>
                </a:lnTo>
                <a:lnTo>
                  <a:pt x="2670" y="425"/>
                </a:lnTo>
                <a:lnTo>
                  <a:pt x="2664" y="434"/>
                </a:lnTo>
                <a:lnTo>
                  <a:pt x="2673" y="429"/>
                </a:lnTo>
                <a:lnTo>
                  <a:pt x="2487" y="92"/>
                </a:lnTo>
                <a:lnTo>
                  <a:pt x="2485" y="90"/>
                </a:lnTo>
                <a:lnTo>
                  <a:pt x="2481" y="88"/>
                </a:lnTo>
                <a:lnTo>
                  <a:pt x="2481" y="88"/>
                </a:lnTo>
                <a:lnTo>
                  <a:pt x="2230" y="2"/>
                </a:lnTo>
                <a:lnTo>
                  <a:pt x="2227" y="0"/>
                </a:lnTo>
                <a:lnTo>
                  <a:pt x="2227" y="0"/>
                </a:lnTo>
                <a:lnTo>
                  <a:pt x="1345" y="15"/>
                </a:lnTo>
                <a:lnTo>
                  <a:pt x="1341" y="17"/>
                </a:lnTo>
                <a:lnTo>
                  <a:pt x="1054" y="110"/>
                </a:lnTo>
                <a:lnTo>
                  <a:pt x="1058" y="119"/>
                </a:lnTo>
                <a:lnTo>
                  <a:pt x="1058" y="108"/>
                </a:lnTo>
                <a:lnTo>
                  <a:pt x="484" y="151"/>
                </a:lnTo>
                <a:lnTo>
                  <a:pt x="481" y="153"/>
                </a:lnTo>
                <a:lnTo>
                  <a:pt x="481" y="153"/>
                </a:lnTo>
                <a:lnTo>
                  <a:pt x="223" y="260"/>
                </a:lnTo>
                <a:lnTo>
                  <a:pt x="219" y="262"/>
                </a:lnTo>
                <a:lnTo>
                  <a:pt x="68" y="427"/>
                </a:lnTo>
                <a:lnTo>
                  <a:pt x="68" y="429"/>
                </a:lnTo>
                <a:lnTo>
                  <a:pt x="4" y="544"/>
                </a:lnTo>
                <a:lnTo>
                  <a:pt x="0" y="549"/>
                </a:lnTo>
                <a:lnTo>
                  <a:pt x="2" y="551"/>
                </a:lnTo>
                <a:lnTo>
                  <a:pt x="31" y="759"/>
                </a:lnTo>
                <a:lnTo>
                  <a:pt x="50" y="757"/>
                </a:lnTo>
                <a:lnTo>
                  <a:pt x="22" y="549"/>
                </a:lnTo>
                <a:lnTo>
                  <a:pt x="11" y="549"/>
                </a:lnTo>
                <a:lnTo>
                  <a:pt x="20" y="556"/>
                </a:lnTo>
                <a:lnTo>
                  <a:pt x="85" y="442"/>
                </a:lnTo>
                <a:lnTo>
                  <a:pt x="76" y="434"/>
                </a:lnTo>
                <a:lnTo>
                  <a:pt x="83" y="443"/>
                </a:lnTo>
                <a:lnTo>
                  <a:pt x="233" y="278"/>
                </a:lnTo>
                <a:lnTo>
                  <a:pt x="226" y="269"/>
                </a:lnTo>
                <a:lnTo>
                  <a:pt x="232" y="280"/>
                </a:lnTo>
                <a:lnTo>
                  <a:pt x="490" y="173"/>
                </a:lnTo>
                <a:lnTo>
                  <a:pt x="484" y="162"/>
                </a:lnTo>
                <a:lnTo>
                  <a:pt x="486" y="173"/>
                </a:lnTo>
                <a:lnTo>
                  <a:pt x="1060" y="130"/>
                </a:lnTo>
                <a:lnTo>
                  <a:pt x="1062" y="130"/>
                </a:lnTo>
                <a:lnTo>
                  <a:pt x="1348" y="36"/>
                </a:lnTo>
                <a:lnTo>
                  <a:pt x="1345" y="26"/>
                </a:lnTo>
                <a:lnTo>
                  <a:pt x="1345" y="36"/>
                </a:lnTo>
                <a:lnTo>
                  <a:pt x="2227" y="22"/>
                </a:lnTo>
                <a:lnTo>
                  <a:pt x="2227" y="11"/>
                </a:lnTo>
                <a:lnTo>
                  <a:pt x="2223" y="22"/>
                </a:lnTo>
                <a:lnTo>
                  <a:pt x="2474" y="108"/>
                </a:lnTo>
                <a:lnTo>
                  <a:pt x="2478" y="97"/>
                </a:lnTo>
                <a:lnTo>
                  <a:pt x="2471" y="104"/>
                </a:lnTo>
                <a:lnTo>
                  <a:pt x="2657" y="442"/>
                </a:lnTo>
                <a:lnTo>
                  <a:pt x="2657" y="442"/>
                </a:lnTo>
                <a:lnTo>
                  <a:pt x="2661" y="445"/>
                </a:lnTo>
                <a:lnTo>
                  <a:pt x="2826" y="517"/>
                </a:lnTo>
                <a:lnTo>
                  <a:pt x="2818" y="506"/>
                </a:lnTo>
                <a:lnTo>
                  <a:pt x="2822" y="513"/>
                </a:lnTo>
                <a:lnTo>
                  <a:pt x="2829" y="506"/>
                </a:lnTo>
                <a:lnTo>
                  <a:pt x="2818" y="506"/>
                </a:lnTo>
                <a:lnTo>
                  <a:pt x="2804" y="7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8" name=""/>
          <p:cNvSpPr/>
          <p:nvPr/>
        </p:nvSpPr>
        <p:spPr>
          <a:xfrm>
            <a:off x="7964640" y="4400640"/>
            <a:ext cx="129960" cy="83880"/>
          </a:xfrm>
          <a:custGeom>
            <a:avLst/>
            <a:gdLst/>
            <a:ahLst/>
            <a:rect l="l" t="t" r="r" b="b"/>
            <a:pathLst>
              <a:path w="167" h="105">
                <a:moveTo>
                  <a:pt x="167" y="21"/>
                </a:moveTo>
                <a:lnTo>
                  <a:pt x="162" y="0"/>
                </a:lnTo>
                <a:lnTo>
                  <a:pt x="69" y="21"/>
                </a:lnTo>
                <a:lnTo>
                  <a:pt x="67" y="23"/>
                </a:lnTo>
                <a:lnTo>
                  <a:pt x="65" y="25"/>
                </a:lnTo>
                <a:lnTo>
                  <a:pt x="0" y="89"/>
                </a:lnTo>
                <a:lnTo>
                  <a:pt x="13" y="105"/>
                </a:lnTo>
                <a:lnTo>
                  <a:pt x="78" y="41"/>
                </a:lnTo>
                <a:lnTo>
                  <a:pt x="70" y="32"/>
                </a:lnTo>
                <a:lnTo>
                  <a:pt x="74" y="43"/>
                </a:lnTo>
                <a:lnTo>
                  <a:pt x="167" y="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59" name=""/>
          <p:cNvSpPr/>
          <p:nvPr/>
        </p:nvSpPr>
        <p:spPr>
          <a:xfrm>
            <a:off x="8015400" y="4419720"/>
            <a:ext cx="63360" cy="88920"/>
          </a:xfrm>
          <a:custGeom>
            <a:avLst/>
            <a:gdLst/>
            <a:ahLst/>
            <a:rect l="l" t="t" r="r" b="b"/>
            <a:pathLst>
              <a:path w="80" h="111">
                <a:moveTo>
                  <a:pt x="71" y="111"/>
                </a:moveTo>
                <a:lnTo>
                  <a:pt x="80" y="91"/>
                </a:lnTo>
                <a:lnTo>
                  <a:pt x="23" y="62"/>
                </a:lnTo>
                <a:lnTo>
                  <a:pt x="18" y="71"/>
                </a:lnTo>
                <a:lnTo>
                  <a:pt x="25" y="64"/>
                </a:lnTo>
                <a:lnTo>
                  <a:pt x="28" y="71"/>
                </a:lnTo>
                <a:lnTo>
                  <a:pt x="21" y="0"/>
                </a:lnTo>
                <a:lnTo>
                  <a:pt x="0" y="1"/>
                </a:lnTo>
                <a:lnTo>
                  <a:pt x="7" y="73"/>
                </a:lnTo>
                <a:lnTo>
                  <a:pt x="11" y="79"/>
                </a:lnTo>
                <a:lnTo>
                  <a:pt x="14" y="82"/>
                </a:lnTo>
                <a:lnTo>
                  <a:pt x="71" y="1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0" name=""/>
          <p:cNvSpPr/>
          <p:nvPr/>
        </p:nvSpPr>
        <p:spPr>
          <a:xfrm>
            <a:off x="8002440" y="4467240"/>
            <a:ext cx="34920" cy="49320"/>
          </a:xfrm>
          <a:custGeom>
            <a:avLst/>
            <a:gdLst/>
            <a:ahLst/>
            <a:rect l="l" t="t" r="r" b="b"/>
            <a:pathLst>
              <a:path w="43" h="63">
                <a:moveTo>
                  <a:pt x="0" y="50"/>
                </a:moveTo>
                <a:lnTo>
                  <a:pt x="16" y="63"/>
                </a:lnTo>
                <a:lnTo>
                  <a:pt x="43" y="12"/>
                </a:lnTo>
                <a:lnTo>
                  <a:pt x="27" y="0"/>
                </a:lnTo>
                <a:lnTo>
                  <a:pt x="0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1" name=""/>
          <p:cNvSpPr/>
          <p:nvPr/>
        </p:nvSpPr>
        <p:spPr>
          <a:xfrm>
            <a:off x="6292800" y="4707000"/>
            <a:ext cx="109440" cy="141120"/>
          </a:xfrm>
          <a:custGeom>
            <a:avLst/>
            <a:gdLst/>
            <a:ahLst/>
            <a:rect l="l" t="t" r="r" b="b"/>
            <a:pathLst>
              <a:path w="141" h="177">
                <a:moveTo>
                  <a:pt x="141" y="21"/>
                </a:moveTo>
                <a:lnTo>
                  <a:pt x="140" y="0"/>
                </a:lnTo>
                <a:lnTo>
                  <a:pt x="18" y="14"/>
                </a:lnTo>
                <a:lnTo>
                  <a:pt x="14" y="16"/>
                </a:lnTo>
                <a:lnTo>
                  <a:pt x="11" y="18"/>
                </a:lnTo>
                <a:lnTo>
                  <a:pt x="7" y="25"/>
                </a:lnTo>
                <a:lnTo>
                  <a:pt x="0" y="176"/>
                </a:lnTo>
                <a:lnTo>
                  <a:pt x="21" y="177"/>
                </a:lnTo>
                <a:lnTo>
                  <a:pt x="28" y="27"/>
                </a:lnTo>
                <a:lnTo>
                  <a:pt x="21" y="34"/>
                </a:lnTo>
                <a:lnTo>
                  <a:pt x="25" y="32"/>
                </a:lnTo>
                <a:lnTo>
                  <a:pt x="28" y="25"/>
                </a:lnTo>
                <a:lnTo>
                  <a:pt x="18" y="25"/>
                </a:lnTo>
                <a:lnTo>
                  <a:pt x="19" y="36"/>
                </a:lnTo>
                <a:lnTo>
                  <a:pt x="141" y="21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2" name=""/>
          <p:cNvSpPr/>
          <p:nvPr/>
        </p:nvSpPr>
        <p:spPr>
          <a:xfrm>
            <a:off x="6168960" y="4579920"/>
            <a:ext cx="144360" cy="154080"/>
          </a:xfrm>
          <a:custGeom>
            <a:avLst/>
            <a:gdLst/>
            <a:ahLst/>
            <a:rect l="l" t="t" r="r" b="b"/>
            <a:pathLst>
              <a:path w="187" h="196">
                <a:moveTo>
                  <a:pt x="13" y="0"/>
                </a:moveTo>
                <a:lnTo>
                  <a:pt x="0" y="17"/>
                </a:lnTo>
                <a:lnTo>
                  <a:pt x="174" y="196"/>
                </a:lnTo>
                <a:lnTo>
                  <a:pt x="187" y="180"/>
                </a:lnTo>
                <a:lnTo>
                  <a:pt x="13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3" name=""/>
          <p:cNvSpPr/>
          <p:nvPr/>
        </p:nvSpPr>
        <p:spPr>
          <a:xfrm>
            <a:off x="5986440" y="4311720"/>
            <a:ext cx="490680" cy="384120"/>
          </a:xfrm>
          <a:custGeom>
            <a:avLst/>
            <a:gdLst/>
            <a:ahLst/>
            <a:rect l="l" t="t" r="r" b="b"/>
            <a:pathLst>
              <a:path w="633" h="484">
                <a:moveTo>
                  <a:pt x="633" y="45"/>
                </a:moveTo>
                <a:lnTo>
                  <a:pt x="622" y="27"/>
                </a:lnTo>
                <a:lnTo>
                  <a:pt x="278" y="235"/>
                </a:lnTo>
                <a:lnTo>
                  <a:pt x="276" y="237"/>
                </a:lnTo>
                <a:lnTo>
                  <a:pt x="276" y="239"/>
                </a:lnTo>
                <a:lnTo>
                  <a:pt x="147" y="468"/>
                </a:lnTo>
                <a:lnTo>
                  <a:pt x="155" y="474"/>
                </a:lnTo>
                <a:lnTo>
                  <a:pt x="155" y="463"/>
                </a:lnTo>
                <a:lnTo>
                  <a:pt x="151" y="465"/>
                </a:lnTo>
                <a:lnTo>
                  <a:pt x="147" y="467"/>
                </a:lnTo>
                <a:lnTo>
                  <a:pt x="156" y="463"/>
                </a:lnTo>
                <a:lnTo>
                  <a:pt x="13" y="449"/>
                </a:lnTo>
                <a:lnTo>
                  <a:pt x="11" y="459"/>
                </a:lnTo>
                <a:lnTo>
                  <a:pt x="22" y="459"/>
                </a:lnTo>
                <a:lnTo>
                  <a:pt x="18" y="452"/>
                </a:lnTo>
                <a:lnTo>
                  <a:pt x="15" y="450"/>
                </a:lnTo>
                <a:lnTo>
                  <a:pt x="22" y="459"/>
                </a:lnTo>
                <a:lnTo>
                  <a:pt x="29" y="273"/>
                </a:lnTo>
                <a:lnTo>
                  <a:pt x="18" y="273"/>
                </a:lnTo>
                <a:lnTo>
                  <a:pt x="27" y="280"/>
                </a:lnTo>
                <a:lnTo>
                  <a:pt x="192" y="15"/>
                </a:lnTo>
                <a:lnTo>
                  <a:pt x="176" y="0"/>
                </a:lnTo>
                <a:lnTo>
                  <a:pt x="11" y="266"/>
                </a:lnTo>
                <a:lnTo>
                  <a:pt x="8" y="273"/>
                </a:lnTo>
                <a:lnTo>
                  <a:pt x="8" y="273"/>
                </a:lnTo>
                <a:lnTo>
                  <a:pt x="0" y="459"/>
                </a:lnTo>
                <a:lnTo>
                  <a:pt x="0" y="459"/>
                </a:lnTo>
                <a:lnTo>
                  <a:pt x="4" y="467"/>
                </a:lnTo>
                <a:lnTo>
                  <a:pt x="8" y="468"/>
                </a:lnTo>
                <a:lnTo>
                  <a:pt x="11" y="470"/>
                </a:lnTo>
                <a:lnTo>
                  <a:pt x="155" y="484"/>
                </a:lnTo>
                <a:lnTo>
                  <a:pt x="155" y="484"/>
                </a:lnTo>
                <a:lnTo>
                  <a:pt x="158" y="483"/>
                </a:lnTo>
                <a:lnTo>
                  <a:pt x="162" y="481"/>
                </a:lnTo>
                <a:lnTo>
                  <a:pt x="164" y="481"/>
                </a:lnTo>
                <a:lnTo>
                  <a:pt x="293" y="251"/>
                </a:lnTo>
                <a:lnTo>
                  <a:pt x="284" y="244"/>
                </a:lnTo>
                <a:lnTo>
                  <a:pt x="289" y="253"/>
                </a:lnTo>
                <a:lnTo>
                  <a:pt x="633" y="45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4" name=""/>
          <p:cNvSpPr/>
          <p:nvPr/>
        </p:nvSpPr>
        <p:spPr>
          <a:xfrm>
            <a:off x="5943600" y="4224240"/>
            <a:ext cx="839880" cy="277920"/>
          </a:xfrm>
          <a:custGeom>
            <a:avLst/>
            <a:gdLst/>
            <a:ahLst/>
            <a:rect l="l" t="t" r="r" b="b"/>
            <a:pathLst>
              <a:path w="1084" h="352">
                <a:moveTo>
                  <a:pt x="0" y="330"/>
                </a:moveTo>
                <a:lnTo>
                  <a:pt x="3" y="352"/>
                </a:lnTo>
                <a:lnTo>
                  <a:pt x="204" y="323"/>
                </a:lnTo>
                <a:lnTo>
                  <a:pt x="206" y="321"/>
                </a:lnTo>
                <a:lnTo>
                  <a:pt x="210" y="321"/>
                </a:lnTo>
                <a:lnTo>
                  <a:pt x="367" y="156"/>
                </a:lnTo>
                <a:lnTo>
                  <a:pt x="360" y="147"/>
                </a:lnTo>
                <a:lnTo>
                  <a:pt x="366" y="158"/>
                </a:lnTo>
                <a:lnTo>
                  <a:pt x="674" y="36"/>
                </a:lnTo>
                <a:lnTo>
                  <a:pt x="668" y="25"/>
                </a:lnTo>
                <a:lnTo>
                  <a:pt x="668" y="36"/>
                </a:lnTo>
                <a:lnTo>
                  <a:pt x="1084" y="22"/>
                </a:lnTo>
                <a:lnTo>
                  <a:pt x="1084" y="0"/>
                </a:lnTo>
                <a:lnTo>
                  <a:pt x="668" y="15"/>
                </a:lnTo>
                <a:lnTo>
                  <a:pt x="665" y="16"/>
                </a:lnTo>
                <a:lnTo>
                  <a:pt x="357" y="138"/>
                </a:lnTo>
                <a:lnTo>
                  <a:pt x="357" y="138"/>
                </a:lnTo>
                <a:lnTo>
                  <a:pt x="355" y="140"/>
                </a:lnTo>
                <a:lnTo>
                  <a:pt x="197" y="305"/>
                </a:lnTo>
                <a:lnTo>
                  <a:pt x="199" y="303"/>
                </a:lnTo>
                <a:lnTo>
                  <a:pt x="202" y="312"/>
                </a:lnTo>
                <a:lnTo>
                  <a:pt x="201" y="301"/>
                </a:lnTo>
                <a:lnTo>
                  <a:pt x="0" y="33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5" name=""/>
          <p:cNvSpPr/>
          <p:nvPr/>
        </p:nvSpPr>
        <p:spPr>
          <a:xfrm>
            <a:off x="7248600" y="4192560"/>
            <a:ext cx="22320" cy="74520"/>
          </a:xfrm>
          <a:custGeom>
            <a:avLst/>
            <a:gdLst/>
            <a:ahLst/>
            <a:rect l="l" t="t" r="r" b="b"/>
            <a:pathLst>
              <a:path w="27" h="95">
                <a:moveTo>
                  <a:pt x="27" y="2"/>
                </a:moveTo>
                <a:lnTo>
                  <a:pt x="5" y="0"/>
                </a:lnTo>
                <a:lnTo>
                  <a:pt x="0" y="93"/>
                </a:lnTo>
                <a:lnTo>
                  <a:pt x="21" y="95"/>
                </a:lnTo>
                <a:lnTo>
                  <a:pt x="27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6" name=""/>
          <p:cNvSpPr/>
          <p:nvPr/>
        </p:nvSpPr>
        <p:spPr>
          <a:xfrm>
            <a:off x="7978680" y="4191120"/>
            <a:ext cx="100080" cy="1173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7" name=""/>
          <p:cNvSpPr/>
          <p:nvPr/>
        </p:nvSpPr>
        <p:spPr>
          <a:xfrm>
            <a:off x="6310440" y="4454640"/>
            <a:ext cx="160200" cy="217440"/>
          </a:xfrm>
          <a:custGeom>
            <a:avLst/>
            <a:gdLst/>
            <a:ahLst/>
            <a:rect l="l" t="t" r="r" b="b"/>
            <a:pathLst>
              <a:path w="208" h="274">
                <a:moveTo>
                  <a:pt x="154" y="0"/>
                </a:moveTo>
                <a:lnTo>
                  <a:pt x="140" y="16"/>
                </a:lnTo>
                <a:lnTo>
                  <a:pt x="190" y="88"/>
                </a:lnTo>
                <a:lnTo>
                  <a:pt x="197" y="79"/>
                </a:lnTo>
                <a:lnTo>
                  <a:pt x="190" y="71"/>
                </a:lnTo>
                <a:lnTo>
                  <a:pt x="187" y="79"/>
                </a:lnTo>
                <a:lnTo>
                  <a:pt x="190" y="86"/>
                </a:lnTo>
                <a:lnTo>
                  <a:pt x="192" y="71"/>
                </a:lnTo>
                <a:lnTo>
                  <a:pt x="142" y="122"/>
                </a:lnTo>
                <a:lnTo>
                  <a:pt x="147" y="129"/>
                </a:lnTo>
                <a:lnTo>
                  <a:pt x="142" y="120"/>
                </a:lnTo>
                <a:lnTo>
                  <a:pt x="6" y="192"/>
                </a:lnTo>
                <a:lnTo>
                  <a:pt x="4" y="193"/>
                </a:lnTo>
                <a:lnTo>
                  <a:pt x="0" y="200"/>
                </a:lnTo>
                <a:lnTo>
                  <a:pt x="0" y="202"/>
                </a:lnTo>
                <a:lnTo>
                  <a:pt x="7" y="274"/>
                </a:lnTo>
                <a:lnTo>
                  <a:pt x="29" y="272"/>
                </a:lnTo>
                <a:lnTo>
                  <a:pt x="22" y="200"/>
                </a:lnTo>
                <a:lnTo>
                  <a:pt x="18" y="208"/>
                </a:lnTo>
                <a:lnTo>
                  <a:pt x="22" y="200"/>
                </a:lnTo>
                <a:lnTo>
                  <a:pt x="22" y="200"/>
                </a:lnTo>
                <a:lnTo>
                  <a:pt x="11" y="200"/>
                </a:lnTo>
                <a:lnTo>
                  <a:pt x="16" y="209"/>
                </a:lnTo>
                <a:lnTo>
                  <a:pt x="153" y="138"/>
                </a:lnTo>
                <a:lnTo>
                  <a:pt x="154" y="138"/>
                </a:lnTo>
                <a:lnTo>
                  <a:pt x="205" y="88"/>
                </a:lnTo>
                <a:lnTo>
                  <a:pt x="205" y="86"/>
                </a:lnTo>
                <a:lnTo>
                  <a:pt x="208" y="79"/>
                </a:lnTo>
                <a:lnTo>
                  <a:pt x="205" y="71"/>
                </a:lnTo>
                <a:lnTo>
                  <a:pt x="205" y="71"/>
                </a:lnTo>
                <a:lnTo>
                  <a:pt x="15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8" name=""/>
          <p:cNvSpPr/>
          <p:nvPr/>
        </p:nvSpPr>
        <p:spPr>
          <a:xfrm>
            <a:off x="6527880" y="1913040"/>
            <a:ext cx="520560" cy="85680"/>
          </a:xfrm>
          <a:custGeom>
            <a:avLst/>
            <a:gdLst/>
            <a:ahLst/>
            <a:rect l="l" t="t" r="r" b="b"/>
            <a:pathLst>
              <a:path w="668" h="110">
                <a:moveTo>
                  <a:pt x="5" y="0"/>
                </a:moveTo>
                <a:lnTo>
                  <a:pt x="0" y="20"/>
                </a:lnTo>
                <a:lnTo>
                  <a:pt x="172" y="72"/>
                </a:lnTo>
                <a:lnTo>
                  <a:pt x="173" y="72"/>
                </a:lnTo>
                <a:lnTo>
                  <a:pt x="666" y="110"/>
                </a:lnTo>
                <a:lnTo>
                  <a:pt x="668" y="88"/>
                </a:lnTo>
                <a:lnTo>
                  <a:pt x="175" y="51"/>
                </a:lnTo>
                <a:lnTo>
                  <a:pt x="173" y="61"/>
                </a:lnTo>
                <a:lnTo>
                  <a:pt x="177" y="52"/>
                </a:lnTo>
                <a:lnTo>
                  <a:pt x="5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69" name=""/>
          <p:cNvSpPr/>
          <p:nvPr/>
        </p:nvSpPr>
        <p:spPr>
          <a:xfrm>
            <a:off x="6559560" y="1835280"/>
            <a:ext cx="233280" cy="765000"/>
          </a:xfrm>
          <a:custGeom>
            <a:avLst/>
            <a:gdLst/>
            <a:ahLst/>
            <a:rect l="l" t="t" r="r" b="b"/>
            <a:pathLst>
              <a:path w="303" h="962">
                <a:moveTo>
                  <a:pt x="303" y="19"/>
                </a:moveTo>
                <a:lnTo>
                  <a:pt x="294" y="0"/>
                </a:lnTo>
                <a:lnTo>
                  <a:pt x="151" y="71"/>
                </a:lnTo>
                <a:lnTo>
                  <a:pt x="147" y="73"/>
                </a:lnTo>
                <a:lnTo>
                  <a:pt x="145" y="77"/>
                </a:lnTo>
                <a:lnTo>
                  <a:pt x="39" y="378"/>
                </a:lnTo>
                <a:lnTo>
                  <a:pt x="38" y="381"/>
                </a:lnTo>
                <a:lnTo>
                  <a:pt x="0" y="961"/>
                </a:lnTo>
                <a:lnTo>
                  <a:pt x="21" y="962"/>
                </a:lnTo>
                <a:lnTo>
                  <a:pt x="59" y="383"/>
                </a:lnTo>
                <a:lnTo>
                  <a:pt x="48" y="381"/>
                </a:lnTo>
                <a:lnTo>
                  <a:pt x="57" y="385"/>
                </a:lnTo>
                <a:lnTo>
                  <a:pt x="163" y="84"/>
                </a:lnTo>
                <a:lnTo>
                  <a:pt x="161" y="87"/>
                </a:lnTo>
                <a:lnTo>
                  <a:pt x="165" y="80"/>
                </a:lnTo>
                <a:lnTo>
                  <a:pt x="154" y="80"/>
                </a:lnTo>
                <a:lnTo>
                  <a:pt x="160" y="91"/>
                </a:lnTo>
                <a:lnTo>
                  <a:pt x="303" y="19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0" name=""/>
          <p:cNvSpPr/>
          <p:nvPr/>
        </p:nvSpPr>
        <p:spPr>
          <a:xfrm>
            <a:off x="6411960" y="2036880"/>
            <a:ext cx="182520" cy="108000"/>
          </a:xfrm>
          <a:custGeom>
            <a:avLst/>
            <a:gdLst/>
            <a:ahLst/>
            <a:rect l="l" t="t" r="r" b="b"/>
            <a:pathLst>
              <a:path w="237" h="137">
                <a:moveTo>
                  <a:pt x="0" y="0"/>
                </a:moveTo>
                <a:lnTo>
                  <a:pt x="0" y="22"/>
                </a:lnTo>
                <a:lnTo>
                  <a:pt x="136" y="22"/>
                </a:lnTo>
                <a:lnTo>
                  <a:pt x="136" y="11"/>
                </a:lnTo>
                <a:lnTo>
                  <a:pt x="125" y="11"/>
                </a:lnTo>
                <a:lnTo>
                  <a:pt x="129" y="18"/>
                </a:lnTo>
                <a:lnTo>
                  <a:pt x="133" y="20"/>
                </a:lnTo>
                <a:lnTo>
                  <a:pt x="125" y="11"/>
                </a:lnTo>
                <a:lnTo>
                  <a:pt x="125" y="126"/>
                </a:lnTo>
                <a:lnTo>
                  <a:pt x="125" y="126"/>
                </a:lnTo>
                <a:lnTo>
                  <a:pt x="129" y="133"/>
                </a:lnTo>
                <a:lnTo>
                  <a:pt x="133" y="135"/>
                </a:lnTo>
                <a:lnTo>
                  <a:pt x="136" y="137"/>
                </a:lnTo>
                <a:lnTo>
                  <a:pt x="237" y="137"/>
                </a:lnTo>
                <a:lnTo>
                  <a:pt x="237" y="115"/>
                </a:lnTo>
                <a:lnTo>
                  <a:pt x="136" y="115"/>
                </a:lnTo>
                <a:lnTo>
                  <a:pt x="147" y="126"/>
                </a:lnTo>
                <a:lnTo>
                  <a:pt x="143" y="119"/>
                </a:lnTo>
                <a:lnTo>
                  <a:pt x="140" y="117"/>
                </a:lnTo>
                <a:lnTo>
                  <a:pt x="136" y="126"/>
                </a:lnTo>
                <a:lnTo>
                  <a:pt x="147" y="126"/>
                </a:lnTo>
                <a:lnTo>
                  <a:pt x="147" y="11"/>
                </a:lnTo>
                <a:lnTo>
                  <a:pt x="147" y="11"/>
                </a:lnTo>
                <a:lnTo>
                  <a:pt x="143" y="4"/>
                </a:lnTo>
                <a:lnTo>
                  <a:pt x="140" y="2"/>
                </a:lnTo>
                <a:lnTo>
                  <a:pt x="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1" name=""/>
          <p:cNvSpPr/>
          <p:nvPr/>
        </p:nvSpPr>
        <p:spPr>
          <a:xfrm>
            <a:off x="6446880" y="2198520"/>
            <a:ext cx="100080" cy="122400"/>
          </a:xfrm>
          <a:custGeom>
            <a:avLst/>
            <a:gdLst/>
            <a:ahLst/>
            <a:rect l="l" t="t" r="r" b="b"/>
            <a:pathLst>
              <a:path w="129" h="154">
                <a:moveTo>
                  <a:pt x="14" y="0"/>
                </a:moveTo>
                <a:lnTo>
                  <a:pt x="0" y="16"/>
                </a:lnTo>
                <a:lnTo>
                  <a:pt x="114" y="154"/>
                </a:lnTo>
                <a:lnTo>
                  <a:pt x="129" y="138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2" name=""/>
          <p:cNvSpPr/>
          <p:nvPr/>
        </p:nvSpPr>
        <p:spPr>
          <a:xfrm>
            <a:off x="6024600" y="2160720"/>
            <a:ext cx="812880" cy="399960"/>
          </a:xfrm>
          <a:custGeom>
            <a:avLst/>
            <a:gdLst/>
            <a:ahLst/>
            <a:rect l="l" t="t" r="r" b="b"/>
            <a:pathLst>
              <a:path w="1049" h="506">
                <a:moveTo>
                  <a:pt x="1049" y="33"/>
                </a:moveTo>
                <a:lnTo>
                  <a:pt x="1041" y="13"/>
                </a:lnTo>
                <a:lnTo>
                  <a:pt x="726" y="128"/>
                </a:lnTo>
                <a:lnTo>
                  <a:pt x="726" y="128"/>
                </a:lnTo>
                <a:lnTo>
                  <a:pt x="724" y="128"/>
                </a:lnTo>
                <a:lnTo>
                  <a:pt x="299" y="486"/>
                </a:lnTo>
                <a:lnTo>
                  <a:pt x="305" y="495"/>
                </a:lnTo>
                <a:lnTo>
                  <a:pt x="312" y="488"/>
                </a:lnTo>
                <a:lnTo>
                  <a:pt x="308" y="486"/>
                </a:lnTo>
                <a:lnTo>
                  <a:pt x="305" y="484"/>
                </a:lnTo>
                <a:lnTo>
                  <a:pt x="301" y="486"/>
                </a:lnTo>
                <a:lnTo>
                  <a:pt x="313" y="488"/>
                </a:lnTo>
                <a:lnTo>
                  <a:pt x="16" y="0"/>
                </a:lnTo>
                <a:lnTo>
                  <a:pt x="0" y="15"/>
                </a:lnTo>
                <a:lnTo>
                  <a:pt x="297" y="502"/>
                </a:lnTo>
                <a:lnTo>
                  <a:pt x="297" y="502"/>
                </a:lnTo>
                <a:lnTo>
                  <a:pt x="301" y="504"/>
                </a:lnTo>
                <a:lnTo>
                  <a:pt x="305" y="506"/>
                </a:lnTo>
                <a:lnTo>
                  <a:pt x="308" y="504"/>
                </a:lnTo>
                <a:lnTo>
                  <a:pt x="312" y="504"/>
                </a:lnTo>
                <a:lnTo>
                  <a:pt x="737" y="146"/>
                </a:lnTo>
                <a:lnTo>
                  <a:pt x="729" y="137"/>
                </a:lnTo>
                <a:lnTo>
                  <a:pt x="733" y="147"/>
                </a:lnTo>
                <a:lnTo>
                  <a:pt x="1049" y="33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3" name=""/>
          <p:cNvSpPr/>
          <p:nvPr/>
        </p:nvSpPr>
        <p:spPr>
          <a:xfrm>
            <a:off x="6237360" y="2557440"/>
            <a:ext cx="31680" cy="434880"/>
          </a:xfrm>
          <a:custGeom>
            <a:avLst/>
            <a:gdLst/>
            <a:ahLst/>
            <a:rect l="l" t="t" r="r" b="b"/>
            <a:pathLst>
              <a:path w="41" h="548">
                <a:moveTo>
                  <a:pt x="41" y="0"/>
                </a:moveTo>
                <a:lnTo>
                  <a:pt x="20" y="0"/>
                </a:lnTo>
                <a:lnTo>
                  <a:pt x="0" y="548"/>
                </a:lnTo>
                <a:lnTo>
                  <a:pt x="22" y="548"/>
                </a:lnTo>
                <a:lnTo>
                  <a:pt x="41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4" name=""/>
          <p:cNvSpPr/>
          <p:nvPr/>
        </p:nvSpPr>
        <p:spPr>
          <a:xfrm>
            <a:off x="5619600" y="2398680"/>
            <a:ext cx="1482840" cy="1535040"/>
          </a:xfrm>
          <a:custGeom>
            <a:avLst/>
            <a:gdLst/>
            <a:ahLst/>
            <a:rect l="l" t="t" r="r" b="b"/>
            <a:pathLst>
              <a:path w="1913" h="1932">
                <a:moveTo>
                  <a:pt x="1913" y="16"/>
                </a:moveTo>
                <a:lnTo>
                  <a:pt x="1900" y="0"/>
                </a:lnTo>
                <a:lnTo>
                  <a:pt x="1782" y="114"/>
                </a:lnTo>
                <a:lnTo>
                  <a:pt x="1787" y="121"/>
                </a:lnTo>
                <a:lnTo>
                  <a:pt x="1784" y="113"/>
                </a:lnTo>
                <a:lnTo>
                  <a:pt x="1787" y="111"/>
                </a:lnTo>
                <a:lnTo>
                  <a:pt x="1567" y="125"/>
                </a:lnTo>
                <a:lnTo>
                  <a:pt x="1563" y="127"/>
                </a:lnTo>
                <a:lnTo>
                  <a:pt x="1219" y="242"/>
                </a:lnTo>
                <a:lnTo>
                  <a:pt x="1219" y="242"/>
                </a:lnTo>
                <a:lnTo>
                  <a:pt x="1216" y="243"/>
                </a:lnTo>
                <a:lnTo>
                  <a:pt x="805" y="745"/>
                </a:lnTo>
                <a:lnTo>
                  <a:pt x="812" y="753"/>
                </a:lnTo>
                <a:lnTo>
                  <a:pt x="807" y="745"/>
                </a:lnTo>
                <a:lnTo>
                  <a:pt x="601" y="966"/>
                </a:lnTo>
                <a:lnTo>
                  <a:pt x="342" y="1199"/>
                </a:lnTo>
                <a:lnTo>
                  <a:pt x="341" y="1199"/>
                </a:lnTo>
                <a:lnTo>
                  <a:pt x="190" y="1411"/>
                </a:lnTo>
                <a:lnTo>
                  <a:pt x="190" y="1411"/>
                </a:lnTo>
                <a:lnTo>
                  <a:pt x="188" y="1414"/>
                </a:lnTo>
                <a:lnTo>
                  <a:pt x="0" y="1925"/>
                </a:lnTo>
                <a:lnTo>
                  <a:pt x="18" y="1932"/>
                </a:lnTo>
                <a:lnTo>
                  <a:pt x="206" y="1421"/>
                </a:lnTo>
                <a:lnTo>
                  <a:pt x="197" y="1418"/>
                </a:lnTo>
                <a:lnTo>
                  <a:pt x="204" y="1427"/>
                </a:lnTo>
                <a:lnTo>
                  <a:pt x="355" y="1215"/>
                </a:lnTo>
                <a:lnTo>
                  <a:pt x="348" y="1206"/>
                </a:lnTo>
                <a:lnTo>
                  <a:pt x="355" y="1215"/>
                </a:lnTo>
                <a:lnTo>
                  <a:pt x="613" y="982"/>
                </a:lnTo>
                <a:lnTo>
                  <a:pt x="819" y="762"/>
                </a:lnTo>
                <a:lnTo>
                  <a:pt x="819" y="762"/>
                </a:lnTo>
                <a:lnTo>
                  <a:pt x="1230" y="260"/>
                </a:lnTo>
                <a:lnTo>
                  <a:pt x="1223" y="251"/>
                </a:lnTo>
                <a:lnTo>
                  <a:pt x="1226" y="261"/>
                </a:lnTo>
                <a:lnTo>
                  <a:pt x="1571" y="147"/>
                </a:lnTo>
                <a:lnTo>
                  <a:pt x="1567" y="136"/>
                </a:lnTo>
                <a:lnTo>
                  <a:pt x="1569" y="147"/>
                </a:lnTo>
                <a:lnTo>
                  <a:pt x="1789" y="132"/>
                </a:lnTo>
                <a:lnTo>
                  <a:pt x="1791" y="130"/>
                </a:lnTo>
                <a:lnTo>
                  <a:pt x="1795" y="130"/>
                </a:lnTo>
                <a:lnTo>
                  <a:pt x="1913" y="16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5" name=""/>
          <p:cNvSpPr/>
          <p:nvPr/>
        </p:nvSpPr>
        <p:spPr>
          <a:xfrm>
            <a:off x="6089760" y="3157560"/>
            <a:ext cx="104760" cy="119160"/>
          </a:xfrm>
          <a:custGeom>
            <a:avLst/>
            <a:gdLst/>
            <a:ahLst/>
            <a:rect l="l" t="t" r="r" b="b"/>
            <a:pathLst>
              <a:path w="136" h="151">
                <a:moveTo>
                  <a:pt x="14" y="0"/>
                </a:moveTo>
                <a:lnTo>
                  <a:pt x="0" y="16"/>
                </a:lnTo>
                <a:lnTo>
                  <a:pt x="122" y="151"/>
                </a:lnTo>
                <a:lnTo>
                  <a:pt x="136" y="135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ffe80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6" name=""/>
          <p:cNvSpPr/>
          <p:nvPr/>
        </p:nvSpPr>
        <p:spPr>
          <a:xfrm>
            <a:off x="5765760" y="3171960"/>
            <a:ext cx="128520" cy="191880"/>
          </a:xfrm>
          <a:custGeom>
            <a:avLst/>
            <a:gdLst/>
            <a:ahLst/>
            <a:rect l="l" t="t" r="r" b="b"/>
            <a:pathLst>
              <a:path w="165" h="242">
                <a:moveTo>
                  <a:pt x="22" y="0"/>
                </a:moveTo>
                <a:lnTo>
                  <a:pt x="0" y="2"/>
                </a:lnTo>
                <a:lnTo>
                  <a:pt x="11" y="149"/>
                </a:lnTo>
                <a:lnTo>
                  <a:pt x="15" y="154"/>
                </a:lnTo>
                <a:lnTo>
                  <a:pt x="16" y="156"/>
                </a:lnTo>
                <a:lnTo>
                  <a:pt x="154" y="242"/>
                </a:lnTo>
                <a:lnTo>
                  <a:pt x="165" y="224"/>
                </a:lnTo>
                <a:lnTo>
                  <a:pt x="27" y="138"/>
                </a:lnTo>
                <a:lnTo>
                  <a:pt x="29" y="140"/>
                </a:lnTo>
                <a:lnTo>
                  <a:pt x="22" y="147"/>
                </a:lnTo>
                <a:lnTo>
                  <a:pt x="33" y="147"/>
                </a:lnTo>
                <a:lnTo>
                  <a:pt x="22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7" name=""/>
          <p:cNvSpPr/>
          <p:nvPr/>
        </p:nvSpPr>
        <p:spPr>
          <a:xfrm>
            <a:off x="5837400" y="3419640"/>
            <a:ext cx="266400" cy="177480"/>
          </a:xfrm>
          <a:custGeom>
            <a:avLst/>
            <a:gdLst/>
            <a:ahLst/>
            <a:rect l="l" t="t" r="r" b="b"/>
            <a:pathLst>
              <a:path w="344" h="224">
                <a:moveTo>
                  <a:pt x="12" y="0"/>
                </a:moveTo>
                <a:lnTo>
                  <a:pt x="0" y="16"/>
                </a:lnTo>
                <a:lnTo>
                  <a:pt x="120" y="142"/>
                </a:lnTo>
                <a:lnTo>
                  <a:pt x="122" y="142"/>
                </a:lnTo>
                <a:lnTo>
                  <a:pt x="122" y="144"/>
                </a:lnTo>
                <a:lnTo>
                  <a:pt x="337" y="224"/>
                </a:lnTo>
                <a:lnTo>
                  <a:pt x="344" y="205"/>
                </a:lnTo>
                <a:lnTo>
                  <a:pt x="129" y="124"/>
                </a:lnTo>
                <a:lnTo>
                  <a:pt x="125" y="133"/>
                </a:lnTo>
                <a:lnTo>
                  <a:pt x="132" y="126"/>
                </a:lnTo>
                <a:lnTo>
                  <a:pt x="12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8" name=""/>
          <p:cNvSpPr/>
          <p:nvPr/>
        </p:nvSpPr>
        <p:spPr>
          <a:xfrm>
            <a:off x="5602320" y="3490920"/>
            <a:ext cx="185760" cy="190440"/>
          </a:xfrm>
          <a:custGeom>
            <a:avLst/>
            <a:gdLst/>
            <a:ahLst/>
            <a:rect l="l" t="t" r="r" b="b"/>
            <a:pathLst>
              <a:path w="240" h="240">
                <a:moveTo>
                  <a:pt x="240" y="20"/>
                </a:moveTo>
                <a:lnTo>
                  <a:pt x="231" y="0"/>
                </a:lnTo>
                <a:lnTo>
                  <a:pt x="7" y="115"/>
                </a:lnTo>
                <a:lnTo>
                  <a:pt x="3" y="116"/>
                </a:lnTo>
                <a:lnTo>
                  <a:pt x="0" y="124"/>
                </a:lnTo>
                <a:lnTo>
                  <a:pt x="1" y="125"/>
                </a:lnTo>
                <a:lnTo>
                  <a:pt x="25" y="240"/>
                </a:lnTo>
                <a:lnTo>
                  <a:pt x="44" y="236"/>
                </a:lnTo>
                <a:lnTo>
                  <a:pt x="21" y="122"/>
                </a:lnTo>
                <a:lnTo>
                  <a:pt x="18" y="131"/>
                </a:lnTo>
                <a:lnTo>
                  <a:pt x="21" y="124"/>
                </a:lnTo>
                <a:lnTo>
                  <a:pt x="21" y="124"/>
                </a:lnTo>
                <a:lnTo>
                  <a:pt x="10" y="124"/>
                </a:lnTo>
                <a:lnTo>
                  <a:pt x="16" y="134"/>
                </a:lnTo>
                <a:lnTo>
                  <a:pt x="240" y="2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9" name=""/>
          <p:cNvSpPr/>
          <p:nvPr/>
        </p:nvSpPr>
        <p:spPr>
          <a:xfrm>
            <a:off x="5743440" y="3578400"/>
            <a:ext cx="77760" cy="109440"/>
          </a:xfrm>
          <a:custGeom>
            <a:avLst/>
            <a:gdLst/>
            <a:ahLst/>
            <a:rect l="l" t="t" r="r" b="b"/>
            <a:pathLst>
              <a:path w="100" h="136">
                <a:moveTo>
                  <a:pt x="14" y="0"/>
                </a:moveTo>
                <a:lnTo>
                  <a:pt x="0" y="16"/>
                </a:lnTo>
                <a:lnTo>
                  <a:pt x="86" y="136"/>
                </a:lnTo>
                <a:lnTo>
                  <a:pt x="100" y="120"/>
                </a:lnTo>
                <a:lnTo>
                  <a:pt x="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0" name=""/>
          <p:cNvSpPr/>
          <p:nvPr/>
        </p:nvSpPr>
        <p:spPr>
          <a:xfrm>
            <a:off x="5262480" y="1617840"/>
            <a:ext cx="1305000" cy="982440"/>
          </a:xfrm>
          <a:custGeom>
            <a:avLst/>
            <a:gdLst/>
            <a:ahLst/>
            <a:rect l="l" t="t" r="r" b="b"/>
            <a:pathLst>
              <a:path w="1684" h="1237">
                <a:moveTo>
                  <a:pt x="11" y="0"/>
                </a:moveTo>
                <a:lnTo>
                  <a:pt x="0" y="18"/>
                </a:lnTo>
                <a:lnTo>
                  <a:pt x="529" y="355"/>
                </a:lnTo>
                <a:lnTo>
                  <a:pt x="535" y="346"/>
                </a:lnTo>
                <a:lnTo>
                  <a:pt x="529" y="355"/>
                </a:lnTo>
                <a:lnTo>
                  <a:pt x="1040" y="735"/>
                </a:lnTo>
                <a:lnTo>
                  <a:pt x="1671" y="1237"/>
                </a:lnTo>
                <a:lnTo>
                  <a:pt x="1684" y="1219"/>
                </a:lnTo>
                <a:lnTo>
                  <a:pt x="1053" y="717"/>
                </a:lnTo>
                <a:lnTo>
                  <a:pt x="542" y="337"/>
                </a:lnTo>
                <a:lnTo>
                  <a:pt x="540" y="337"/>
                </a:lnTo>
                <a:lnTo>
                  <a:pt x="11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1" name=""/>
          <p:cNvSpPr/>
          <p:nvPr/>
        </p:nvSpPr>
        <p:spPr>
          <a:xfrm>
            <a:off x="4916520" y="2602080"/>
            <a:ext cx="1328760" cy="284040"/>
          </a:xfrm>
          <a:custGeom>
            <a:avLst/>
            <a:gdLst/>
            <a:ahLst/>
            <a:rect l="l" t="t" r="r" b="b"/>
            <a:pathLst>
              <a:path w="1714" h="359">
                <a:moveTo>
                  <a:pt x="2" y="0"/>
                </a:moveTo>
                <a:lnTo>
                  <a:pt x="0" y="22"/>
                </a:lnTo>
                <a:lnTo>
                  <a:pt x="566" y="93"/>
                </a:lnTo>
                <a:lnTo>
                  <a:pt x="566" y="83"/>
                </a:lnTo>
                <a:lnTo>
                  <a:pt x="559" y="90"/>
                </a:lnTo>
                <a:lnTo>
                  <a:pt x="563" y="92"/>
                </a:lnTo>
                <a:lnTo>
                  <a:pt x="559" y="90"/>
                </a:lnTo>
                <a:lnTo>
                  <a:pt x="724" y="348"/>
                </a:lnTo>
                <a:lnTo>
                  <a:pt x="724" y="348"/>
                </a:lnTo>
                <a:lnTo>
                  <a:pt x="728" y="350"/>
                </a:lnTo>
                <a:lnTo>
                  <a:pt x="731" y="352"/>
                </a:lnTo>
                <a:lnTo>
                  <a:pt x="1714" y="359"/>
                </a:lnTo>
                <a:lnTo>
                  <a:pt x="1714" y="337"/>
                </a:lnTo>
                <a:lnTo>
                  <a:pt x="731" y="330"/>
                </a:lnTo>
                <a:lnTo>
                  <a:pt x="739" y="334"/>
                </a:lnTo>
                <a:lnTo>
                  <a:pt x="735" y="332"/>
                </a:lnTo>
                <a:lnTo>
                  <a:pt x="731" y="341"/>
                </a:lnTo>
                <a:lnTo>
                  <a:pt x="740" y="334"/>
                </a:lnTo>
                <a:lnTo>
                  <a:pt x="575" y="75"/>
                </a:lnTo>
                <a:lnTo>
                  <a:pt x="574" y="75"/>
                </a:lnTo>
                <a:lnTo>
                  <a:pt x="570" y="74"/>
                </a:lnTo>
                <a:lnTo>
                  <a:pt x="568" y="72"/>
                </a:lnTo>
                <a:lnTo>
                  <a:pt x="2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2" name=""/>
          <p:cNvSpPr/>
          <p:nvPr/>
        </p:nvSpPr>
        <p:spPr>
          <a:xfrm>
            <a:off x="4692600" y="1515960"/>
            <a:ext cx="36720" cy="166680"/>
          </a:xfrm>
          <a:custGeom>
            <a:avLst/>
            <a:gdLst/>
            <a:ahLst/>
            <a:rect l="l" t="t" r="r" b="b"/>
            <a:pathLst>
              <a:path w="49" h="210">
                <a:moveTo>
                  <a:pt x="49" y="2"/>
                </a:moveTo>
                <a:lnTo>
                  <a:pt x="29" y="0"/>
                </a:lnTo>
                <a:lnTo>
                  <a:pt x="0" y="208"/>
                </a:lnTo>
                <a:lnTo>
                  <a:pt x="20" y="210"/>
                </a:lnTo>
                <a:lnTo>
                  <a:pt x="49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3" name=""/>
          <p:cNvSpPr/>
          <p:nvPr/>
        </p:nvSpPr>
        <p:spPr>
          <a:xfrm>
            <a:off x="4622760" y="1549440"/>
            <a:ext cx="90360" cy="71280"/>
          </a:xfrm>
          <a:custGeom>
            <a:avLst/>
            <a:gdLst/>
            <a:ahLst/>
            <a:rect l="l" t="t" r="r" b="b"/>
            <a:pathLst>
              <a:path w="114" h="90">
                <a:moveTo>
                  <a:pt x="12" y="0"/>
                </a:moveTo>
                <a:lnTo>
                  <a:pt x="0" y="18"/>
                </a:lnTo>
                <a:lnTo>
                  <a:pt x="102" y="90"/>
                </a:lnTo>
                <a:lnTo>
                  <a:pt x="114" y="72"/>
                </a:lnTo>
                <a:lnTo>
                  <a:pt x="12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4" name=""/>
          <p:cNvSpPr/>
          <p:nvPr/>
        </p:nvSpPr>
        <p:spPr>
          <a:xfrm>
            <a:off x="5064120" y="3238560"/>
            <a:ext cx="77760" cy="218880"/>
          </a:xfrm>
          <a:custGeom>
            <a:avLst/>
            <a:gdLst/>
            <a:ahLst/>
            <a:rect l="l" t="t" r="r" b="b"/>
            <a:pathLst>
              <a:path w="98" h="277">
                <a:moveTo>
                  <a:pt x="18" y="0"/>
                </a:moveTo>
                <a:lnTo>
                  <a:pt x="0" y="9"/>
                </a:lnTo>
                <a:lnTo>
                  <a:pt x="79" y="182"/>
                </a:lnTo>
                <a:lnTo>
                  <a:pt x="88" y="176"/>
                </a:lnTo>
                <a:lnTo>
                  <a:pt x="77" y="176"/>
                </a:lnTo>
                <a:lnTo>
                  <a:pt x="80" y="169"/>
                </a:lnTo>
                <a:lnTo>
                  <a:pt x="23" y="262"/>
                </a:lnTo>
                <a:lnTo>
                  <a:pt x="39" y="277"/>
                </a:lnTo>
                <a:lnTo>
                  <a:pt x="97" y="183"/>
                </a:lnTo>
                <a:lnTo>
                  <a:pt x="98" y="176"/>
                </a:lnTo>
                <a:lnTo>
                  <a:pt x="97" y="173"/>
                </a:lnTo>
                <a:lnTo>
                  <a:pt x="18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5" name=""/>
          <p:cNvSpPr/>
          <p:nvPr/>
        </p:nvSpPr>
        <p:spPr>
          <a:xfrm>
            <a:off x="5475240" y="3916440"/>
            <a:ext cx="241200" cy="363600"/>
          </a:xfrm>
          <a:custGeom>
            <a:avLst/>
            <a:gdLst/>
            <a:ahLst/>
            <a:rect l="l" t="t" r="r" b="b"/>
            <a:pathLst>
              <a:path w="310" h="459">
                <a:moveTo>
                  <a:pt x="132" y="258"/>
                </a:moveTo>
                <a:lnTo>
                  <a:pt x="148" y="246"/>
                </a:lnTo>
                <a:lnTo>
                  <a:pt x="19" y="20"/>
                </a:lnTo>
                <a:lnTo>
                  <a:pt x="10" y="25"/>
                </a:lnTo>
                <a:lnTo>
                  <a:pt x="14" y="34"/>
                </a:lnTo>
                <a:lnTo>
                  <a:pt x="18" y="32"/>
                </a:lnTo>
                <a:lnTo>
                  <a:pt x="21" y="25"/>
                </a:lnTo>
                <a:lnTo>
                  <a:pt x="12" y="36"/>
                </a:lnTo>
                <a:lnTo>
                  <a:pt x="208" y="21"/>
                </a:lnTo>
                <a:lnTo>
                  <a:pt x="206" y="11"/>
                </a:lnTo>
                <a:lnTo>
                  <a:pt x="199" y="18"/>
                </a:lnTo>
                <a:lnTo>
                  <a:pt x="202" y="20"/>
                </a:lnTo>
                <a:lnTo>
                  <a:pt x="206" y="21"/>
                </a:lnTo>
                <a:lnTo>
                  <a:pt x="199" y="18"/>
                </a:lnTo>
                <a:lnTo>
                  <a:pt x="292" y="170"/>
                </a:lnTo>
                <a:lnTo>
                  <a:pt x="299" y="163"/>
                </a:lnTo>
                <a:lnTo>
                  <a:pt x="290" y="161"/>
                </a:lnTo>
                <a:lnTo>
                  <a:pt x="247" y="446"/>
                </a:lnTo>
                <a:lnTo>
                  <a:pt x="256" y="448"/>
                </a:lnTo>
                <a:lnTo>
                  <a:pt x="256" y="437"/>
                </a:lnTo>
                <a:lnTo>
                  <a:pt x="252" y="439"/>
                </a:lnTo>
                <a:lnTo>
                  <a:pt x="249" y="441"/>
                </a:lnTo>
                <a:lnTo>
                  <a:pt x="256" y="437"/>
                </a:lnTo>
                <a:lnTo>
                  <a:pt x="104" y="430"/>
                </a:lnTo>
                <a:lnTo>
                  <a:pt x="104" y="452"/>
                </a:lnTo>
                <a:lnTo>
                  <a:pt x="256" y="459"/>
                </a:lnTo>
                <a:lnTo>
                  <a:pt x="256" y="459"/>
                </a:lnTo>
                <a:lnTo>
                  <a:pt x="260" y="457"/>
                </a:lnTo>
                <a:lnTo>
                  <a:pt x="263" y="455"/>
                </a:lnTo>
                <a:lnTo>
                  <a:pt x="267" y="448"/>
                </a:lnTo>
                <a:lnTo>
                  <a:pt x="267" y="450"/>
                </a:lnTo>
                <a:lnTo>
                  <a:pt x="310" y="165"/>
                </a:lnTo>
                <a:lnTo>
                  <a:pt x="310" y="163"/>
                </a:lnTo>
                <a:lnTo>
                  <a:pt x="308" y="156"/>
                </a:lnTo>
                <a:lnTo>
                  <a:pt x="215" y="4"/>
                </a:lnTo>
                <a:lnTo>
                  <a:pt x="213" y="4"/>
                </a:lnTo>
                <a:lnTo>
                  <a:pt x="209" y="2"/>
                </a:lnTo>
                <a:lnTo>
                  <a:pt x="206" y="0"/>
                </a:lnTo>
                <a:lnTo>
                  <a:pt x="206" y="0"/>
                </a:lnTo>
                <a:lnTo>
                  <a:pt x="10" y="14"/>
                </a:lnTo>
                <a:lnTo>
                  <a:pt x="7" y="16"/>
                </a:lnTo>
                <a:lnTo>
                  <a:pt x="3" y="18"/>
                </a:lnTo>
                <a:lnTo>
                  <a:pt x="0" y="25"/>
                </a:lnTo>
                <a:lnTo>
                  <a:pt x="3" y="32"/>
                </a:lnTo>
                <a:lnTo>
                  <a:pt x="132" y="25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6" name=""/>
          <p:cNvSpPr/>
          <p:nvPr/>
        </p:nvSpPr>
        <p:spPr>
          <a:xfrm>
            <a:off x="5370480" y="3621240"/>
            <a:ext cx="366840" cy="191880"/>
          </a:xfrm>
          <a:custGeom>
            <a:avLst/>
            <a:gdLst/>
            <a:ahLst/>
            <a:rect l="l" t="t" r="r" b="b"/>
            <a:pathLst>
              <a:path w="475" h="242">
                <a:moveTo>
                  <a:pt x="475" y="19"/>
                </a:moveTo>
                <a:lnTo>
                  <a:pt x="467" y="0"/>
                </a:lnTo>
                <a:lnTo>
                  <a:pt x="0" y="222"/>
                </a:lnTo>
                <a:lnTo>
                  <a:pt x="9" y="242"/>
                </a:lnTo>
                <a:lnTo>
                  <a:pt x="475" y="19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7" name=""/>
          <p:cNvSpPr/>
          <p:nvPr/>
        </p:nvSpPr>
        <p:spPr>
          <a:xfrm>
            <a:off x="4335480" y="3427560"/>
            <a:ext cx="1187280" cy="761760"/>
          </a:xfrm>
          <a:custGeom>
            <a:avLst/>
            <a:gdLst/>
            <a:ahLst/>
            <a:rect l="l" t="t" r="r" b="b"/>
            <a:pathLst>
              <a:path w="1532" h="961">
                <a:moveTo>
                  <a:pt x="16" y="2"/>
                </a:moveTo>
                <a:lnTo>
                  <a:pt x="0" y="13"/>
                </a:lnTo>
                <a:lnTo>
                  <a:pt x="1" y="16"/>
                </a:lnTo>
                <a:lnTo>
                  <a:pt x="1" y="18"/>
                </a:lnTo>
                <a:lnTo>
                  <a:pt x="5" y="20"/>
                </a:lnTo>
                <a:lnTo>
                  <a:pt x="9" y="22"/>
                </a:lnTo>
                <a:lnTo>
                  <a:pt x="928" y="22"/>
                </a:lnTo>
                <a:lnTo>
                  <a:pt x="928" y="11"/>
                </a:lnTo>
                <a:lnTo>
                  <a:pt x="923" y="22"/>
                </a:lnTo>
                <a:lnTo>
                  <a:pt x="1145" y="136"/>
                </a:lnTo>
                <a:lnTo>
                  <a:pt x="1151" y="126"/>
                </a:lnTo>
                <a:lnTo>
                  <a:pt x="1143" y="131"/>
                </a:lnTo>
                <a:lnTo>
                  <a:pt x="1323" y="482"/>
                </a:lnTo>
                <a:lnTo>
                  <a:pt x="1330" y="477"/>
                </a:lnTo>
                <a:lnTo>
                  <a:pt x="1321" y="481"/>
                </a:lnTo>
                <a:lnTo>
                  <a:pt x="1514" y="961"/>
                </a:lnTo>
                <a:lnTo>
                  <a:pt x="1532" y="954"/>
                </a:lnTo>
                <a:lnTo>
                  <a:pt x="1339" y="473"/>
                </a:lnTo>
                <a:lnTo>
                  <a:pt x="1339" y="472"/>
                </a:lnTo>
                <a:lnTo>
                  <a:pt x="1160" y="120"/>
                </a:lnTo>
                <a:lnTo>
                  <a:pt x="1158" y="118"/>
                </a:lnTo>
                <a:lnTo>
                  <a:pt x="1156" y="117"/>
                </a:lnTo>
                <a:lnTo>
                  <a:pt x="934" y="2"/>
                </a:lnTo>
                <a:lnTo>
                  <a:pt x="932" y="2"/>
                </a:lnTo>
                <a:lnTo>
                  <a:pt x="928" y="0"/>
                </a:lnTo>
                <a:lnTo>
                  <a:pt x="9" y="0"/>
                </a:lnTo>
                <a:lnTo>
                  <a:pt x="16" y="4"/>
                </a:lnTo>
                <a:lnTo>
                  <a:pt x="12" y="2"/>
                </a:lnTo>
                <a:lnTo>
                  <a:pt x="9" y="11"/>
                </a:lnTo>
                <a:lnTo>
                  <a:pt x="18" y="5"/>
                </a:lnTo>
                <a:lnTo>
                  <a:pt x="16" y="2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8" name=""/>
          <p:cNvSpPr/>
          <p:nvPr/>
        </p:nvSpPr>
        <p:spPr>
          <a:xfrm>
            <a:off x="6081840" y="4167360"/>
            <a:ext cx="2200320" cy="601560"/>
          </a:xfrm>
          <a:custGeom>
            <a:avLst/>
            <a:gdLst/>
            <a:ahLst/>
            <a:rect l="l" t="t" r="r" b="b"/>
            <a:pathLst>
              <a:path w="2840" h="759">
                <a:moveTo>
                  <a:pt x="2804" y="750"/>
                </a:moveTo>
                <a:lnTo>
                  <a:pt x="2826" y="752"/>
                </a:lnTo>
                <a:lnTo>
                  <a:pt x="2840" y="508"/>
                </a:lnTo>
                <a:lnTo>
                  <a:pt x="2840" y="506"/>
                </a:lnTo>
                <a:lnTo>
                  <a:pt x="2836" y="499"/>
                </a:lnTo>
                <a:lnTo>
                  <a:pt x="2835" y="497"/>
                </a:lnTo>
                <a:lnTo>
                  <a:pt x="2670" y="425"/>
                </a:lnTo>
                <a:lnTo>
                  <a:pt x="2664" y="434"/>
                </a:lnTo>
                <a:lnTo>
                  <a:pt x="2673" y="429"/>
                </a:lnTo>
                <a:lnTo>
                  <a:pt x="2487" y="92"/>
                </a:lnTo>
                <a:lnTo>
                  <a:pt x="2485" y="90"/>
                </a:lnTo>
                <a:lnTo>
                  <a:pt x="2481" y="88"/>
                </a:lnTo>
                <a:lnTo>
                  <a:pt x="2481" y="88"/>
                </a:lnTo>
                <a:lnTo>
                  <a:pt x="2230" y="2"/>
                </a:lnTo>
                <a:lnTo>
                  <a:pt x="2227" y="0"/>
                </a:lnTo>
                <a:lnTo>
                  <a:pt x="2227" y="0"/>
                </a:lnTo>
                <a:lnTo>
                  <a:pt x="1345" y="15"/>
                </a:lnTo>
                <a:lnTo>
                  <a:pt x="1341" y="17"/>
                </a:lnTo>
                <a:lnTo>
                  <a:pt x="1054" y="110"/>
                </a:lnTo>
                <a:lnTo>
                  <a:pt x="1058" y="119"/>
                </a:lnTo>
                <a:lnTo>
                  <a:pt x="1058" y="108"/>
                </a:lnTo>
                <a:lnTo>
                  <a:pt x="484" y="151"/>
                </a:lnTo>
                <a:lnTo>
                  <a:pt x="481" y="153"/>
                </a:lnTo>
                <a:lnTo>
                  <a:pt x="481" y="153"/>
                </a:lnTo>
                <a:lnTo>
                  <a:pt x="223" y="260"/>
                </a:lnTo>
                <a:lnTo>
                  <a:pt x="219" y="262"/>
                </a:lnTo>
                <a:lnTo>
                  <a:pt x="68" y="427"/>
                </a:lnTo>
                <a:lnTo>
                  <a:pt x="68" y="429"/>
                </a:lnTo>
                <a:lnTo>
                  <a:pt x="4" y="544"/>
                </a:lnTo>
                <a:lnTo>
                  <a:pt x="0" y="549"/>
                </a:lnTo>
                <a:lnTo>
                  <a:pt x="2" y="551"/>
                </a:lnTo>
                <a:lnTo>
                  <a:pt x="31" y="759"/>
                </a:lnTo>
                <a:lnTo>
                  <a:pt x="50" y="757"/>
                </a:lnTo>
                <a:lnTo>
                  <a:pt x="22" y="549"/>
                </a:lnTo>
                <a:lnTo>
                  <a:pt x="11" y="549"/>
                </a:lnTo>
                <a:lnTo>
                  <a:pt x="20" y="556"/>
                </a:lnTo>
                <a:lnTo>
                  <a:pt x="85" y="442"/>
                </a:lnTo>
                <a:lnTo>
                  <a:pt x="76" y="434"/>
                </a:lnTo>
                <a:lnTo>
                  <a:pt x="83" y="443"/>
                </a:lnTo>
                <a:lnTo>
                  <a:pt x="233" y="278"/>
                </a:lnTo>
                <a:lnTo>
                  <a:pt x="226" y="269"/>
                </a:lnTo>
                <a:lnTo>
                  <a:pt x="232" y="280"/>
                </a:lnTo>
                <a:lnTo>
                  <a:pt x="490" y="173"/>
                </a:lnTo>
                <a:lnTo>
                  <a:pt x="484" y="162"/>
                </a:lnTo>
                <a:lnTo>
                  <a:pt x="486" y="173"/>
                </a:lnTo>
                <a:lnTo>
                  <a:pt x="1060" y="130"/>
                </a:lnTo>
                <a:lnTo>
                  <a:pt x="1062" y="130"/>
                </a:lnTo>
                <a:lnTo>
                  <a:pt x="1348" y="36"/>
                </a:lnTo>
                <a:lnTo>
                  <a:pt x="1345" y="26"/>
                </a:lnTo>
                <a:lnTo>
                  <a:pt x="1345" y="36"/>
                </a:lnTo>
                <a:lnTo>
                  <a:pt x="2227" y="22"/>
                </a:lnTo>
                <a:lnTo>
                  <a:pt x="2227" y="11"/>
                </a:lnTo>
                <a:lnTo>
                  <a:pt x="2223" y="22"/>
                </a:lnTo>
                <a:lnTo>
                  <a:pt x="2474" y="108"/>
                </a:lnTo>
                <a:lnTo>
                  <a:pt x="2478" y="97"/>
                </a:lnTo>
                <a:lnTo>
                  <a:pt x="2471" y="104"/>
                </a:lnTo>
                <a:lnTo>
                  <a:pt x="2657" y="442"/>
                </a:lnTo>
                <a:lnTo>
                  <a:pt x="2657" y="442"/>
                </a:lnTo>
                <a:lnTo>
                  <a:pt x="2661" y="445"/>
                </a:lnTo>
                <a:lnTo>
                  <a:pt x="2826" y="517"/>
                </a:lnTo>
                <a:lnTo>
                  <a:pt x="2818" y="506"/>
                </a:lnTo>
                <a:lnTo>
                  <a:pt x="2822" y="513"/>
                </a:lnTo>
                <a:lnTo>
                  <a:pt x="2829" y="506"/>
                </a:lnTo>
                <a:lnTo>
                  <a:pt x="2818" y="506"/>
                </a:lnTo>
                <a:lnTo>
                  <a:pt x="2804" y="75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9" name=""/>
          <p:cNvSpPr/>
          <p:nvPr/>
        </p:nvSpPr>
        <p:spPr>
          <a:xfrm>
            <a:off x="7964640" y="4400640"/>
            <a:ext cx="129960" cy="83880"/>
          </a:xfrm>
          <a:custGeom>
            <a:avLst/>
            <a:gdLst/>
            <a:ahLst/>
            <a:rect l="l" t="t" r="r" b="b"/>
            <a:pathLst>
              <a:path w="167" h="105">
                <a:moveTo>
                  <a:pt x="167" y="21"/>
                </a:moveTo>
                <a:lnTo>
                  <a:pt x="162" y="0"/>
                </a:lnTo>
                <a:lnTo>
                  <a:pt x="69" y="21"/>
                </a:lnTo>
                <a:lnTo>
                  <a:pt x="67" y="23"/>
                </a:lnTo>
                <a:lnTo>
                  <a:pt x="65" y="25"/>
                </a:lnTo>
                <a:lnTo>
                  <a:pt x="0" y="89"/>
                </a:lnTo>
                <a:lnTo>
                  <a:pt x="13" y="105"/>
                </a:lnTo>
                <a:lnTo>
                  <a:pt x="78" y="41"/>
                </a:lnTo>
                <a:lnTo>
                  <a:pt x="70" y="32"/>
                </a:lnTo>
                <a:lnTo>
                  <a:pt x="74" y="43"/>
                </a:lnTo>
                <a:lnTo>
                  <a:pt x="167" y="21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0" name=""/>
          <p:cNvSpPr/>
          <p:nvPr/>
        </p:nvSpPr>
        <p:spPr>
          <a:xfrm>
            <a:off x="8015400" y="4419720"/>
            <a:ext cx="63360" cy="88920"/>
          </a:xfrm>
          <a:custGeom>
            <a:avLst/>
            <a:gdLst/>
            <a:ahLst/>
            <a:rect l="l" t="t" r="r" b="b"/>
            <a:pathLst>
              <a:path w="80" h="111">
                <a:moveTo>
                  <a:pt x="71" y="111"/>
                </a:moveTo>
                <a:lnTo>
                  <a:pt x="80" y="91"/>
                </a:lnTo>
                <a:lnTo>
                  <a:pt x="23" y="62"/>
                </a:lnTo>
                <a:lnTo>
                  <a:pt x="18" y="71"/>
                </a:lnTo>
                <a:lnTo>
                  <a:pt x="25" y="64"/>
                </a:lnTo>
                <a:lnTo>
                  <a:pt x="28" y="71"/>
                </a:lnTo>
                <a:lnTo>
                  <a:pt x="21" y="0"/>
                </a:lnTo>
                <a:lnTo>
                  <a:pt x="0" y="1"/>
                </a:lnTo>
                <a:lnTo>
                  <a:pt x="7" y="73"/>
                </a:lnTo>
                <a:lnTo>
                  <a:pt x="11" y="79"/>
                </a:lnTo>
                <a:lnTo>
                  <a:pt x="14" y="82"/>
                </a:lnTo>
                <a:lnTo>
                  <a:pt x="71" y="11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1" name=""/>
          <p:cNvSpPr/>
          <p:nvPr/>
        </p:nvSpPr>
        <p:spPr>
          <a:xfrm>
            <a:off x="8002440" y="4467240"/>
            <a:ext cx="34920" cy="49320"/>
          </a:xfrm>
          <a:custGeom>
            <a:avLst/>
            <a:gdLst/>
            <a:ahLst/>
            <a:rect l="l" t="t" r="r" b="b"/>
            <a:pathLst>
              <a:path w="43" h="63">
                <a:moveTo>
                  <a:pt x="0" y="50"/>
                </a:moveTo>
                <a:lnTo>
                  <a:pt x="16" y="63"/>
                </a:lnTo>
                <a:lnTo>
                  <a:pt x="43" y="12"/>
                </a:lnTo>
                <a:lnTo>
                  <a:pt x="27" y="0"/>
                </a:lnTo>
                <a:lnTo>
                  <a:pt x="0" y="5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2" name=""/>
          <p:cNvSpPr/>
          <p:nvPr/>
        </p:nvSpPr>
        <p:spPr>
          <a:xfrm>
            <a:off x="6292800" y="4707000"/>
            <a:ext cx="109440" cy="141120"/>
          </a:xfrm>
          <a:custGeom>
            <a:avLst/>
            <a:gdLst/>
            <a:ahLst/>
            <a:rect l="l" t="t" r="r" b="b"/>
            <a:pathLst>
              <a:path w="141" h="177">
                <a:moveTo>
                  <a:pt x="141" y="21"/>
                </a:moveTo>
                <a:lnTo>
                  <a:pt x="140" y="0"/>
                </a:lnTo>
                <a:lnTo>
                  <a:pt x="18" y="14"/>
                </a:lnTo>
                <a:lnTo>
                  <a:pt x="14" y="16"/>
                </a:lnTo>
                <a:lnTo>
                  <a:pt x="11" y="18"/>
                </a:lnTo>
                <a:lnTo>
                  <a:pt x="7" y="25"/>
                </a:lnTo>
                <a:lnTo>
                  <a:pt x="0" y="176"/>
                </a:lnTo>
                <a:lnTo>
                  <a:pt x="21" y="177"/>
                </a:lnTo>
                <a:lnTo>
                  <a:pt x="28" y="27"/>
                </a:lnTo>
                <a:lnTo>
                  <a:pt x="21" y="34"/>
                </a:lnTo>
                <a:lnTo>
                  <a:pt x="25" y="32"/>
                </a:lnTo>
                <a:lnTo>
                  <a:pt x="28" y="25"/>
                </a:lnTo>
                <a:lnTo>
                  <a:pt x="18" y="25"/>
                </a:lnTo>
                <a:lnTo>
                  <a:pt x="19" y="36"/>
                </a:lnTo>
                <a:lnTo>
                  <a:pt x="141" y="21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3" name=""/>
          <p:cNvSpPr/>
          <p:nvPr/>
        </p:nvSpPr>
        <p:spPr>
          <a:xfrm>
            <a:off x="6168960" y="4579920"/>
            <a:ext cx="144360" cy="154080"/>
          </a:xfrm>
          <a:custGeom>
            <a:avLst/>
            <a:gdLst/>
            <a:ahLst/>
            <a:rect l="l" t="t" r="r" b="b"/>
            <a:pathLst>
              <a:path w="187" h="196">
                <a:moveTo>
                  <a:pt x="13" y="0"/>
                </a:moveTo>
                <a:lnTo>
                  <a:pt x="0" y="17"/>
                </a:lnTo>
                <a:lnTo>
                  <a:pt x="174" y="196"/>
                </a:lnTo>
                <a:lnTo>
                  <a:pt x="187" y="180"/>
                </a:lnTo>
                <a:lnTo>
                  <a:pt x="13" y="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4" name=""/>
          <p:cNvSpPr/>
          <p:nvPr/>
        </p:nvSpPr>
        <p:spPr>
          <a:xfrm>
            <a:off x="5986440" y="4311720"/>
            <a:ext cx="490680" cy="384120"/>
          </a:xfrm>
          <a:custGeom>
            <a:avLst/>
            <a:gdLst/>
            <a:ahLst/>
            <a:rect l="l" t="t" r="r" b="b"/>
            <a:pathLst>
              <a:path w="633" h="484">
                <a:moveTo>
                  <a:pt x="633" y="45"/>
                </a:moveTo>
                <a:lnTo>
                  <a:pt x="622" y="27"/>
                </a:lnTo>
                <a:lnTo>
                  <a:pt x="278" y="235"/>
                </a:lnTo>
                <a:lnTo>
                  <a:pt x="276" y="237"/>
                </a:lnTo>
                <a:lnTo>
                  <a:pt x="276" y="239"/>
                </a:lnTo>
                <a:lnTo>
                  <a:pt x="147" y="468"/>
                </a:lnTo>
                <a:lnTo>
                  <a:pt x="155" y="474"/>
                </a:lnTo>
                <a:lnTo>
                  <a:pt x="155" y="463"/>
                </a:lnTo>
                <a:lnTo>
                  <a:pt x="151" y="465"/>
                </a:lnTo>
                <a:lnTo>
                  <a:pt x="147" y="467"/>
                </a:lnTo>
                <a:lnTo>
                  <a:pt x="156" y="463"/>
                </a:lnTo>
                <a:lnTo>
                  <a:pt x="13" y="449"/>
                </a:lnTo>
                <a:lnTo>
                  <a:pt x="11" y="459"/>
                </a:lnTo>
                <a:lnTo>
                  <a:pt x="22" y="459"/>
                </a:lnTo>
                <a:lnTo>
                  <a:pt x="18" y="452"/>
                </a:lnTo>
                <a:lnTo>
                  <a:pt x="15" y="450"/>
                </a:lnTo>
                <a:lnTo>
                  <a:pt x="22" y="459"/>
                </a:lnTo>
                <a:lnTo>
                  <a:pt x="29" y="273"/>
                </a:lnTo>
                <a:lnTo>
                  <a:pt x="18" y="273"/>
                </a:lnTo>
                <a:lnTo>
                  <a:pt x="27" y="280"/>
                </a:lnTo>
                <a:lnTo>
                  <a:pt x="192" y="15"/>
                </a:lnTo>
                <a:lnTo>
                  <a:pt x="176" y="0"/>
                </a:lnTo>
                <a:lnTo>
                  <a:pt x="11" y="266"/>
                </a:lnTo>
                <a:lnTo>
                  <a:pt x="8" y="273"/>
                </a:lnTo>
                <a:lnTo>
                  <a:pt x="8" y="273"/>
                </a:lnTo>
                <a:lnTo>
                  <a:pt x="0" y="459"/>
                </a:lnTo>
                <a:lnTo>
                  <a:pt x="0" y="459"/>
                </a:lnTo>
                <a:lnTo>
                  <a:pt x="4" y="467"/>
                </a:lnTo>
                <a:lnTo>
                  <a:pt x="8" y="468"/>
                </a:lnTo>
                <a:lnTo>
                  <a:pt x="11" y="470"/>
                </a:lnTo>
                <a:lnTo>
                  <a:pt x="155" y="484"/>
                </a:lnTo>
                <a:lnTo>
                  <a:pt x="155" y="484"/>
                </a:lnTo>
                <a:lnTo>
                  <a:pt x="158" y="483"/>
                </a:lnTo>
                <a:lnTo>
                  <a:pt x="162" y="481"/>
                </a:lnTo>
                <a:lnTo>
                  <a:pt x="164" y="481"/>
                </a:lnTo>
                <a:lnTo>
                  <a:pt x="293" y="251"/>
                </a:lnTo>
                <a:lnTo>
                  <a:pt x="284" y="244"/>
                </a:lnTo>
                <a:lnTo>
                  <a:pt x="289" y="253"/>
                </a:lnTo>
                <a:lnTo>
                  <a:pt x="633" y="45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5" name=""/>
          <p:cNvSpPr/>
          <p:nvPr/>
        </p:nvSpPr>
        <p:spPr>
          <a:xfrm>
            <a:off x="5943600" y="4224240"/>
            <a:ext cx="839880" cy="277920"/>
          </a:xfrm>
          <a:custGeom>
            <a:avLst/>
            <a:gdLst/>
            <a:ahLst/>
            <a:rect l="l" t="t" r="r" b="b"/>
            <a:pathLst>
              <a:path w="1084" h="352">
                <a:moveTo>
                  <a:pt x="0" y="330"/>
                </a:moveTo>
                <a:lnTo>
                  <a:pt x="3" y="352"/>
                </a:lnTo>
                <a:lnTo>
                  <a:pt x="204" y="323"/>
                </a:lnTo>
                <a:lnTo>
                  <a:pt x="206" y="321"/>
                </a:lnTo>
                <a:lnTo>
                  <a:pt x="210" y="321"/>
                </a:lnTo>
                <a:lnTo>
                  <a:pt x="367" y="156"/>
                </a:lnTo>
                <a:lnTo>
                  <a:pt x="360" y="147"/>
                </a:lnTo>
                <a:lnTo>
                  <a:pt x="366" y="158"/>
                </a:lnTo>
                <a:lnTo>
                  <a:pt x="674" y="36"/>
                </a:lnTo>
                <a:lnTo>
                  <a:pt x="668" y="25"/>
                </a:lnTo>
                <a:lnTo>
                  <a:pt x="668" y="36"/>
                </a:lnTo>
                <a:lnTo>
                  <a:pt x="1084" y="22"/>
                </a:lnTo>
                <a:lnTo>
                  <a:pt x="1084" y="0"/>
                </a:lnTo>
                <a:lnTo>
                  <a:pt x="668" y="15"/>
                </a:lnTo>
                <a:lnTo>
                  <a:pt x="665" y="16"/>
                </a:lnTo>
                <a:lnTo>
                  <a:pt x="357" y="138"/>
                </a:lnTo>
                <a:lnTo>
                  <a:pt x="357" y="138"/>
                </a:lnTo>
                <a:lnTo>
                  <a:pt x="355" y="140"/>
                </a:lnTo>
                <a:lnTo>
                  <a:pt x="197" y="305"/>
                </a:lnTo>
                <a:lnTo>
                  <a:pt x="199" y="303"/>
                </a:lnTo>
                <a:lnTo>
                  <a:pt x="202" y="312"/>
                </a:lnTo>
                <a:lnTo>
                  <a:pt x="201" y="301"/>
                </a:lnTo>
                <a:lnTo>
                  <a:pt x="0" y="330"/>
                </a:lnTo>
                <a:close/>
              </a:path>
            </a:pathLst>
          </a:cu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6" name=""/>
          <p:cNvSpPr/>
          <p:nvPr/>
        </p:nvSpPr>
        <p:spPr>
          <a:xfrm>
            <a:off x="7248600" y="4192560"/>
            <a:ext cx="22320" cy="74520"/>
          </a:xfrm>
          <a:custGeom>
            <a:avLst/>
            <a:gdLst/>
            <a:ahLst/>
            <a:rect l="l" t="t" r="r" b="b"/>
            <a:pathLst>
              <a:path w="27" h="95">
                <a:moveTo>
                  <a:pt x="27" y="2"/>
                </a:moveTo>
                <a:lnTo>
                  <a:pt x="5" y="0"/>
                </a:lnTo>
                <a:lnTo>
                  <a:pt x="0" y="93"/>
                </a:lnTo>
                <a:lnTo>
                  <a:pt x="21" y="95"/>
                </a:lnTo>
                <a:lnTo>
                  <a:pt x="27" y="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7" name=""/>
          <p:cNvSpPr/>
          <p:nvPr/>
        </p:nvSpPr>
        <p:spPr>
          <a:xfrm>
            <a:off x="7978680" y="4191120"/>
            <a:ext cx="100080" cy="11736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8" name=""/>
          <p:cNvSpPr/>
          <p:nvPr/>
        </p:nvSpPr>
        <p:spPr>
          <a:xfrm>
            <a:off x="6310440" y="4454640"/>
            <a:ext cx="160200" cy="217440"/>
          </a:xfrm>
          <a:custGeom>
            <a:avLst/>
            <a:gdLst/>
            <a:ahLst/>
            <a:rect l="l" t="t" r="r" b="b"/>
            <a:pathLst>
              <a:path w="208" h="274">
                <a:moveTo>
                  <a:pt x="154" y="0"/>
                </a:moveTo>
                <a:lnTo>
                  <a:pt x="140" y="16"/>
                </a:lnTo>
                <a:lnTo>
                  <a:pt x="190" y="88"/>
                </a:lnTo>
                <a:lnTo>
                  <a:pt x="197" y="79"/>
                </a:lnTo>
                <a:lnTo>
                  <a:pt x="190" y="71"/>
                </a:lnTo>
                <a:lnTo>
                  <a:pt x="187" y="79"/>
                </a:lnTo>
                <a:lnTo>
                  <a:pt x="190" y="86"/>
                </a:lnTo>
                <a:lnTo>
                  <a:pt x="192" y="71"/>
                </a:lnTo>
                <a:lnTo>
                  <a:pt x="142" y="122"/>
                </a:lnTo>
                <a:lnTo>
                  <a:pt x="147" y="129"/>
                </a:lnTo>
                <a:lnTo>
                  <a:pt x="142" y="120"/>
                </a:lnTo>
                <a:lnTo>
                  <a:pt x="6" y="192"/>
                </a:lnTo>
                <a:lnTo>
                  <a:pt x="4" y="193"/>
                </a:lnTo>
                <a:lnTo>
                  <a:pt x="0" y="200"/>
                </a:lnTo>
                <a:lnTo>
                  <a:pt x="0" y="202"/>
                </a:lnTo>
                <a:lnTo>
                  <a:pt x="7" y="274"/>
                </a:lnTo>
                <a:lnTo>
                  <a:pt x="29" y="272"/>
                </a:lnTo>
                <a:lnTo>
                  <a:pt x="22" y="200"/>
                </a:lnTo>
                <a:lnTo>
                  <a:pt x="18" y="208"/>
                </a:lnTo>
                <a:lnTo>
                  <a:pt x="22" y="200"/>
                </a:lnTo>
                <a:lnTo>
                  <a:pt x="22" y="200"/>
                </a:lnTo>
                <a:lnTo>
                  <a:pt x="11" y="200"/>
                </a:lnTo>
                <a:lnTo>
                  <a:pt x="16" y="209"/>
                </a:lnTo>
                <a:lnTo>
                  <a:pt x="153" y="138"/>
                </a:lnTo>
                <a:lnTo>
                  <a:pt x="154" y="138"/>
                </a:lnTo>
                <a:lnTo>
                  <a:pt x="205" y="88"/>
                </a:lnTo>
                <a:lnTo>
                  <a:pt x="205" y="86"/>
                </a:lnTo>
                <a:lnTo>
                  <a:pt x="208" y="79"/>
                </a:lnTo>
                <a:lnTo>
                  <a:pt x="205" y="71"/>
                </a:lnTo>
                <a:lnTo>
                  <a:pt x="205" y="71"/>
                </a:lnTo>
                <a:lnTo>
                  <a:pt x="15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99" name=""/>
          <p:cNvGrpSpPr/>
          <p:nvPr/>
        </p:nvGrpSpPr>
        <p:grpSpPr>
          <a:xfrm>
            <a:off x="4919760" y="2741760"/>
            <a:ext cx="176040" cy="188640"/>
            <a:chOff x="4919760" y="2741760"/>
            <a:chExt cx="176040" cy="188640"/>
          </a:xfrm>
        </p:grpSpPr>
        <p:sp>
          <p:nvSpPr>
            <p:cNvPr id="1700" name=""/>
            <p:cNvSpPr/>
            <p:nvPr/>
          </p:nvSpPr>
          <p:spPr>
            <a:xfrm>
              <a:off x="4919760" y="2741760"/>
              <a:ext cx="17604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1" name=""/>
            <p:cNvSpPr/>
            <p:nvPr/>
          </p:nvSpPr>
          <p:spPr>
            <a:xfrm>
              <a:off x="4919760" y="2741760"/>
              <a:ext cx="176040" cy="475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2" name=""/>
            <p:cNvSpPr/>
            <p:nvPr/>
          </p:nvSpPr>
          <p:spPr>
            <a:xfrm>
              <a:off x="4919760" y="2741760"/>
              <a:ext cx="17604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3" name=""/>
            <p:cNvSpPr/>
            <p:nvPr/>
          </p:nvSpPr>
          <p:spPr>
            <a:xfrm>
              <a:off x="4919760" y="2765160"/>
              <a:ext cx="1760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04" name=""/>
          <p:cNvGrpSpPr/>
          <p:nvPr/>
        </p:nvGrpSpPr>
        <p:grpSpPr>
          <a:xfrm>
            <a:off x="6135840" y="3127320"/>
            <a:ext cx="177480" cy="189000"/>
            <a:chOff x="6135840" y="3127320"/>
            <a:chExt cx="177480" cy="189000"/>
          </a:xfrm>
        </p:grpSpPr>
        <p:sp>
          <p:nvSpPr>
            <p:cNvPr id="1705" name=""/>
            <p:cNvSpPr/>
            <p:nvPr/>
          </p:nvSpPr>
          <p:spPr>
            <a:xfrm>
              <a:off x="6135840" y="3127320"/>
              <a:ext cx="1774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6" name=""/>
            <p:cNvSpPr/>
            <p:nvPr/>
          </p:nvSpPr>
          <p:spPr>
            <a:xfrm>
              <a:off x="6135840" y="3127320"/>
              <a:ext cx="1774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7" name=""/>
            <p:cNvSpPr/>
            <p:nvPr/>
          </p:nvSpPr>
          <p:spPr>
            <a:xfrm>
              <a:off x="6135840" y="3127320"/>
              <a:ext cx="1774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6135840" y="315108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09" name=""/>
          <p:cNvGrpSpPr/>
          <p:nvPr/>
        </p:nvGrpSpPr>
        <p:grpSpPr>
          <a:xfrm>
            <a:off x="6245280" y="3957480"/>
            <a:ext cx="176040" cy="187560"/>
            <a:chOff x="6245280" y="3957480"/>
            <a:chExt cx="176040" cy="187560"/>
          </a:xfrm>
        </p:grpSpPr>
        <p:sp>
          <p:nvSpPr>
            <p:cNvPr id="1710" name=""/>
            <p:cNvSpPr/>
            <p:nvPr/>
          </p:nvSpPr>
          <p:spPr>
            <a:xfrm>
              <a:off x="6245280" y="3957480"/>
              <a:ext cx="176040" cy="187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6245280" y="3957480"/>
              <a:ext cx="1760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2" name=""/>
            <p:cNvSpPr/>
            <p:nvPr/>
          </p:nvSpPr>
          <p:spPr>
            <a:xfrm>
              <a:off x="6245280" y="3957480"/>
              <a:ext cx="176040" cy="187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3" name=""/>
            <p:cNvSpPr/>
            <p:nvPr/>
          </p:nvSpPr>
          <p:spPr>
            <a:xfrm>
              <a:off x="6245280" y="3979800"/>
              <a:ext cx="1760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14" name=""/>
          <p:cNvGrpSpPr/>
          <p:nvPr/>
        </p:nvGrpSpPr>
        <p:grpSpPr>
          <a:xfrm>
            <a:off x="6635880" y="3903840"/>
            <a:ext cx="176040" cy="187200"/>
            <a:chOff x="6635880" y="3903840"/>
            <a:chExt cx="176040" cy="187200"/>
          </a:xfrm>
        </p:grpSpPr>
        <p:sp>
          <p:nvSpPr>
            <p:cNvPr id="1715" name=""/>
            <p:cNvSpPr/>
            <p:nvPr/>
          </p:nvSpPr>
          <p:spPr>
            <a:xfrm>
              <a:off x="6635880" y="390384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6" name=""/>
            <p:cNvSpPr/>
            <p:nvPr/>
          </p:nvSpPr>
          <p:spPr>
            <a:xfrm>
              <a:off x="6635880" y="3903840"/>
              <a:ext cx="176040" cy="457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7" name=""/>
            <p:cNvSpPr/>
            <p:nvPr/>
          </p:nvSpPr>
          <p:spPr>
            <a:xfrm>
              <a:off x="6635880" y="3903840"/>
              <a:ext cx="1760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9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9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8" name=""/>
            <p:cNvSpPr/>
            <p:nvPr/>
          </p:nvSpPr>
          <p:spPr>
            <a:xfrm>
              <a:off x="6635880" y="3925800"/>
              <a:ext cx="176040" cy="2340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6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19" name=""/>
          <p:cNvGrpSpPr/>
          <p:nvPr/>
        </p:nvGrpSpPr>
        <p:grpSpPr>
          <a:xfrm>
            <a:off x="6792840" y="3992400"/>
            <a:ext cx="176400" cy="189000"/>
            <a:chOff x="6792840" y="3992400"/>
            <a:chExt cx="176400" cy="189000"/>
          </a:xfrm>
        </p:grpSpPr>
        <p:sp>
          <p:nvSpPr>
            <p:cNvPr id="1720" name=""/>
            <p:cNvSpPr/>
            <p:nvPr/>
          </p:nvSpPr>
          <p:spPr>
            <a:xfrm>
              <a:off x="6792840" y="399240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6792840" y="399240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2" name=""/>
            <p:cNvSpPr/>
            <p:nvPr/>
          </p:nvSpPr>
          <p:spPr>
            <a:xfrm>
              <a:off x="6792840" y="399240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6792840" y="40161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24" name=""/>
          <p:cNvGrpSpPr/>
          <p:nvPr/>
        </p:nvGrpSpPr>
        <p:grpSpPr>
          <a:xfrm>
            <a:off x="7124760" y="3917880"/>
            <a:ext cx="177840" cy="187200"/>
            <a:chOff x="7124760" y="3917880"/>
            <a:chExt cx="177840" cy="187200"/>
          </a:xfrm>
        </p:grpSpPr>
        <p:sp>
          <p:nvSpPr>
            <p:cNvPr id="1725" name=""/>
            <p:cNvSpPr/>
            <p:nvPr/>
          </p:nvSpPr>
          <p:spPr>
            <a:xfrm>
              <a:off x="7124760" y="391788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7124760" y="3917880"/>
              <a:ext cx="1778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7124760" y="391788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8" name=""/>
            <p:cNvSpPr/>
            <p:nvPr/>
          </p:nvSpPr>
          <p:spPr>
            <a:xfrm>
              <a:off x="7124760" y="3940200"/>
              <a:ext cx="1778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29" name=""/>
          <p:cNvGrpSpPr/>
          <p:nvPr/>
        </p:nvGrpSpPr>
        <p:grpSpPr>
          <a:xfrm>
            <a:off x="7307280" y="2119320"/>
            <a:ext cx="176040" cy="187200"/>
            <a:chOff x="7307280" y="2119320"/>
            <a:chExt cx="176040" cy="187200"/>
          </a:xfrm>
        </p:grpSpPr>
        <p:sp>
          <p:nvSpPr>
            <p:cNvPr id="1730" name=""/>
            <p:cNvSpPr/>
            <p:nvPr/>
          </p:nvSpPr>
          <p:spPr>
            <a:xfrm>
              <a:off x="7307280" y="211932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1" name=""/>
            <p:cNvSpPr/>
            <p:nvPr/>
          </p:nvSpPr>
          <p:spPr>
            <a:xfrm>
              <a:off x="7307280" y="2119320"/>
              <a:ext cx="1760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2" name=""/>
            <p:cNvSpPr/>
            <p:nvPr/>
          </p:nvSpPr>
          <p:spPr>
            <a:xfrm>
              <a:off x="7307280" y="211932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3" name=""/>
            <p:cNvSpPr/>
            <p:nvPr/>
          </p:nvSpPr>
          <p:spPr>
            <a:xfrm>
              <a:off x="7307280" y="2141280"/>
              <a:ext cx="1760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34" name=""/>
          <p:cNvGrpSpPr/>
          <p:nvPr/>
        </p:nvGrpSpPr>
        <p:grpSpPr>
          <a:xfrm>
            <a:off x="7534440" y="2297160"/>
            <a:ext cx="177480" cy="187200"/>
            <a:chOff x="7534440" y="2297160"/>
            <a:chExt cx="177480" cy="187200"/>
          </a:xfrm>
        </p:grpSpPr>
        <p:sp>
          <p:nvSpPr>
            <p:cNvPr id="1735" name=""/>
            <p:cNvSpPr/>
            <p:nvPr/>
          </p:nvSpPr>
          <p:spPr>
            <a:xfrm>
              <a:off x="7534440" y="2297160"/>
              <a:ext cx="1774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6" name=""/>
            <p:cNvSpPr/>
            <p:nvPr/>
          </p:nvSpPr>
          <p:spPr>
            <a:xfrm>
              <a:off x="7534440" y="2297160"/>
              <a:ext cx="177480" cy="457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7" name=""/>
            <p:cNvSpPr/>
            <p:nvPr/>
          </p:nvSpPr>
          <p:spPr>
            <a:xfrm>
              <a:off x="7534440" y="2297160"/>
              <a:ext cx="1774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7534440" y="231912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39" name=""/>
          <p:cNvGrpSpPr/>
          <p:nvPr/>
        </p:nvGrpSpPr>
        <p:grpSpPr>
          <a:xfrm>
            <a:off x="7954920" y="2111400"/>
            <a:ext cx="176400" cy="188640"/>
            <a:chOff x="7954920" y="2111400"/>
            <a:chExt cx="176400" cy="188640"/>
          </a:xfrm>
        </p:grpSpPr>
        <p:sp>
          <p:nvSpPr>
            <p:cNvPr id="1740" name=""/>
            <p:cNvSpPr/>
            <p:nvPr/>
          </p:nvSpPr>
          <p:spPr>
            <a:xfrm>
              <a:off x="7954920" y="2111400"/>
              <a:ext cx="17640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1" name=""/>
            <p:cNvSpPr/>
            <p:nvPr/>
          </p:nvSpPr>
          <p:spPr>
            <a:xfrm>
              <a:off x="7954920" y="211140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2" name=""/>
            <p:cNvSpPr/>
            <p:nvPr/>
          </p:nvSpPr>
          <p:spPr>
            <a:xfrm>
              <a:off x="7954920" y="2111400"/>
              <a:ext cx="17640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3" name=""/>
            <p:cNvSpPr/>
            <p:nvPr/>
          </p:nvSpPr>
          <p:spPr>
            <a:xfrm>
              <a:off x="7954920" y="21351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44" name=""/>
          <p:cNvGrpSpPr/>
          <p:nvPr/>
        </p:nvGrpSpPr>
        <p:grpSpPr>
          <a:xfrm>
            <a:off x="5411880" y="2930400"/>
            <a:ext cx="174600" cy="187200"/>
            <a:chOff x="5411880" y="2930400"/>
            <a:chExt cx="174600" cy="187200"/>
          </a:xfrm>
        </p:grpSpPr>
        <p:sp>
          <p:nvSpPr>
            <p:cNvPr id="1745" name=""/>
            <p:cNvSpPr/>
            <p:nvPr/>
          </p:nvSpPr>
          <p:spPr>
            <a:xfrm>
              <a:off x="5411880" y="293040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6" name=""/>
            <p:cNvSpPr/>
            <p:nvPr/>
          </p:nvSpPr>
          <p:spPr>
            <a:xfrm>
              <a:off x="5411880" y="2930400"/>
              <a:ext cx="174600" cy="460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7" name=""/>
            <p:cNvSpPr/>
            <p:nvPr/>
          </p:nvSpPr>
          <p:spPr>
            <a:xfrm>
              <a:off x="5411880" y="293040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8" name=""/>
            <p:cNvSpPr/>
            <p:nvPr/>
          </p:nvSpPr>
          <p:spPr>
            <a:xfrm>
              <a:off x="5411880" y="2952720"/>
              <a:ext cx="1746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49" name=""/>
          <p:cNvGrpSpPr/>
          <p:nvPr/>
        </p:nvGrpSpPr>
        <p:grpSpPr>
          <a:xfrm>
            <a:off x="6559560" y="2617920"/>
            <a:ext cx="176040" cy="188640"/>
            <a:chOff x="6559560" y="2617920"/>
            <a:chExt cx="176040" cy="188640"/>
          </a:xfrm>
        </p:grpSpPr>
        <p:sp>
          <p:nvSpPr>
            <p:cNvPr id="1750" name=""/>
            <p:cNvSpPr/>
            <p:nvPr/>
          </p:nvSpPr>
          <p:spPr>
            <a:xfrm>
              <a:off x="6559560" y="261792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1" name=""/>
            <p:cNvSpPr/>
            <p:nvPr/>
          </p:nvSpPr>
          <p:spPr>
            <a:xfrm>
              <a:off x="6559560" y="2617920"/>
              <a:ext cx="1760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2" name=""/>
            <p:cNvSpPr/>
            <p:nvPr/>
          </p:nvSpPr>
          <p:spPr>
            <a:xfrm>
              <a:off x="6559560" y="261792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3" name=""/>
            <p:cNvSpPr/>
            <p:nvPr/>
          </p:nvSpPr>
          <p:spPr>
            <a:xfrm>
              <a:off x="6559560" y="264168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54" name=""/>
          <p:cNvGrpSpPr/>
          <p:nvPr/>
        </p:nvGrpSpPr>
        <p:grpSpPr>
          <a:xfrm>
            <a:off x="6321600" y="4114800"/>
            <a:ext cx="177480" cy="188640"/>
            <a:chOff x="6321600" y="4114800"/>
            <a:chExt cx="177480" cy="188640"/>
          </a:xfrm>
        </p:grpSpPr>
        <p:sp>
          <p:nvSpPr>
            <p:cNvPr id="1755" name=""/>
            <p:cNvSpPr/>
            <p:nvPr/>
          </p:nvSpPr>
          <p:spPr>
            <a:xfrm>
              <a:off x="6321600" y="4114800"/>
              <a:ext cx="17748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6" name=""/>
            <p:cNvSpPr/>
            <p:nvPr/>
          </p:nvSpPr>
          <p:spPr>
            <a:xfrm>
              <a:off x="6321600" y="4114800"/>
              <a:ext cx="1774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7" name=""/>
            <p:cNvSpPr/>
            <p:nvPr/>
          </p:nvSpPr>
          <p:spPr>
            <a:xfrm>
              <a:off x="6321600" y="4114800"/>
              <a:ext cx="17748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8" name=""/>
            <p:cNvSpPr/>
            <p:nvPr/>
          </p:nvSpPr>
          <p:spPr>
            <a:xfrm>
              <a:off x="6321600" y="413856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59" name=""/>
          <p:cNvGrpSpPr/>
          <p:nvPr/>
        </p:nvGrpSpPr>
        <p:grpSpPr>
          <a:xfrm>
            <a:off x="6135840" y="3127320"/>
            <a:ext cx="177480" cy="189000"/>
            <a:chOff x="6135840" y="3127320"/>
            <a:chExt cx="177480" cy="189000"/>
          </a:xfrm>
        </p:grpSpPr>
        <p:sp>
          <p:nvSpPr>
            <p:cNvPr id="1760" name=""/>
            <p:cNvSpPr/>
            <p:nvPr/>
          </p:nvSpPr>
          <p:spPr>
            <a:xfrm>
              <a:off x="6135840" y="3127320"/>
              <a:ext cx="1774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1" name=""/>
            <p:cNvSpPr/>
            <p:nvPr/>
          </p:nvSpPr>
          <p:spPr>
            <a:xfrm>
              <a:off x="6135840" y="3127320"/>
              <a:ext cx="1774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2" name=""/>
            <p:cNvSpPr/>
            <p:nvPr/>
          </p:nvSpPr>
          <p:spPr>
            <a:xfrm>
              <a:off x="6135840" y="3127320"/>
              <a:ext cx="1774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3" name=""/>
            <p:cNvSpPr/>
            <p:nvPr/>
          </p:nvSpPr>
          <p:spPr>
            <a:xfrm>
              <a:off x="6135840" y="315108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64" name=""/>
          <p:cNvGrpSpPr/>
          <p:nvPr/>
        </p:nvGrpSpPr>
        <p:grpSpPr>
          <a:xfrm>
            <a:off x="6792840" y="3992400"/>
            <a:ext cx="176400" cy="189000"/>
            <a:chOff x="6792840" y="3992400"/>
            <a:chExt cx="176400" cy="189000"/>
          </a:xfrm>
        </p:grpSpPr>
        <p:sp>
          <p:nvSpPr>
            <p:cNvPr id="1765" name=""/>
            <p:cNvSpPr/>
            <p:nvPr/>
          </p:nvSpPr>
          <p:spPr>
            <a:xfrm>
              <a:off x="6792840" y="399240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6" name=""/>
            <p:cNvSpPr/>
            <p:nvPr/>
          </p:nvSpPr>
          <p:spPr>
            <a:xfrm>
              <a:off x="6792840" y="399240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7" name=""/>
            <p:cNvSpPr/>
            <p:nvPr/>
          </p:nvSpPr>
          <p:spPr>
            <a:xfrm>
              <a:off x="6792840" y="3992400"/>
              <a:ext cx="17640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8" name=""/>
            <p:cNvSpPr/>
            <p:nvPr/>
          </p:nvSpPr>
          <p:spPr>
            <a:xfrm>
              <a:off x="6792840" y="40161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69" name=""/>
          <p:cNvGrpSpPr/>
          <p:nvPr/>
        </p:nvGrpSpPr>
        <p:grpSpPr>
          <a:xfrm>
            <a:off x="7124760" y="3917880"/>
            <a:ext cx="177840" cy="187200"/>
            <a:chOff x="7124760" y="3917880"/>
            <a:chExt cx="177840" cy="187200"/>
          </a:xfrm>
        </p:grpSpPr>
        <p:sp>
          <p:nvSpPr>
            <p:cNvPr id="1770" name=""/>
            <p:cNvSpPr/>
            <p:nvPr/>
          </p:nvSpPr>
          <p:spPr>
            <a:xfrm>
              <a:off x="7124760" y="391788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71" name=""/>
            <p:cNvSpPr/>
            <p:nvPr/>
          </p:nvSpPr>
          <p:spPr>
            <a:xfrm>
              <a:off x="7124760" y="3917880"/>
              <a:ext cx="1778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72" name=""/>
            <p:cNvSpPr/>
            <p:nvPr/>
          </p:nvSpPr>
          <p:spPr>
            <a:xfrm>
              <a:off x="7124760" y="391788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73" name=""/>
            <p:cNvSpPr/>
            <p:nvPr/>
          </p:nvSpPr>
          <p:spPr>
            <a:xfrm>
              <a:off x="7124760" y="3940200"/>
              <a:ext cx="1778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74" name=""/>
          <p:cNvGrpSpPr/>
          <p:nvPr/>
        </p:nvGrpSpPr>
        <p:grpSpPr>
          <a:xfrm>
            <a:off x="7307280" y="2119320"/>
            <a:ext cx="176040" cy="187200"/>
            <a:chOff x="7307280" y="2119320"/>
            <a:chExt cx="176040" cy="187200"/>
          </a:xfrm>
        </p:grpSpPr>
        <p:sp>
          <p:nvSpPr>
            <p:cNvPr id="1775" name=""/>
            <p:cNvSpPr/>
            <p:nvPr/>
          </p:nvSpPr>
          <p:spPr>
            <a:xfrm>
              <a:off x="7307280" y="211932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76" name=""/>
            <p:cNvSpPr/>
            <p:nvPr/>
          </p:nvSpPr>
          <p:spPr>
            <a:xfrm>
              <a:off x="7307280" y="2119320"/>
              <a:ext cx="1760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77" name=""/>
            <p:cNvSpPr/>
            <p:nvPr/>
          </p:nvSpPr>
          <p:spPr>
            <a:xfrm>
              <a:off x="7307280" y="211932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78" name=""/>
            <p:cNvSpPr/>
            <p:nvPr/>
          </p:nvSpPr>
          <p:spPr>
            <a:xfrm>
              <a:off x="7307280" y="2141280"/>
              <a:ext cx="1760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79" name=""/>
          <p:cNvGrpSpPr/>
          <p:nvPr/>
        </p:nvGrpSpPr>
        <p:grpSpPr>
          <a:xfrm>
            <a:off x="7534440" y="2297160"/>
            <a:ext cx="177480" cy="187200"/>
            <a:chOff x="7534440" y="2297160"/>
            <a:chExt cx="177480" cy="187200"/>
          </a:xfrm>
        </p:grpSpPr>
        <p:sp>
          <p:nvSpPr>
            <p:cNvPr id="1780" name=""/>
            <p:cNvSpPr/>
            <p:nvPr/>
          </p:nvSpPr>
          <p:spPr>
            <a:xfrm>
              <a:off x="7534440" y="2297160"/>
              <a:ext cx="1774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1" name=""/>
            <p:cNvSpPr/>
            <p:nvPr/>
          </p:nvSpPr>
          <p:spPr>
            <a:xfrm>
              <a:off x="7534440" y="2297160"/>
              <a:ext cx="177480" cy="457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2" name=""/>
            <p:cNvSpPr/>
            <p:nvPr/>
          </p:nvSpPr>
          <p:spPr>
            <a:xfrm>
              <a:off x="7534440" y="2297160"/>
              <a:ext cx="1774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3" name=""/>
            <p:cNvSpPr/>
            <p:nvPr/>
          </p:nvSpPr>
          <p:spPr>
            <a:xfrm>
              <a:off x="7534440" y="231912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84" name=""/>
          <p:cNvGrpSpPr/>
          <p:nvPr/>
        </p:nvGrpSpPr>
        <p:grpSpPr>
          <a:xfrm>
            <a:off x="7954920" y="2111400"/>
            <a:ext cx="176400" cy="188640"/>
            <a:chOff x="7954920" y="2111400"/>
            <a:chExt cx="176400" cy="188640"/>
          </a:xfrm>
        </p:grpSpPr>
        <p:sp>
          <p:nvSpPr>
            <p:cNvPr id="1785" name=""/>
            <p:cNvSpPr/>
            <p:nvPr/>
          </p:nvSpPr>
          <p:spPr>
            <a:xfrm>
              <a:off x="7954920" y="2111400"/>
              <a:ext cx="17640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6" name=""/>
            <p:cNvSpPr/>
            <p:nvPr/>
          </p:nvSpPr>
          <p:spPr>
            <a:xfrm>
              <a:off x="7954920" y="211140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7" name=""/>
            <p:cNvSpPr/>
            <p:nvPr/>
          </p:nvSpPr>
          <p:spPr>
            <a:xfrm>
              <a:off x="7954920" y="2111400"/>
              <a:ext cx="17640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88" name=""/>
            <p:cNvSpPr/>
            <p:nvPr/>
          </p:nvSpPr>
          <p:spPr>
            <a:xfrm>
              <a:off x="7954920" y="21351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89" name=""/>
          <p:cNvGrpSpPr/>
          <p:nvPr/>
        </p:nvGrpSpPr>
        <p:grpSpPr>
          <a:xfrm>
            <a:off x="6559560" y="2617920"/>
            <a:ext cx="176040" cy="188640"/>
            <a:chOff x="6559560" y="2617920"/>
            <a:chExt cx="176040" cy="188640"/>
          </a:xfrm>
        </p:grpSpPr>
        <p:sp>
          <p:nvSpPr>
            <p:cNvPr id="1790" name=""/>
            <p:cNvSpPr/>
            <p:nvPr/>
          </p:nvSpPr>
          <p:spPr>
            <a:xfrm>
              <a:off x="6559560" y="261792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1" name=""/>
            <p:cNvSpPr/>
            <p:nvPr/>
          </p:nvSpPr>
          <p:spPr>
            <a:xfrm>
              <a:off x="6559560" y="2617920"/>
              <a:ext cx="1760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2" name=""/>
            <p:cNvSpPr/>
            <p:nvPr/>
          </p:nvSpPr>
          <p:spPr>
            <a:xfrm>
              <a:off x="6559560" y="261792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3" name=""/>
            <p:cNvSpPr/>
            <p:nvPr/>
          </p:nvSpPr>
          <p:spPr>
            <a:xfrm>
              <a:off x="6559560" y="264168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94" name=""/>
          <p:cNvGrpSpPr/>
          <p:nvPr/>
        </p:nvGrpSpPr>
        <p:grpSpPr>
          <a:xfrm>
            <a:off x="6321600" y="4114800"/>
            <a:ext cx="177480" cy="188640"/>
            <a:chOff x="6321600" y="4114800"/>
            <a:chExt cx="177480" cy="188640"/>
          </a:xfrm>
        </p:grpSpPr>
        <p:sp>
          <p:nvSpPr>
            <p:cNvPr id="1795" name=""/>
            <p:cNvSpPr/>
            <p:nvPr/>
          </p:nvSpPr>
          <p:spPr>
            <a:xfrm>
              <a:off x="6321600" y="4114800"/>
              <a:ext cx="17748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6" name=""/>
            <p:cNvSpPr/>
            <p:nvPr/>
          </p:nvSpPr>
          <p:spPr>
            <a:xfrm>
              <a:off x="6321600" y="4114800"/>
              <a:ext cx="1774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7" name=""/>
            <p:cNvSpPr/>
            <p:nvPr/>
          </p:nvSpPr>
          <p:spPr>
            <a:xfrm>
              <a:off x="6321600" y="4114800"/>
              <a:ext cx="17748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98" name=""/>
            <p:cNvSpPr/>
            <p:nvPr/>
          </p:nvSpPr>
          <p:spPr>
            <a:xfrm>
              <a:off x="6321600" y="413856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799" name=""/>
          <p:cNvGrpSpPr/>
          <p:nvPr/>
        </p:nvGrpSpPr>
        <p:grpSpPr>
          <a:xfrm>
            <a:off x="6993000" y="4260960"/>
            <a:ext cx="176040" cy="187200"/>
            <a:chOff x="6993000" y="4260960"/>
            <a:chExt cx="176040" cy="187200"/>
          </a:xfrm>
        </p:grpSpPr>
        <p:sp>
          <p:nvSpPr>
            <p:cNvPr id="1800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01" name=""/>
            <p:cNvSpPr/>
            <p:nvPr/>
          </p:nvSpPr>
          <p:spPr>
            <a:xfrm>
              <a:off x="6993000" y="4260960"/>
              <a:ext cx="17604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02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03" name=""/>
            <p:cNvSpPr/>
            <p:nvPr/>
          </p:nvSpPr>
          <p:spPr>
            <a:xfrm>
              <a:off x="6993000" y="428292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04" name=""/>
          <p:cNvGrpSpPr/>
          <p:nvPr/>
        </p:nvGrpSpPr>
        <p:grpSpPr>
          <a:xfrm>
            <a:off x="6458040" y="4114800"/>
            <a:ext cx="177840" cy="187200"/>
            <a:chOff x="6458040" y="4114800"/>
            <a:chExt cx="177840" cy="187200"/>
          </a:xfrm>
        </p:grpSpPr>
        <p:sp>
          <p:nvSpPr>
            <p:cNvPr id="1805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06" name=""/>
            <p:cNvSpPr/>
            <p:nvPr/>
          </p:nvSpPr>
          <p:spPr>
            <a:xfrm>
              <a:off x="6458040" y="4114800"/>
              <a:ext cx="1778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07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08" name=""/>
            <p:cNvSpPr/>
            <p:nvPr/>
          </p:nvSpPr>
          <p:spPr>
            <a:xfrm>
              <a:off x="6458040" y="4136760"/>
              <a:ext cx="1778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09" name=""/>
          <p:cNvGrpSpPr/>
          <p:nvPr/>
        </p:nvGrpSpPr>
        <p:grpSpPr>
          <a:xfrm>
            <a:off x="6993000" y="4260960"/>
            <a:ext cx="176040" cy="187200"/>
            <a:chOff x="6993000" y="4260960"/>
            <a:chExt cx="176040" cy="187200"/>
          </a:xfrm>
        </p:grpSpPr>
        <p:sp>
          <p:nvSpPr>
            <p:cNvPr id="1810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6993000" y="4260960"/>
              <a:ext cx="17604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2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3" name=""/>
            <p:cNvSpPr/>
            <p:nvPr/>
          </p:nvSpPr>
          <p:spPr>
            <a:xfrm>
              <a:off x="6993000" y="428292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14" name=""/>
          <p:cNvGrpSpPr/>
          <p:nvPr/>
        </p:nvGrpSpPr>
        <p:grpSpPr>
          <a:xfrm>
            <a:off x="6458040" y="4114800"/>
            <a:ext cx="177840" cy="187200"/>
            <a:chOff x="6458040" y="4114800"/>
            <a:chExt cx="177840" cy="187200"/>
          </a:xfrm>
        </p:grpSpPr>
        <p:sp>
          <p:nvSpPr>
            <p:cNvPr id="1815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6" name=""/>
            <p:cNvSpPr/>
            <p:nvPr/>
          </p:nvSpPr>
          <p:spPr>
            <a:xfrm>
              <a:off x="6458040" y="4114800"/>
              <a:ext cx="1778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7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18" name=""/>
            <p:cNvSpPr/>
            <p:nvPr/>
          </p:nvSpPr>
          <p:spPr>
            <a:xfrm>
              <a:off x="6458040" y="4136760"/>
              <a:ext cx="1778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19" name=""/>
          <p:cNvGrpSpPr/>
          <p:nvPr/>
        </p:nvGrpSpPr>
        <p:grpSpPr>
          <a:xfrm>
            <a:off x="7124760" y="3917880"/>
            <a:ext cx="177840" cy="187200"/>
            <a:chOff x="7124760" y="3917880"/>
            <a:chExt cx="177840" cy="187200"/>
          </a:xfrm>
        </p:grpSpPr>
        <p:sp>
          <p:nvSpPr>
            <p:cNvPr id="1820" name=""/>
            <p:cNvSpPr/>
            <p:nvPr/>
          </p:nvSpPr>
          <p:spPr>
            <a:xfrm>
              <a:off x="7124760" y="391788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1" name=""/>
            <p:cNvSpPr/>
            <p:nvPr/>
          </p:nvSpPr>
          <p:spPr>
            <a:xfrm>
              <a:off x="7124760" y="3917880"/>
              <a:ext cx="1778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2" name=""/>
            <p:cNvSpPr/>
            <p:nvPr/>
          </p:nvSpPr>
          <p:spPr>
            <a:xfrm>
              <a:off x="7124760" y="3917880"/>
              <a:ext cx="177840" cy="18720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3" name=""/>
            <p:cNvSpPr/>
            <p:nvPr/>
          </p:nvSpPr>
          <p:spPr>
            <a:xfrm>
              <a:off x="7124760" y="3940200"/>
              <a:ext cx="1778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24" name=""/>
          <p:cNvGrpSpPr/>
          <p:nvPr/>
        </p:nvGrpSpPr>
        <p:grpSpPr>
          <a:xfrm>
            <a:off x="7954920" y="2111400"/>
            <a:ext cx="176400" cy="188640"/>
            <a:chOff x="7954920" y="2111400"/>
            <a:chExt cx="176400" cy="188640"/>
          </a:xfrm>
        </p:grpSpPr>
        <p:sp>
          <p:nvSpPr>
            <p:cNvPr id="1825" name=""/>
            <p:cNvSpPr/>
            <p:nvPr/>
          </p:nvSpPr>
          <p:spPr>
            <a:xfrm>
              <a:off x="7954920" y="2111400"/>
              <a:ext cx="17640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6" name=""/>
            <p:cNvSpPr/>
            <p:nvPr/>
          </p:nvSpPr>
          <p:spPr>
            <a:xfrm>
              <a:off x="7954920" y="2111400"/>
              <a:ext cx="176400" cy="475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7" name=""/>
            <p:cNvSpPr/>
            <p:nvPr/>
          </p:nvSpPr>
          <p:spPr>
            <a:xfrm>
              <a:off x="7954920" y="2111400"/>
              <a:ext cx="17640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2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28" name=""/>
            <p:cNvSpPr/>
            <p:nvPr/>
          </p:nvSpPr>
          <p:spPr>
            <a:xfrm>
              <a:off x="7954920" y="2135160"/>
              <a:ext cx="1764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29" name=""/>
          <p:cNvGrpSpPr/>
          <p:nvPr/>
        </p:nvGrpSpPr>
        <p:grpSpPr>
          <a:xfrm>
            <a:off x="6993000" y="4260960"/>
            <a:ext cx="176040" cy="187200"/>
            <a:chOff x="6993000" y="4260960"/>
            <a:chExt cx="176040" cy="187200"/>
          </a:xfrm>
        </p:grpSpPr>
        <p:sp>
          <p:nvSpPr>
            <p:cNvPr id="1830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1" name=""/>
            <p:cNvSpPr/>
            <p:nvPr/>
          </p:nvSpPr>
          <p:spPr>
            <a:xfrm>
              <a:off x="6993000" y="4260960"/>
              <a:ext cx="17604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2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3" name=""/>
            <p:cNvSpPr/>
            <p:nvPr/>
          </p:nvSpPr>
          <p:spPr>
            <a:xfrm>
              <a:off x="6993000" y="428292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34" name=""/>
          <p:cNvGrpSpPr/>
          <p:nvPr/>
        </p:nvGrpSpPr>
        <p:grpSpPr>
          <a:xfrm>
            <a:off x="6458040" y="4114800"/>
            <a:ext cx="177840" cy="187200"/>
            <a:chOff x="6458040" y="4114800"/>
            <a:chExt cx="177840" cy="187200"/>
          </a:xfrm>
        </p:grpSpPr>
        <p:sp>
          <p:nvSpPr>
            <p:cNvPr id="1835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6" name=""/>
            <p:cNvSpPr/>
            <p:nvPr/>
          </p:nvSpPr>
          <p:spPr>
            <a:xfrm>
              <a:off x="6458040" y="4114800"/>
              <a:ext cx="1778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7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38" name=""/>
            <p:cNvSpPr/>
            <p:nvPr/>
          </p:nvSpPr>
          <p:spPr>
            <a:xfrm>
              <a:off x="6458040" y="4136760"/>
              <a:ext cx="1778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39" name=""/>
          <p:cNvGrpSpPr/>
          <p:nvPr/>
        </p:nvGrpSpPr>
        <p:grpSpPr>
          <a:xfrm>
            <a:off x="6993000" y="4260960"/>
            <a:ext cx="176040" cy="187200"/>
            <a:chOff x="6993000" y="4260960"/>
            <a:chExt cx="176040" cy="187200"/>
          </a:xfrm>
        </p:grpSpPr>
        <p:sp>
          <p:nvSpPr>
            <p:cNvPr id="1840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41" name=""/>
            <p:cNvSpPr/>
            <p:nvPr/>
          </p:nvSpPr>
          <p:spPr>
            <a:xfrm>
              <a:off x="6993000" y="4260960"/>
              <a:ext cx="176040" cy="457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3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42" name=""/>
            <p:cNvSpPr/>
            <p:nvPr/>
          </p:nvSpPr>
          <p:spPr>
            <a:xfrm>
              <a:off x="6993000" y="426096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43" name=""/>
            <p:cNvSpPr/>
            <p:nvPr/>
          </p:nvSpPr>
          <p:spPr>
            <a:xfrm>
              <a:off x="6993000" y="428292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7"/>
                  </a:lnTo>
                  <a:lnTo>
                    <a:pt x="33" y="21"/>
                  </a:lnTo>
                  <a:lnTo>
                    <a:pt x="50" y="25"/>
                  </a:lnTo>
                  <a:lnTo>
                    <a:pt x="68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7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solidFill>
              <a:srgbClr val="ff6600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844" name=""/>
          <p:cNvGrpSpPr/>
          <p:nvPr/>
        </p:nvGrpSpPr>
        <p:grpSpPr>
          <a:xfrm>
            <a:off x="6458040" y="4114800"/>
            <a:ext cx="177840" cy="187200"/>
            <a:chOff x="6458040" y="4114800"/>
            <a:chExt cx="177840" cy="187200"/>
          </a:xfrm>
        </p:grpSpPr>
        <p:sp>
          <p:nvSpPr>
            <p:cNvPr id="1845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ff7d21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46" name=""/>
            <p:cNvSpPr/>
            <p:nvPr/>
          </p:nvSpPr>
          <p:spPr>
            <a:xfrm>
              <a:off x="6458040" y="4114800"/>
              <a:ext cx="1778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8"/>
                  </a:lnTo>
                  <a:lnTo>
                    <a:pt x="177" y="54"/>
                  </a:lnTo>
                  <a:lnTo>
                    <a:pt x="195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ff974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47" name=""/>
            <p:cNvSpPr/>
            <p:nvPr/>
          </p:nvSpPr>
          <p:spPr>
            <a:xfrm>
              <a:off x="6458040" y="4114800"/>
              <a:ext cx="1778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5" y="9"/>
                  </a:lnTo>
                  <a:lnTo>
                    <a:pt x="177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48" name=""/>
            <p:cNvSpPr/>
            <p:nvPr/>
          </p:nvSpPr>
          <p:spPr>
            <a:xfrm>
              <a:off x="6458040" y="4136760"/>
              <a:ext cx="1778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2" y="21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6" y="30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849" name=""/>
          <p:cNvSpPr/>
          <p:nvPr/>
        </p:nvSpPr>
        <p:spPr>
          <a:xfrm>
            <a:off x="4343400" y="3562200"/>
            <a:ext cx="523800" cy="3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50" name=""/>
          <p:cNvSpPr/>
          <p:nvPr/>
        </p:nvSpPr>
        <p:spPr>
          <a:xfrm>
            <a:off x="6859440" y="4195800"/>
            <a:ext cx="22248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51" name=""/>
          <p:cNvSpPr/>
          <p:nvPr/>
        </p:nvSpPr>
        <p:spPr>
          <a:xfrm>
            <a:off x="6713640" y="4165560"/>
            <a:ext cx="5238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52" name=""/>
          <p:cNvSpPr/>
          <p:nvPr/>
        </p:nvSpPr>
        <p:spPr>
          <a:xfrm>
            <a:off x="6875640" y="420696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53" name=""/>
          <p:cNvSpPr/>
          <p:nvPr/>
        </p:nvSpPr>
        <p:spPr>
          <a:xfrm>
            <a:off x="6907320" y="42894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54" name=""/>
          <p:cNvSpPr/>
          <p:nvPr/>
        </p:nvSpPr>
        <p:spPr>
          <a:xfrm>
            <a:off x="6767640" y="3960720"/>
            <a:ext cx="522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55" name=""/>
          <p:cNvSpPr/>
          <p:nvPr/>
        </p:nvSpPr>
        <p:spPr>
          <a:xfrm>
            <a:off x="6950160" y="2581200"/>
            <a:ext cx="5238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56" name=""/>
          <p:cNvSpPr/>
          <p:nvPr/>
        </p:nvSpPr>
        <p:spPr>
          <a:xfrm>
            <a:off x="4343400" y="3562200"/>
            <a:ext cx="523800" cy="32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57" name=""/>
          <p:cNvSpPr/>
          <p:nvPr/>
        </p:nvSpPr>
        <p:spPr>
          <a:xfrm>
            <a:off x="6859440" y="4195800"/>
            <a:ext cx="222480" cy="1746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58" name=""/>
          <p:cNvSpPr/>
          <p:nvPr/>
        </p:nvSpPr>
        <p:spPr>
          <a:xfrm>
            <a:off x="6713640" y="4165560"/>
            <a:ext cx="5238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59" name=""/>
          <p:cNvSpPr/>
          <p:nvPr/>
        </p:nvSpPr>
        <p:spPr>
          <a:xfrm>
            <a:off x="6875640" y="4206960"/>
            <a:ext cx="1821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Henry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60" name=""/>
          <p:cNvSpPr/>
          <p:nvPr/>
        </p:nvSpPr>
        <p:spPr>
          <a:xfrm>
            <a:off x="6907320" y="428940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61" name=""/>
          <p:cNvSpPr/>
          <p:nvPr/>
        </p:nvSpPr>
        <p:spPr>
          <a:xfrm>
            <a:off x="6767640" y="3960720"/>
            <a:ext cx="522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62" name=""/>
          <p:cNvSpPr/>
          <p:nvPr/>
        </p:nvSpPr>
        <p:spPr>
          <a:xfrm>
            <a:off x="6950160" y="2581200"/>
            <a:ext cx="5238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63" name=""/>
          <p:cNvSpPr/>
          <p:nvPr/>
        </p:nvSpPr>
        <p:spPr>
          <a:xfrm>
            <a:off x="6767640" y="3960720"/>
            <a:ext cx="5220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64" name=""/>
          <p:cNvSpPr/>
          <p:nvPr/>
        </p:nvSpPr>
        <p:spPr>
          <a:xfrm>
            <a:off x="6950160" y="2581200"/>
            <a:ext cx="523800" cy="24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65" name=""/>
          <p:cNvSpPr/>
          <p:nvPr/>
        </p:nvSpPr>
        <p:spPr>
          <a:xfrm>
            <a:off x="7170840" y="3511440"/>
            <a:ext cx="118800" cy="11592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66" name=""/>
          <p:cNvSpPr/>
          <p:nvPr/>
        </p:nvSpPr>
        <p:spPr>
          <a:xfrm>
            <a:off x="6404040" y="4933800"/>
            <a:ext cx="2057400" cy="151776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67" name=""/>
          <p:cNvSpPr/>
          <p:nvPr/>
        </p:nvSpPr>
        <p:spPr>
          <a:xfrm>
            <a:off x="6438960" y="5316480"/>
            <a:ext cx="79380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68" name=""/>
          <p:cNvSpPr/>
          <p:nvPr/>
        </p:nvSpPr>
        <p:spPr>
          <a:xfrm>
            <a:off x="6438960" y="5316480"/>
            <a:ext cx="79380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69" name=""/>
          <p:cNvSpPr/>
          <p:nvPr/>
        </p:nvSpPr>
        <p:spPr>
          <a:xfrm>
            <a:off x="6519960" y="6105600"/>
            <a:ext cx="179280" cy="182520"/>
          </a:xfrm>
          <a:prstGeom prst="ellipse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70" name=""/>
          <p:cNvSpPr/>
          <p:nvPr/>
        </p:nvSpPr>
        <p:spPr>
          <a:xfrm>
            <a:off x="6771960" y="6156360"/>
            <a:ext cx="1233000" cy="23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Marketing Activity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71" name=""/>
          <p:cNvSpPr/>
          <p:nvPr/>
        </p:nvSpPr>
        <p:spPr>
          <a:xfrm>
            <a:off x="6714720" y="4952880"/>
            <a:ext cx="1753560" cy="113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Offices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Owned and Leased Capacity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Owned Gas Storage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Leased Storage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72" name=""/>
          <p:cNvSpPr/>
          <p:nvPr/>
        </p:nvSpPr>
        <p:spPr>
          <a:xfrm>
            <a:off x="6523200" y="5653080"/>
            <a:ext cx="160200" cy="163440"/>
          </a:xfrm>
          <a:prstGeom prst="can">
            <a:avLst>
              <a:gd name="adj" fmla="val 25000"/>
            </a:avLst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73" name=""/>
          <p:cNvSpPr/>
          <p:nvPr/>
        </p:nvSpPr>
        <p:spPr>
          <a:xfrm>
            <a:off x="6459480" y="5332320"/>
            <a:ext cx="271440" cy="0"/>
          </a:xfrm>
          <a:prstGeom prst="line">
            <a:avLst/>
          </a:prstGeom>
          <a:ln w="255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74" name=""/>
          <p:cNvSpPr/>
          <p:nvPr/>
        </p:nvSpPr>
        <p:spPr>
          <a:xfrm>
            <a:off x="6515280" y="5027760"/>
            <a:ext cx="174600" cy="1648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8280" bIns="8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75" name=""/>
          <p:cNvSpPr/>
          <p:nvPr/>
        </p:nvSpPr>
        <p:spPr>
          <a:xfrm>
            <a:off x="6523200" y="5862600"/>
            <a:ext cx="160200" cy="163440"/>
          </a:xfrm>
          <a:prstGeom prst="can">
            <a:avLst>
              <a:gd name="adj" fmla="val 25000"/>
            </a:avLst>
          </a:prstGeom>
          <a:solidFill>
            <a:srgbClr val="6600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76" name=""/>
          <p:cNvSpPr/>
          <p:nvPr/>
        </p:nvSpPr>
        <p:spPr>
          <a:xfrm>
            <a:off x="6524640" y="5443560"/>
            <a:ext cx="158760" cy="157320"/>
          </a:xfrm>
          <a:prstGeom prst="rect">
            <a:avLst/>
          </a:prstGeom>
          <a:solidFill>
            <a:srgbClr val="96969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77" name=""/>
          <p:cNvSpPr/>
          <p:nvPr/>
        </p:nvSpPr>
        <p:spPr>
          <a:xfrm>
            <a:off x="5494320" y="2730600"/>
            <a:ext cx="330120" cy="338040"/>
          </a:xfrm>
          <a:prstGeom prst="ellipse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78" name=""/>
          <p:cNvGrpSpPr/>
          <p:nvPr/>
        </p:nvGrpSpPr>
        <p:grpSpPr>
          <a:xfrm>
            <a:off x="3659040" y="1185840"/>
            <a:ext cx="4890960" cy="3602160"/>
            <a:chOff x="3659040" y="1185840"/>
            <a:chExt cx="4890960" cy="3602160"/>
          </a:xfrm>
        </p:grpSpPr>
        <p:sp>
          <p:nvSpPr>
            <p:cNvPr id="1879" name=""/>
            <p:cNvSpPr/>
            <p:nvPr/>
          </p:nvSpPr>
          <p:spPr>
            <a:xfrm>
              <a:off x="8219520" y="2040120"/>
              <a:ext cx="33048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0" name=""/>
            <p:cNvSpPr/>
            <p:nvPr/>
          </p:nvSpPr>
          <p:spPr>
            <a:xfrm>
              <a:off x="7970400" y="311616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1" name=""/>
            <p:cNvSpPr/>
            <p:nvPr/>
          </p:nvSpPr>
          <p:spPr>
            <a:xfrm>
              <a:off x="7812000" y="406872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2" name=""/>
            <p:cNvSpPr/>
            <p:nvPr/>
          </p:nvSpPr>
          <p:spPr>
            <a:xfrm>
              <a:off x="7957440" y="4414680"/>
              <a:ext cx="33048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3" name=""/>
            <p:cNvSpPr/>
            <p:nvPr/>
          </p:nvSpPr>
          <p:spPr>
            <a:xfrm>
              <a:off x="5935320" y="444960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4" name=""/>
            <p:cNvSpPr/>
            <p:nvPr/>
          </p:nvSpPr>
          <p:spPr>
            <a:xfrm>
              <a:off x="6682680" y="4075200"/>
              <a:ext cx="33048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5" name=""/>
            <p:cNvSpPr/>
            <p:nvPr/>
          </p:nvSpPr>
          <p:spPr>
            <a:xfrm>
              <a:off x="7123320" y="4014720"/>
              <a:ext cx="275760" cy="2826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6" name=""/>
            <p:cNvSpPr/>
            <p:nvPr/>
          </p:nvSpPr>
          <p:spPr>
            <a:xfrm>
              <a:off x="6900120" y="366228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7" name=""/>
            <p:cNvSpPr/>
            <p:nvPr/>
          </p:nvSpPr>
          <p:spPr>
            <a:xfrm>
              <a:off x="6996240" y="343368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8" name=""/>
            <p:cNvSpPr/>
            <p:nvPr/>
          </p:nvSpPr>
          <p:spPr>
            <a:xfrm>
              <a:off x="5916600" y="364968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89" name=""/>
            <p:cNvSpPr/>
            <p:nvPr/>
          </p:nvSpPr>
          <p:spPr>
            <a:xfrm>
              <a:off x="5581800" y="337032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0" name=""/>
            <p:cNvSpPr/>
            <p:nvPr/>
          </p:nvSpPr>
          <p:spPr>
            <a:xfrm>
              <a:off x="5878080" y="319572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1" name=""/>
            <p:cNvSpPr/>
            <p:nvPr/>
          </p:nvSpPr>
          <p:spPr>
            <a:xfrm>
              <a:off x="5730840" y="290664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2" name=""/>
            <p:cNvSpPr/>
            <p:nvPr/>
          </p:nvSpPr>
          <p:spPr>
            <a:xfrm>
              <a:off x="6523200" y="3011400"/>
              <a:ext cx="33048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3" name=""/>
            <p:cNvSpPr/>
            <p:nvPr/>
          </p:nvSpPr>
          <p:spPr>
            <a:xfrm>
              <a:off x="7007040" y="298620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4" name=""/>
            <p:cNvSpPr/>
            <p:nvPr/>
          </p:nvSpPr>
          <p:spPr>
            <a:xfrm>
              <a:off x="7664760" y="249732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5" name=""/>
            <p:cNvSpPr/>
            <p:nvPr/>
          </p:nvSpPr>
          <p:spPr>
            <a:xfrm>
              <a:off x="7473600" y="2887560"/>
              <a:ext cx="33048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6" name=""/>
            <p:cNvSpPr/>
            <p:nvPr/>
          </p:nvSpPr>
          <p:spPr>
            <a:xfrm>
              <a:off x="7489440" y="270180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7" name=""/>
            <p:cNvSpPr/>
            <p:nvPr/>
          </p:nvSpPr>
          <p:spPr>
            <a:xfrm>
              <a:off x="6785280" y="218916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8" name=""/>
            <p:cNvSpPr/>
            <p:nvPr/>
          </p:nvSpPr>
          <p:spPr>
            <a:xfrm>
              <a:off x="4986000" y="3344760"/>
              <a:ext cx="330120" cy="33840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99" name=""/>
            <p:cNvSpPr/>
            <p:nvPr/>
          </p:nvSpPr>
          <p:spPr>
            <a:xfrm>
              <a:off x="4217040" y="345924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0" name=""/>
            <p:cNvSpPr/>
            <p:nvPr/>
          </p:nvSpPr>
          <p:spPr>
            <a:xfrm>
              <a:off x="3659040" y="275436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1" name=""/>
            <p:cNvSpPr/>
            <p:nvPr/>
          </p:nvSpPr>
          <p:spPr>
            <a:xfrm>
              <a:off x="6963840" y="2230560"/>
              <a:ext cx="463320" cy="474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2" name=""/>
            <p:cNvSpPr/>
            <p:nvPr/>
          </p:nvSpPr>
          <p:spPr>
            <a:xfrm>
              <a:off x="6112440" y="2065320"/>
              <a:ext cx="463320" cy="474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3" name=""/>
            <p:cNvSpPr/>
            <p:nvPr/>
          </p:nvSpPr>
          <p:spPr>
            <a:xfrm>
              <a:off x="6279840" y="3521160"/>
              <a:ext cx="463320" cy="474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4" name=""/>
            <p:cNvSpPr/>
            <p:nvPr/>
          </p:nvSpPr>
          <p:spPr>
            <a:xfrm>
              <a:off x="6165000" y="4168800"/>
              <a:ext cx="463320" cy="474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5" name=""/>
            <p:cNvSpPr/>
            <p:nvPr/>
          </p:nvSpPr>
          <p:spPr>
            <a:xfrm>
              <a:off x="4688640" y="2470320"/>
              <a:ext cx="463320" cy="474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6" name=""/>
            <p:cNvSpPr/>
            <p:nvPr/>
          </p:nvSpPr>
          <p:spPr>
            <a:xfrm>
              <a:off x="3937680" y="1300320"/>
              <a:ext cx="33048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7" name=""/>
            <p:cNvSpPr/>
            <p:nvPr/>
          </p:nvSpPr>
          <p:spPr>
            <a:xfrm>
              <a:off x="4359960" y="118584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8" name=""/>
            <p:cNvSpPr/>
            <p:nvPr/>
          </p:nvSpPr>
          <p:spPr>
            <a:xfrm>
              <a:off x="4409280" y="1420920"/>
              <a:ext cx="33012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09" name=""/>
            <p:cNvSpPr/>
            <p:nvPr/>
          </p:nvSpPr>
          <p:spPr>
            <a:xfrm>
              <a:off x="5339880" y="3898800"/>
              <a:ext cx="463320" cy="4748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0" name=""/>
            <p:cNvSpPr/>
            <p:nvPr/>
          </p:nvSpPr>
          <p:spPr>
            <a:xfrm>
              <a:off x="7894080" y="2646360"/>
              <a:ext cx="330480" cy="33804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1" name=""/>
            <p:cNvSpPr/>
            <p:nvPr/>
          </p:nvSpPr>
          <p:spPr>
            <a:xfrm>
              <a:off x="8066160" y="2335320"/>
              <a:ext cx="463320" cy="474480"/>
            </a:xfrm>
            <a:prstGeom prst="ellipse">
              <a:avLst/>
            </a:prstGeom>
            <a:solidFill>
              <a:srgbClr val="0091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12" name=""/>
          <p:cNvGrpSpPr/>
          <p:nvPr/>
        </p:nvGrpSpPr>
        <p:grpSpPr>
          <a:xfrm>
            <a:off x="3656160" y="1282680"/>
            <a:ext cx="4949280" cy="4141800"/>
            <a:chOff x="3656160" y="1282680"/>
            <a:chExt cx="4949280" cy="4141800"/>
          </a:xfrm>
        </p:grpSpPr>
        <p:sp>
          <p:nvSpPr>
            <p:cNvPr id="1913" name=""/>
            <p:cNvSpPr/>
            <p:nvPr/>
          </p:nvSpPr>
          <p:spPr>
            <a:xfrm>
              <a:off x="7692480" y="2181240"/>
              <a:ext cx="207720" cy="203040"/>
            </a:xfrm>
            <a:custGeom>
              <a:avLst/>
              <a:gdLst/>
              <a:ahLst/>
              <a:rect l="l" t="t" r="r" b="b"/>
              <a:pathLst>
                <a:path w="269" h="257">
                  <a:moveTo>
                    <a:pt x="134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7"/>
                  </a:lnTo>
                  <a:lnTo>
                    <a:pt x="134" y="197"/>
                  </a:lnTo>
                  <a:lnTo>
                    <a:pt x="217" y="257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4" name=""/>
            <p:cNvSpPr/>
            <p:nvPr/>
          </p:nvSpPr>
          <p:spPr>
            <a:xfrm>
              <a:off x="5801400" y="4811760"/>
              <a:ext cx="207720" cy="2030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5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5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5" name=""/>
            <p:cNvSpPr/>
            <p:nvPr/>
          </p:nvSpPr>
          <p:spPr>
            <a:xfrm>
              <a:off x="6095520" y="5221440"/>
              <a:ext cx="207720" cy="203040"/>
            </a:xfrm>
            <a:custGeom>
              <a:avLst/>
              <a:gdLst/>
              <a:ahLst/>
              <a:rect l="l" t="t" r="r" b="b"/>
              <a:pathLst>
                <a:path w="269" h="257">
                  <a:moveTo>
                    <a:pt x="135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7"/>
                  </a:lnTo>
                  <a:lnTo>
                    <a:pt x="135" y="197"/>
                  </a:lnTo>
                  <a:lnTo>
                    <a:pt x="217" y="257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6" name=""/>
            <p:cNvSpPr/>
            <p:nvPr/>
          </p:nvSpPr>
          <p:spPr>
            <a:xfrm>
              <a:off x="6230520" y="2581200"/>
              <a:ext cx="209160" cy="20340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7" name=""/>
            <p:cNvSpPr/>
            <p:nvPr/>
          </p:nvSpPr>
          <p:spPr>
            <a:xfrm>
              <a:off x="5937840" y="1792440"/>
              <a:ext cx="209160" cy="20448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4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8" name=""/>
            <p:cNvSpPr/>
            <p:nvPr/>
          </p:nvSpPr>
          <p:spPr>
            <a:xfrm>
              <a:off x="3916080" y="1762200"/>
              <a:ext cx="209160" cy="203040"/>
            </a:xfrm>
            <a:custGeom>
              <a:avLst/>
              <a:gdLst/>
              <a:ahLst/>
              <a:rect l="l" t="t" r="r" b="b"/>
              <a:pathLst>
                <a:path w="269" h="257">
                  <a:moveTo>
                    <a:pt x="135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60"/>
                  </a:lnTo>
                  <a:lnTo>
                    <a:pt x="52" y="257"/>
                  </a:lnTo>
                  <a:lnTo>
                    <a:pt x="135" y="198"/>
                  </a:lnTo>
                  <a:lnTo>
                    <a:pt x="217" y="257"/>
                  </a:lnTo>
                  <a:lnTo>
                    <a:pt x="185" y="160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19" name=""/>
            <p:cNvSpPr/>
            <p:nvPr/>
          </p:nvSpPr>
          <p:spPr>
            <a:xfrm>
              <a:off x="4792320" y="1282680"/>
              <a:ext cx="207720" cy="2048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4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0" name=""/>
            <p:cNvSpPr/>
            <p:nvPr/>
          </p:nvSpPr>
          <p:spPr>
            <a:xfrm>
              <a:off x="7717320" y="2227320"/>
              <a:ext cx="232200" cy="22680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800" bIns="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1" name=""/>
            <p:cNvSpPr/>
            <p:nvPr/>
          </p:nvSpPr>
          <p:spPr>
            <a:xfrm>
              <a:off x="7762320" y="2994120"/>
              <a:ext cx="232200" cy="22680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800" bIns="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2" name=""/>
            <p:cNvSpPr/>
            <p:nvPr/>
          </p:nvSpPr>
          <p:spPr>
            <a:xfrm>
              <a:off x="6480360" y="4237200"/>
              <a:ext cx="207720" cy="2030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5" y="0"/>
                  </a:moveTo>
                  <a:lnTo>
                    <a:pt x="102" y="99"/>
                  </a:lnTo>
                  <a:lnTo>
                    <a:pt x="0" y="99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5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9"/>
                  </a:lnTo>
                  <a:lnTo>
                    <a:pt x="165" y="99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3" name=""/>
            <p:cNvSpPr/>
            <p:nvPr/>
          </p:nvSpPr>
          <p:spPr>
            <a:xfrm>
              <a:off x="5398200" y="2714760"/>
              <a:ext cx="207720" cy="20448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5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5" y="159"/>
                  </a:lnTo>
                  <a:lnTo>
                    <a:pt x="52" y="256"/>
                  </a:lnTo>
                  <a:lnTo>
                    <a:pt x="135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4" name=""/>
            <p:cNvSpPr/>
            <p:nvPr/>
          </p:nvSpPr>
          <p:spPr>
            <a:xfrm>
              <a:off x="3656160" y="2603520"/>
              <a:ext cx="209160" cy="204840"/>
            </a:xfrm>
            <a:custGeom>
              <a:avLst/>
              <a:gdLst/>
              <a:ahLst/>
              <a:rect l="l" t="t" r="r" b="b"/>
              <a:pathLst>
                <a:path w="269" h="256">
                  <a:moveTo>
                    <a:pt x="134" y="0"/>
                  </a:moveTo>
                  <a:lnTo>
                    <a:pt x="102" y="98"/>
                  </a:lnTo>
                  <a:lnTo>
                    <a:pt x="0" y="98"/>
                  </a:lnTo>
                  <a:lnTo>
                    <a:pt x="84" y="159"/>
                  </a:lnTo>
                  <a:lnTo>
                    <a:pt x="52" y="256"/>
                  </a:lnTo>
                  <a:lnTo>
                    <a:pt x="134" y="197"/>
                  </a:lnTo>
                  <a:lnTo>
                    <a:pt x="217" y="256"/>
                  </a:lnTo>
                  <a:lnTo>
                    <a:pt x="185" y="159"/>
                  </a:lnTo>
                  <a:lnTo>
                    <a:pt x="269" y="98"/>
                  </a:lnTo>
                  <a:lnTo>
                    <a:pt x="165" y="98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c0128"/>
            </a:solidFill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5" name=""/>
            <p:cNvSpPr/>
            <p:nvPr/>
          </p:nvSpPr>
          <p:spPr>
            <a:xfrm>
              <a:off x="7841520" y="2751120"/>
              <a:ext cx="232200" cy="22716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160" bIns="29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6" name=""/>
            <p:cNvSpPr/>
            <p:nvPr/>
          </p:nvSpPr>
          <p:spPr>
            <a:xfrm>
              <a:off x="8372880" y="2560680"/>
              <a:ext cx="232560" cy="226800"/>
            </a:xfrm>
            <a:prstGeom prst="star5">
              <a:avLst/>
            </a:prstGeom>
            <a:solidFill>
              <a:srgbClr val="fc0128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800" bIns="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27" name=""/>
          <p:cNvGrpSpPr/>
          <p:nvPr/>
        </p:nvGrpSpPr>
        <p:grpSpPr>
          <a:xfrm>
            <a:off x="7534440" y="2297160"/>
            <a:ext cx="177480" cy="187200"/>
            <a:chOff x="7534440" y="2297160"/>
            <a:chExt cx="177480" cy="187200"/>
          </a:xfrm>
        </p:grpSpPr>
        <p:sp>
          <p:nvSpPr>
            <p:cNvPr id="1928" name=""/>
            <p:cNvSpPr/>
            <p:nvPr/>
          </p:nvSpPr>
          <p:spPr>
            <a:xfrm>
              <a:off x="7534440" y="2297160"/>
              <a:ext cx="1774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29" name=""/>
            <p:cNvSpPr/>
            <p:nvPr/>
          </p:nvSpPr>
          <p:spPr>
            <a:xfrm>
              <a:off x="7534440" y="2297160"/>
              <a:ext cx="177480" cy="4572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7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" bIns="-1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0" name=""/>
            <p:cNvSpPr/>
            <p:nvPr/>
          </p:nvSpPr>
          <p:spPr>
            <a:xfrm>
              <a:off x="7534440" y="2297160"/>
              <a:ext cx="17748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5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5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1" name=""/>
            <p:cNvSpPr/>
            <p:nvPr/>
          </p:nvSpPr>
          <p:spPr>
            <a:xfrm>
              <a:off x="7534440" y="231912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7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32" name=""/>
          <p:cNvGrpSpPr/>
          <p:nvPr/>
        </p:nvGrpSpPr>
        <p:grpSpPr>
          <a:xfrm>
            <a:off x="7307280" y="2119320"/>
            <a:ext cx="176040" cy="187200"/>
            <a:chOff x="7307280" y="2119320"/>
            <a:chExt cx="176040" cy="187200"/>
          </a:xfrm>
        </p:grpSpPr>
        <p:sp>
          <p:nvSpPr>
            <p:cNvPr id="1933" name=""/>
            <p:cNvSpPr/>
            <p:nvPr/>
          </p:nvSpPr>
          <p:spPr>
            <a:xfrm>
              <a:off x="7307280" y="211932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4" name=""/>
            <p:cNvSpPr/>
            <p:nvPr/>
          </p:nvSpPr>
          <p:spPr>
            <a:xfrm>
              <a:off x="7307280" y="2119320"/>
              <a:ext cx="176040" cy="4608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3" y="51"/>
                  </a:lnTo>
                  <a:lnTo>
                    <a:pt x="51" y="54"/>
                  </a:lnTo>
                  <a:lnTo>
                    <a:pt x="69" y="58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5" name=""/>
            <p:cNvSpPr/>
            <p:nvPr/>
          </p:nvSpPr>
          <p:spPr>
            <a:xfrm>
              <a:off x="7307280" y="2119320"/>
              <a:ext cx="17604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6"/>
                  </a:lnTo>
                  <a:lnTo>
                    <a:pt x="33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2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6" name=""/>
            <p:cNvSpPr/>
            <p:nvPr/>
          </p:nvSpPr>
          <p:spPr>
            <a:xfrm>
              <a:off x="7307280" y="2141280"/>
              <a:ext cx="176040" cy="2412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3" y="22"/>
                  </a:lnTo>
                  <a:lnTo>
                    <a:pt x="51" y="25"/>
                  </a:lnTo>
                  <a:lnTo>
                    <a:pt x="69" y="29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37" name=""/>
          <p:cNvGrpSpPr/>
          <p:nvPr/>
        </p:nvGrpSpPr>
        <p:grpSpPr>
          <a:xfrm>
            <a:off x="6135840" y="3127320"/>
            <a:ext cx="177480" cy="189000"/>
            <a:chOff x="6135840" y="3127320"/>
            <a:chExt cx="177480" cy="189000"/>
          </a:xfrm>
        </p:grpSpPr>
        <p:sp>
          <p:nvSpPr>
            <p:cNvPr id="1938" name=""/>
            <p:cNvSpPr/>
            <p:nvPr/>
          </p:nvSpPr>
          <p:spPr>
            <a:xfrm>
              <a:off x="6135840" y="3127320"/>
              <a:ext cx="1774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39" name=""/>
            <p:cNvSpPr/>
            <p:nvPr/>
          </p:nvSpPr>
          <p:spPr>
            <a:xfrm>
              <a:off x="6135840" y="3127320"/>
              <a:ext cx="1774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5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5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0" name=""/>
            <p:cNvSpPr/>
            <p:nvPr/>
          </p:nvSpPr>
          <p:spPr>
            <a:xfrm>
              <a:off x="6135840" y="3127320"/>
              <a:ext cx="177480" cy="18900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4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4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1" name=""/>
            <p:cNvSpPr/>
            <p:nvPr/>
          </p:nvSpPr>
          <p:spPr>
            <a:xfrm>
              <a:off x="6135840" y="315108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42" name=""/>
          <p:cNvGrpSpPr/>
          <p:nvPr/>
        </p:nvGrpSpPr>
        <p:grpSpPr>
          <a:xfrm>
            <a:off x="6559560" y="2617920"/>
            <a:ext cx="176040" cy="188640"/>
            <a:chOff x="6559560" y="2617920"/>
            <a:chExt cx="176040" cy="188640"/>
          </a:xfrm>
        </p:grpSpPr>
        <p:sp>
          <p:nvSpPr>
            <p:cNvPr id="1943" name=""/>
            <p:cNvSpPr/>
            <p:nvPr/>
          </p:nvSpPr>
          <p:spPr>
            <a:xfrm>
              <a:off x="6559560" y="261792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4" name=""/>
            <p:cNvSpPr/>
            <p:nvPr/>
          </p:nvSpPr>
          <p:spPr>
            <a:xfrm>
              <a:off x="6559560" y="2617920"/>
              <a:ext cx="17604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5" name=""/>
            <p:cNvSpPr/>
            <p:nvPr/>
          </p:nvSpPr>
          <p:spPr>
            <a:xfrm>
              <a:off x="6559560" y="261792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8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6" name=""/>
            <p:cNvSpPr/>
            <p:nvPr/>
          </p:nvSpPr>
          <p:spPr>
            <a:xfrm>
              <a:off x="6559560" y="264168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47" name=""/>
          <p:cNvGrpSpPr/>
          <p:nvPr/>
        </p:nvGrpSpPr>
        <p:grpSpPr>
          <a:xfrm>
            <a:off x="6156360" y="4030560"/>
            <a:ext cx="176040" cy="187560"/>
            <a:chOff x="6156360" y="4030560"/>
            <a:chExt cx="176040" cy="187560"/>
          </a:xfrm>
        </p:grpSpPr>
        <p:sp>
          <p:nvSpPr>
            <p:cNvPr id="1948" name=""/>
            <p:cNvSpPr/>
            <p:nvPr/>
          </p:nvSpPr>
          <p:spPr>
            <a:xfrm>
              <a:off x="6156360" y="4030560"/>
              <a:ext cx="176040" cy="187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49" name=""/>
            <p:cNvSpPr/>
            <p:nvPr/>
          </p:nvSpPr>
          <p:spPr>
            <a:xfrm>
              <a:off x="6156360" y="4030560"/>
              <a:ext cx="176040" cy="4608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6" y="3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0" name=""/>
            <p:cNvSpPr/>
            <p:nvPr/>
          </p:nvSpPr>
          <p:spPr>
            <a:xfrm>
              <a:off x="6156360" y="4030560"/>
              <a:ext cx="176040" cy="18756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3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6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6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1" name=""/>
            <p:cNvSpPr/>
            <p:nvPr/>
          </p:nvSpPr>
          <p:spPr>
            <a:xfrm>
              <a:off x="6156360" y="4052880"/>
              <a:ext cx="1760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6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52" name=""/>
          <p:cNvGrpSpPr/>
          <p:nvPr/>
        </p:nvGrpSpPr>
        <p:grpSpPr>
          <a:xfrm>
            <a:off x="6321600" y="4114800"/>
            <a:ext cx="177480" cy="188640"/>
            <a:chOff x="6321600" y="4114800"/>
            <a:chExt cx="177480" cy="188640"/>
          </a:xfrm>
        </p:grpSpPr>
        <p:sp>
          <p:nvSpPr>
            <p:cNvPr id="1953" name=""/>
            <p:cNvSpPr/>
            <p:nvPr/>
          </p:nvSpPr>
          <p:spPr>
            <a:xfrm>
              <a:off x="6321600" y="4114800"/>
              <a:ext cx="17748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4" name=""/>
            <p:cNvSpPr/>
            <p:nvPr/>
          </p:nvSpPr>
          <p:spPr>
            <a:xfrm>
              <a:off x="6321600" y="4114800"/>
              <a:ext cx="177480" cy="4752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9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7"/>
                  </a:lnTo>
                  <a:lnTo>
                    <a:pt x="33" y="50"/>
                  </a:lnTo>
                  <a:lnTo>
                    <a:pt x="51" y="54"/>
                  </a:lnTo>
                  <a:lnTo>
                    <a:pt x="69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7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7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5" name=""/>
            <p:cNvSpPr/>
            <p:nvPr/>
          </p:nvSpPr>
          <p:spPr>
            <a:xfrm>
              <a:off x="6321600" y="4114800"/>
              <a:ext cx="177480" cy="18864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9" y="2"/>
                  </a:lnTo>
                  <a:lnTo>
                    <a:pt x="51" y="5"/>
                  </a:lnTo>
                  <a:lnTo>
                    <a:pt x="33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9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3" y="228"/>
                  </a:lnTo>
                  <a:lnTo>
                    <a:pt x="51" y="231"/>
                  </a:lnTo>
                  <a:lnTo>
                    <a:pt x="69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7" y="237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9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7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56" name=""/>
            <p:cNvSpPr/>
            <p:nvPr/>
          </p:nvSpPr>
          <p:spPr>
            <a:xfrm>
              <a:off x="6321600" y="4138560"/>
              <a:ext cx="177480" cy="23760"/>
            </a:xfrm>
            <a:custGeom>
              <a:avLst/>
              <a:gdLst/>
              <a:ahLst/>
              <a:rect l="l" t="t" r="r" b="b"/>
              <a:pathLst>
                <a:path w="228" h="30">
                  <a:moveTo>
                    <a:pt x="0" y="0"/>
                  </a:moveTo>
                  <a:lnTo>
                    <a:pt x="2" y="7"/>
                  </a:lnTo>
                  <a:lnTo>
                    <a:pt x="9" y="12"/>
                  </a:lnTo>
                  <a:lnTo>
                    <a:pt x="20" y="18"/>
                  </a:lnTo>
                  <a:lnTo>
                    <a:pt x="33" y="21"/>
                  </a:lnTo>
                  <a:lnTo>
                    <a:pt x="51" y="25"/>
                  </a:lnTo>
                  <a:lnTo>
                    <a:pt x="69" y="28"/>
                  </a:lnTo>
                  <a:lnTo>
                    <a:pt x="90" y="30"/>
                  </a:lnTo>
                  <a:lnTo>
                    <a:pt x="113" y="30"/>
                  </a:lnTo>
                  <a:lnTo>
                    <a:pt x="137" y="30"/>
                  </a:lnTo>
                  <a:lnTo>
                    <a:pt x="158" y="28"/>
                  </a:lnTo>
                  <a:lnTo>
                    <a:pt x="178" y="25"/>
                  </a:lnTo>
                  <a:lnTo>
                    <a:pt x="196" y="21"/>
                  </a:lnTo>
                  <a:lnTo>
                    <a:pt x="208" y="18"/>
                  </a:lnTo>
                  <a:lnTo>
                    <a:pt x="219" y="12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57" name=""/>
          <p:cNvGrpSpPr/>
          <p:nvPr/>
        </p:nvGrpSpPr>
        <p:grpSpPr>
          <a:xfrm>
            <a:off x="6458040" y="4114800"/>
            <a:ext cx="779040" cy="297000"/>
            <a:chOff x="6458040" y="4114800"/>
            <a:chExt cx="779040" cy="297000"/>
          </a:xfrm>
        </p:grpSpPr>
        <p:sp>
          <p:nvSpPr>
            <p:cNvPr id="1958" name=""/>
            <p:cNvSpPr/>
            <p:nvPr/>
          </p:nvSpPr>
          <p:spPr>
            <a:xfrm>
              <a:off x="6712560" y="4165560"/>
              <a:ext cx="524520" cy="24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959" name=""/>
            <p:cNvGrpSpPr/>
            <p:nvPr/>
          </p:nvGrpSpPr>
          <p:grpSpPr>
            <a:xfrm>
              <a:off x="6458040" y="4114800"/>
              <a:ext cx="176760" cy="187200"/>
              <a:chOff x="6458040" y="4114800"/>
              <a:chExt cx="176760" cy="187200"/>
            </a:xfrm>
          </p:grpSpPr>
          <p:sp>
            <p:nvSpPr>
              <p:cNvPr id="1960" name=""/>
              <p:cNvSpPr/>
              <p:nvPr/>
            </p:nvSpPr>
            <p:spPr>
              <a:xfrm>
                <a:off x="6458040" y="411480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61" name=""/>
              <p:cNvSpPr/>
              <p:nvPr/>
            </p:nvSpPr>
            <p:spPr>
              <a:xfrm>
                <a:off x="6458040" y="411480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62" name=""/>
              <p:cNvSpPr/>
              <p:nvPr/>
            </p:nvSpPr>
            <p:spPr>
              <a:xfrm>
                <a:off x="6458040" y="411480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ff6600"/>
              </a:solidFill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63" name=""/>
              <p:cNvSpPr/>
              <p:nvPr/>
            </p:nvSpPr>
            <p:spPr>
              <a:xfrm>
                <a:off x="6458040" y="4136760"/>
                <a:ext cx="176760" cy="2412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2" y="21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6" y="30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solidFill>
                <a:srgbClr val="ff6600"/>
              </a:solidFill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1964" name=""/>
          <p:cNvGrpSpPr/>
          <p:nvPr/>
        </p:nvGrpSpPr>
        <p:grpSpPr>
          <a:xfrm>
            <a:off x="6783480" y="3954600"/>
            <a:ext cx="176040" cy="188640"/>
            <a:chOff x="6783480" y="3954600"/>
            <a:chExt cx="176040" cy="188640"/>
          </a:xfrm>
        </p:grpSpPr>
        <p:sp>
          <p:nvSpPr>
            <p:cNvPr id="1965" name=""/>
            <p:cNvSpPr/>
            <p:nvPr/>
          </p:nvSpPr>
          <p:spPr>
            <a:xfrm>
              <a:off x="6783480" y="395460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6" name=""/>
            <p:cNvSpPr/>
            <p:nvPr/>
          </p:nvSpPr>
          <p:spPr>
            <a:xfrm>
              <a:off x="6783480" y="3954600"/>
              <a:ext cx="176040" cy="47160"/>
            </a:xfrm>
            <a:custGeom>
              <a:avLst/>
              <a:gdLst/>
              <a:ahLst/>
              <a:rect l="l" t="t" r="r" b="b"/>
              <a:pathLst>
                <a:path w="228" h="59">
                  <a:moveTo>
                    <a:pt x="0" y="28"/>
                  </a:moveTo>
                  <a:lnTo>
                    <a:pt x="2" y="36"/>
                  </a:lnTo>
                  <a:lnTo>
                    <a:pt x="9" y="41"/>
                  </a:lnTo>
                  <a:lnTo>
                    <a:pt x="20" y="46"/>
                  </a:lnTo>
                  <a:lnTo>
                    <a:pt x="32" y="50"/>
                  </a:lnTo>
                  <a:lnTo>
                    <a:pt x="50" y="54"/>
                  </a:lnTo>
                  <a:lnTo>
                    <a:pt x="68" y="57"/>
                  </a:lnTo>
                  <a:lnTo>
                    <a:pt x="90" y="59"/>
                  </a:lnTo>
                  <a:lnTo>
                    <a:pt x="113" y="59"/>
                  </a:lnTo>
                  <a:lnTo>
                    <a:pt x="136" y="59"/>
                  </a:lnTo>
                  <a:lnTo>
                    <a:pt x="158" y="57"/>
                  </a:lnTo>
                  <a:lnTo>
                    <a:pt x="178" y="54"/>
                  </a:lnTo>
                  <a:lnTo>
                    <a:pt x="196" y="50"/>
                  </a:lnTo>
                  <a:lnTo>
                    <a:pt x="208" y="46"/>
                  </a:lnTo>
                  <a:lnTo>
                    <a:pt x="219" y="41"/>
                  </a:lnTo>
                  <a:lnTo>
                    <a:pt x="226" y="3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7" name=""/>
            <p:cNvSpPr/>
            <p:nvPr/>
          </p:nvSpPr>
          <p:spPr>
            <a:xfrm>
              <a:off x="6783480" y="3954600"/>
              <a:ext cx="176040" cy="188640"/>
            </a:xfrm>
            <a:custGeom>
              <a:avLst/>
              <a:gdLst/>
              <a:ahLst/>
              <a:rect l="l" t="t" r="r" b="b"/>
              <a:pathLst>
                <a:path w="228" h="236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20" y="12"/>
                  </a:lnTo>
                  <a:lnTo>
                    <a:pt x="9" y="18"/>
                  </a:lnTo>
                  <a:lnTo>
                    <a:pt x="2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2" y="213"/>
                  </a:lnTo>
                  <a:lnTo>
                    <a:pt x="9" y="218"/>
                  </a:lnTo>
                  <a:lnTo>
                    <a:pt x="20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90" y="236"/>
                  </a:lnTo>
                  <a:lnTo>
                    <a:pt x="113" y="236"/>
                  </a:lnTo>
                  <a:lnTo>
                    <a:pt x="136" y="236"/>
                  </a:lnTo>
                  <a:lnTo>
                    <a:pt x="158" y="235"/>
                  </a:lnTo>
                  <a:lnTo>
                    <a:pt x="178" y="231"/>
                  </a:lnTo>
                  <a:lnTo>
                    <a:pt x="196" y="227"/>
                  </a:lnTo>
                  <a:lnTo>
                    <a:pt x="208" y="224"/>
                  </a:lnTo>
                  <a:lnTo>
                    <a:pt x="219" y="218"/>
                  </a:lnTo>
                  <a:lnTo>
                    <a:pt x="226" y="213"/>
                  </a:lnTo>
                  <a:lnTo>
                    <a:pt x="228" y="206"/>
                  </a:lnTo>
                  <a:lnTo>
                    <a:pt x="228" y="28"/>
                  </a:lnTo>
                  <a:lnTo>
                    <a:pt x="226" y="23"/>
                  </a:lnTo>
                  <a:lnTo>
                    <a:pt x="219" y="18"/>
                  </a:lnTo>
                  <a:lnTo>
                    <a:pt x="208" y="12"/>
                  </a:lnTo>
                  <a:lnTo>
                    <a:pt x="196" y="9"/>
                  </a:lnTo>
                  <a:lnTo>
                    <a:pt x="178" y="5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68" name=""/>
            <p:cNvSpPr/>
            <p:nvPr/>
          </p:nvSpPr>
          <p:spPr>
            <a:xfrm>
              <a:off x="6783480" y="3978000"/>
              <a:ext cx="176040" cy="2340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8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6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6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8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400" bIns="-23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69" name=""/>
          <p:cNvGrpSpPr/>
          <p:nvPr/>
        </p:nvGrpSpPr>
        <p:grpSpPr>
          <a:xfrm>
            <a:off x="4919760" y="2741760"/>
            <a:ext cx="176040" cy="188640"/>
            <a:chOff x="4919760" y="2741760"/>
            <a:chExt cx="176040" cy="188640"/>
          </a:xfrm>
        </p:grpSpPr>
        <p:sp>
          <p:nvSpPr>
            <p:cNvPr id="1970" name=""/>
            <p:cNvSpPr/>
            <p:nvPr/>
          </p:nvSpPr>
          <p:spPr>
            <a:xfrm>
              <a:off x="4919760" y="2741760"/>
              <a:ext cx="17604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1" name=""/>
            <p:cNvSpPr/>
            <p:nvPr/>
          </p:nvSpPr>
          <p:spPr>
            <a:xfrm>
              <a:off x="4919760" y="2741760"/>
              <a:ext cx="176040" cy="47520"/>
            </a:xfrm>
            <a:custGeom>
              <a:avLst/>
              <a:gdLst/>
              <a:ahLst/>
              <a:rect l="l" t="t" r="r" b="b"/>
              <a:pathLst>
                <a:path w="227" h="59">
                  <a:moveTo>
                    <a:pt x="0" y="28"/>
                  </a:moveTo>
                  <a:lnTo>
                    <a:pt x="1" y="36"/>
                  </a:lnTo>
                  <a:lnTo>
                    <a:pt x="9" y="41"/>
                  </a:lnTo>
                  <a:lnTo>
                    <a:pt x="19" y="46"/>
                  </a:lnTo>
                  <a:lnTo>
                    <a:pt x="32" y="50"/>
                  </a:lnTo>
                  <a:lnTo>
                    <a:pt x="50" y="53"/>
                  </a:lnTo>
                  <a:lnTo>
                    <a:pt x="68" y="57"/>
                  </a:lnTo>
                  <a:lnTo>
                    <a:pt x="89" y="59"/>
                  </a:lnTo>
                  <a:lnTo>
                    <a:pt x="112" y="59"/>
                  </a:lnTo>
                  <a:lnTo>
                    <a:pt x="136" y="59"/>
                  </a:lnTo>
                  <a:lnTo>
                    <a:pt x="157" y="57"/>
                  </a:lnTo>
                  <a:lnTo>
                    <a:pt x="177" y="53"/>
                  </a:lnTo>
                  <a:lnTo>
                    <a:pt x="195" y="50"/>
                  </a:lnTo>
                  <a:lnTo>
                    <a:pt x="208" y="46"/>
                  </a:lnTo>
                  <a:lnTo>
                    <a:pt x="218" y="41"/>
                  </a:lnTo>
                  <a:lnTo>
                    <a:pt x="225" y="3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2" name=""/>
            <p:cNvSpPr/>
            <p:nvPr/>
          </p:nvSpPr>
          <p:spPr>
            <a:xfrm>
              <a:off x="4919760" y="2741760"/>
              <a:ext cx="176040" cy="188640"/>
            </a:xfrm>
            <a:custGeom>
              <a:avLst/>
              <a:gdLst/>
              <a:ahLst/>
              <a:rect l="l" t="t" r="r" b="b"/>
              <a:pathLst>
                <a:path w="227" h="236">
                  <a:moveTo>
                    <a:pt x="112" y="0"/>
                  </a:moveTo>
                  <a:lnTo>
                    <a:pt x="89" y="0"/>
                  </a:lnTo>
                  <a:lnTo>
                    <a:pt x="68" y="1"/>
                  </a:lnTo>
                  <a:lnTo>
                    <a:pt x="50" y="5"/>
                  </a:lnTo>
                  <a:lnTo>
                    <a:pt x="32" y="9"/>
                  </a:lnTo>
                  <a:lnTo>
                    <a:pt x="19" y="12"/>
                  </a:lnTo>
                  <a:lnTo>
                    <a:pt x="9" y="18"/>
                  </a:lnTo>
                  <a:lnTo>
                    <a:pt x="1" y="23"/>
                  </a:lnTo>
                  <a:lnTo>
                    <a:pt x="0" y="28"/>
                  </a:lnTo>
                  <a:lnTo>
                    <a:pt x="0" y="206"/>
                  </a:lnTo>
                  <a:lnTo>
                    <a:pt x="1" y="213"/>
                  </a:lnTo>
                  <a:lnTo>
                    <a:pt x="9" y="218"/>
                  </a:lnTo>
                  <a:lnTo>
                    <a:pt x="19" y="224"/>
                  </a:lnTo>
                  <a:lnTo>
                    <a:pt x="32" y="227"/>
                  </a:lnTo>
                  <a:lnTo>
                    <a:pt x="50" y="231"/>
                  </a:lnTo>
                  <a:lnTo>
                    <a:pt x="68" y="235"/>
                  </a:lnTo>
                  <a:lnTo>
                    <a:pt x="89" y="236"/>
                  </a:lnTo>
                  <a:lnTo>
                    <a:pt x="112" y="236"/>
                  </a:lnTo>
                  <a:lnTo>
                    <a:pt x="136" y="236"/>
                  </a:lnTo>
                  <a:lnTo>
                    <a:pt x="157" y="235"/>
                  </a:lnTo>
                  <a:lnTo>
                    <a:pt x="177" y="231"/>
                  </a:lnTo>
                  <a:lnTo>
                    <a:pt x="195" y="227"/>
                  </a:lnTo>
                  <a:lnTo>
                    <a:pt x="208" y="224"/>
                  </a:lnTo>
                  <a:lnTo>
                    <a:pt x="218" y="218"/>
                  </a:lnTo>
                  <a:lnTo>
                    <a:pt x="225" y="213"/>
                  </a:lnTo>
                  <a:lnTo>
                    <a:pt x="227" y="206"/>
                  </a:lnTo>
                  <a:lnTo>
                    <a:pt x="227" y="28"/>
                  </a:lnTo>
                  <a:lnTo>
                    <a:pt x="225" y="23"/>
                  </a:lnTo>
                  <a:lnTo>
                    <a:pt x="218" y="18"/>
                  </a:lnTo>
                  <a:lnTo>
                    <a:pt x="208" y="12"/>
                  </a:lnTo>
                  <a:lnTo>
                    <a:pt x="195" y="9"/>
                  </a:lnTo>
                  <a:lnTo>
                    <a:pt x="177" y="5"/>
                  </a:lnTo>
                  <a:lnTo>
                    <a:pt x="157" y="1"/>
                  </a:lnTo>
                  <a:lnTo>
                    <a:pt x="136" y="0"/>
                  </a:lnTo>
                  <a:lnTo>
                    <a:pt x="112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3" name=""/>
            <p:cNvSpPr/>
            <p:nvPr/>
          </p:nvSpPr>
          <p:spPr>
            <a:xfrm>
              <a:off x="4919760" y="2765160"/>
              <a:ext cx="176040" cy="23760"/>
            </a:xfrm>
            <a:custGeom>
              <a:avLst/>
              <a:gdLst/>
              <a:ahLst/>
              <a:rect l="l" t="t" r="r" b="b"/>
              <a:pathLst>
                <a:path w="227" h="31">
                  <a:moveTo>
                    <a:pt x="0" y="0"/>
                  </a:moveTo>
                  <a:lnTo>
                    <a:pt x="1" y="8"/>
                  </a:lnTo>
                  <a:lnTo>
                    <a:pt x="9" y="13"/>
                  </a:lnTo>
                  <a:lnTo>
                    <a:pt x="19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89" y="31"/>
                  </a:lnTo>
                  <a:lnTo>
                    <a:pt x="112" y="31"/>
                  </a:lnTo>
                  <a:lnTo>
                    <a:pt x="136" y="31"/>
                  </a:lnTo>
                  <a:lnTo>
                    <a:pt x="157" y="29"/>
                  </a:lnTo>
                  <a:lnTo>
                    <a:pt x="177" y="25"/>
                  </a:lnTo>
                  <a:lnTo>
                    <a:pt x="195" y="22"/>
                  </a:lnTo>
                  <a:lnTo>
                    <a:pt x="208" y="18"/>
                  </a:lnTo>
                  <a:lnTo>
                    <a:pt x="218" y="13"/>
                  </a:lnTo>
                  <a:lnTo>
                    <a:pt x="225" y="8"/>
                  </a:lnTo>
                  <a:lnTo>
                    <a:pt x="227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74" name=""/>
          <p:cNvGrpSpPr/>
          <p:nvPr/>
        </p:nvGrpSpPr>
        <p:grpSpPr>
          <a:xfrm>
            <a:off x="5411880" y="2930400"/>
            <a:ext cx="174600" cy="187200"/>
            <a:chOff x="5411880" y="2930400"/>
            <a:chExt cx="174600" cy="187200"/>
          </a:xfrm>
        </p:grpSpPr>
        <p:sp>
          <p:nvSpPr>
            <p:cNvPr id="1975" name=""/>
            <p:cNvSpPr/>
            <p:nvPr/>
          </p:nvSpPr>
          <p:spPr>
            <a:xfrm>
              <a:off x="5411880" y="293040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9117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6" name=""/>
            <p:cNvSpPr/>
            <p:nvPr/>
          </p:nvSpPr>
          <p:spPr>
            <a:xfrm>
              <a:off x="5411880" y="2930400"/>
              <a:ext cx="174600" cy="46080"/>
            </a:xfrm>
            <a:custGeom>
              <a:avLst/>
              <a:gdLst/>
              <a:ahLst/>
              <a:rect l="l" t="t" r="r" b="b"/>
              <a:pathLst>
                <a:path w="228" h="60">
                  <a:moveTo>
                    <a:pt x="0" y="29"/>
                  </a:moveTo>
                  <a:lnTo>
                    <a:pt x="2" y="36"/>
                  </a:lnTo>
                  <a:lnTo>
                    <a:pt x="9" y="42"/>
                  </a:lnTo>
                  <a:lnTo>
                    <a:pt x="20" y="47"/>
                  </a:lnTo>
                  <a:lnTo>
                    <a:pt x="32" y="51"/>
                  </a:lnTo>
                  <a:lnTo>
                    <a:pt x="50" y="54"/>
                  </a:lnTo>
                  <a:lnTo>
                    <a:pt x="68" y="58"/>
                  </a:lnTo>
                  <a:lnTo>
                    <a:pt x="90" y="60"/>
                  </a:lnTo>
                  <a:lnTo>
                    <a:pt x="113" y="60"/>
                  </a:lnTo>
                  <a:lnTo>
                    <a:pt x="136" y="60"/>
                  </a:lnTo>
                  <a:lnTo>
                    <a:pt x="158" y="58"/>
                  </a:lnTo>
                  <a:lnTo>
                    <a:pt x="178" y="54"/>
                  </a:lnTo>
                  <a:lnTo>
                    <a:pt x="196" y="51"/>
                  </a:lnTo>
                  <a:lnTo>
                    <a:pt x="208" y="47"/>
                  </a:lnTo>
                  <a:lnTo>
                    <a:pt x="219" y="42"/>
                  </a:lnTo>
                  <a:lnTo>
                    <a:pt x="226" y="36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close/>
                </a:path>
              </a:pathLst>
            </a:custGeom>
            <a:solidFill>
              <a:srgbClr val="a744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7" name=""/>
            <p:cNvSpPr/>
            <p:nvPr/>
          </p:nvSpPr>
          <p:spPr>
            <a:xfrm>
              <a:off x="5411880" y="2930400"/>
              <a:ext cx="174600" cy="187200"/>
            </a:xfrm>
            <a:custGeom>
              <a:avLst/>
              <a:gdLst/>
              <a:ahLst/>
              <a:rect l="l" t="t" r="r" b="b"/>
              <a:pathLst>
                <a:path w="228" h="237">
                  <a:moveTo>
                    <a:pt x="113" y="0"/>
                  </a:moveTo>
                  <a:lnTo>
                    <a:pt x="90" y="0"/>
                  </a:lnTo>
                  <a:lnTo>
                    <a:pt x="68" y="2"/>
                  </a:lnTo>
                  <a:lnTo>
                    <a:pt x="50" y="6"/>
                  </a:lnTo>
                  <a:lnTo>
                    <a:pt x="32" y="9"/>
                  </a:lnTo>
                  <a:lnTo>
                    <a:pt x="20" y="13"/>
                  </a:lnTo>
                  <a:lnTo>
                    <a:pt x="9" y="18"/>
                  </a:lnTo>
                  <a:lnTo>
                    <a:pt x="2" y="24"/>
                  </a:lnTo>
                  <a:lnTo>
                    <a:pt x="0" y="29"/>
                  </a:lnTo>
                  <a:lnTo>
                    <a:pt x="0" y="207"/>
                  </a:lnTo>
                  <a:lnTo>
                    <a:pt x="2" y="214"/>
                  </a:lnTo>
                  <a:lnTo>
                    <a:pt x="9" y="219"/>
                  </a:lnTo>
                  <a:lnTo>
                    <a:pt x="20" y="224"/>
                  </a:lnTo>
                  <a:lnTo>
                    <a:pt x="32" y="228"/>
                  </a:lnTo>
                  <a:lnTo>
                    <a:pt x="50" y="232"/>
                  </a:lnTo>
                  <a:lnTo>
                    <a:pt x="68" y="235"/>
                  </a:lnTo>
                  <a:lnTo>
                    <a:pt x="90" y="237"/>
                  </a:lnTo>
                  <a:lnTo>
                    <a:pt x="113" y="237"/>
                  </a:lnTo>
                  <a:lnTo>
                    <a:pt x="136" y="237"/>
                  </a:lnTo>
                  <a:lnTo>
                    <a:pt x="158" y="235"/>
                  </a:lnTo>
                  <a:lnTo>
                    <a:pt x="178" y="232"/>
                  </a:lnTo>
                  <a:lnTo>
                    <a:pt x="196" y="228"/>
                  </a:lnTo>
                  <a:lnTo>
                    <a:pt x="208" y="224"/>
                  </a:lnTo>
                  <a:lnTo>
                    <a:pt x="219" y="219"/>
                  </a:lnTo>
                  <a:lnTo>
                    <a:pt x="226" y="214"/>
                  </a:lnTo>
                  <a:lnTo>
                    <a:pt x="228" y="207"/>
                  </a:lnTo>
                  <a:lnTo>
                    <a:pt x="228" y="29"/>
                  </a:lnTo>
                  <a:lnTo>
                    <a:pt x="226" y="24"/>
                  </a:lnTo>
                  <a:lnTo>
                    <a:pt x="219" y="18"/>
                  </a:lnTo>
                  <a:lnTo>
                    <a:pt x="208" y="13"/>
                  </a:lnTo>
                  <a:lnTo>
                    <a:pt x="196" y="9"/>
                  </a:lnTo>
                  <a:lnTo>
                    <a:pt x="178" y="6"/>
                  </a:lnTo>
                  <a:lnTo>
                    <a:pt x="158" y="2"/>
                  </a:lnTo>
                  <a:lnTo>
                    <a:pt x="136" y="0"/>
                  </a:lnTo>
                  <a:lnTo>
                    <a:pt x="113" y="0"/>
                  </a:lnTo>
                  <a:close/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78" name=""/>
            <p:cNvSpPr/>
            <p:nvPr/>
          </p:nvSpPr>
          <p:spPr>
            <a:xfrm>
              <a:off x="5411880" y="2952720"/>
              <a:ext cx="174600" cy="23760"/>
            </a:xfrm>
            <a:custGeom>
              <a:avLst/>
              <a:gdLst/>
              <a:ahLst/>
              <a:rect l="l" t="t" r="r" b="b"/>
              <a:pathLst>
                <a:path w="228" h="31">
                  <a:moveTo>
                    <a:pt x="0" y="0"/>
                  </a:moveTo>
                  <a:lnTo>
                    <a:pt x="2" y="7"/>
                  </a:lnTo>
                  <a:lnTo>
                    <a:pt x="9" y="13"/>
                  </a:lnTo>
                  <a:lnTo>
                    <a:pt x="20" y="18"/>
                  </a:lnTo>
                  <a:lnTo>
                    <a:pt x="32" y="22"/>
                  </a:lnTo>
                  <a:lnTo>
                    <a:pt x="50" y="25"/>
                  </a:lnTo>
                  <a:lnTo>
                    <a:pt x="68" y="29"/>
                  </a:lnTo>
                  <a:lnTo>
                    <a:pt x="90" y="31"/>
                  </a:lnTo>
                  <a:lnTo>
                    <a:pt x="113" y="31"/>
                  </a:lnTo>
                  <a:lnTo>
                    <a:pt x="136" y="31"/>
                  </a:lnTo>
                  <a:lnTo>
                    <a:pt x="158" y="29"/>
                  </a:lnTo>
                  <a:lnTo>
                    <a:pt x="178" y="25"/>
                  </a:lnTo>
                  <a:lnTo>
                    <a:pt x="196" y="22"/>
                  </a:lnTo>
                  <a:lnTo>
                    <a:pt x="208" y="18"/>
                  </a:lnTo>
                  <a:lnTo>
                    <a:pt x="219" y="13"/>
                  </a:lnTo>
                  <a:lnTo>
                    <a:pt x="226" y="7"/>
                  </a:lnTo>
                  <a:lnTo>
                    <a:pt x="228" y="0"/>
                  </a:lnTo>
                </a:path>
              </a:pathLst>
            </a:custGeom>
            <a:noFill/>
            <a:ln w="792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979" name=""/>
          <p:cNvGrpSpPr/>
          <p:nvPr/>
        </p:nvGrpSpPr>
        <p:grpSpPr>
          <a:xfrm>
            <a:off x="3819600" y="1174680"/>
            <a:ext cx="4311360" cy="3128760"/>
            <a:chOff x="3819600" y="1174680"/>
            <a:chExt cx="4311360" cy="3128760"/>
          </a:xfrm>
        </p:grpSpPr>
        <p:grpSp>
          <p:nvGrpSpPr>
            <p:cNvPr id="1980" name=""/>
            <p:cNvGrpSpPr/>
            <p:nvPr/>
          </p:nvGrpSpPr>
          <p:grpSpPr>
            <a:xfrm>
              <a:off x="4599360" y="1209600"/>
              <a:ext cx="176760" cy="187200"/>
              <a:chOff x="4599360" y="1209600"/>
              <a:chExt cx="176760" cy="187200"/>
            </a:xfrm>
          </p:grpSpPr>
          <p:sp>
            <p:nvSpPr>
              <p:cNvPr id="1981" name=""/>
              <p:cNvSpPr/>
              <p:nvPr/>
            </p:nvSpPr>
            <p:spPr>
              <a:xfrm>
                <a:off x="4599360" y="120960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82" name=""/>
              <p:cNvSpPr/>
              <p:nvPr/>
            </p:nvSpPr>
            <p:spPr>
              <a:xfrm>
                <a:off x="4599360" y="120960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8" y="53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83" name=""/>
              <p:cNvSpPr/>
              <p:nvPr/>
            </p:nvSpPr>
            <p:spPr>
              <a:xfrm>
                <a:off x="4599360" y="120960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84" name=""/>
              <p:cNvSpPr/>
              <p:nvPr/>
            </p:nvSpPr>
            <p:spPr>
              <a:xfrm>
                <a:off x="4599360" y="123192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985" name=""/>
            <p:cNvGrpSpPr/>
            <p:nvPr/>
          </p:nvGrpSpPr>
          <p:grpSpPr>
            <a:xfrm>
              <a:off x="4911120" y="1174680"/>
              <a:ext cx="176760" cy="189000"/>
              <a:chOff x="4911120" y="1174680"/>
              <a:chExt cx="176760" cy="189000"/>
            </a:xfrm>
          </p:grpSpPr>
          <p:sp>
            <p:nvSpPr>
              <p:cNvPr id="1986" name=""/>
              <p:cNvSpPr/>
              <p:nvPr/>
            </p:nvSpPr>
            <p:spPr>
              <a:xfrm>
                <a:off x="4911120" y="1174680"/>
                <a:ext cx="17676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87" name=""/>
              <p:cNvSpPr/>
              <p:nvPr/>
            </p:nvSpPr>
            <p:spPr>
              <a:xfrm>
                <a:off x="4911120" y="1174680"/>
                <a:ext cx="176760" cy="4752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88" name=""/>
              <p:cNvSpPr/>
              <p:nvPr/>
            </p:nvSpPr>
            <p:spPr>
              <a:xfrm>
                <a:off x="4911120" y="1174680"/>
                <a:ext cx="17676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89" name=""/>
              <p:cNvSpPr/>
              <p:nvPr/>
            </p:nvSpPr>
            <p:spPr>
              <a:xfrm>
                <a:off x="4911120" y="119844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990" name=""/>
            <p:cNvGrpSpPr/>
            <p:nvPr/>
          </p:nvGrpSpPr>
          <p:grpSpPr>
            <a:xfrm>
              <a:off x="5141880" y="1952640"/>
              <a:ext cx="176760" cy="187200"/>
              <a:chOff x="5141880" y="1952640"/>
              <a:chExt cx="176760" cy="187200"/>
            </a:xfrm>
          </p:grpSpPr>
          <p:sp>
            <p:nvSpPr>
              <p:cNvPr id="1991" name=""/>
              <p:cNvSpPr/>
              <p:nvPr/>
            </p:nvSpPr>
            <p:spPr>
              <a:xfrm>
                <a:off x="5141880" y="195264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3" y="227"/>
                    </a:lnTo>
                    <a:lnTo>
                      <a:pt x="51" y="231"/>
                    </a:lnTo>
                    <a:lnTo>
                      <a:pt x="69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7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92" name=""/>
              <p:cNvSpPr/>
              <p:nvPr/>
            </p:nvSpPr>
            <p:spPr>
              <a:xfrm>
                <a:off x="5141880" y="195264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3" y="50"/>
                    </a:lnTo>
                    <a:lnTo>
                      <a:pt x="51" y="53"/>
                    </a:lnTo>
                    <a:lnTo>
                      <a:pt x="69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3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93" name=""/>
              <p:cNvSpPr/>
              <p:nvPr/>
            </p:nvSpPr>
            <p:spPr>
              <a:xfrm>
                <a:off x="5141880" y="195264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9" y="1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7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3" y="227"/>
                    </a:lnTo>
                    <a:lnTo>
                      <a:pt x="51" y="231"/>
                    </a:lnTo>
                    <a:lnTo>
                      <a:pt x="69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7" y="236"/>
                    </a:lnTo>
                    <a:lnTo>
                      <a:pt x="158" y="234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7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1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94" name=""/>
              <p:cNvSpPr/>
              <p:nvPr/>
            </p:nvSpPr>
            <p:spPr>
              <a:xfrm>
                <a:off x="5141880" y="1974600"/>
                <a:ext cx="176760" cy="2412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7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1995" name=""/>
            <p:cNvGrpSpPr/>
            <p:nvPr/>
          </p:nvGrpSpPr>
          <p:grpSpPr>
            <a:xfrm>
              <a:off x="4918680" y="2741400"/>
              <a:ext cx="176760" cy="189000"/>
              <a:chOff x="4918680" y="2741400"/>
              <a:chExt cx="176760" cy="189000"/>
            </a:xfrm>
          </p:grpSpPr>
          <p:sp>
            <p:nvSpPr>
              <p:cNvPr id="1996" name=""/>
              <p:cNvSpPr/>
              <p:nvPr/>
            </p:nvSpPr>
            <p:spPr>
              <a:xfrm>
                <a:off x="4918680" y="2741400"/>
                <a:ext cx="17676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97" name=""/>
              <p:cNvSpPr/>
              <p:nvPr/>
            </p:nvSpPr>
            <p:spPr>
              <a:xfrm>
                <a:off x="4918680" y="2741400"/>
                <a:ext cx="176760" cy="478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2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98" name=""/>
              <p:cNvSpPr/>
              <p:nvPr/>
            </p:nvSpPr>
            <p:spPr>
              <a:xfrm>
                <a:off x="4918680" y="2741400"/>
                <a:ext cx="176760" cy="1890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2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2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99" name=""/>
              <p:cNvSpPr/>
              <p:nvPr/>
            </p:nvSpPr>
            <p:spPr>
              <a:xfrm>
                <a:off x="4918680" y="2765160"/>
                <a:ext cx="176760" cy="2412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000" name=""/>
            <p:cNvGrpSpPr/>
            <p:nvPr/>
          </p:nvGrpSpPr>
          <p:grpSpPr>
            <a:xfrm>
              <a:off x="3819600" y="3238560"/>
              <a:ext cx="176760" cy="188640"/>
              <a:chOff x="3819600" y="3238560"/>
              <a:chExt cx="176760" cy="188640"/>
            </a:xfrm>
          </p:grpSpPr>
          <p:sp>
            <p:nvSpPr>
              <p:cNvPr id="2001" name=""/>
              <p:cNvSpPr/>
              <p:nvPr/>
            </p:nvSpPr>
            <p:spPr>
              <a:xfrm>
                <a:off x="3819600" y="3238560"/>
                <a:ext cx="176760" cy="188640"/>
              </a:xfrm>
              <a:custGeom>
                <a:avLst/>
                <a:gdLst/>
                <a:ahLst/>
                <a:rect l="l" t="t" r="r" b="b"/>
                <a:pathLst>
                  <a:path w="227" h="237">
                    <a:moveTo>
                      <a:pt x="112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1" y="214"/>
                    </a:lnTo>
                    <a:lnTo>
                      <a:pt x="8" y="219"/>
                    </a:lnTo>
                    <a:lnTo>
                      <a:pt x="19" y="225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89" y="237"/>
                    </a:lnTo>
                    <a:lnTo>
                      <a:pt x="112" y="237"/>
                    </a:lnTo>
                    <a:lnTo>
                      <a:pt x="136" y="237"/>
                    </a:lnTo>
                    <a:lnTo>
                      <a:pt x="157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7" y="225"/>
                    </a:lnTo>
                    <a:lnTo>
                      <a:pt x="218" y="219"/>
                    </a:lnTo>
                    <a:lnTo>
                      <a:pt x="225" y="214"/>
                    </a:lnTo>
                    <a:lnTo>
                      <a:pt x="227" y="207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02" name=""/>
              <p:cNvSpPr/>
              <p:nvPr/>
            </p:nvSpPr>
            <p:spPr>
              <a:xfrm>
                <a:off x="3819600" y="3238560"/>
                <a:ext cx="176760" cy="47520"/>
              </a:xfrm>
              <a:custGeom>
                <a:avLst/>
                <a:gdLst/>
                <a:ahLst/>
                <a:rect l="l" t="t" r="r" b="b"/>
                <a:pathLst>
                  <a:path w="227" h="60">
                    <a:moveTo>
                      <a:pt x="0" y="29"/>
                    </a:moveTo>
                    <a:lnTo>
                      <a:pt x="1" y="36"/>
                    </a:lnTo>
                    <a:lnTo>
                      <a:pt x="8" y="42"/>
                    </a:lnTo>
                    <a:lnTo>
                      <a:pt x="19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89" y="60"/>
                    </a:lnTo>
                    <a:lnTo>
                      <a:pt x="112" y="60"/>
                    </a:lnTo>
                    <a:lnTo>
                      <a:pt x="136" y="60"/>
                    </a:lnTo>
                    <a:lnTo>
                      <a:pt x="157" y="58"/>
                    </a:lnTo>
                    <a:lnTo>
                      <a:pt x="177" y="54"/>
                    </a:lnTo>
                    <a:lnTo>
                      <a:pt x="195" y="51"/>
                    </a:lnTo>
                    <a:lnTo>
                      <a:pt x="207" y="47"/>
                    </a:lnTo>
                    <a:lnTo>
                      <a:pt x="218" y="42"/>
                    </a:lnTo>
                    <a:lnTo>
                      <a:pt x="225" y="36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03" name=""/>
              <p:cNvSpPr/>
              <p:nvPr/>
            </p:nvSpPr>
            <p:spPr>
              <a:xfrm>
                <a:off x="3819600" y="3238560"/>
                <a:ext cx="176760" cy="188640"/>
              </a:xfrm>
              <a:custGeom>
                <a:avLst/>
                <a:gdLst/>
                <a:ahLst/>
                <a:rect l="l" t="t" r="r" b="b"/>
                <a:pathLst>
                  <a:path w="227" h="237">
                    <a:moveTo>
                      <a:pt x="112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19" y="13"/>
                    </a:lnTo>
                    <a:lnTo>
                      <a:pt x="8" y="18"/>
                    </a:lnTo>
                    <a:lnTo>
                      <a:pt x="1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1" y="214"/>
                    </a:lnTo>
                    <a:lnTo>
                      <a:pt x="8" y="219"/>
                    </a:lnTo>
                    <a:lnTo>
                      <a:pt x="19" y="225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89" y="237"/>
                    </a:lnTo>
                    <a:lnTo>
                      <a:pt x="112" y="237"/>
                    </a:lnTo>
                    <a:lnTo>
                      <a:pt x="136" y="237"/>
                    </a:lnTo>
                    <a:lnTo>
                      <a:pt x="157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7" y="225"/>
                    </a:lnTo>
                    <a:lnTo>
                      <a:pt x="218" y="219"/>
                    </a:lnTo>
                    <a:lnTo>
                      <a:pt x="225" y="214"/>
                    </a:lnTo>
                    <a:lnTo>
                      <a:pt x="227" y="207"/>
                    </a:lnTo>
                    <a:lnTo>
                      <a:pt x="227" y="29"/>
                    </a:lnTo>
                    <a:lnTo>
                      <a:pt x="225" y="24"/>
                    </a:lnTo>
                    <a:lnTo>
                      <a:pt x="218" y="18"/>
                    </a:lnTo>
                    <a:lnTo>
                      <a:pt x="207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2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04" name=""/>
              <p:cNvSpPr/>
              <p:nvPr/>
            </p:nvSpPr>
            <p:spPr>
              <a:xfrm>
                <a:off x="3819600" y="326232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7"/>
                    </a:lnTo>
                    <a:lnTo>
                      <a:pt x="8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2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7" y="18"/>
                    </a:lnTo>
                    <a:lnTo>
                      <a:pt x="218" y="13"/>
                    </a:lnTo>
                    <a:lnTo>
                      <a:pt x="225" y="7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005" name=""/>
            <p:cNvGrpSpPr/>
            <p:nvPr/>
          </p:nvGrpSpPr>
          <p:grpSpPr>
            <a:xfrm>
              <a:off x="6135840" y="3127320"/>
              <a:ext cx="176400" cy="189000"/>
              <a:chOff x="6135840" y="3127320"/>
              <a:chExt cx="176400" cy="189000"/>
            </a:xfrm>
          </p:grpSpPr>
          <p:sp>
            <p:nvSpPr>
              <p:cNvPr id="2006" name=""/>
              <p:cNvSpPr/>
              <p:nvPr/>
            </p:nvSpPr>
            <p:spPr>
              <a:xfrm>
                <a:off x="6135840" y="3127320"/>
                <a:ext cx="17640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07" name=""/>
              <p:cNvSpPr/>
              <p:nvPr/>
            </p:nvSpPr>
            <p:spPr>
              <a:xfrm>
                <a:off x="6135840" y="3127320"/>
                <a:ext cx="176400" cy="475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5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5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08" name=""/>
              <p:cNvSpPr/>
              <p:nvPr/>
            </p:nvSpPr>
            <p:spPr>
              <a:xfrm>
                <a:off x="6135840" y="3127320"/>
                <a:ext cx="17640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4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4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09" name=""/>
              <p:cNvSpPr/>
              <p:nvPr/>
            </p:nvSpPr>
            <p:spPr>
              <a:xfrm>
                <a:off x="6135840" y="3151080"/>
                <a:ext cx="17640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010" name=""/>
            <p:cNvGrpSpPr/>
            <p:nvPr/>
          </p:nvGrpSpPr>
          <p:grpSpPr>
            <a:xfrm>
              <a:off x="6387120" y="4000320"/>
              <a:ext cx="176760" cy="187560"/>
              <a:chOff x="6387120" y="4000320"/>
              <a:chExt cx="176760" cy="187560"/>
            </a:xfrm>
          </p:grpSpPr>
          <p:sp>
            <p:nvSpPr>
              <p:cNvPr id="2011" name=""/>
              <p:cNvSpPr/>
              <p:nvPr/>
            </p:nvSpPr>
            <p:spPr>
              <a:xfrm>
                <a:off x="6387120" y="4000320"/>
                <a:ext cx="176760" cy="18756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12" name=""/>
              <p:cNvSpPr/>
              <p:nvPr/>
            </p:nvSpPr>
            <p:spPr>
              <a:xfrm>
                <a:off x="6387120" y="400032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6" y="3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13" name=""/>
              <p:cNvSpPr/>
              <p:nvPr/>
            </p:nvSpPr>
            <p:spPr>
              <a:xfrm>
                <a:off x="6387120" y="4000320"/>
                <a:ext cx="176760" cy="18756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6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6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14" name=""/>
              <p:cNvSpPr/>
              <p:nvPr/>
            </p:nvSpPr>
            <p:spPr>
              <a:xfrm>
                <a:off x="6387120" y="402264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6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015" name=""/>
            <p:cNvGrpSpPr/>
            <p:nvPr/>
          </p:nvGrpSpPr>
          <p:grpSpPr>
            <a:xfrm>
              <a:off x="6634800" y="3903480"/>
              <a:ext cx="176760" cy="187560"/>
              <a:chOff x="6634800" y="3903480"/>
              <a:chExt cx="176760" cy="187560"/>
            </a:xfrm>
          </p:grpSpPr>
          <p:sp>
            <p:nvSpPr>
              <p:cNvPr id="2016" name=""/>
              <p:cNvSpPr/>
              <p:nvPr/>
            </p:nvSpPr>
            <p:spPr>
              <a:xfrm>
                <a:off x="6634800" y="3903480"/>
                <a:ext cx="176760" cy="18756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17" name=""/>
              <p:cNvSpPr/>
              <p:nvPr/>
            </p:nvSpPr>
            <p:spPr>
              <a:xfrm>
                <a:off x="6634800" y="390348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4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18" name=""/>
              <p:cNvSpPr/>
              <p:nvPr/>
            </p:nvSpPr>
            <p:spPr>
              <a:xfrm>
                <a:off x="6634800" y="3903480"/>
                <a:ext cx="176760" cy="18756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9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9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19" name=""/>
              <p:cNvSpPr/>
              <p:nvPr/>
            </p:nvSpPr>
            <p:spPr>
              <a:xfrm>
                <a:off x="6634800" y="392580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6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020" name=""/>
            <p:cNvGrpSpPr/>
            <p:nvPr/>
          </p:nvGrpSpPr>
          <p:grpSpPr>
            <a:xfrm>
              <a:off x="6793200" y="3992400"/>
              <a:ext cx="175320" cy="189000"/>
              <a:chOff x="6793200" y="3992400"/>
              <a:chExt cx="175320" cy="189000"/>
            </a:xfrm>
          </p:grpSpPr>
          <p:sp>
            <p:nvSpPr>
              <p:cNvPr id="2021" name=""/>
              <p:cNvSpPr/>
              <p:nvPr/>
            </p:nvSpPr>
            <p:spPr>
              <a:xfrm>
                <a:off x="6793200" y="3992400"/>
                <a:ext cx="17532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22" name=""/>
              <p:cNvSpPr/>
              <p:nvPr/>
            </p:nvSpPr>
            <p:spPr>
              <a:xfrm>
                <a:off x="6793200" y="3992400"/>
                <a:ext cx="175320" cy="475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4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23" name=""/>
              <p:cNvSpPr/>
              <p:nvPr/>
            </p:nvSpPr>
            <p:spPr>
              <a:xfrm>
                <a:off x="6793200" y="3992400"/>
                <a:ext cx="17532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24" name=""/>
              <p:cNvSpPr/>
              <p:nvPr/>
            </p:nvSpPr>
            <p:spPr>
              <a:xfrm>
                <a:off x="6793200" y="4016160"/>
                <a:ext cx="17532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8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6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6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8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025" name=""/>
            <p:cNvGrpSpPr/>
            <p:nvPr/>
          </p:nvGrpSpPr>
          <p:grpSpPr>
            <a:xfrm>
              <a:off x="7124760" y="3917880"/>
              <a:ext cx="176760" cy="187200"/>
              <a:chOff x="7124760" y="3917880"/>
              <a:chExt cx="176760" cy="187200"/>
            </a:xfrm>
          </p:grpSpPr>
          <p:sp>
            <p:nvSpPr>
              <p:cNvPr id="2026" name=""/>
              <p:cNvSpPr/>
              <p:nvPr/>
            </p:nvSpPr>
            <p:spPr>
              <a:xfrm>
                <a:off x="7124760" y="391788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27" name=""/>
              <p:cNvSpPr/>
              <p:nvPr/>
            </p:nvSpPr>
            <p:spPr>
              <a:xfrm>
                <a:off x="7124760" y="391788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7" h="59">
                    <a:moveTo>
                      <a:pt x="0" y="28"/>
                    </a:moveTo>
                    <a:lnTo>
                      <a:pt x="1" y="36"/>
                    </a:lnTo>
                    <a:lnTo>
                      <a:pt x="9" y="41"/>
                    </a:lnTo>
                    <a:lnTo>
                      <a:pt x="19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89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7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8" y="41"/>
                    </a:lnTo>
                    <a:lnTo>
                      <a:pt x="225" y="3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28" name=""/>
              <p:cNvSpPr/>
              <p:nvPr/>
            </p:nvSpPr>
            <p:spPr>
              <a:xfrm>
                <a:off x="7124760" y="391788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7" h="236">
                    <a:moveTo>
                      <a:pt x="113" y="0"/>
                    </a:moveTo>
                    <a:lnTo>
                      <a:pt x="89" y="0"/>
                    </a:lnTo>
                    <a:lnTo>
                      <a:pt x="68" y="2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19" y="12"/>
                    </a:lnTo>
                    <a:lnTo>
                      <a:pt x="9" y="18"/>
                    </a:lnTo>
                    <a:lnTo>
                      <a:pt x="1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1" y="213"/>
                    </a:lnTo>
                    <a:lnTo>
                      <a:pt x="9" y="218"/>
                    </a:lnTo>
                    <a:lnTo>
                      <a:pt x="19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89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7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8" y="218"/>
                    </a:lnTo>
                    <a:lnTo>
                      <a:pt x="225" y="213"/>
                    </a:lnTo>
                    <a:lnTo>
                      <a:pt x="227" y="206"/>
                    </a:lnTo>
                    <a:lnTo>
                      <a:pt x="227" y="28"/>
                    </a:lnTo>
                    <a:lnTo>
                      <a:pt x="225" y="23"/>
                    </a:lnTo>
                    <a:lnTo>
                      <a:pt x="218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7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29" name=""/>
              <p:cNvSpPr/>
              <p:nvPr/>
            </p:nvSpPr>
            <p:spPr>
              <a:xfrm>
                <a:off x="7124760" y="394020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7" h="31">
                    <a:moveTo>
                      <a:pt x="0" y="0"/>
                    </a:moveTo>
                    <a:lnTo>
                      <a:pt x="1" y="8"/>
                    </a:lnTo>
                    <a:lnTo>
                      <a:pt x="9" y="13"/>
                    </a:lnTo>
                    <a:lnTo>
                      <a:pt x="19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89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7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8" y="13"/>
                    </a:lnTo>
                    <a:lnTo>
                      <a:pt x="225" y="8"/>
                    </a:lnTo>
                    <a:lnTo>
                      <a:pt x="227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030" name=""/>
            <p:cNvGrpSpPr/>
            <p:nvPr/>
          </p:nvGrpSpPr>
          <p:grpSpPr>
            <a:xfrm>
              <a:off x="7306200" y="2119320"/>
              <a:ext cx="176760" cy="187200"/>
              <a:chOff x="7306200" y="2119320"/>
              <a:chExt cx="176760" cy="187200"/>
            </a:xfrm>
          </p:grpSpPr>
          <p:sp>
            <p:nvSpPr>
              <p:cNvPr id="2031" name=""/>
              <p:cNvSpPr/>
              <p:nvPr/>
            </p:nvSpPr>
            <p:spPr>
              <a:xfrm>
                <a:off x="7306200" y="211932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32" name=""/>
              <p:cNvSpPr/>
              <p:nvPr/>
            </p:nvSpPr>
            <p:spPr>
              <a:xfrm>
                <a:off x="7306200" y="2119320"/>
                <a:ext cx="176760" cy="460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3" y="51"/>
                    </a:lnTo>
                    <a:lnTo>
                      <a:pt x="51" y="54"/>
                    </a:lnTo>
                    <a:lnTo>
                      <a:pt x="69" y="58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33" name=""/>
              <p:cNvSpPr/>
              <p:nvPr/>
            </p:nvSpPr>
            <p:spPr>
              <a:xfrm>
                <a:off x="7306200" y="211932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34" name=""/>
              <p:cNvSpPr/>
              <p:nvPr/>
            </p:nvSpPr>
            <p:spPr>
              <a:xfrm>
                <a:off x="7306200" y="2141280"/>
                <a:ext cx="176760" cy="2412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2680" bIns="-22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035" name=""/>
            <p:cNvGrpSpPr/>
            <p:nvPr/>
          </p:nvGrpSpPr>
          <p:grpSpPr>
            <a:xfrm>
              <a:off x="7534080" y="2297160"/>
              <a:ext cx="176760" cy="187200"/>
              <a:chOff x="7534080" y="2297160"/>
              <a:chExt cx="176760" cy="187200"/>
            </a:xfrm>
          </p:grpSpPr>
          <p:sp>
            <p:nvSpPr>
              <p:cNvPr id="2036" name=""/>
              <p:cNvSpPr/>
              <p:nvPr/>
            </p:nvSpPr>
            <p:spPr>
              <a:xfrm>
                <a:off x="7534080" y="229716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5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5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37" name=""/>
              <p:cNvSpPr/>
              <p:nvPr/>
            </p:nvSpPr>
            <p:spPr>
              <a:xfrm>
                <a:off x="7534080" y="2297160"/>
                <a:ext cx="176760" cy="4572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3" y="51"/>
                    </a:lnTo>
                    <a:lnTo>
                      <a:pt x="51" y="54"/>
                    </a:lnTo>
                    <a:lnTo>
                      <a:pt x="69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7" y="60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38" name=""/>
              <p:cNvSpPr/>
              <p:nvPr/>
            </p:nvSpPr>
            <p:spPr>
              <a:xfrm>
                <a:off x="7534080" y="2297160"/>
                <a:ext cx="1767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6"/>
                    </a:lnTo>
                    <a:lnTo>
                      <a:pt x="33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5"/>
                    </a:lnTo>
                    <a:lnTo>
                      <a:pt x="33" y="228"/>
                    </a:lnTo>
                    <a:lnTo>
                      <a:pt x="51" y="232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5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39" name=""/>
              <p:cNvSpPr/>
              <p:nvPr/>
            </p:nvSpPr>
            <p:spPr>
              <a:xfrm>
                <a:off x="7534080" y="231912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3" y="22"/>
                    </a:lnTo>
                    <a:lnTo>
                      <a:pt x="51" y="25"/>
                    </a:lnTo>
                    <a:lnTo>
                      <a:pt x="69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7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040" name=""/>
            <p:cNvGrpSpPr/>
            <p:nvPr/>
          </p:nvGrpSpPr>
          <p:grpSpPr>
            <a:xfrm>
              <a:off x="7954200" y="2111400"/>
              <a:ext cx="176760" cy="188640"/>
              <a:chOff x="7954200" y="2111400"/>
              <a:chExt cx="176760" cy="188640"/>
            </a:xfrm>
          </p:grpSpPr>
          <p:sp>
            <p:nvSpPr>
              <p:cNvPr id="2041" name=""/>
              <p:cNvSpPr/>
              <p:nvPr/>
            </p:nvSpPr>
            <p:spPr>
              <a:xfrm>
                <a:off x="7954200" y="2111400"/>
                <a:ext cx="17676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42" name=""/>
              <p:cNvSpPr/>
              <p:nvPr/>
            </p:nvSpPr>
            <p:spPr>
              <a:xfrm>
                <a:off x="7954200" y="2111400"/>
                <a:ext cx="176760" cy="4752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6" y="60"/>
                    </a:lnTo>
                    <a:lnTo>
                      <a:pt x="158" y="58"/>
                    </a:lnTo>
                    <a:lnTo>
                      <a:pt x="177" y="54"/>
                    </a:lnTo>
                    <a:lnTo>
                      <a:pt x="195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43" name=""/>
              <p:cNvSpPr/>
              <p:nvPr/>
            </p:nvSpPr>
            <p:spPr>
              <a:xfrm>
                <a:off x="7954200" y="2111400"/>
                <a:ext cx="17676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7" y="232"/>
                    </a:lnTo>
                    <a:lnTo>
                      <a:pt x="195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5" y="9"/>
                    </a:lnTo>
                    <a:lnTo>
                      <a:pt x="177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44" name=""/>
              <p:cNvSpPr/>
              <p:nvPr/>
            </p:nvSpPr>
            <p:spPr>
              <a:xfrm>
                <a:off x="7954200" y="213516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045" name=""/>
            <p:cNvGrpSpPr/>
            <p:nvPr/>
          </p:nvGrpSpPr>
          <p:grpSpPr>
            <a:xfrm>
              <a:off x="5411880" y="2930400"/>
              <a:ext cx="174960" cy="187200"/>
              <a:chOff x="5411880" y="2930400"/>
              <a:chExt cx="174960" cy="187200"/>
            </a:xfrm>
          </p:grpSpPr>
          <p:sp>
            <p:nvSpPr>
              <p:cNvPr id="2046" name=""/>
              <p:cNvSpPr/>
              <p:nvPr/>
            </p:nvSpPr>
            <p:spPr>
              <a:xfrm>
                <a:off x="5411880" y="2930400"/>
                <a:ext cx="1749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47" name=""/>
              <p:cNvSpPr/>
              <p:nvPr/>
            </p:nvSpPr>
            <p:spPr>
              <a:xfrm>
                <a:off x="5411880" y="2930400"/>
                <a:ext cx="174960" cy="46080"/>
              </a:xfrm>
              <a:custGeom>
                <a:avLst/>
                <a:gdLst/>
                <a:ahLst/>
                <a:rect l="l" t="t" r="r" b="b"/>
                <a:pathLst>
                  <a:path w="228" h="60">
                    <a:moveTo>
                      <a:pt x="0" y="29"/>
                    </a:moveTo>
                    <a:lnTo>
                      <a:pt x="2" y="36"/>
                    </a:lnTo>
                    <a:lnTo>
                      <a:pt x="9" y="42"/>
                    </a:lnTo>
                    <a:lnTo>
                      <a:pt x="20" y="47"/>
                    </a:lnTo>
                    <a:lnTo>
                      <a:pt x="32" y="51"/>
                    </a:lnTo>
                    <a:lnTo>
                      <a:pt x="50" y="54"/>
                    </a:lnTo>
                    <a:lnTo>
                      <a:pt x="68" y="58"/>
                    </a:lnTo>
                    <a:lnTo>
                      <a:pt x="90" y="60"/>
                    </a:lnTo>
                    <a:lnTo>
                      <a:pt x="113" y="60"/>
                    </a:lnTo>
                    <a:lnTo>
                      <a:pt x="136" y="60"/>
                    </a:lnTo>
                    <a:lnTo>
                      <a:pt x="158" y="58"/>
                    </a:lnTo>
                    <a:lnTo>
                      <a:pt x="178" y="54"/>
                    </a:lnTo>
                    <a:lnTo>
                      <a:pt x="196" y="51"/>
                    </a:lnTo>
                    <a:lnTo>
                      <a:pt x="208" y="47"/>
                    </a:lnTo>
                    <a:lnTo>
                      <a:pt x="219" y="42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48" name=""/>
              <p:cNvSpPr/>
              <p:nvPr/>
            </p:nvSpPr>
            <p:spPr>
              <a:xfrm>
                <a:off x="5411880" y="2930400"/>
                <a:ext cx="174960" cy="18720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8" y="2"/>
                    </a:lnTo>
                    <a:lnTo>
                      <a:pt x="50" y="6"/>
                    </a:lnTo>
                    <a:lnTo>
                      <a:pt x="32" y="9"/>
                    </a:lnTo>
                    <a:lnTo>
                      <a:pt x="20" y="13"/>
                    </a:lnTo>
                    <a:lnTo>
                      <a:pt x="9" y="18"/>
                    </a:lnTo>
                    <a:lnTo>
                      <a:pt x="2" y="24"/>
                    </a:lnTo>
                    <a:lnTo>
                      <a:pt x="0" y="29"/>
                    </a:lnTo>
                    <a:lnTo>
                      <a:pt x="0" y="207"/>
                    </a:lnTo>
                    <a:lnTo>
                      <a:pt x="2" y="214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2" y="228"/>
                    </a:lnTo>
                    <a:lnTo>
                      <a:pt x="50" y="232"/>
                    </a:lnTo>
                    <a:lnTo>
                      <a:pt x="68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6" y="237"/>
                    </a:lnTo>
                    <a:lnTo>
                      <a:pt x="158" y="235"/>
                    </a:lnTo>
                    <a:lnTo>
                      <a:pt x="178" y="232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4"/>
                    </a:lnTo>
                    <a:lnTo>
                      <a:pt x="228" y="207"/>
                    </a:lnTo>
                    <a:lnTo>
                      <a:pt x="228" y="29"/>
                    </a:lnTo>
                    <a:lnTo>
                      <a:pt x="226" y="24"/>
                    </a:lnTo>
                    <a:lnTo>
                      <a:pt x="219" y="18"/>
                    </a:lnTo>
                    <a:lnTo>
                      <a:pt x="208" y="13"/>
                    </a:lnTo>
                    <a:lnTo>
                      <a:pt x="196" y="9"/>
                    </a:lnTo>
                    <a:lnTo>
                      <a:pt x="178" y="6"/>
                    </a:lnTo>
                    <a:lnTo>
                      <a:pt x="158" y="2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49" name=""/>
              <p:cNvSpPr/>
              <p:nvPr/>
            </p:nvSpPr>
            <p:spPr>
              <a:xfrm>
                <a:off x="5411880" y="2952720"/>
                <a:ext cx="17496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7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8" y="25"/>
                    </a:lnTo>
                    <a:lnTo>
                      <a:pt x="196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050" name=""/>
            <p:cNvGrpSpPr/>
            <p:nvPr/>
          </p:nvGrpSpPr>
          <p:grpSpPr>
            <a:xfrm>
              <a:off x="6558840" y="2617560"/>
              <a:ext cx="176760" cy="189000"/>
              <a:chOff x="6558840" y="2617560"/>
              <a:chExt cx="176760" cy="189000"/>
            </a:xfrm>
          </p:grpSpPr>
          <p:sp>
            <p:nvSpPr>
              <p:cNvPr id="2051" name=""/>
              <p:cNvSpPr/>
              <p:nvPr/>
            </p:nvSpPr>
            <p:spPr>
              <a:xfrm>
                <a:off x="6558840" y="2617560"/>
                <a:ext cx="17676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52" name=""/>
              <p:cNvSpPr/>
              <p:nvPr/>
            </p:nvSpPr>
            <p:spPr>
              <a:xfrm>
                <a:off x="6558840" y="2617560"/>
                <a:ext cx="176760" cy="4788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8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6"/>
                    </a:lnTo>
                    <a:lnTo>
                      <a:pt x="32" y="50"/>
                    </a:lnTo>
                    <a:lnTo>
                      <a:pt x="50" y="53"/>
                    </a:lnTo>
                    <a:lnTo>
                      <a:pt x="68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6" y="59"/>
                    </a:lnTo>
                    <a:lnTo>
                      <a:pt x="158" y="57"/>
                    </a:lnTo>
                    <a:lnTo>
                      <a:pt x="177" y="53"/>
                    </a:lnTo>
                    <a:lnTo>
                      <a:pt x="195" y="50"/>
                    </a:lnTo>
                    <a:lnTo>
                      <a:pt x="208" y="46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080" bIns="1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53" name=""/>
              <p:cNvSpPr/>
              <p:nvPr/>
            </p:nvSpPr>
            <p:spPr>
              <a:xfrm>
                <a:off x="6558840" y="2617560"/>
                <a:ext cx="176760" cy="189000"/>
              </a:xfrm>
              <a:custGeom>
                <a:avLst/>
                <a:gdLst/>
                <a:ahLst/>
                <a:rect l="l" t="t" r="r" b="b"/>
                <a:pathLst>
                  <a:path w="228" h="236">
                    <a:moveTo>
                      <a:pt x="113" y="0"/>
                    </a:moveTo>
                    <a:lnTo>
                      <a:pt x="90" y="0"/>
                    </a:lnTo>
                    <a:lnTo>
                      <a:pt x="68" y="1"/>
                    </a:lnTo>
                    <a:lnTo>
                      <a:pt x="50" y="5"/>
                    </a:lnTo>
                    <a:lnTo>
                      <a:pt x="32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8"/>
                    </a:lnTo>
                    <a:lnTo>
                      <a:pt x="20" y="224"/>
                    </a:lnTo>
                    <a:lnTo>
                      <a:pt x="32" y="227"/>
                    </a:lnTo>
                    <a:lnTo>
                      <a:pt x="50" y="231"/>
                    </a:lnTo>
                    <a:lnTo>
                      <a:pt x="68" y="235"/>
                    </a:lnTo>
                    <a:lnTo>
                      <a:pt x="90" y="236"/>
                    </a:lnTo>
                    <a:lnTo>
                      <a:pt x="113" y="236"/>
                    </a:lnTo>
                    <a:lnTo>
                      <a:pt x="136" y="236"/>
                    </a:lnTo>
                    <a:lnTo>
                      <a:pt x="158" y="235"/>
                    </a:lnTo>
                    <a:lnTo>
                      <a:pt x="177" y="231"/>
                    </a:lnTo>
                    <a:lnTo>
                      <a:pt x="195" y="227"/>
                    </a:lnTo>
                    <a:lnTo>
                      <a:pt x="208" y="224"/>
                    </a:lnTo>
                    <a:lnTo>
                      <a:pt x="219" y="218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8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5" y="9"/>
                    </a:lnTo>
                    <a:lnTo>
                      <a:pt x="177" y="5"/>
                    </a:lnTo>
                    <a:lnTo>
                      <a:pt x="158" y="1"/>
                    </a:lnTo>
                    <a:lnTo>
                      <a:pt x="136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54" name=""/>
              <p:cNvSpPr/>
              <p:nvPr/>
            </p:nvSpPr>
            <p:spPr>
              <a:xfrm>
                <a:off x="6558840" y="2641680"/>
                <a:ext cx="176760" cy="23760"/>
              </a:xfrm>
              <a:custGeom>
                <a:avLst/>
                <a:gdLst/>
                <a:ahLst/>
                <a:rect l="l" t="t" r="r" b="b"/>
                <a:pathLst>
                  <a:path w="228" h="31">
                    <a:moveTo>
                      <a:pt x="0" y="0"/>
                    </a:moveTo>
                    <a:lnTo>
                      <a:pt x="2" y="8"/>
                    </a:lnTo>
                    <a:lnTo>
                      <a:pt x="9" y="13"/>
                    </a:lnTo>
                    <a:lnTo>
                      <a:pt x="20" y="18"/>
                    </a:lnTo>
                    <a:lnTo>
                      <a:pt x="32" y="22"/>
                    </a:lnTo>
                    <a:lnTo>
                      <a:pt x="50" y="25"/>
                    </a:lnTo>
                    <a:lnTo>
                      <a:pt x="68" y="29"/>
                    </a:lnTo>
                    <a:lnTo>
                      <a:pt x="90" y="31"/>
                    </a:lnTo>
                    <a:lnTo>
                      <a:pt x="113" y="31"/>
                    </a:lnTo>
                    <a:lnTo>
                      <a:pt x="136" y="31"/>
                    </a:lnTo>
                    <a:lnTo>
                      <a:pt x="158" y="29"/>
                    </a:lnTo>
                    <a:lnTo>
                      <a:pt x="177" y="25"/>
                    </a:lnTo>
                    <a:lnTo>
                      <a:pt x="195" y="22"/>
                    </a:lnTo>
                    <a:lnTo>
                      <a:pt x="208" y="18"/>
                    </a:lnTo>
                    <a:lnTo>
                      <a:pt x="219" y="13"/>
                    </a:lnTo>
                    <a:lnTo>
                      <a:pt x="226" y="8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2055" name=""/>
            <p:cNvGrpSpPr/>
            <p:nvPr/>
          </p:nvGrpSpPr>
          <p:grpSpPr>
            <a:xfrm>
              <a:off x="6321960" y="4114800"/>
              <a:ext cx="176400" cy="188640"/>
              <a:chOff x="6321960" y="4114800"/>
              <a:chExt cx="176400" cy="188640"/>
            </a:xfrm>
          </p:grpSpPr>
          <p:sp>
            <p:nvSpPr>
              <p:cNvPr id="2056" name=""/>
              <p:cNvSpPr/>
              <p:nvPr/>
            </p:nvSpPr>
            <p:spPr>
              <a:xfrm>
                <a:off x="6321960" y="4114800"/>
                <a:ext cx="17640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1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solidFill>
                <a:srgbClr val="911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57" name=""/>
              <p:cNvSpPr/>
              <p:nvPr/>
            </p:nvSpPr>
            <p:spPr>
              <a:xfrm>
                <a:off x="6321960" y="4114800"/>
                <a:ext cx="176400" cy="47520"/>
              </a:xfrm>
              <a:custGeom>
                <a:avLst/>
                <a:gdLst/>
                <a:ahLst/>
                <a:rect l="l" t="t" r="r" b="b"/>
                <a:pathLst>
                  <a:path w="228" h="59">
                    <a:moveTo>
                      <a:pt x="0" y="29"/>
                    </a:moveTo>
                    <a:lnTo>
                      <a:pt x="2" y="36"/>
                    </a:lnTo>
                    <a:lnTo>
                      <a:pt x="9" y="41"/>
                    </a:lnTo>
                    <a:lnTo>
                      <a:pt x="20" y="47"/>
                    </a:lnTo>
                    <a:lnTo>
                      <a:pt x="33" y="50"/>
                    </a:lnTo>
                    <a:lnTo>
                      <a:pt x="51" y="54"/>
                    </a:lnTo>
                    <a:lnTo>
                      <a:pt x="69" y="57"/>
                    </a:lnTo>
                    <a:lnTo>
                      <a:pt x="90" y="59"/>
                    </a:lnTo>
                    <a:lnTo>
                      <a:pt x="113" y="59"/>
                    </a:lnTo>
                    <a:lnTo>
                      <a:pt x="137" y="59"/>
                    </a:lnTo>
                    <a:lnTo>
                      <a:pt x="158" y="57"/>
                    </a:lnTo>
                    <a:lnTo>
                      <a:pt x="178" y="54"/>
                    </a:lnTo>
                    <a:lnTo>
                      <a:pt x="196" y="50"/>
                    </a:lnTo>
                    <a:lnTo>
                      <a:pt x="208" y="47"/>
                    </a:lnTo>
                    <a:lnTo>
                      <a:pt x="219" y="41"/>
                    </a:lnTo>
                    <a:lnTo>
                      <a:pt x="226" y="3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a744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720" bIns="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58" name=""/>
              <p:cNvSpPr/>
              <p:nvPr/>
            </p:nvSpPr>
            <p:spPr>
              <a:xfrm>
                <a:off x="6321960" y="4114800"/>
                <a:ext cx="176400" cy="188640"/>
              </a:xfrm>
              <a:custGeom>
                <a:avLst/>
                <a:gdLst/>
                <a:ahLst/>
                <a:rect l="l" t="t" r="r" b="b"/>
                <a:pathLst>
                  <a:path w="228" h="237">
                    <a:moveTo>
                      <a:pt x="113" y="0"/>
                    </a:moveTo>
                    <a:lnTo>
                      <a:pt x="90" y="0"/>
                    </a:lnTo>
                    <a:lnTo>
                      <a:pt x="69" y="2"/>
                    </a:lnTo>
                    <a:lnTo>
                      <a:pt x="51" y="5"/>
                    </a:lnTo>
                    <a:lnTo>
                      <a:pt x="33" y="9"/>
                    </a:lnTo>
                    <a:lnTo>
                      <a:pt x="20" y="12"/>
                    </a:lnTo>
                    <a:lnTo>
                      <a:pt x="9" y="18"/>
                    </a:lnTo>
                    <a:lnTo>
                      <a:pt x="2" y="23"/>
                    </a:lnTo>
                    <a:lnTo>
                      <a:pt x="0" y="29"/>
                    </a:lnTo>
                    <a:lnTo>
                      <a:pt x="0" y="206"/>
                    </a:lnTo>
                    <a:lnTo>
                      <a:pt x="2" y="213"/>
                    </a:lnTo>
                    <a:lnTo>
                      <a:pt x="9" y="219"/>
                    </a:lnTo>
                    <a:lnTo>
                      <a:pt x="20" y="224"/>
                    </a:lnTo>
                    <a:lnTo>
                      <a:pt x="33" y="228"/>
                    </a:lnTo>
                    <a:lnTo>
                      <a:pt x="51" y="231"/>
                    </a:lnTo>
                    <a:lnTo>
                      <a:pt x="69" y="235"/>
                    </a:lnTo>
                    <a:lnTo>
                      <a:pt x="90" y="237"/>
                    </a:lnTo>
                    <a:lnTo>
                      <a:pt x="113" y="237"/>
                    </a:lnTo>
                    <a:lnTo>
                      <a:pt x="137" y="237"/>
                    </a:lnTo>
                    <a:lnTo>
                      <a:pt x="158" y="235"/>
                    </a:lnTo>
                    <a:lnTo>
                      <a:pt x="178" y="231"/>
                    </a:lnTo>
                    <a:lnTo>
                      <a:pt x="196" y="228"/>
                    </a:lnTo>
                    <a:lnTo>
                      <a:pt x="208" y="224"/>
                    </a:lnTo>
                    <a:lnTo>
                      <a:pt x="219" y="219"/>
                    </a:lnTo>
                    <a:lnTo>
                      <a:pt x="226" y="213"/>
                    </a:lnTo>
                    <a:lnTo>
                      <a:pt x="228" y="206"/>
                    </a:lnTo>
                    <a:lnTo>
                      <a:pt x="228" y="29"/>
                    </a:lnTo>
                    <a:lnTo>
                      <a:pt x="226" y="23"/>
                    </a:lnTo>
                    <a:lnTo>
                      <a:pt x="219" y="18"/>
                    </a:lnTo>
                    <a:lnTo>
                      <a:pt x="208" y="12"/>
                    </a:lnTo>
                    <a:lnTo>
                      <a:pt x="196" y="9"/>
                    </a:lnTo>
                    <a:lnTo>
                      <a:pt x="178" y="5"/>
                    </a:lnTo>
                    <a:lnTo>
                      <a:pt x="158" y="2"/>
                    </a:lnTo>
                    <a:lnTo>
                      <a:pt x="137" y="0"/>
                    </a:lnTo>
                    <a:lnTo>
                      <a:pt x="113" y="0"/>
                    </a:lnTo>
                    <a:close/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59" name=""/>
              <p:cNvSpPr/>
              <p:nvPr/>
            </p:nvSpPr>
            <p:spPr>
              <a:xfrm>
                <a:off x="6321960" y="4138560"/>
                <a:ext cx="176400" cy="23760"/>
              </a:xfrm>
              <a:custGeom>
                <a:avLst/>
                <a:gdLst/>
                <a:ahLst/>
                <a:rect l="l" t="t" r="r" b="b"/>
                <a:pathLst>
                  <a:path w="228" h="30">
                    <a:moveTo>
                      <a:pt x="0" y="0"/>
                    </a:moveTo>
                    <a:lnTo>
                      <a:pt x="2" y="7"/>
                    </a:lnTo>
                    <a:lnTo>
                      <a:pt x="9" y="12"/>
                    </a:lnTo>
                    <a:lnTo>
                      <a:pt x="20" y="18"/>
                    </a:lnTo>
                    <a:lnTo>
                      <a:pt x="33" y="21"/>
                    </a:lnTo>
                    <a:lnTo>
                      <a:pt x="51" y="25"/>
                    </a:lnTo>
                    <a:lnTo>
                      <a:pt x="69" y="28"/>
                    </a:lnTo>
                    <a:lnTo>
                      <a:pt x="90" y="30"/>
                    </a:lnTo>
                    <a:lnTo>
                      <a:pt x="113" y="30"/>
                    </a:lnTo>
                    <a:lnTo>
                      <a:pt x="137" y="30"/>
                    </a:lnTo>
                    <a:lnTo>
                      <a:pt x="158" y="28"/>
                    </a:lnTo>
                    <a:lnTo>
                      <a:pt x="178" y="25"/>
                    </a:lnTo>
                    <a:lnTo>
                      <a:pt x="196" y="21"/>
                    </a:lnTo>
                    <a:lnTo>
                      <a:pt x="208" y="18"/>
                    </a:lnTo>
                    <a:lnTo>
                      <a:pt x="219" y="12"/>
                    </a:lnTo>
                    <a:lnTo>
                      <a:pt x="226" y="7"/>
                    </a:lnTo>
                    <a:lnTo>
                      <a:pt x="228" y="0"/>
                    </a:lnTo>
                  </a:path>
                </a:pathLst>
              </a:custGeom>
              <a:noFill/>
              <a:ln w="7920">
                <a:solidFill>
                  <a:srgbClr val="00000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3040" bIns="-230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2060" name=""/>
          <p:cNvGrpSpPr/>
          <p:nvPr/>
        </p:nvGrpSpPr>
        <p:grpSpPr>
          <a:xfrm>
            <a:off x="6859440" y="4195800"/>
            <a:ext cx="222480" cy="174600"/>
            <a:chOff x="6859440" y="4195800"/>
            <a:chExt cx="222480" cy="174600"/>
          </a:xfrm>
        </p:grpSpPr>
        <p:sp>
          <p:nvSpPr>
            <p:cNvPr id="2061" name=""/>
            <p:cNvSpPr/>
            <p:nvPr/>
          </p:nvSpPr>
          <p:spPr>
            <a:xfrm>
              <a:off x="6859440" y="4195800"/>
              <a:ext cx="222480" cy="17460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2062" name=""/>
            <p:cNvGrpSpPr/>
            <p:nvPr/>
          </p:nvGrpSpPr>
          <p:grpSpPr>
            <a:xfrm>
              <a:off x="6875280" y="4206960"/>
              <a:ext cx="182160" cy="158760"/>
              <a:chOff x="6875280" y="4206960"/>
              <a:chExt cx="182160" cy="158760"/>
            </a:xfrm>
          </p:grpSpPr>
          <p:sp>
            <p:nvSpPr>
              <p:cNvPr id="2063" name=""/>
              <p:cNvSpPr/>
              <p:nvPr/>
            </p:nvSpPr>
            <p:spPr>
              <a:xfrm>
                <a:off x="6875280" y="4206960"/>
                <a:ext cx="18216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Henry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064" name=""/>
              <p:cNvSpPr/>
              <p:nvPr/>
            </p:nvSpPr>
            <p:spPr>
              <a:xfrm>
                <a:off x="6905160" y="428940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2065" name=""/>
          <p:cNvSpPr/>
          <p:nvPr/>
        </p:nvSpPr>
        <p:spPr>
          <a:xfrm>
            <a:off x="8825040" y="1057320"/>
            <a:ext cx="784080" cy="32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66" name=""/>
          <p:cNvSpPr/>
          <p:nvPr/>
        </p:nvSpPr>
        <p:spPr>
          <a:xfrm flipV="1">
            <a:off x="4387680" y="3897000"/>
            <a:ext cx="324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67" name=""/>
          <p:cNvSpPr/>
          <p:nvPr/>
        </p:nvSpPr>
        <p:spPr>
          <a:xfrm flipV="1">
            <a:off x="4387680" y="3897000"/>
            <a:ext cx="324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68" name=""/>
          <p:cNvSpPr/>
          <p:nvPr/>
        </p:nvSpPr>
        <p:spPr>
          <a:xfrm flipV="1">
            <a:off x="4387680" y="3897000"/>
            <a:ext cx="3240" cy="10476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69" name=""/>
          <p:cNvSpPr/>
          <p:nvPr/>
        </p:nvSpPr>
        <p:spPr>
          <a:xfrm flipV="1">
            <a:off x="4387680" y="3897000"/>
            <a:ext cx="3240" cy="104760"/>
          </a:xfrm>
          <a:prstGeom prst="line">
            <a:avLst/>
          </a:prstGeom>
          <a:ln w="11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070" name=""/>
          <p:cNvGraphicFramePr/>
          <p:nvPr/>
        </p:nvGraphicFramePr>
        <p:xfrm>
          <a:off x="1405080" y="3201840"/>
          <a:ext cx="2079360" cy="14605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071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405080" y="3201840"/>
                    <a:ext cx="2079360" cy="1460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72" name=""/>
          <p:cNvSpPr/>
          <p:nvPr/>
        </p:nvSpPr>
        <p:spPr>
          <a:xfrm>
            <a:off x="863640" y="1085760"/>
            <a:ext cx="2289240" cy="1728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073" name=""/>
          <p:cNvGraphicFramePr/>
          <p:nvPr/>
        </p:nvGraphicFramePr>
        <p:xfrm>
          <a:off x="1081080" y="1303200"/>
          <a:ext cx="1846440" cy="135900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2074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1081080" y="1303200"/>
                    <a:ext cx="1846440" cy="135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75" name=""/>
          <p:cNvSpPr/>
          <p:nvPr/>
        </p:nvSpPr>
        <p:spPr>
          <a:xfrm>
            <a:off x="1356840" y="2941560"/>
            <a:ext cx="1264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76" name=""/>
          <p:cNvSpPr/>
          <p:nvPr/>
        </p:nvSpPr>
        <p:spPr>
          <a:xfrm>
            <a:off x="946080" y="3608280"/>
            <a:ext cx="93600" cy="8892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77" name=""/>
          <p:cNvSpPr/>
          <p:nvPr/>
        </p:nvSpPr>
        <p:spPr>
          <a:xfrm>
            <a:off x="946080" y="3311640"/>
            <a:ext cx="93600" cy="889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78" name=""/>
          <p:cNvSpPr/>
          <p:nvPr/>
        </p:nvSpPr>
        <p:spPr>
          <a:xfrm>
            <a:off x="1019160" y="3235320"/>
            <a:ext cx="108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Manufacturing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79" name=""/>
          <p:cNvSpPr/>
          <p:nvPr/>
        </p:nvSpPr>
        <p:spPr>
          <a:xfrm>
            <a:off x="952560" y="3924360"/>
            <a:ext cx="93600" cy="88920"/>
          </a:xfrm>
          <a:prstGeom prst="rect">
            <a:avLst/>
          </a:prstGeom>
          <a:solidFill>
            <a:srgbClr val="f001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0" name=""/>
          <p:cNvSpPr/>
          <p:nvPr/>
        </p:nvSpPr>
        <p:spPr>
          <a:xfrm>
            <a:off x="1008360" y="3841920"/>
            <a:ext cx="588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1" name=""/>
          <p:cNvSpPr/>
          <p:nvPr/>
        </p:nvSpPr>
        <p:spPr>
          <a:xfrm>
            <a:off x="946080" y="3471840"/>
            <a:ext cx="93600" cy="889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2" name=""/>
          <p:cNvSpPr/>
          <p:nvPr/>
        </p:nvSpPr>
        <p:spPr>
          <a:xfrm>
            <a:off x="974520" y="3529080"/>
            <a:ext cx="84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Producers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3" name=""/>
          <p:cNvSpPr/>
          <p:nvPr/>
        </p:nvSpPr>
        <p:spPr>
          <a:xfrm>
            <a:off x="1011600" y="3697200"/>
            <a:ext cx="637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4" name=""/>
          <p:cNvSpPr/>
          <p:nvPr/>
        </p:nvSpPr>
        <p:spPr>
          <a:xfrm>
            <a:off x="946080" y="3757680"/>
            <a:ext cx="93600" cy="8892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5" name=""/>
          <p:cNvSpPr/>
          <p:nvPr/>
        </p:nvSpPr>
        <p:spPr>
          <a:xfrm>
            <a:off x="1013760" y="3395520"/>
            <a:ext cx="813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Marketers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6" name=""/>
          <p:cNvSpPr/>
          <p:nvPr/>
        </p:nvSpPr>
        <p:spPr>
          <a:xfrm>
            <a:off x="1290960" y="2436840"/>
            <a:ext cx="532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7" name=""/>
          <p:cNvSpPr/>
          <p:nvPr/>
        </p:nvSpPr>
        <p:spPr>
          <a:xfrm>
            <a:off x="2157120" y="2436840"/>
            <a:ext cx="520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8" name=""/>
          <p:cNvSpPr/>
          <p:nvPr/>
        </p:nvSpPr>
        <p:spPr>
          <a:xfrm>
            <a:off x="1269000" y="1103400"/>
            <a:ext cx="142560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(Bcf)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89" name=""/>
          <p:cNvSpPr/>
          <p:nvPr/>
        </p:nvSpPr>
        <p:spPr>
          <a:xfrm>
            <a:off x="1431360" y="1833480"/>
            <a:ext cx="32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0" name=""/>
          <p:cNvSpPr/>
          <p:nvPr/>
        </p:nvSpPr>
        <p:spPr>
          <a:xfrm>
            <a:off x="2274480" y="1414440"/>
            <a:ext cx="32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1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Wholesale Gas Network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2241804-AC71-4BA5-8CE4-C1C0E7A4C552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2" name=""/>
          <p:cNvSpPr/>
          <p:nvPr/>
        </p:nvSpPr>
        <p:spPr>
          <a:xfrm>
            <a:off x="1633680" y="1619280"/>
            <a:ext cx="2195280" cy="87156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3" name=""/>
          <p:cNvSpPr/>
          <p:nvPr/>
        </p:nvSpPr>
        <p:spPr>
          <a:xfrm>
            <a:off x="1846440" y="1752480"/>
            <a:ext cx="439560" cy="24444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4" name=""/>
          <p:cNvSpPr/>
          <p:nvPr/>
        </p:nvSpPr>
        <p:spPr>
          <a:xfrm>
            <a:off x="2313000" y="1724040"/>
            <a:ext cx="219708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United States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5" name=""/>
          <p:cNvSpPr/>
          <p:nvPr/>
        </p:nvSpPr>
        <p:spPr>
          <a:xfrm>
            <a:off x="1846440" y="2133720"/>
            <a:ext cx="439560" cy="244440"/>
          </a:xfrm>
          <a:prstGeom prst="rect">
            <a:avLst/>
          </a:prstGeom>
          <a:solidFill>
            <a:srgbClr val="00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096" name=""/>
          <p:cNvGraphicFramePr/>
          <p:nvPr/>
        </p:nvGraphicFramePr>
        <p:xfrm>
          <a:off x="1220760" y="2000160"/>
          <a:ext cx="7988400" cy="3718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20760" y="2000160"/>
                    <a:ext cx="7988400" cy="371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98" name=""/>
          <p:cNvSpPr/>
          <p:nvPr/>
        </p:nvSpPr>
        <p:spPr>
          <a:xfrm>
            <a:off x="1663560" y="5716440"/>
            <a:ext cx="123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9" name=""/>
          <p:cNvSpPr/>
          <p:nvPr/>
        </p:nvSpPr>
        <p:spPr>
          <a:xfrm>
            <a:off x="3552840" y="5711760"/>
            <a:ext cx="123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0" name=""/>
          <p:cNvSpPr/>
          <p:nvPr/>
        </p:nvSpPr>
        <p:spPr>
          <a:xfrm>
            <a:off x="5497560" y="5711760"/>
            <a:ext cx="123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1" name=""/>
          <p:cNvSpPr/>
          <p:nvPr/>
        </p:nvSpPr>
        <p:spPr>
          <a:xfrm>
            <a:off x="1817640" y="3147840"/>
            <a:ext cx="995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8,948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2" name=""/>
          <p:cNvSpPr/>
          <p:nvPr/>
        </p:nvSpPr>
        <p:spPr>
          <a:xfrm>
            <a:off x="3760920" y="2863800"/>
            <a:ext cx="995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10,377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3" name=""/>
          <p:cNvSpPr/>
          <p:nvPr/>
        </p:nvSpPr>
        <p:spPr>
          <a:xfrm>
            <a:off x="5651640" y="2557440"/>
            <a:ext cx="995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11,463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4" name=""/>
          <p:cNvSpPr/>
          <p:nvPr/>
        </p:nvSpPr>
        <p:spPr>
          <a:xfrm>
            <a:off x="7616880" y="2028960"/>
            <a:ext cx="995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13,955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5" name=""/>
          <p:cNvSpPr/>
          <p:nvPr/>
        </p:nvSpPr>
        <p:spPr>
          <a:xfrm>
            <a:off x="7442280" y="5711760"/>
            <a:ext cx="123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6" name=""/>
          <p:cNvSpPr/>
          <p:nvPr/>
        </p:nvSpPr>
        <p:spPr>
          <a:xfrm>
            <a:off x="6649920" y="3576600"/>
            <a:ext cx="960480" cy="368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7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br>
              <a:rPr sz="32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Volumes</a:t>
            </a: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(BBtu/d)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CCB6821-BEC4-4291-825A-B8FF38709EEA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8" name="" descr=""/>
          <p:cNvPicPr/>
          <p:nvPr/>
        </p:nvPicPr>
        <p:blipFill>
          <a:blip r:embed="rId1"/>
          <a:stretch/>
        </p:blipFill>
        <p:spPr>
          <a:xfrm>
            <a:off x="1063800" y="210960"/>
            <a:ext cx="8164440" cy="6310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B0C7896-FA09-4259-A238-45E06E5E3BFF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" name=""/>
          <p:cNvSpPr/>
          <p:nvPr/>
        </p:nvSpPr>
        <p:spPr>
          <a:xfrm flipV="1">
            <a:off x="6094440" y="3989160"/>
            <a:ext cx="976320" cy="9363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0" name=""/>
          <p:cNvSpPr/>
          <p:nvPr/>
        </p:nvSpPr>
        <p:spPr>
          <a:xfrm flipH="1" flipV="1">
            <a:off x="3250800" y="3984480"/>
            <a:ext cx="1035000" cy="749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1" name=""/>
          <p:cNvSpPr/>
          <p:nvPr/>
        </p:nvSpPr>
        <p:spPr>
          <a:xfrm flipH="1">
            <a:off x="5929200" y="1603440"/>
            <a:ext cx="222480" cy="3043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2" name=""/>
          <p:cNvSpPr/>
          <p:nvPr/>
        </p:nvSpPr>
        <p:spPr>
          <a:xfrm flipH="1">
            <a:off x="3794040" y="2671920"/>
            <a:ext cx="2689200" cy="11016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3" name=""/>
          <p:cNvSpPr/>
          <p:nvPr/>
        </p:nvSpPr>
        <p:spPr>
          <a:xfrm flipH="1">
            <a:off x="3875040" y="1492200"/>
            <a:ext cx="1959120" cy="9572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4" name=""/>
          <p:cNvSpPr/>
          <p:nvPr/>
        </p:nvSpPr>
        <p:spPr>
          <a:xfrm>
            <a:off x="6275520" y="1593720"/>
            <a:ext cx="876240" cy="8096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5" name=""/>
          <p:cNvSpPr/>
          <p:nvPr/>
        </p:nvSpPr>
        <p:spPr>
          <a:xfrm>
            <a:off x="4205160" y="1603440"/>
            <a:ext cx="230400" cy="31068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6" name=""/>
          <p:cNvSpPr/>
          <p:nvPr/>
        </p:nvSpPr>
        <p:spPr>
          <a:xfrm flipH="1">
            <a:off x="4464000" y="1638360"/>
            <a:ext cx="1535040" cy="3119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7" name=""/>
          <p:cNvSpPr/>
          <p:nvPr/>
        </p:nvSpPr>
        <p:spPr>
          <a:xfrm>
            <a:off x="4216320" y="1638360"/>
            <a:ext cx="1633680" cy="3114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8" name=""/>
          <p:cNvSpPr/>
          <p:nvPr/>
        </p:nvSpPr>
        <p:spPr>
          <a:xfrm flipH="1">
            <a:off x="4587480" y="2771640"/>
            <a:ext cx="1739880" cy="1974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9" name=""/>
          <p:cNvSpPr/>
          <p:nvPr/>
        </p:nvSpPr>
        <p:spPr>
          <a:xfrm>
            <a:off x="3973680" y="2836800"/>
            <a:ext cx="1890720" cy="2014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20" name=""/>
          <p:cNvSpPr/>
          <p:nvPr/>
        </p:nvSpPr>
        <p:spPr>
          <a:xfrm>
            <a:off x="3603600" y="379260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21" name=""/>
          <p:cNvSpPr/>
          <p:nvPr/>
        </p:nvSpPr>
        <p:spPr>
          <a:xfrm flipH="1">
            <a:off x="3720600" y="1697040"/>
            <a:ext cx="2256120" cy="1962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22" name=""/>
          <p:cNvSpPr/>
          <p:nvPr/>
        </p:nvSpPr>
        <p:spPr>
          <a:xfrm>
            <a:off x="4427640" y="1790640"/>
            <a:ext cx="2151000" cy="1868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23" name=""/>
          <p:cNvSpPr/>
          <p:nvPr/>
        </p:nvSpPr>
        <p:spPr>
          <a:xfrm>
            <a:off x="3546360" y="261000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24" name=""/>
          <p:cNvSpPr/>
          <p:nvPr/>
        </p:nvSpPr>
        <p:spPr>
          <a:xfrm>
            <a:off x="3851280" y="2658960"/>
            <a:ext cx="2681280" cy="1081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25" name=""/>
          <p:cNvSpPr/>
          <p:nvPr/>
        </p:nvSpPr>
        <p:spPr>
          <a:xfrm>
            <a:off x="4278240" y="1487520"/>
            <a:ext cx="2090880" cy="927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26" name=""/>
          <p:cNvSpPr/>
          <p:nvPr/>
        </p:nvSpPr>
        <p:spPr>
          <a:xfrm flipH="1">
            <a:off x="3158640" y="1550880"/>
            <a:ext cx="646200" cy="882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27" name=""/>
          <p:cNvSpPr/>
          <p:nvPr/>
        </p:nvSpPr>
        <p:spPr>
          <a:xfrm>
            <a:off x="3143160" y="2508120"/>
            <a:ext cx="15840" cy="1519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28" name=""/>
          <p:cNvSpPr/>
          <p:nvPr/>
        </p:nvSpPr>
        <p:spPr>
          <a:xfrm>
            <a:off x="7129440" y="2546280"/>
            <a:ext cx="0" cy="1433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29" name=""/>
          <p:cNvSpPr/>
          <p:nvPr/>
        </p:nvSpPr>
        <p:spPr>
          <a:xfrm>
            <a:off x="4346640" y="1479600"/>
            <a:ext cx="15922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30" name=""/>
          <p:cNvSpPr/>
          <p:nvPr/>
        </p:nvSpPr>
        <p:spPr>
          <a:xfrm>
            <a:off x="2682720" y="1273320"/>
            <a:ext cx="1974960" cy="5428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31" name=""/>
          <p:cNvSpPr/>
          <p:nvPr/>
        </p:nvSpPr>
        <p:spPr>
          <a:xfrm>
            <a:off x="2036880" y="3471840"/>
            <a:ext cx="1987560" cy="5936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32" name=""/>
          <p:cNvSpPr/>
          <p:nvPr/>
        </p:nvSpPr>
        <p:spPr>
          <a:xfrm>
            <a:off x="2036880" y="2346480"/>
            <a:ext cx="1987560" cy="5936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33" name=""/>
          <p:cNvSpPr/>
          <p:nvPr/>
        </p:nvSpPr>
        <p:spPr>
          <a:xfrm>
            <a:off x="6299280" y="2349360"/>
            <a:ext cx="1971720" cy="582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34" name=""/>
          <p:cNvSpPr/>
          <p:nvPr/>
        </p:nvSpPr>
        <p:spPr>
          <a:xfrm>
            <a:off x="3603600" y="490212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35" name=""/>
          <p:cNvSpPr/>
          <p:nvPr/>
        </p:nvSpPr>
        <p:spPr>
          <a:xfrm>
            <a:off x="2784600" y="4635360"/>
            <a:ext cx="1987560" cy="5922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and 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36" name=""/>
          <p:cNvSpPr/>
          <p:nvPr/>
        </p:nvSpPr>
        <p:spPr>
          <a:xfrm>
            <a:off x="5551560" y="1278000"/>
            <a:ext cx="1987560" cy="5428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37" name=""/>
          <p:cNvSpPr/>
          <p:nvPr/>
        </p:nvSpPr>
        <p:spPr>
          <a:xfrm>
            <a:off x="6292800" y="3486240"/>
            <a:ext cx="1987560" cy="5824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38" name=""/>
          <p:cNvSpPr/>
          <p:nvPr/>
        </p:nvSpPr>
        <p:spPr>
          <a:xfrm>
            <a:off x="5551560" y="4635360"/>
            <a:ext cx="1987560" cy="582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39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Markets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536C83B-3C5F-4447-96EC-69A0B0E97226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Power Market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1" name="PlaceHolder 2"/>
          <p:cNvSpPr>
            <a:spLocks noGrp="1"/>
          </p:cNvSpPr>
          <p:nvPr>
            <p:ph/>
          </p:nvPr>
        </p:nvSpPr>
        <p:spPr>
          <a:xfrm>
            <a:off x="1036440" y="137772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Deregulation Provides Enormous Opportunities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Divesting of Generation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to Industrial Energy Load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Further Changes in Regulatory Environment will Facilitate Access to Utility Territories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Need Price Risk Management Services to Compete More Effectively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3C6FF3F-073F-45E9-BE5B-2C01ADD7C6B2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2" name=""/>
          <p:cNvSpPr/>
          <p:nvPr/>
        </p:nvSpPr>
        <p:spPr>
          <a:xfrm>
            <a:off x="552600" y="4524480"/>
            <a:ext cx="2334960" cy="1614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143" name=""/>
          <p:cNvGraphicFramePr/>
          <p:nvPr/>
        </p:nvGraphicFramePr>
        <p:xfrm>
          <a:off x="974880" y="4775040"/>
          <a:ext cx="2233440" cy="1327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74880" y="4775040"/>
                    <a:ext cx="2233440" cy="132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45" name=""/>
          <p:cNvSpPr/>
          <p:nvPr/>
        </p:nvSpPr>
        <p:spPr>
          <a:xfrm>
            <a:off x="552600" y="1012680"/>
            <a:ext cx="2334960" cy="1614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146" name=""/>
          <p:cNvGraphicFramePr/>
          <p:nvPr/>
        </p:nvGraphicFramePr>
        <p:xfrm>
          <a:off x="830160" y="1392120"/>
          <a:ext cx="1712880" cy="10652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14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30160" y="1392120"/>
                    <a:ext cx="1712880" cy="1065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48" name=""/>
          <p:cNvSpPr/>
          <p:nvPr/>
        </p:nvSpPr>
        <p:spPr>
          <a:xfrm>
            <a:off x="552600" y="2801880"/>
            <a:ext cx="2334960" cy="1614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49" name=""/>
          <p:cNvSpPr/>
          <p:nvPr/>
        </p:nvSpPr>
        <p:spPr>
          <a:xfrm>
            <a:off x="896760" y="299880"/>
            <a:ext cx="8483760" cy="82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74520" rIns="74520" tIns="36360" bIns="36360" anchor="t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741240"/>
                <a:tab algn="l" pos="1482840"/>
                <a:tab algn="l" pos="2224080"/>
                <a:tab algn="l" pos="2965320"/>
                <a:tab algn="l" pos="3706920"/>
                <a:tab algn="l" pos="4448160"/>
                <a:tab algn="l" pos="5189400"/>
                <a:tab algn="l" pos="5931000"/>
                <a:tab algn="l" pos="6672240"/>
                <a:tab algn="l" pos="7413480"/>
                <a:tab algn="l" pos="8155080"/>
                <a:tab algn="l" pos="8896320"/>
                <a:tab algn="l" pos="9637560"/>
                <a:tab algn="l" pos="103791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150" name=""/>
          <p:cNvGrpSpPr/>
          <p:nvPr/>
        </p:nvGrpSpPr>
        <p:grpSpPr>
          <a:xfrm>
            <a:off x="4465800" y="2019240"/>
            <a:ext cx="2885760" cy="2709720"/>
            <a:chOff x="4465800" y="2019240"/>
            <a:chExt cx="2885760" cy="2709720"/>
          </a:xfrm>
        </p:grpSpPr>
        <p:sp>
          <p:nvSpPr>
            <p:cNvPr id="2151" name=""/>
            <p:cNvSpPr/>
            <p:nvPr/>
          </p:nvSpPr>
          <p:spPr>
            <a:xfrm>
              <a:off x="4876920" y="3684600"/>
              <a:ext cx="7920" cy="93600"/>
            </a:xfrm>
            <a:custGeom>
              <a:avLst/>
              <a:gdLst/>
              <a:ahLst/>
              <a:rect l="l" t="t" r="r" b="b"/>
              <a:pathLst>
                <a:path w="5" h="59">
                  <a:moveTo>
                    <a:pt x="5" y="0"/>
                  </a:moveTo>
                  <a:lnTo>
                    <a:pt x="5" y="16"/>
                  </a:lnTo>
                  <a:lnTo>
                    <a:pt x="0" y="43"/>
                  </a:lnTo>
                  <a:lnTo>
                    <a:pt x="0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2" name=""/>
            <p:cNvSpPr/>
            <p:nvPr/>
          </p:nvSpPr>
          <p:spPr>
            <a:xfrm>
              <a:off x="4876920" y="3778200"/>
              <a:ext cx="114120" cy="41400"/>
            </a:xfrm>
            <a:custGeom>
              <a:avLst/>
              <a:gdLst/>
              <a:ahLst/>
              <a:rect l="l" t="t" r="r" b="b"/>
              <a:pathLst>
                <a:path w="72" h="26">
                  <a:moveTo>
                    <a:pt x="0" y="0"/>
                  </a:moveTo>
                  <a:lnTo>
                    <a:pt x="5" y="5"/>
                  </a:lnTo>
                  <a:lnTo>
                    <a:pt x="25" y="10"/>
                  </a:lnTo>
                  <a:lnTo>
                    <a:pt x="51" y="21"/>
                  </a:lnTo>
                  <a:lnTo>
                    <a:pt x="72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3" name=""/>
            <p:cNvSpPr/>
            <p:nvPr/>
          </p:nvSpPr>
          <p:spPr>
            <a:xfrm>
              <a:off x="4884840" y="3684600"/>
              <a:ext cx="106200" cy="135000"/>
            </a:xfrm>
            <a:custGeom>
              <a:avLst/>
              <a:gdLst/>
              <a:ahLst/>
              <a:rect l="l" t="t" r="r" b="b"/>
              <a:pathLst>
                <a:path w="67" h="85">
                  <a:moveTo>
                    <a:pt x="67" y="85"/>
                  </a:moveTo>
                  <a:lnTo>
                    <a:pt x="62" y="75"/>
                  </a:lnTo>
                  <a:lnTo>
                    <a:pt x="51" y="64"/>
                  </a:lnTo>
                  <a:lnTo>
                    <a:pt x="36" y="43"/>
                  </a:lnTo>
                  <a:lnTo>
                    <a:pt x="20" y="22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4" name=""/>
            <p:cNvSpPr/>
            <p:nvPr/>
          </p:nvSpPr>
          <p:spPr>
            <a:xfrm>
              <a:off x="4786200" y="3643200"/>
              <a:ext cx="49320" cy="117720"/>
            </a:xfrm>
            <a:custGeom>
              <a:avLst/>
              <a:gdLst/>
              <a:ahLst/>
              <a:rect l="l" t="t" r="r" b="b"/>
              <a:pathLst>
                <a:path w="31" h="74">
                  <a:moveTo>
                    <a:pt x="31" y="0"/>
                  </a:moveTo>
                  <a:lnTo>
                    <a:pt x="26" y="5"/>
                  </a:lnTo>
                  <a:lnTo>
                    <a:pt x="20" y="11"/>
                  </a:lnTo>
                  <a:lnTo>
                    <a:pt x="10" y="26"/>
                  </a:lnTo>
                  <a:lnTo>
                    <a:pt x="5" y="48"/>
                  </a:lnTo>
                  <a:lnTo>
                    <a:pt x="0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5" name=""/>
            <p:cNvSpPr/>
            <p:nvPr/>
          </p:nvSpPr>
          <p:spPr>
            <a:xfrm>
              <a:off x="4786200" y="3760920"/>
              <a:ext cx="180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6" name=""/>
            <p:cNvSpPr/>
            <p:nvPr/>
          </p:nvSpPr>
          <p:spPr>
            <a:xfrm>
              <a:off x="4491000" y="3778200"/>
              <a:ext cx="295200" cy="150840"/>
            </a:xfrm>
            <a:custGeom>
              <a:avLst/>
              <a:gdLst/>
              <a:ahLst/>
              <a:rect l="l" t="t" r="r" b="b"/>
              <a:pathLst>
                <a:path w="186" h="95">
                  <a:moveTo>
                    <a:pt x="186" y="0"/>
                  </a:moveTo>
                  <a:lnTo>
                    <a:pt x="175" y="10"/>
                  </a:lnTo>
                  <a:lnTo>
                    <a:pt x="170" y="16"/>
                  </a:lnTo>
                  <a:lnTo>
                    <a:pt x="160" y="26"/>
                  </a:lnTo>
                  <a:lnTo>
                    <a:pt x="114" y="53"/>
                  </a:lnTo>
                  <a:lnTo>
                    <a:pt x="98" y="53"/>
                  </a:lnTo>
                  <a:lnTo>
                    <a:pt x="88" y="69"/>
                  </a:lnTo>
                  <a:lnTo>
                    <a:pt x="46" y="85"/>
                  </a:lnTo>
                  <a:lnTo>
                    <a:pt x="41" y="90"/>
                  </a:lnTo>
                  <a:lnTo>
                    <a:pt x="31" y="90"/>
                  </a:lnTo>
                  <a:lnTo>
                    <a:pt x="10" y="95"/>
                  </a:lnTo>
                  <a:lnTo>
                    <a:pt x="5" y="95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7" name=""/>
            <p:cNvSpPr/>
            <p:nvPr/>
          </p:nvSpPr>
          <p:spPr>
            <a:xfrm>
              <a:off x="4465800" y="3929040"/>
              <a:ext cx="25200" cy="1728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16" y="0"/>
                  </a:moveTo>
                  <a:lnTo>
                    <a:pt x="11" y="0"/>
                  </a:lnTo>
                  <a:lnTo>
                    <a:pt x="6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8" name=""/>
            <p:cNvSpPr/>
            <p:nvPr/>
          </p:nvSpPr>
          <p:spPr>
            <a:xfrm>
              <a:off x="4465800" y="394632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59" name=""/>
            <p:cNvSpPr/>
            <p:nvPr/>
          </p:nvSpPr>
          <p:spPr>
            <a:xfrm>
              <a:off x="4465800" y="3954600"/>
              <a:ext cx="25200" cy="792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16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0" name=""/>
            <p:cNvSpPr/>
            <p:nvPr/>
          </p:nvSpPr>
          <p:spPr>
            <a:xfrm>
              <a:off x="4491000" y="3954600"/>
              <a:ext cx="1800" cy="792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1" name=""/>
            <p:cNvSpPr/>
            <p:nvPr/>
          </p:nvSpPr>
          <p:spPr>
            <a:xfrm>
              <a:off x="4491000" y="3786120"/>
              <a:ext cx="376200" cy="168480"/>
            </a:xfrm>
            <a:custGeom>
              <a:avLst/>
              <a:gdLst/>
              <a:ahLst/>
              <a:rect l="l" t="t" r="r" b="b"/>
              <a:pathLst>
                <a:path w="237" h="106">
                  <a:moveTo>
                    <a:pt x="0" y="106"/>
                  </a:moveTo>
                  <a:lnTo>
                    <a:pt x="93" y="69"/>
                  </a:lnTo>
                  <a:lnTo>
                    <a:pt x="160" y="53"/>
                  </a:lnTo>
                  <a:lnTo>
                    <a:pt x="237" y="0"/>
                  </a:lnTo>
                  <a:lnTo>
                    <a:pt x="186" y="0"/>
                  </a:lnTo>
                  <a:lnTo>
                    <a:pt x="170" y="11"/>
                  </a:lnTo>
                  <a:lnTo>
                    <a:pt x="150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2" name=""/>
            <p:cNvSpPr/>
            <p:nvPr/>
          </p:nvSpPr>
          <p:spPr>
            <a:xfrm>
              <a:off x="4729320" y="3862440"/>
              <a:ext cx="1440" cy="1584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3" name=""/>
            <p:cNvSpPr/>
            <p:nvPr/>
          </p:nvSpPr>
          <p:spPr>
            <a:xfrm>
              <a:off x="4711680" y="3878280"/>
              <a:ext cx="17640" cy="34920"/>
            </a:xfrm>
            <a:custGeom>
              <a:avLst/>
              <a:gdLst/>
              <a:ahLst/>
              <a:rect l="l" t="t" r="r" b="b"/>
              <a:pathLst>
                <a:path w="11" h="22">
                  <a:moveTo>
                    <a:pt x="11" y="0"/>
                  </a:moveTo>
                  <a:lnTo>
                    <a:pt x="5" y="6"/>
                  </a:lnTo>
                  <a:lnTo>
                    <a:pt x="5" y="16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1880" bIns="-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4" name=""/>
            <p:cNvSpPr/>
            <p:nvPr/>
          </p:nvSpPr>
          <p:spPr>
            <a:xfrm>
              <a:off x="4672080" y="3913200"/>
              <a:ext cx="39600" cy="8424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25" y="0"/>
                  </a:moveTo>
                  <a:lnTo>
                    <a:pt x="15" y="5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5" name=""/>
            <p:cNvSpPr/>
            <p:nvPr/>
          </p:nvSpPr>
          <p:spPr>
            <a:xfrm>
              <a:off x="4867200" y="3895560"/>
              <a:ext cx="82800" cy="5904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0" y="37"/>
                  </a:moveTo>
                  <a:lnTo>
                    <a:pt x="11" y="32"/>
                  </a:lnTo>
                  <a:lnTo>
                    <a:pt x="21" y="21"/>
                  </a:lnTo>
                  <a:lnTo>
                    <a:pt x="31" y="5"/>
                  </a:lnTo>
                  <a:lnTo>
                    <a:pt x="5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2240" bIns="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6" name=""/>
            <p:cNvSpPr/>
            <p:nvPr/>
          </p:nvSpPr>
          <p:spPr>
            <a:xfrm>
              <a:off x="4950000" y="3852720"/>
              <a:ext cx="1440" cy="4284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7" name=""/>
            <p:cNvSpPr/>
            <p:nvPr/>
          </p:nvSpPr>
          <p:spPr>
            <a:xfrm>
              <a:off x="4950000" y="3852720"/>
              <a:ext cx="7920" cy="180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8" name=""/>
            <p:cNvSpPr/>
            <p:nvPr/>
          </p:nvSpPr>
          <p:spPr>
            <a:xfrm>
              <a:off x="4957920" y="3811680"/>
              <a:ext cx="25200" cy="41040"/>
            </a:xfrm>
            <a:custGeom>
              <a:avLst/>
              <a:gdLst/>
              <a:ahLst/>
              <a:rect l="l" t="t" r="r" b="b"/>
              <a:pathLst>
                <a:path w="16" h="26">
                  <a:moveTo>
                    <a:pt x="0" y="26"/>
                  </a:moveTo>
                  <a:lnTo>
                    <a:pt x="5" y="21"/>
                  </a:lnTo>
                  <a:lnTo>
                    <a:pt x="11" y="5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69" name=""/>
            <p:cNvSpPr/>
            <p:nvPr/>
          </p:nvSpPr>
          <p:spPr>
            <a:xfrm>
              <a:off x="4983120" y="3753000"/>
              <a:ext cx="73080" cy="5868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37"/>
                  </a:moveTo>
                  <a:lnTo>
                    <a:pt x="15" y="32"/>
                  </a:lnTo>
                  <a:lnTo>
                    <a:pt x="15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20" y="26"/>
                  </a:lnTo>
                  <a:lnTo>
                    <a:pt x="36" y="0"/>
                  </a:lnTo>
                  <a:lnTo>
                    <a:pt x="4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0" name=""/>
            <p:cNvSpPr/>
            <p:nvPr/>
          </p:nvSpPr>
          <p:spPr>
            <a:xfrm>
              <a:off x="5056200" y="3753000"/>
              <a:ext cx="15840" cy="1584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1" name=""/>
            <p:cNvSpPr/>
            <p:nvPr/>
          </p:nvSpPr>
          <p:spPr>
            <a:xfrm>
              <a:off x="5072040" y="3744720"/>
              <a:ext cx="17640" cy="24120"/>
            </a:xfrm>
            <a:custGeom>
              <a:avLst/>
              <a:gdLst/>
              <a:ahLst/>
              <a:rect l="l" t="t" r="r" b="b"/>
              <a:pathLst>
                <a:path w="11" h="15">
                  <a:moveTo>
                    <a:pt x="0" y="15"/>
                  </a:moveTo>
                  <a:lnTo>
                    <a:pt x="6" y="10"/>
                  </a:lnTo>
                  <a:lnTo>
                    <a:pt x="11" y="5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2" name=""/>
            <p:cNvSpPr/>
            <p:nvPr/>
          </p:nvSpPr>
          <p:spPr>
            <a:xfrm>
              <a:off x="5089680" y="3684600"/>
              <a:ext cx="48960" cy="6012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0" y="38"/>
                  </a:moveTo>
                  <a:lnTo>
                    <a:pt x="10" y="38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3" name=""/>
            <p:cNvSpPr/>
            <p:nvPr/>
          </p:nvSpPr>
          <p:spPr>
            <a:xfrm>
              <a:off x="5138640" y="3684600"/>
              <a:ext cx="98640" cy="144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15" y="0"/>
                  </a:lnTo>
                  <a:lnTo>
                    <a:pt x="41" y="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4" name=""/>
            <p:cNvSpPr/>
            <p:nvPr/>
          </p:nvSpPr>
          <p:spPr>
            <a:xfrm>
              <a:off x="5237280" y="3684600"/>
              <a:ext cx="31680" cy="2520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0" y="0"/>
                  </a:moveTo>
                  <a:lnTo>
                    <a:pt x="0" y="6"/>
                  </a:lnTo>
                  <a:lnTo>
                    <a:pt x="5" y="11"/>
                  </a:lnTo>
                  <a:lnTo>
                    <a:pt x="2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5" name=""/>
            <p:cNvSpPr/>
            <p:nvPr/>
          </p:nvSpPr>
          <p:spPr>
            <a:xfrm>
              <a:off x="5268960" y="3709800"/>
              <a:ext cx="17280" cy="5112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6" y="11"/>
                  </a:lnTo>
                  <a:lnTo>
                    <a:pt x="11" y="27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6" name=""/>
            <p:cNvSpPr/>
            <p:nvPr/>
          </p:nvSpPr>
          <p:spPr>
            <a:xfrm>
              <a:off x="4991040" y="3744720"/>
              <a:ext cx="295200" cy="84240"/>
            </a:xfrm>
            <a:custGeom>
              <a:avLst/>
              <a:gdLst/>
              <a:ahLst/>
              <a:rect l="l" t="t" r="r" b="b"/>
              <a:pathLst>
                <a:path w="186" h="53">
                  <a:moveTo>
                    <a:pt x="186" y="10"/>
                  </a:moveTo>
                  <a:lnTo>
                    <a:pt x="113" y="5"/>
                  </a:lnTo>
                  <a:lnTo>
                    <a:pt x="103" y="5"/>
                  </a:lnTo>
                  <a:lnTo>
                    <a:pt x="98" y="5"/>
                  </a:lnTo>
                  <a:lnTo>
                    <a:pt x="98" y="15"/>
                  </a:lnTo>
                  <a:lnTo>
                    <a:pt x="88" y="10"/>
                  </a:lnTo>
                  <a:lnTo>
                    <a:pt x="82" y="10"/>
                  </a:lnTo>
                  <a:lnTo>
                    <a:pt x="77" y="0"/>
                  </a:lnTo>
                  <a:lnTo>
                    <a:pt x="62" y="5"/>
                  </a:lnTo>
                  <a:lnTo>
                    <a:pt x="57" y="15"/>
                  </a:lnTo>
                  <a:lnTo>
                    <a:pt x="51" y="21"/>
                  </a:lnTo>
                  <a:lnTo>
                    <a:pt x="51" y="47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21" y="53"/>
                  </a:lnTo>
                  <a:lnTo>
                    <a:pt x="0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7" name=""/>
            <p:cNvSpPr/>
            <p:nvPr/>
          </p:nvSpPr>
          <p:spPr>
            <a:xfrm>
              <a:off x="5056200" y="3819600"/>
              <a:ext cx="7920" cy="3312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8" name=""/>
            <p:cNvSpPr/>
            <p:nvPr/>
          </p:nvSpPr>
          <p:spPr>
            <a:xfrm>
              <a:off x="5056200" y="3852720"/>
              <a:ext cx="1440" cy="972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79" name=""/>
            <p:cNvSpPr/>
            <p:nvPr/>
          </p:nvSpPr>
          <p:spPr>
            <a:xfrm>
              <a:off x="5024520" y="3862440"/>
              <a:ext cx="31680" cy="201600"/>
            </a:xfrm>
            <a:custGeom>
              <a:avLst/>
              <a:gdLst/>
              <a:ahLst/>
              <a:rect l="l" t="t" r="r" b="b"/>
              <a:pathLst>
                <a:path w="20" h="127">
                  <a:moveTo>
                    <a:pt x="20" y="0"/>
                  </a:moveTo>
                  <a:lnTo>
                    <a:pt x="15" y="42"/>
                  </a:lnTo>
                  <a:lnTo>
                    <a:pt x="20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0" name=""/>
            <p:cNvSpPr/>
            <p:nvPr/>
          </p:nvSpPr>
          <p:spPr>
            <a:xfrm>
              <a:off x="4957920" y="4064040"/>
              <a:ext cx="66600" cy="17280"/>
            </a:xfrm>
            <a:custGeom>
              <a:avLst/>
              <a:gdLst/>
              <a:ahLst/>
              <a:rect l="l" t="t" r="r" b="b"/>
              <a:pathLst>
                <a:path w="42" h="11">
                  <a:moveTo>
                    <a:pt x="42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1" name=""/>
            <p:cNvSpPr/>
            <p:nvPr/>
          </p:nvSpPr>
          <p:spPr>
            <a:xfrm>
              <a:off x="4843440" y="4071960"/>
              <a:ext cx="181080" cy="185760"/>
            </a:xfrm>
            <a:custGeom>
              <a:avLst/>
              <a:gdLst/>
              <a:ahLst/>
              <a:rect l="l" t="t" r="r" b="b"/>
              <a:pathLst>
                <a:path w="114" h="117">
                  <a:moveTo>
                    <a:pt x="108" y="0"/>
                  </a:moveTo>
                  <a:lnTo>
                    <a:pt x="114" y="37"/>
                  </a:lnTo>
                  <a:lnTo>
                    <a:pt x="114" y="69"/>
                  </a:lnTo>
                  <a:lnTo>
                    <a:pt x="88" y="74"/>
                  </a:lnTo>
                  <a:lnTo>
                    <a:pt x="88" y="80"/>
                  </a:lnTo>
                  <a:lnTo>
                    <a:pt x="52" y="117"/>
                  </a:lnTo>
                  <a:lnTo>
                    <a:pt x="41" y="117"/>
                  </a:lnTo>
                  <a:lnTo>
                    <a:pt x="5" y="106"/>
                  </a:lnTo>
                  <a:lnTo>
                    <a:pt x="0" y="10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2" name=""/>
            <p:cNvSpPr/>
            <p:nvPr/>
          </p:nvSpPr>
          <p:spPr>
            <a:xfrm>
              <a:off x="4884840" y="4206960"/>
              <a:ext cx="269640" cy="142920"/>
            </a:xfrm>
            <a:custGeom>
              <a:avLst/>
              <a:gdLst/>
              <a:ahLst/>
              <a:rect l="l" t="t" r="r" b="b"/>
              <a:pathLst>
                <a:path w="170" h="90">
                  <a:moveTo>
                    <a:pt x="57" y="0"/>
                  </a:moveTo>
                  <a:lnTo>
                    <a:pt x="72" y="0"/>
                  </a:lnTo>
                  <a:lnTo>
                    <a:pt x="139" y="0"/>
                  </a:lnTo>
                  <a:lnTo>
                    <a:pt x="165" y="27"/>
                  </a:lnTo>
                  <a:lnTo>
                    <a:pt x="160" y="42"/>
                  </a:lnTo>
                  <a:lnTo>
                    <a:pt x="170" y="42"/>
                  </a:lnTo>
                  <a:lnTo>
                    <a:pt x="160" y="90"/>
                  </a:lnTo>
                  <a:lnTo>
                    <a:pt x="103" y="90"/>
                  </a:lnTo>
                  <a:lnTo>
                    <a:pt x="41" y="58"/>
                  </a:lnTo>
                  <a:lnTo>
                    <a:pt x="20" y="48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3" name=""/>
            <p:cNvSpPr/>
            <p:nvPr/>
          </p:nvSpPr>
          <p:spPr>
            <a:xfrm>
              <a:off x="5146560" y="3693960"/>
              <a:ext cx="7920" cy="5076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0" y="10"/>
                  </a:lnTo>
                  <a:lnTo>
                    <a:pt x="0" y="26"/>
                  </a:lnTo>
                  <a:lnTo>
                    <a:pt x="5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4" name=""/>
            <p:cNvSpPr/>
            <p:nvPr/>
          </p:nvSpPr>
          <p:spPr>
            <a:xfrm>
              <a:off x="5146560" y="3744720"/>
              <a:ext cx="15840" cy="49320"/>
            </a:xfrm>
            <a:custGeom>
              <a:avLst/>
              <a:gdLst/>
              <a:ahLst/>
              <a:rect l="l" t="t" r="r" b="b"/>
              <a:pathLst>
                <a:path w="10" h="31">
                  <a:moveTo>
                    <a:pt x="5" y="0"/>
                  </a:moveTo>
                  <a:lnTo>
                    <a:pt x="0" y="21"/>
                  </a:lnTo>
                  <a:lnTo>
                    <a:pt x="10" y="3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5" name=""/>
            <p:cNvSpPr/>
            <p:nvPr/>
          </p:nvSpPr>
          <p:spPr>
            <a:xfrm>
              <a:off x="5162400" y="3794040"/>
              <a:ext cx="66960" cy="2556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11" y="6"/>
                  </a:lnTo>
                  <a:lnTo>
                    <a:pt x="31" y="11"/>
                  </a:lnTo>
                  <a:lnTo>
                    <a:pt x="42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6" name=""/>
            <p:cNvSpPr/>
            <p:nvPr/>
          </p:nvSpPr>
          <p:spPr>
            <a:xfrm>
              <a:off x="5229360" y="3819600"/>
              <a:ext cx="39600" cy="17280"/>
            </a:xfrm>
            <a:custGeom>
              <a:avLst/>
              <a:gdLst/>
              <a:ahLst/>
              <a:rect l="l" t="t" r="r" b="b"/>
              <a:pathLst>
                <a:path w="25" h="11">
                  <a:moveTo>
                    <a:pt x="0" y="0"/>
                  </a:moveTo>
                  <a:lnTo>
                    <a:pt x="10" y="0"/>
                  </a:lnTo>
                  <a:lnTo>
                    <a:pt x="20" y="11"/>
                  </a:lnTo>
                  <a:lnTo>
                    <a:pt x="2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7" name=""/>
            <p:cNvSpPr/>
            <p:nvPr/>
          </p:nvSpPr>
          <p:spPr>
            <a:xfrm>
              <a:off x="5268960" y="3836880"/>
              <a:ext cx="66600" cy="255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8" name=""/>
            <p:cNvSpPr/>
            <p:nvPr/>
          </p:nvSpPr>
          <p:spPr>
            <a:xfrm>
              <a:off x="5211720" y="3744720"/>
              <a:ext cx="165240" cy="395280"/>
            </a:xfrm>
            <a:custGeom>
              <a:avLst/>
              <a:gdLst/>
              <a:ahLst/>
              <a:rect l="l" t="t" r="r" b="b"/>
              <a:pathLst>
                <a:path w="104" h="249">
                  <a:moveTo>
                    <a:pt x="5" y="249"/>
                  </a:moveTo>
                  <a:lnTo>
                    <a:pt x="0" y="238"/>
                  </a:lnTo>
                  <a:lnTo>
                    <a:pt x="21" y="217"/>
                  </a:lnTo>
                  <a:lnTo>
                    <a:pt x="104" y="63"/>
                  </a:lnTo>
                  <a:lnTo>
                    <a:pt x="78" y="42"/>
                  </a:lnTo>
                  <a:lnTo>
                    <a:pt x="78" y="5"/>
                  </a:lnTo>
                  <a:lnTo>
                    <a:pt x="8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89" name=""/>
            <p:cNvSpPr/>
            <p:nvPr/>
          </p:nvSpPr>
          <p:spPr>
            <a:xfrm>
              <a:off x="5335560" y="3709800"/>
              <a:ext cx="228600" cy="109800"/>
            </a:xfrm>
            <a:custGeom>
              <a:avLst/>
              <a:gdLst/>
              <a:ahLst/>
              <a:rect l="l" t="t" r="r" b="b"/>
              <a:pathLst>
                <a:path w="144" h="69">
                  <a:moveTo>
                    <a:pt x="0" y="32"/>
                  </a:moveTo>
                  <a:lnTo>
                    <a:pt x="20" y="22"/>
                  </a:lnTo>
                  <a:lnTo>
                    <a:pt x="20" y="43"/>
                  </a:lnTo>
                  <a:lnTo>
                    <a:pt x="36" y="43"/>
                  </a:lnTo>
                  <a:lnTo>
                    <a:pt x="51" y="69"/>
                  </a:lnTo>
                  <a:lnTo>
                    <a:pt x="108" y="6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0" name=""/>
            <p:cNvSpPr/>
            <p:nvPr/>
          </p:nvSpPr>
          <p:spPr>
            <a:xfrm>
              <a:off x="5416560" y="3819600"/>
              <a:ext cx="66600" cy="126720"/>
            </a:xfrm>
            <a:custGeom>
              <a:avLst/>
              <a:gdLst/>
              <a:ahLst/>
              <a:rect l="l" t="t" r="r" b="b"/>
              <a:pathLst>
                <a:path w="42" h="80">
                  <a:moveTo>
                    <a:pt x="0" y="0"/>
                  </a:moveTo>
                  <a:lnTo>
                    <a:pt x="0" y="16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42" y="43"/>
                  </a:lnTo>
                  <a:lnTo>
                    <a:pt x="36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1" name=""/>
            <p:cNvSpPr/>
            <p:nvPr/>
          </p:nvSpPr>
          <p:spPr>
            <a:xfrm>
              <a:off x="5335560" y="3803760"/>
              <a:ext cx="81000" cy="4104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51" y="26"/>
                  </a:moveTo>
                  <a:lnTo>
                    <a:pt x="36" y="21"/>
                  </a:lnTo>
                  <a:lnTo>
                    <a:pt x="31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2" name=""/>
            <p:cNvSpPr/>
            <p:nvPr/>
          </p:nvSpPr>
          <p:spPr>
            <a:xfrm>
              <a:off x="5121360" y="3778200"/>
              <a:ext cx="156960" cy="461880"/>
            </a:xfrm>
            <a:custGeom>
              <a:avLst/>
              <a:gdLst/>
              <a:ahLst/>
              <a:rect l="l" t="t" r="r" b="b"/>
              <a:pathLst>
                <a:path w="99" h="291">
                  <a:moveTo>
                    <a:pt x="16" y="0"/>
                  </a:moveTo>
                  <a:lnTo>
                    <a:pt x="0" y="47"/>
                  </a:lnTo>
                  <a:lnTo>
                    <a:pt x="26" y="90"/>
                  </a:lnTo>
                  <a:lnTo>
                    <a:pt x="21" y="111"/>
                  </a:lnTo>
                  <a:lnTo>
                    <a:pt x="21" y="132"/>
                  </a:lnTo>
                  <a:lnTo>
                    <a:pt x="21" y="143"/>
                  </a:lnTo>
                  <a:lnTo>
                    <a:pt x="88" y="291"/>
                  </a:lnTo>
                  <a:lnTo>
                    <a:pt x="88" y="270"/>
                  </a:lnTo>
                  <a:lnTo>
                    <a:pt x="99" y="27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3" name=""/>
            <p:cNvSpPr/>
            <p:nvPr/>
          </p:nvSpPr>
          <p:spPr>
            <a:xfrm flipV="1">
              <a:off x="5162400" y="3913200"/>
              <a:ext cx="9072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4" name=""/>
            <p:cNvSpPr/>
            <p:nvPr/>
          </p:nvSpPr>
          <p:spPr>
            <a:xfrm>
              <a:off x="5253120" y="3913200"/>
              <a:ext cx="48960" cy="792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0" y="0"/>
                  </a:moveTo>
                  <a:lnTo>
                    <a:pt x="5" y="5"/>
                  </a:lnTo>
                  <a:lnTo>
                    <a:pt x="16" y="5"/>
                  </a:lnTo>
                  <a:lnTo>
                    <a:pt x="31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5" name=""/>
            <p:cNvSpPr/>
            <p:nvPr/>
          </p:nvSpPr>
          <p:spPr>
            <a:xfrm>
              <a:off x="5302080" y="3870360"/>
              <a:ext cx="33480" cy="5076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32"/>
                  </a:moveTo>
                  <a:lnTo>
                    <a:pt x="10" y="27"/>
                  </a:lnTo>
                  <a:lnTo>
                    <a:pt x="16" y="16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6" name=""/>
            <p:cNvSpPr/>
            <p:nvPr/>
          </p:nvSpPr>
          <p:spPr>
            <a:xfrm>
              <a:off x="5253120" y="3844800"/>
              <a:ext cx="82440" cy="25560"/>
            </a:xfrm>
            <a:custGeom>
              <a:avLst/>
              <a:gdLst/>
              <a:ahLst/>
              <a:rect l="l" t="t" r="r" b="b"/>
              <a:pathLst>
                <a:path w="52" h="16">
                  <a:moveTo>
                    <a:pt x="52" y="16"/>
                  </a:moveTo>
                  <a:lnTo>
                    <a:pt x="41" y="16"/>
                  </a:lnTo>
                  <a:lnTo>
                    <a:pt x="16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7" name=""/>
            <p:cNvSpPr/>
            <p:nvPr/>
          </p:nvSpPr>
          <p:spPr>
            <a:xfrm>
              <a:off x="5121360" y="3836880"/>
              <a:ext cx="131760" cy="15840"/>
            </a:xfrm>
            <a:custGeom>
              <a:avLst/>
              <a:gdLst/>
              <a:ahLst/>
              <a:rect l="l" t="t" r="r" b="b"/>
              <a:pathLst>
                <a:path w="83" h="10">
                  <a:moveTo>
                    <a:pt x="83" y="5"/>
                  </a:moveTo>
                  <a:lnTo>
                    <a:pt x="57" y="10"/>
                  </a:lnTo>
                  <a:lnTo>
                    <a:pt x="52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8" name=""/>
            <p:cNvSpPr/>
            <p:nvPr/>
          </p:nvSpPr>
          <p:spPr>
            <a:xfrm>
              <a:off x="5056200" y="3878280"/>
              <a:ext cx="90360" cy="68040"/>
            </a:xfrm>
            <a:custGeom>
              <a:avLst/>
              <a:gdLst/>
              <a:ahLst/>
              <a:rect l="l" t="t" r="r" b="b"/>
              <a:pathLst>
                <a:path w="57" h="43">
                  <a:moveTo>
                    <a:pt x="57" y="43"/>
                  </a:moveTo>
                  <a:lnTo>
                    <a:pt x="47" y="4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1240" bIns="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199" name=""/>
            <p:cNvSpPr/>
            <p:nvPr/>
          </p:nvSpPr>
          <p:spPr>
            <a:xfrm>
              <a:off x="4950000" y="3878280"/>
              <a:ext cx="106200" cy="936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2" y="0"/>
                  </a:lnTo>
                  <a:lnTo>
                    <a:pt x="26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0" name=""/>
            <p:cNvSpPr/>
            <p:nvPr/>
          </p:nvSpPr>
          <p:spPr>
            <a:xfrm>
              <a:off x="5056200" y="4005360"/>
              <a:ext cx="98280" cy="66600"/>
            </a:xfrm>
            <a:custGeom>
              <a:avLst/>
              <a:gdLst/>
              <a:ahLst/>
              <a:rect l="l" t="t" r="r" b="b"/>
              <a:pathLst>
                <a:path w="62" h="42">
                  <a:moveTo>
                    <a:pt x="0" y="0"/>
                  </a:moveTo>
                  <a:lnTo>
                    <a:pt x="62" y="0"/>
                  </a:lnTo>
                  <a:lnTo>
                    <a:pt x="47" y="26"/>
                  </a:lnTo>
                  <a:lnTo>
                    <a:pt x="41" y="16"/>
                  </a:lnTo>
                  <a:lnTo>
                    <a:pt x="2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1" name=""/>
            <p:cNvSpPr/>
            <p:nvPr/>
          </p:nvSpPr>
          <p:spPr>
            <a:xfrm>
              <a:off x="5130720" y="4046400"/>
              <a:ext cx="179640" cy="142920"/>
            </a:xfrm>
            <a:custGeom>
              <a:avLst/>
              <a:gdLst/>
              <a:ahLst/>
              <a:rect l="l" t="t" r="r" b="b"/>
              <a:pathLst>
                <a:path w="113" h="90">
                  <a:moveTo>
                    <a:pt x="0" y="0"/>
                  </a:moveTo>
                  <a:lnTo>
                    <a:pt x="25" y="37"/>
                  </a:lnTo>
                  <a:lnTo>
                    <a:pt x="46" y="27"/>
                  </a:lnTo>
                  <a:lnTo>
                    <a:pt x="98" y="69"/>
                  </a:lnTo>
                  <a:lnTo>
                    <a:pt x="113" y="75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2" name=""/>
            <p:cNvSpPr/>
            <p:nvPr/>
          </p:nvSpPr>
          <p:spPr>
            <a:xfrm>
              <a:off x="5229360" y="4181400"/>
              <a:ext cx="122040" cy="25560"/>
            </a:xfrm>
            <a:custGeom>
              <a:avLst/>
              <a:gdLst/>
              <a:ahLst/>
              <a:rect l="l" t="t" r="r" b="b"/>
              <a:pathLst>
                <a:path w="77" h="16">
                  <a:moveTo>
                    <a:pt x="77" y="16"/>
                  </a:moveTo>
                  <a:lnTo>
                    <a:pt x="62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3" name=""/>
            <p:cNvSpPr/>
            <p:nvPr/>
          </p:nvSpPr>
          <p:spPr>
            <a:xfrm>
              <a:off x="5286240" y="4214880"/>
              <a:ext cx="1800" cy="93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4" name=""/>
            <p:cNvSpPr/>
            <p:nvPr/>
          </p:nvSpPr>
          <p:spPr>
            <a:xfrm>
              <a:off x="5268960" y="4224240"/>
              <a:ext cx="1728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5" name=""/>
            <p:cNvSpPr/>
            <p:nvPr/>
          </p:nvSpPr>
          <p:spPr>
            <a:xfrm>
              <a:off x="5335560" y="4097160"/>
              <a:ext cx="88920" cy="5112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0"/>
                  </a:moveTo>
                  <a:lnTo>
                    <a:pt x="20" y="11"/>
                  </a:lnTo>
                  <a:lnTo>
                    <a:pt x="56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6" name=""/>
            <p:cNvSpPr/>
            <p:nvPr/>
          </p:nvSpPr>
          <p:spPr>
            <a:xfrm>
              <a:off x="5424480" y="4148280"/>
              <a:ext cx="17640" cy="5076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0" y="11"/>
                  </a:lnTo>
                  <a:lnTo>
                    <a:pt x="0" y="21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7" name=""/>
            <p:cNvSpPr/>
            <p:nvPr/>
          </p:nvSpPr>
          <p:spPr>
            <a:xfrm>
              <a:off x="5442120" y="4173480"/>
              <a:ext cx="23760" cy="2556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0" y="1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8" name=""/>
            <p:cNvSpPr/>
            <p:nvPr/>
          </p:nvSpPr>
          <p:spPr>
            <a:xfrm>
              <a:off x="5465880" y="4130640"/>
              <a:ext cx="66600" cy="50760"/>
            </a:xfrm>
            <a:custGeom>
              <a:avLst/>
              <a:gdLst/>
              <a:ahLst/>
              <a:rect l="l" t="t" r="r" b="b"/>
              <a:pathLst>
                <a:path w="42" h="32">
                  <a:moveTo>
                    <a:pt x="0" y="27"/>
                  </a:moveTo>
                  <a:lnTo>
                    <a:pt x="16" y="32"/>
                  </a:lnTo>
                  <a:lnTo>
                    <a:pt x="42" y="32"/>
                  </a:lnTo>
                  <a:lnTo>
                    <a:pt x="42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09" name=""/>
            <p:cNvSpPr/>
            <p:nvPr/>
          </p:nvSpPr>
          <p:spPr>
            <a:xfrm>
              <a:off x="4827600" y="4282920"/>
              <a:ext cx="88920" cy="74880"/>
            </a:xfrm>
            <a:custGeom>
              <a:avLst/>
              <a:gdLst/>
              <a:ahLst/>
              <a:rect l="l" t="t" r="r" b="b"/>
              <a:pathLst>
                <a:path w="56" h="47">
                  <a:moveTo>
                    <a:pt x="51" y="0"/>
                  </a:moveTo>
                  <a:lnTo>
                    <a:pt x="56" y="10"/>
                  </a:lnTo>
                  <a:lnTo>
                    <a:pt x="0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0" name=""/>
            <p:cNvSpPr/>
            <p:nvPr/>
          </p:nvSpPr>
          <p:spPr>
            <a:xfrm>
              <a:off x="4884840" y="4324320"/>
              <a:ext cx="155520" cy="404640"/>
            </a:xfrm>
            <a:custGeom>
              <a:avLst/>
              <a:gdLst/>
              <a:ahLst/>
              <a:rect l="l" t="t" r="r" b="b"/>
              <a:pathLst>
                <a:path w="98" h="255">
                  <a:moveTo>
                    <a:pt x="0" y="0"/>
                  </a:moveTo>
                  <a:lnTo>
                    <a:pt x="46" y="64"/>
                  </a:lnTo>
                  <a:lnTo>
                    <a:pt x="51" y="85"/>
                  </a:lnTo>
                  <a:lnTo>
                    <a:pt x="72" y="117"/>
                  </a:lnTo>
                  <a:lnTo>
                    <a:pt x="72" y="127"/>
                  </a:lnTo>
                  <a:lnTo>
                    <a:pt x="67" y="143"/>
                  </a:lnTo>
                  <a:lnTo>
                    <a:pt x="82" y="218"/>
                  </a:lnTo>
                  <a:lnTo>
                    <a:pt x="93" y="218"/>
                  </a:lnTo>
                  <a:lnTo>
                    <a:pt x="98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1" name=""/>
            <p:cNvSpPr/>
            <p:nvPr/>
          </p:nvSpPr>
          <p:spPr>
            <a:xfrm>
              <a:off x="4950000" y="4400640"/>
              <a:ext cx="114120" cy="285480"/>
            </a:xfrm>
            <a:custGeom>
              <a:avLst/>
              <a:gdLst/>
              <a:ahLst/>
              <a:rect l="l" t="t" r="r" b="b"/>
              <a:pathLst>
                <a:path w="72" h="180">
                  <a:moveTo>
                    <a:pt x="5" y="180"/>
                  </a:moveTo>
                  <a:lnTo>
                    <a:pt x="0" y="117"/>
                  </a:lnTo>
                  <a:lnTo>
                    <a:pt x="0" y="101"/>
                  </a:lnTo>
                  <a:lnTo>
                    <a:pt x="10" y="85"/>
                  </a:lnTo>
                  <a:lnTo>
                    <a:pt x="10" y="64"/>
                  </a:lnTo>
                  <a:lnTo>
                    <a:pt x="31" y="69"/>
                  </a:lnTo>
                  <a:lnTo>
                    <a:pt x="41" y="32"/>
                  </a:lnTo>
                  <a:lnTo>
                    <a:pt x="47" y="2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2" name=""/>
            <p:cNvSpPr/>
            <p:nvPr/>
          </p:nvSpPr>
          <p:spPr>
            <a:xfrm>
              <a:off x="5064120" y="4367160"/>
              <a:ext cx="41400" cy="3348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21"/>
                  </a:moveTo>
                  <a:lnTo>
                    <a:pt x="0" y="16"/>
                  </a:lnTo>
                  <a:lnTo>
                    <a:pt x="5" y="1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3" name=""/>
            <p:cNvSpPr/>
            <p:nvPr/>
          </p:nvSpPr>
          <p:spPr>
            <a:xfrm>
              <a:off x="5105520" y="4349880"/>
              <a:ext cx="41040" cy="172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4" name=""/>
            <p:cNvSpPr/>
            <p:nvPr/>
          </p:nvSpPr>
          <p:spPr>
            <a:xfrm>
              <a:off x="5146560" y="4240080"/>
              <a:ext cx="147600" cy="127080"/>
            </a:xfrm>
            <a:custGeom>
              <a:avLst/>
              <a:gdLst/>
              <a:ahLst/>
              <a:rect l="l" t="t" r="r" b="b"/>
              <a:pathLst>
                <a:path w="93" h="80">
                  <a:moveTo>
                    <a:pt x="0" y="69"/>
                  </a:moveTo>
                  <a:lnTo>
                    <a:pt x="10" y="69"/>
                  </a:lnTo>
                  <a:lnTo>
                    <a:pt x="21" y="80"/>
                  </a:lnTo>
                  <a:lnTo>
                    <a:pt x="31" y="80"/>
                  </a:lnTo>
                  <a:lnTo>
                    <a:pt x="67" y="37"/>
                  </a:lnTo>
                  <a:lnTo>
                    <a:pt x="83" y="32"/>
                  </a:lnTo>
                  <a:lnTo>
                    <a:pt x="83" y="37"/>
                  </a:lnTo>
                  <a:lnTo>
                    <a:pt x="93" y="37"/>
                  </a:lnTo>
                  <a:lnTo>
                    <a:pt x="93" y="27"/>
                  </a:lnTo>
                  <a:lnTo>
                    <a:pt x="88" y="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5" name=""/>
            <p:cNvSpPr/>
            <p:nvPr/>
          </p:nvSpPr>
          <p:spPr>
            <a:xfrm flipV="1">
              <a:off x="4991040" y="4417920"/>
              <a:ext cx="7920" cy="842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6" name=""/>
            <p:cNvSpPr/>
            <p:nvPr/>
          </p:nvSpPr>
          <p:spPr>
            <a:xfrm>
              <a:off x="4998960" y="4392720"/>
              <a:ext cx="15840" cy="2520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1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7" name=""/>
            <p:cNvSpPr/>
            <p:nvPr/>
          </p:nvSpPr>
          <p:spPr>
            <a:xfrm>
              <a:off x="4908600" y="2422440"/>
              <a:ext cx="303120" cy="211320"/>
            </a:xfrm>
            <a:custGeom>
              <a:avLst/>
              <a:gdLst/>
              <a:ahLst/>
              <a:rect l="l" t="t" r="r" b="b"/>
              <a:pathLst>
                <a:path w="191" h="133">
                  <a:moveTo>
                    <a:pt x="0" y="0"/>
                  </a:moveTo>
                  <a:lnTo>
                    <a:pt x="73" y="128"/>
                  </a:lnTo>
                  <a:lnTo>
                    <a:pt x="83" y="133"/>
                  </a:lnTo>
                  <a:lnTo>
                    <a:pt x="83" y="64"/>
                  </a:lnTo>
                  <a:lnTo>
                    <a:pt x="114" y="27"/>
                  </a:lnTo>
                  <a:lnTo>
                    <a:pt x="134" y="11"/>
                  </a:lnTo>
                  <a:lnTo>
                    <a:pt x="191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8" name=""/>
            <p:cNvSpPr/>
            <p:nvPr/>
          </p:nvSpPr>
          <p:spPr>
            <a:xfrm>
              <a:off x="5040360" y="2473200"/>
              <a:ext cx="925560" cy="84240"/>
            </a:xfrm>
            <a:custGeom>
              <a:avLst/>
              <a:gdLst/>
              <a:ahLst/>
              <a:rect l="l" t="t" r="r" b="b"/>
              <a:pathLst>
                <a:path w="583" h="53">
                  <a:moveTo>
                    <a:pt x="0" y="32"/>
                  </a:moveTo>
                  <a:lnTo>
                    <a:pt x="26" y="27"/>
                  </a:lnTo>
                  <a:lnTo>
                    <a:pt x="46" y="0"/>
                  </a:lnTo>
                  <a:lnTo>
                    <a:pt x="175" y="11"/>
                  </a:lnTo>
                  <a:lnTo>
                    <a:pt x="175" y="32"/>
                  </a:lnTo>
                  <a:lnTo>
                    <a:pt x="191" y="37"/>
                  </a:lnTo>
                  <a:lnTo>
                    <a:pt x="191" y="53"/>
                  </a:lnTo>
                  <a:lnTo>
                    <a:pt x="330" y="43"/>
                  </a:lnTo>
                  <a:lnTo>
                    <a:pt x="423" y="43"/>
                  </a:lnTo>
                  <a:lnTo>
                    <a:pt x="480" y="32"/>
                  </a:lnTo>
                  <a:lnTo>
                    <a:pt x="485" y="21"/>
                  </a:lnTo>
                  <a:lnTo>
                    <a:pt x="537" y="16"/>
                  </a:lnTo>
                  <a:lnTo>
                    <a:pt x="58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19" name=""/>
            <p:cNvSpPr/>
            <p:nvPr/>
          </p:nvSpPr>
          <p:spPr>
            <a:xfrm>
              <a:off x="6572160" y="2751120"/>
              <a:ext cx="41400" cy="172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0"/>
                  </a:moveTo>
                  <a:lnTo>
                    <a:pt x="21" y="11"/>
                  </a:lnTo>
                  <a:lnTo>
                    <a:pt x="11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0" name=""/>
            <p:cNvSpPr/>
            <p:nvPr/>
          </p:nvSpPr>
          <p:spPr>
            <a:xfrm>
              <a:off x="6048360" y="2751120"/>
              <a:ext cx="41400" cy="127080"/>
            </a:xfrm>
            <a:custGeom>
              <a:avLst/>
              <a:gdLst/>
              <a:ahLst/>
              <a:rect l="l" t="t" r="r" b="b"/>
              <a:pathLst>
                <a:path w="26" h="80">
                  <a:moveTo>
                    <a:pt x="0" y="43"/>
                  </a:moveTo>
                  <a:lnTo>
                    <a:pt x="5" y="48"/>
                  </a:lnTo>
                  <a:lnTo>
                    <a:pt x="20" y="80"/>
                  </a:lnTo>
                  <a:lnTo>
                    <a:pt x="15" y="43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1" name=""/>
            <p:cNvSpPr/>
            <p:nvPr/>
          </p:nvSpPr>
          <p:spPr>
            <a:xfrm>
              <a:off x="6211800" y="2743200"/>
              <a:ext cx="74880" cy="100080"/>
            </a:xfrm>
            <a:custGeom>
              <a:avLst/>
              <a:gdLst/>
              <a:ahLst/>
              <a:rect l="l" t="t" r="r" b="b"/>
              <a:pathLst>
                <a:path w="47" h="63">
                  <a:moveTo>
                    <a:pt x="47" y="26"/>
                  </a:moveTo>
                  <a:lnTo>
                    <a:pt x="47" y="37"/>
                  </a:lnTo>
                  <a:lnTo>
                    <a:pt x="21" y="53"/>
                  </a:lnTo>
                  <a:lnTo>
                    <a:pt x="10" y="63"/>
                  </a:lnTo>
                  <a:lnTo>
                    <a:pt x="5" y="48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2" name=""/>
            <p:cNvSpPr/>
            <p:nvPr/>
          </p:nvSpPr>
          <p:spPr>
            <a:xfrm>
              <a:off x="6245280" y="2759040"/>
              <a:ext cx="196920" cy="101520"/>
            </a:xfrm>
            <a:custGeom>
              <a:avLst/>
              <a:gdLst/>
              <a:ahLst/>
              <a:rect l="l" t="t" r="r" b="b"/>
              <a:pathLst>
                <a:path w="124" h="64">
                  <a:moveTo>
                    <a:pt x="15" y="11"/>
                  </a:moveTo>
                  <a:lnTo>
                    <a:pt x="26" y="22"/>
                  </a:lnTo>
                  <a:lnTo>
                    <a:pt x="31" y="16"/>
                  </a:lnTo>
                  <a:lnTo>
                    <a:pt x="36" y="6"/>
                  </a:lnTo>
                  <a:lnTo>
                    <a:pt x="62" y="0"/>
                  </a:lnTo>
                  <a:lnTo>
                    <a:pt x="67" y="32"/>
                  </a:lnTo>
                  <a:lnTo>
                    <a:pt x="57" y="43"/>
                  </a:lnTo>
                  <a:lnTo>
                    <a:pt x="20" y="64"/>
                  </a:lnTo>
                  <a:lnTo>
                    <a:pt x="5" y="64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20" y="38"/>
                  </a:lnTo>
                  <a:lnTo>
                    <a:pt x="31" y="32"/>
                  </a:lnTo>
                  <a:lnTo>
                    <a:pt x="57" y="27"/>
                  </a:lnTo>
                  <a:lnTo>
                    <a:pt x="82" y="22"/>
                  </a:lnTo>
                  <a:lnTo>
                    <a:pt x="98" y="16"/>
                  </a:lnTo>
                  <a:lnTo>
                    <a:pt x="108" y="16"/>
                  </a:lnTo>
                  <a:lnTo>
                    <a:pt x="118" y="11"/>
                  </a:lnTo>
                  <a:lnTo>
                    <a:pt x="12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3" name=""/>
            <p:cNvSpPr/>
            <p:nvPr/>
          </p:nvSpPr>
          <p:spPr>
            <a:xfrm>
              <a:off x="6286680" y="2557440"/>
              <a:ext cx="56880" cy="236520"/>
            </a:xfrm>
            <a:custGeom>
              <a:avLst/>
              <a:gdLst/>
              <a:ahLst/>
              <a:rect l="l" t="t" r="r" b="b"/>
              <a:pathLst>
                <a:path w="36" h="149">
                  <a:moveTo>
                    <a:pt x="0" y="149"/>
                  </a:moveTo>
                  <a:lnTo>
                    <a:pt x="10" y="133"/>
                  </a:lnTo>
                  <a:lnTo>
                    <a:pt x="5" y="122"/>
                  </a:lnTo>
                  <a:lnTo>
                    <a:pt x="20" y="112"/>
                  </a:lnTo>
                  <a:lnTo>
                    <a:pt x="15" y="101"/>
                  </a:lnTo>
                  <a:lnTo>
                    <a:pt x="15" y="74"/>
                  </a:lnTo>
                  <a:lnTo>
                    <a:pt x="31" y="69"/>
                  </a:lnTo>
                  <a:lnTo>
                    <a:pt x="36" y="59"/>
                  </a:lnTo>
                  <a:lnTo>
                    <a:pt x="31" y="32"/>
                  </a:lnTo>
                  <a:lnTo>
                    <a:pt x="20" y="16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4" name=""/>
            <p:cNvSpPr/>
            <p:nvPr/>
          </p:nvSpPr>
          <p:spPr>
            <a:xfrm>
              <a:off x="6589800" y="2684520"/>
              <a:ext cx="334800" cy="234720"/>
            </a:xfrm>
            <a:custGeom>
              <a:avLst/>
              <a:gdLst/>
              <a:ahLst/>
              <a:rect l="l" t="t" r="r" b="b"/>
              <a:pathLst>
                <a:path w="211" h="148">
                  <a:moveTo>
                    <a:pt x="5" y="0"/>
                  </a:moveTo>
                  <a:lnTo>
                    <a:pt x="0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31" y="69"/>
                  </a:lnTo>
                  <a:lnTo>
                    <a:pt x="46" y="85"/>
                  </a:lnTo>
                  <a:lnTo>
                    <a:pt x="51" y="100"/>
                  </a:lnTo>
                  <a:lnTo>
                    <a:pt x="51" y="111"/>
                  </a:lnTo>
                  <a:lnTo>
                    <a:pt x="82" y="132"/>
                  </a:lnTo>
                  <a:lnTo>
                    <a:pt x="98" y="148"/>
                  </a:lnTo>
                  <a:lnTo>
                    <a:pt x="134" y="143"/>
                  </a:lnTo>
                  <a:lnTo>
                    <a:pt x="144" y="143"/>
                  </a:lnTo>
                  <a:lnTo>
                    <a:pt x="160" y="138"/>
                  </a:lnTo>
                  <a:lnTo>
                    <a:pt x="175" y="138"/>
                  </a:lnTo>
                  <a:lnTo>
                    <a:pt x="196" y="138"/>
                  </a:lnTo>
                  <a:lnTo>
                    <a:pt x="206" y="138"/>
                  </a:lnTo>
                  <a:lnTo>
                    <a:pt x="211" y="127"/>
                  </a:lnTo>
                  <a:lnTo>
                    <a:pt x="211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5" name=""/>
            <p:cNvSpPr/>
            <p:nvPr/>
          </p:nvSpPr>
          <p:spPr>
            <a:xfrm>
              <a:off x="6359400" y="2692440"/>
              <a:ext cx="82800" cy="135000"/>
            </a:xfrm>
            <a:custGeom>
              <a:avLst/>
              <a:gdLst/>
              <a:ahLst/>
              <a:rect l="l" t="t" r="r" b="b"/>
              <a:pathLst>
                <a:path w="52" h="85">
                  <a:moveTo>
                    <a:pt x="52" y="0"/>
                  </a:moveTo>
                  <a:lnTo>
                    <a:pt x="36" y="48"/>
                  </a:lnTo>
                  <a:lnTo>
                    <a:pt x="31" y="85"/>
                  </a:lnTo>
                  <a:lnTo>
                    <a:pt x="26" y="58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6" name=""/>
            <p:cNvSpPr/>
            <p:nvPr/>
          </p:nvSpPr>
          <p:spPr>
            <a:xfrm>
              <a:off x="6302520" y="2768400"/>
              <a:ext cx="237960" cy="74880"/>
            </a:xfrm>
            <a:custGeom>
              <a:avLst/>
              <a:gdLst/>
              <a:ahLst/>
              <a:rect l="l" t="t" r="r" b="b"/>
              <a:pathLst>
                <a:path w="150" h="47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21" y="47"/>
                  </a:lnTo>
                  <a:lnTo>
                    <a:pt x="36" y="47"/>
                  </a:lnTo>
                  <a:lnTo>
                    <a:pt x="31" y="26"/>
                  </a:lnTo>
                  <a:lnTo>
                    <a:pt x="93" y="10"/>
                  </a:lnTo>
                  <a:lnTo>
                    <a:pt x="119" y="0"/>
                  </a:lnTo>
                  <a:lnTo>
                    <a:pt x="139" y="0"/>
                  </a:lnTo>
                  <a:lnTo>
                    <a:pt x="15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8080" bIns="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7" name=""/>
            <p:cNvSpPr/>
            <p:nvPr/>
          </p:nvSpPr>
          <p:spPr>
            <a:xfrm>
              <a:off x="6458040" y="2768400"/>
              <a:ext cx="33120" cy="5112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21" y="21"/>
                  </a:lnTo>
                  <a:lnTo>
                    <a:pt x="2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8" name=""/>
            <p:cNvSpPr/>
            <p:nvPr/>
          </p:nvSpPr>
          <p:spPr>
            <a:xfrm>
              <a:off x="6211800" y="2819520"/>
              <a:ext cx="287280" cy="58680"/>
            </a:xfrm>
            <a:custGeom>
              <a:avLst/>
              <a:gdLst/>
              <a:ahLst/>
              <a:rect l="l" t="t" r="r" b="b"/>
              <a:pathLst>
                <a:path w="181" h="37">
                  <a:moveTo>
                    <a:pt x="176" y="0"/>
                  </a:moveTo>
                  <a:lnTo>
                    <a:pt x="181" y="5"/>
                  </a:lnTo>
                  <a:lnTo>
                    <a:pt x="155" y="10"/>
                  </a:lnTo>
                  <a:lnTo>
                    <a:pt x="124" y="15"/>
                  </a:lnTo>
                  <a:lnTo>
                    <a:pt x="98" y="26"/>
                  </a:lnTo>
                  <a:lnTo>
                    <a:pt x="67" y="31"/>
                  </a:lnTo>
                  <a:lnTo>
                    <a:pt x="41" y="37"/>
                  </a:lnTo>
                  <a:lnTo>
                    <a:pt x="21" y="31"/>
                  </a:lnTo>
                  <a:lnTo>
                    <a:pt x="5" y="3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29" name=""/>
            <p:cNvSpPr/>
            <p:nvPr/>
          </p:nvSpPr>
          <p:spPr>
            <a:xfrm>
              <a:off x="5786280" y="2725560"/>
              <a:ext cx="246240" cy="135000"/>
            </a:xfrm>
            <a:custGeom>
              <a:avLst/>
              <a:gdLst/>
              <a:ahLst/>
              <a:rect l="l" t="t" r="r" b="b"/>
              <a:pathLst>
                <a:path w="155" h="85">
                  <a:moveTo>
                    <a:pt x="0" y="85"/>
                  </a:moveTo>
                  <a:lnTo>
                    <a:pt x="31" y="74"/>
                  </a:lnTo>
                  <a:lnTo>
                    <a:pt x="87" y="59"/>
                  </a:lnTo>
                  <a:lnTo>
                    <a:pt x="155" y="59"/>
                  </a:lnTo>
                  <a:lnTo>
                    <a:pt x="155" y="43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0" name=""/>
            <p:cNvSpPr/>
            <p:nvPr/>
          </p:nvSpPr>
          <p:spPr>
            <a:xfrm>
              <a:off x="6654960" y="2666880"/>
              <a:ext cx="56880" cy="17640"/>
            </a:xfrm>
            <a:custGeom>
              <a:avLst/>
              <a:gdLst/>
              <a:ahLst/>
              <a:rect l="l" t="t" r="r" b="b"/>
              <a:pathLst>
                <a:path w="36" h="11">
                  <a:moveTo>
                    <a:pt x="36" y="0"/>
                  </a:moveTo>
                  <a:lnTo>
                    <a:pt x="21" y="5"/>
                  </a:lnTo>
                  <a:lnTo>
                    <a:pt x="1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1" name=""/>
            <p:cNvSpPr/>
            <p:nvPr/>
          </p:nvSpPr>
          <p:spPr>
            <a:xfrm>
              <a:off x="6753240" y="2633760"/>
              <a:ext cx="163440" cy="25200"/>
            </a:xfrm>
            <a:custGeom>
              <a:avLst/>
              <a:gdLst/>
              <a:ahLst/>
              <a:rect l="l" t="t" r="r" b="b"/>
              <a:pathLst>
                <a:path w="103" h="16">
                  <a:moveTo>
                    <a:pt x="103" y="0"/>
                  </a:moveTo>
                  <a:lnTo>
                    <a:pt x="98" y="11"/>
                  </a:lnTo>
                  <a:lnTo>
                    <a:pt x="93" y="16"/>
                  </a:lnTo>
                  <a:lnTo>
                    <a:pt x="51" y="16"/>
                  </a:lnTo>
                  <a:lnTo>
                    <a:pt x="31" y="16"/>
                  </a:lnTo>
                  <a:lnTo>
                    <a:pt x="15" y="16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2" name=""/>
            <p:cNvSpPr/>
            <p:nvPr/>
          </p:nvSpPr>
          <p:spPr>
            <a:xfrm flipV="1">
              <a:off x="6613560" y="2793960"/>
              <a:ext cx="2520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3" name=""/>
            <p:cNvSpPr/>
            <p:nvPr/>
          </p:nvSpPr>
          <p:spPr>
            <a:xfrm>
              <a:off x="6473880" y="2768400"/>
              <a:ext cx="115920" cy="33480"/>
            </a:xfrm>
            <a:custGeom>
              <a:avLst/>
              <a:gdLst/>
              <a:ahLst/>
              <a:rect l="l" t="t" r="r" b="b"/>
              <a:pathLst>
                <a:path w="73" h="21">
                  <a:moveTo>
                    <a:pt x="0" y="0"/>
                  </a:moveTo>
                  <a:lnTo>
                    <a:pt x="5" y="5"/>
                  </a:lnTo>
                  <a:lnTo>
                    <a:pt x="11" y="10"/>
                  </a:lnTo>
                  <a:lnTo>
                    <a:pt x="36" y="10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7" y="10"/>
                  </a:lnTo>
                  <a:lnTo>
                    <a:pt x="73" y="5"/>
                  </a:lnTo>
                  <a:lnTo>
                    <a:pt x="73" y="10"/>
                  </a:lnTo>
                  <a:lnTo>
                    <a:pt x="73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4" name=""/>
            <p:cNvSpPr/>
            <p:nvPr/>
          </p:nvSpPr>
          <p:spPr>
            <a:xfrm>
              <a:off x="6580080" y="2768400"/>
              <a:ext cx="74880" cy="142920"/>
            </a:xfrm>
            <a:custGeom>
              <a:avLst/>
              <a:gdLst/>
              <a:ahLst/>
              <a:rect l="l" t="t" r="r" b="b"/>
              <a:pathLst>
                <a:path w="47" h="90">
                  <a:moveTo>
                    <a:pt x="0" y="0"/>
                  </a:moveTo>
                  <a:lnTo>
                    <a:pt x="6" y="42"/>
                  </a:lnTo>
                  <a:lnTo>
                    <a:pt x="26" y="58"/>
                  </a:lnTo>
                  <a:lnTo>
                    <a:pt x="42" y="79"/>
                  </a:lnTo>
                  <a:lnTo>
                    <a:pt x="47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5" name=""/>
            <p:cNvSpPr/>
            <p:nvPr/>
          </p:nvSpPr>
          <p:spPr>
            <a:xfrm>
              <a:off x="6499080" y="2809800"/>
              <a:ext cx="106560" cy="17640"/>
            </a:xfrm>
            <a:custGeom>
              <a:avLst/>
              <a:gdLst/>
              <a:ahLst/>
              <a:rect l="l" t="t" r="r" b="b"/>
              <a:pathLst>
                <a:path w="67" h="11">
                  <a:moveTo>
                    <a:pt x="0" y="11"/>
                  </a:moveTo>
                  <a:lnTo>
                    <a:pt x="36" y="11"/>
                  </a:lnTo>
                  <a:lnTo>
                    <a:pt x="67" y="0"/>
                  </a:lnTo>
                  <a:lnTo>
                    <a:pt x="62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6" name=""/>
            <p:cNvSpPr/>
            <p:nvPr/>
          </p:nvSpPr>
          <p:spPr>
            <a:xfrm>
              <a:off x="6523200" y="2819520"/>
              <a:ext cx="74520" cy="5868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47" y="0"/>
                  </a:moveTo>
                  <a:lnTo>
                    <a:pt x="42" y="10"/>
                  </a:lnTo>
                  <a:lnTo>
                    <a:pt x="16" y="31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1880" bIns="11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7" name=""/>
            <p:cNvSpPr/>
            <p:nvPr/>
          </p:nvSpPr>
          <p:spPr>
            <a:xfrm>
              <a:off x="5597640" y="3036960"/>
              <a:ext cx="253800" cy="193680"/>
            </a:xfrm>
            <a:custGeom>
              <a:avLst/>
              <a:gdLst/>
              <a:ahLst/>
              <a:rect l="l" t="t" r="r" b="b"/>
              <a:pathLst>
                <a:path w="160" h="122">
                  <a:moveTo>
                    <a:pt x="0" y="16"/>
                  </a:moveTo>
                  <a:lnTo>
                    <a:pt x="52" y="37"/>
                  </a:lnTo>
                  <a:lnTo>
                    <a:pt x="57" y="48"/>
                  </a:lnTo>
                  <a:lnTo>
                    <a:pt x="124" y="122"/>
                  </a:lnTo>
                  <a:lnTo>
                    <a:pt x="160" y="122"/>
                  </a:lnTo>
                  <a:lnTo>
                    <a:pt x="134" y="43"/>
                  </a:lnTo>
                  <a:lnTo>
                    <a:pt x="124" y="22"/>
                  </a:lnTo>
                  <a:lnTo>
                    <a:pt x="113" y="6"/>
                  </a:lnTo>
                  <a:lnTo>
                    <a:pt x="10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8" name=""/>
            <p:cNvSpPr/>
            <p:nvPr/>
          </p:nvSpPr>
          <p:spPr>
            <a:xfrm>
              <a:off x="5900760" y="2952720"/>
              <a:ext cx="33480" cy="135000"/>
            </a:xfrm>
            <a:custGeom>
              <a:avLst/>
              <a:gdLst/>
              <a:ahLst/>
              <a:rect l="l" t="t" r="r" b="b"/>
              <a:pathLst>
                <a:path w="21" h="85">
                  <a:moveTo>
                    <a:pt x="0" y="0"/>
                  </a:moveTo>
                  <a:lnTo>
                    <a:pt x="5" y="27"/>
                  </a:lnTo>
                  <a:lnTo>
                    <a:pt x="15" y="53"/>
                  </a:lnTo>
                  <a:lnTo>
                    <a:pt x="21" y="75"/>
                  </a:lnTo>
                  <a:lnTo>
                    <a:pt x="21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39" name=""/>
            <p:cNvSpPr/>
            <p:nvPr/>
          </p:nvSpPr>
          <p:spPr>
            <a:xfrm>
              <a:off x="5776920" y="2860560"/>
              <a:ext cx="181080" cy="127080"/>
            </a:xfrm>
            <a:custGeom>
              <a:avLst/>
              <a:gdLst/>
              <a:ahLst/>
              <a:rect l="l" t="t" r="r" b="b"/>
              <a:pathLst>
                <a:path w="114" h="80">
                  <a:moveTo>
                    <a:pt x="0" y="37"/>
                  </a:moveTo>
                  <a:lnTo>
                    <a:pt x="11" y="37"/>
                  </a:lnTo>
                  <a:lnTo>
                    <a:pt x="21" y="53"/>
                  </a:lnTo>
                  <a:lnTo>
                    <a:pt x="21" y="80"/>
                  </a:lnTo>
                  <a:lnTo>
                    <a:pt x="16" y="53"/>
                  </a:lnTo>
                  <a:lnTo>
                    <a:pt x="6" y="48"/>
                  </a:lnTo>
                  <a:lnTo>
                    <a:pt x="0" y="48"/>
                  </a:lnTo>
                  <a:lnTo>
                    <a:pt x="0" y="58"/>
                  </a:lnTo>
                  <a:lnTo>
                    <a:pt x="0" y="74"/>
                  </a:lnTo>
                  <a:lnTo>
                    <a:pt x="11" y="80"/>
                  </a:lnTo>
                  <a:lnTo>
                    <a:pt x="21" y="80"/>
                  </a:lnTo>
                  <a:lnTo>
                    <a:pt x="57" y="69"/>
                  </a:lnTo>
                  <a:lnTo>
                    <a:pt x="73" y="64"/>
                  </a:lnTo>
                  <a:lnTo>
                    <a:pt x="78" y="48"/>
                  </a:lnTo>
                  <a:lnTo>
                    <a:pt x="99" y="27"/>
                  </a:lnTo>
                  <a:lnTo>
                    <a:pt x="109" y="21"/>
                  </a:lnTo>
                  <a:lnTo>
                    <a:pt x="11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0" name=""/>
            <p:cNvSpPr/>
            <p:nvPr/>
          </p:nvSpPr>
          <p:spPr>
            <a:xfrm>
              <a:off x="6089760" y="2962080"/>
              <a:ext cx="352440" cy="142920"/>
            </a:xfrm>
            <a:custGeom>
              <a:avLst/>
              <a:gdLst/>
              <a:ahLst/>
              <a:rect l="l" t="t" r="r" b="b"/>
              <a:pathLst>
                <a:path w="222" h="90">
                  <a:moveTo>
                    <a:pt x="0" y="26"/>
                  </a:moveTo>
                  <a:lnTo>
                    <a:pt x="36" y="26"/>
                  </a:lnTo>
                  <a:lnTo>
                    <a:pt x="62" y="26"/>
                  </a:lnTo>
                  <a:lnTo>
                    <a:pt x="82" y="21"/>
                  </a:lnTo>
                  <a:lnTo>
                    <a:pt x="87" y="21"/>
                  </a:lnTo>
                  <a:lnTo>
                    <a:pt x="108" y="21"/>
                  </a:lnTo>
                  <a:lnTo>
                    <a:pt x="124" y="21"/>
                  </a:lnTo>
                  <a:lnTo>
                    <a:pt x="139" y="10"/>
                  </a:lnTo>
                  <a:lnTo>
                    <a:pt x="149" y="0"/>
                  </a:lnTo>
                  <a:lnTo>
                    <a:pt x="170" y="79"/>
                  </a:lnTo>
                  <a:lnTo>
                    <a:pt x="186" y="79"/>
                  </a:lnTo>
                  <a:lnTo>
                    <a:pt x="201" y="90"/>
                  </a:lnTo>
                  <a:lnTo>
                    <a:pt x="22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1" name=""/>
            <p:cNvSpPr/>
            <p:nvPr/>
          </p:nvSpPr>
          <p:spPr>
            <a:xfrm>
              <a:off x="6056280" y="2970360"/>
              <a:ext cx="57240" cy="75960"/>
            </a:xfrm>
            <a:custGeom>
              <a:avLst/>
              <a:gdLst/>
              <a:ahLst/>
              <a:rect l="l" t="t" r="r" b="b"/>
              <a:pathLst>
                <a:path w="36" h="48">
                  <a:moveTo>
                    <a:pt x="0" y="32"/>
                  </a:moveTo>
                  <a:lnTo>
                    <a:pt x="21" y="48"/>
                  </a:lnTo>
                  <a:lnTo>
                    <a:pt x="26" y="37"/>
                  </a:lnTo>
                  <a:lnTo>
                    <a:pt x="31" y="26"/>
                  </a:lnTo>
                  <a:lnTo>
                    <a:pt x="36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2" name=""/>
            <p:cNvSpPr/>
            <p:nvPr/>
          </p:nvSpPr>
          <p:spPr>
            <a:xfrm>
              <a:off x="6014880" y="2852640"/>
              <a:ext cx="131760" cy="8424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0" y="53"/>
                  </a:moveTo>
                  <a:lnTo>
                    <a:pt x="31" y="47"/>
                  </a:lnTo>
                  <a:lnTo>
                    <a:pt x="52" y="42"/>
                  </a:lnTo>
                  <a:lnTo>
                    <a:pt x="83" y="21"/>
                  </a:lnTo>
                  <a:lnTo>
                    <a:pt x="72" y="5"/>
                  </a:lnTo>
                  <a:lnTo>
                    <a:pt x="72" y="0"/>
                  </a:lnTo>
                  <a:lnTo>
                    <a:pt x="62" y="10"/>
                  </a:lnTo>
                  <a:lnTo>
                    <a:pt x="36" y="32"/>
                  </a:lnTo>
                  <a:lnTo>
                    <a:pt x="0" y="53"/>
                  </a:lnTo>
                  <a:lnTo>
                    <a:pt x="21" y="26"/>
                  </a:lnTo>
                  <a:lnTo>
                    <a:pt x="2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3" name=""/>
            <p:cNvSpPr/>
            <p:nvPr/>
          </p:nvSpPr>
          <p:spPr>
            <a:xfrm>
              <a:off x="6458040" y="2801880"/>
              <a:ext cx="23760" cy="2556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4" name=""/>
            <p:cNvSpPr/>
            <p:nvPr/>
          </p:nvSpPr>
          <p:spPr>
            <a:xfrm>
              <a:off x="6408720" y="2776680"/>
              <a:ext cx="57240" cy="50760"/>
            </a:xfrm>
            <a:custGeom>
              <a:avLst/>
              <a:gdLst/>
              <a:ahLst/>
              <a:rect l="l" t="t" r="r" b="b"/>
              <a:pathLst>
                <a:path w="36" h="32">
                  <a:moveTo>
                    <a:pt x="0" y="32"/>
                  </a:moveTo>
                  <a:lnTo>
                    <a:pt x="15" y="21"/>
                  </a:lnTo>
                  <a:lnTo>
                    <a:pt x="21" y="27"/>
                  </a:lnTo>
                  <a:lnTo>
                    <a:pt x="21" y="16"/>
                  </a:lnTo>
                  <a:lnTo>
                    <a:pt x="31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5" name=""/>
            <p:cNvSpPr/>
            <p:nvPr/>
          </p:nvSpPr>
          <p:spPr>
            <a:xfrm>
              <a:off x="6818400" y="2759040"/>
              <a:ext cx="98280" cy="84240"/>
            </a:xfrm>
            <a:custGeom>
              <a:avLst/>
              <a:gdLst/>
              <a:ahLst/>
              <a:rect l="l" t="t" r="r" b="b"/>
              <a:pathLst>
                <a:path w="62" h="53">
                  <a:moveTo>
                    <a:pt x="0" y="22"/>
                  </a:moveTo>
                  <a:lnTo>
                    <a:pt x="31" y="53"/>
                  </a:lnTo>
                  <a:lnTo>
                    <a:pt x="10" y="38"/>
                  </a:lnTo>
                  <a:lnTo>
                    <a:pt x="0" y="22"/>
                  </a:lnTo>
                  <a:lnTo>
                    <a:pt x="47" y="0"/>
                  </a:lnTo>
                  <a:lnTo>
                    <a:pt x="62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6" name=""/>
            <p:cNvSpPr/>
            <p:nvPr/>
          </p:nvSpPr>
          <p:spPr>
            <a:xfrm flipH="1">
              <a:off x="6802560" y="2919240"/>
              <a:ext cx="792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7" name=""/>
            <p:cNvSpPr/>
            <p:nvPr/>
          </p:nvSpPr>
          <p:spPr>
            <a:xfrm>
              <a:off x="6491160" y="2827440"/>
              <a:ext cx="88920" cy="142920"/>
            </a:xfrm>
            <a:custGeom>
              <a:avLst/>
              <a:gdLst/>
              <a:ahLst/>
              <a:rect l="l" t="t" r="r" b="b"/>
              <a:pathLst>
                <a:path w="56" h="90">
                  <a:moveTo>
                    <a:pt x="0" y="0"/>
                  </a:moveTo>
                  <a:lnTo>
                    <a:pt x="10" y="10"/>
                  </a:lnTo>
                  <a:lnTo>
                    <a:pt x="25" y="32"/>
                  </a:lnTo>
                  <a:lnTo>
                    <a:pt x="25" y="69"/>
                  </a:lnTo>
                  <a:lnTo>
                    <a:pt x="56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8" name=""/>
            <p:cNvSpPr/>
            <p:nvPr/>
          </p:nvSpPr>
          <p:spPr>
            <a:xfrm>
              <a:off x="6613560" y="2490840"/>
              <a:ext cx="41400" cy="3312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10" y="21"/>
                  </a:lnTo>
                  <a:lnTo>
                    <a:pt x="26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49" name=""/>
            <p:cNvSpPr/>
            <p:nvPr/>
          </p:nvSpPr>
          <p:spPr>
            <a:xfrm>
              <a:off x="6548400" y="2406600"/>
              <a:ext cx="147600" cy="117360"/>
            </a:xfrm>
            <a:custGeom>
              <a:avLst/>
              <a:gdLst/>
              <a:ahLst/>
              <a:rect l="l" t="t" r="r" b="b"/>
              <a:pathLst>
                <a:path w="93" h="74">
                  <a:moveTo>
                    <a:pt x="88" y="53"/>
                  </a:moveTo>
                  <a:lnTo>
                    <a:pt x="93" y="48"/>
                  </a:lnTo>
                  <a:lnTo>
                    <a:pt x="88" y="21"/>
                  </a:lnTo>
                  <a:lnTo>
                    <a:pt x="93" y="21"/>
                  </a:lnTo>
                  <a:lnTo>
                    <a:pt x="93" y="16"/>
                  </a:lnTo>
                  <a:lnTo>
                    <a:pt x="82" y="16"/>
                  </a:lnTo>
                  <a:lnTo>
                    <a:pt x="82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26" y="10"/>
                  </a:lnTo>
                  <a:lnTo>
                    <a:pt x="20" y="5"/>
                  </a:lnTo>
                  <a:lnTo>
                    <a:pt x="20" y="16"/>
                  </a:lnTo>
                  <a:lnTo>
                    <a:pt x="0" y="21"/>
                  </a:lnTo>
                  <a:lnTo>
                    <a:pt x="0" y="48"/>
                  </a:lnTo>
                  <a:lnTo>
                    <a:pt x="10" y="74"/>
                  </a:lnTo>
                  <a:lnTo>
                    <a:pt x="46" y="69"/>
                  </a:lnTo>
                  <a:lnTo>
                    <a:pt x="57" y="63"/>
                  </a:lnTo>
                  <a:lnTo>
                    <a:pt x="88" y="69"/>
                  </a:lnTo>
                  <a:lnTo>
                    <a:pt x="88" y="58"/>
                  </a:lnTo>
                  <a:lnTo>
                    <a:pt x="77" y="53"/>
                  </a:lnTo>
                  <a:lnTo>
                    <a:pt x="67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0" name=""/>
            <p:cNvSpPr/>
            <p:nvPr/>
          </p:nvSpPr>
          <p:spPr>
            <a:xfrm>
              <a:off x="6670800" y="2465280"/>
              <a:ext cx="90360" cy="33480"/>
            </a:xfrm>
            <a:custGeom>
              <a:avLst/>
              <a:gdLst/>
              <a:ahLst/>
              <a:rect l="l" t="t" r="r" b="b"/>
              <a:pathLst>
                <a:path w="57" h="21">
                  <a:moveTo>
                    <a:pt x="57" y="0"/>
                  </a:moveTo>
                  <a:lnTo>
                    <a:pt x="36" y="11"/>
                  </a:lnTo>
                  <a:lnTo>
                    <a:pt x="31" y="16"/>
                  </a:lnTo>
                  <a:lnTo>
                    <a:pt x="26" y="21"/>
                  </a:lnTo>
                  <a:lnTo>
                    <a:pt x="16" y="21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1" name=""/>
            <p:cNvSpPr/>
            <p:nvPr/>
          </p:nvSpPr>
          <p:spPr>
            <a:xfrm>
              <a:off x="6761160" y="2448000"/>
              <a:ext cx="73080" cy="25200"/>
            </a:xfrm>
            <a:custGeom>
              <a:avLst/>
              <a:gdLst/>
              <a:ahLst/>
              <a:rect l="l" t="t" r="r" b="b"/>
              <a:pathLst>
                <a:path w="46" h="16">
                  <a:moveTo>
                    <a:pt x="46" y="0"/>
                  </a:moveTo>
                  <a:lnTo>
                    <a:pt x="36" y="11"/>
                  </a:lnTo>
                  <a:lnTo>
                    <a:pt x="21" y="11"/>
                  </a:lnTo>
                  <a:lnTo>
                    <a:pt x="10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2" name=""/>
            <p:cNvSpPr/>
            <p:nvPr/>
          </p:nvSpPr>
          <p:spPr>
            <a:xfrm>
              <a:off x="5818320" y="2523960"/>
              <a:ext cx="155520" cy="270000"/>
            </a:xfrm>
            <a:custGeom>
              <a:avLst/>
              <a:gdLst/>
              <a:ahLst/>
              <a:rect l="l" t="t" r="r" b="b"/>
              <a:pathLst>
                <a:path w="98" h="170">
                  <a:moveTo>
                    <a:pt x="42" y="69"/>
                  </a:moveTo>
                  <a:lnTo>
                    <a:pt x="42" y="80"/>
                  </a:lnTo>
                  <a:lnTo>
                    <a:pt x="5" y="170"/>
                  </a:lnTo>
                  <a:lnTo>
                    <a:pt x="0" y="170"/>
                  </a:lnTo>
                  <a:lnTo>
                    <a:pt x="36" y="69"/>
                  </a:lnTo>
                  <a:lnTo>
                    <a:pt x="9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3" name=""/>
            <p:cNvSpPr/>
            <p:nvPr/>
          </p:nvSpPr>
          <p:spPr>
            <a:xfrm>
              <a:off x="6097680" y="2490840"/>
              <a:ext cx="228600" cy="6660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144" y="37"/>
                  </a:moveTo>
                  <a:lnTo>
                    <a:pt x="124" y="37"/>
                  </a:lnTo>
                  <a:lnTo>
                    <a:pt x="113" y="37"/>
                  </a:lnTo>
                  <a:lnTo>
                    <a:pt x="77" y="42"/>
                  </a:lnTo>
                  <a:lnTo>
                    <a:pt x="62" y="26"/>
                  </a:lnTo>
                  <a:lnTo>
                    <a:pt x="31" y="10"/>
                  </a:ln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4" name=""/>
            <p:cNvSpPr/>
            <p:nvPr/>
          </p:nvSpPr>
          <p:spPr>
            <a:xfrm>
              <a:off x="6432480" y="2651040"/>
              <a:ext cx="58680" cy="41400"/>
            </a:xfrm>
            <a:custGeom>
              <a:avLst/>
              <a:gdLst/>
              <a:ahLst/>
              <a:rect l="l" t="t" r="r" b="b"/>
              <a:pathLst>
                <a:path w="37" h="26">
                  <a:moveTo>
                    <a:pt x="0" y="26"/>
                  </a:moveTo>
                  <a:lnTo>
                    <a:pt x="6" y="10"/>
                  </a:lnTo>
                  <a:lnTo>
                    <a:pt x="11" y="10"/>
                  </a:lnTo>
                  <a:lnTo>
                    <a:pt x="16" y="10"/>
                  </a:lnTo>
                  <a:lnTo>
                    <a:pt x="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5" name=""/>
            <p:cNvSpPr/>
            <p:nvPr/>
          </p:nvSpPr>
          <p:spPr>
            <a:xfrm>
              <a:off x="6481800" y="2633760"/>
              <a:ext cx="9360" cy="17280"/>
            </a:xfrm>
            <a:custGeom>
              <a:avLst/>
              <a:gdLst/>
              <a:ahLst/>
              <a:rect l="l" t="t" r="r" b="b"/>
              <a:pathLst>
                <a:path w="6" h="11">
                  <a:moveTo>
                    <a:pt x="6" y="11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6" name=""/>
            <p:cNvSpPr/>
            <p:nvPr/>
          </p:nvSpPr>
          <p:spPr>
            <a:xfrm>
              <a:off x="6737400" y="2600280"/>
              <a:ext cx="7920" cy="3348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7" name=""/>
            <p:cNvSpPr/>
            <p:nvPr/>
          </p:nvSpPr>
          <p:spPr>
            <a:xfrm>
              <a:off x="5934240" y="2625840"/>
              <a:ext cx="179280" cy="285480"/>
            </a:xfrm>
            <a:custGeom>
              <a:avLst/>
              <a:gdLst/>
              <a:ahLst/>
              <a:rect l="l" t="t" r="r" b="b"/>
              <a:pathLst>
                <a:path w="113" h="180">
                  <a:moveTo>
                    <a:pt x="113" y="0"/>
                  </a:moveTo>
                  <a:lnTo>
                    <a:pt x="62" y="58"/>
                  </a:lnTo>
                  <a:lnTo>
                    <a:pt x="10" y="69"/>
                  </a:lnTo>
                  <a:lnTo>
                    <a:pt x="15" y="79"/>
                  </a:lnTo>
                  <a:lnTo>
                    <a:pt x="15" y="90"/>
                  </a:lnTo>
                  <a:lnTo>
                    <a:pt x="15" y="106"/>
                  </a:lnTo>
                  <a:lnTo>
                    <a:pt x="20" y="122"/>
                  </a:lnTo>
                  <a:lnTo>
                    <a:pt x="15" y="148"/>
                  </a:lnTo>
                  <a:lnTo>
                    <a:pt x="15" y="159"/>
                  </a:lnTo>
                  <a:lnTo>
                    <a:pt x="10" y="169"/>
                  </a:lnTo>
                  <a:lnTo>
                    <a:pt x="0" y="1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8" name=""/>
            <p:cNvSpPr/>
            <p:nvPr/>
          </p:nvSpPr>
          <p:spPr>
            <a:xfrm>
              <a:off x="6089760" y="2700360"/>
              <a:ext cx="48960" cy="50760"/>
            </a:xfrm>
            <a:custGeom>
              <a:avLst/>
              <a:gdLst/>
              <a:ahLst/>
              <a:rect l="l" t="t" r="r" b="b"/>
              <a:pathLst>
                <a:path w="31" h="32">
                  <a:moveTo>
                    <a:pt x="0" y="32"/>
                  </a:moveTo>
                  <a:lnTo>
                    <a:pt x="0" y="11"/>
                  </a:lnTo>
                  <a:lnTo>
                    <a:pt x="15" y="0"/>
                  </a:lnTo>
                  <a:lnTo>
                    <a:pt x="20" y="6"/>
                  </a:lnTo>
                  <a:lnTo>
                    <a:pt x="25" y="11"/>
                  </a:lnTo>
                  <a:lnTo>
                    <a:pt x="25" y="27"/>
                  </a:lnTo>
                  <a:lnTo>
                    <a:pt x="3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59" name=""/>
            <p:cNvSpPr/>
            <p:nvPr/>
          </p:nvSpPr>
          <p:spPr>
            <a:xfrm>
              <a:off x="6384960" y="2590920"/>
              <a:ext cx="303120" cy="93600"/>
            </a:xfrm>
            <a:custGeom>
              <a:avLst/>
              <a:gdLst/>
              <a:ahLst/>
              <a:rect l="l" t="t" r="r" b="b"/>
              <a:pathLst>
                <a:path w="191" h="59">
                  <a:moveTo>
                    <a:pt x="191" y="22"/>
                  </a:moveTo>
                  <a:lnTo>
                    <a:pt x="185" y="16"/>
                  </a:lnTo>
                  <a:lnTo>
                    <a:pt x="160" y="43"/>
                  </a:lnTo>
                  <a:lnTo>
                    <a:pt x="139" y="48"/>
                  </a:lnTo>
                  <a:lnTo>
                    <a:pt x="92" y="59"/>
                  </a:lnTo>
                  <a:lnTo>
                    <a:pt x="77" y="32"/>
                  </a:lnTo>
                  <a:lnTo>
                    <a:pt x="61" y="22"/>
                  </a:lnTo>
                  <a:lnTo>
                    <a:pt x="46" y="11"/>
                  </a:lnTo>
                  <a:lnTo>
                    <a:pt x="20" y="11"/>
                  </a:lnTo>
                  <a:lnTo>
                    <a:pt x="0" y="0"/>
                  </a:lnTo>
                  <a:lnTo>
                    <a:pt x="20" y="16"/>
                  </a:lnTo>
                  <a:lnTo>
                    <a:pt x="4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0" name=""/>
            <p:cNvSpPr/>
            <p:nvPr/>
          </p:nvSpPr>
          <p:spPr>
            <a:xfrm>
              <a:off x="6392880" y="2600280"/>
              <a:ext cx="220680" cy="227160"/>
            </a:xfrm>
            <a:custGeom>
              <a:avLst/>
              <a:gdLst/>
              <a:ahLst/>
              <a:rect l="l" t="t" r="r" b="b"/>
              <a:pathLst>
                <a:path w="139" h="143">
                  <a:moveTo>
                    <a:pt x="139" y="127"/>
                  </a:moveTo>
                  <a:lnTo>
                    <a:pt x="124" y="143"/>
                  </a:lnTo>
                  <a:lnTo>
                    <a:pt x="118" y="116"/>
                  </a:lnTo>
                  <a:lnTo>
                    <a:pt x="10" y="47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1" name=""/>
            <p:cNvSpPr/>
            <p:nvPr/>
          </p:nvSpPr>
          <p:spPr>
            <a:xfrm flipH="1" flipV="1">
              <a:off x="6335280" y="2549160"/>
              <a:ext cx="57240" cy="507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2" name=""/>
            <p:cNvSpPr/>
            <p:nvPr/>
          </p:nvSpPr>
          <p:spPr>
            <a:xfrm>
              <a:off x="6335640" y="2608200"/>
              <a:ext cx="106560" cy="92160"/>
            </a:xfrm>
            <a:custGeom>
              <a:avLst/>
              <a:gdLst/>
              <a:ahLst/>
              <a:rect l="l" t="t" r="r" b="b"/>
              <a:pathLst>
                <a:path w="67" h="58">
                  <a:moveTo>
                    <a:pt x="0" y="37"/>
                  </a:moveTo>
                  <a:lnTo>
                    <a:pt x="10" y="42"/>
                  </a:lnTo>
                  <a:lnTo>
                    <a:pt x="15" y="42"/>
                  </a:lnTo>
                  <a:lnTo>
                    <a:pt x="15" y="48"/>
                  </a:lnTo>
                  <a:lnTo>
                    <a:pt x="20" y="58"/>
                  </a:lnTo>
                  <a:lnTo>
                    <a:pt x="67" y="37"/>
                  </a:lnTo>
                  <a:lnTo>
                    <a:pt x="56" y="32"/>
                  </a:lnTo>
                  <a:lnTo>
                    <a:pt x="56" y="16"/>
                  </a:lnTo>
                  <a:lnTo>
                    <a:pt x="6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3" name=""/>
            <p:cNvSpPr/>
            <p:nvPr/>
          </p:nvSpPr>
          <p:spPr>
            <a:xfrm>
              <a:off x="6719760" y="2590920"/>
              <a:ext cx="147600" cy="25200"/>
            </a:xfrm>
            <a:custGeom>
              <a:avLst/>
              <a:gdLst/>
              <a:ahLst/>
              <a:rect l="l" t="t" r="r" b="b"/>
              <a:pathLst>
                <a:path w="93" h="16">
                  <a:moveTo>
                    <a:pt x="0" y="16"/>
                  </a:moveTo>
                  <a:lnTo>
                    <a:pt x="31" y="6"/>
                  </a:lnTo>
                  <a:lnTo>
                    <a:pt x="52" y="0"/>
                  </a:lnTo>
                  <a:lnTo>
                    <a:pt x="72" y="6"/>
                  </a:lnTo>
                  <a:lnTo>
                    <a:pt x="9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4" name=""/>
            <p:cNvSpPr/>
            <p:nvPr/>
          </p:nvSpPr>
          <p:spPr>
            <a:xfrm>
              <a:off x="6727680" y="2473200"/>
              <a:ext cx="49320" cy="142920"/>
            </a:xfrm>
            <a:custGeom>
              <a:avLst/>
              <a:gdLst/>
              <a:ahLst/>
              <a:rect l="l" t="t" r="r" b="b"/>
              <a:pathLst>
                <a:path w="31" h="90">
                  <a:moveTo>
                    <a:pt x="0" y="90"/>
                  </a:moveTo>
                  <a:lnTo>
                    <a:pt x="16" y="90"/>
                  </a:lnTo>
                  <a:lnTo>
                    <a:pt x="21" y="90"/>
                  </a:lnTo>
                  <a:lnTo>
                    <a:pt x="26" y="80"/>
                  </a:lnTo>
                  <a:lnTo>
                    <a:pt x="26" y="69"/>
                  </a:lnTo>
                  <a:lnTo>
                    <a:pt x="26" y="59"/>
                  </a:lnTo>
                  <a:lnTo>
                    <a:pt x="26" y="48"/>
                  </a:lnTo>
                  <a:lnTo>
                    <a:pt x="21" y="43"/>
                  </a:lnTo>
                  <a:lnTo>
                    <a:pt x="26" y="37"/>
                  </a:lnTo>
                  <a:lnTo>
                    <a:pt x="26" y="27"/>
                  </a:lnTo>
                  <a:lnTo>
                    <a:pt x="26" y="16"/>
                  </a:lnTo>
                  <a:lnTo>
                    <a:pt x="31" y="6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5" name=""/>
            <p:cNvSpPr/>
            <p:nvPr/>
          </p:nvSpPr>
          <p:spPr>
            <a:xfrm>
              <a:off x="6621480" y="2516040"/>
              <a:ext cx="57240" cy="4140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0"/>
                  </a:moveTo>
                  <a:lnTo>
                    <a:pt x="16" y="5"/>
                  </a:lnTo>
                  <a:lnTo>
                    <a:pt x="21" y="16"/>
                  </a:lnTo>
                  <a:lnTo>
                    <a:pt x="26" y="21"/>
                  </a:lnTo>
                  <a:lnTo>
                    <a:pt x="3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6" name=""/>
            <p:cNvSpPr/>
            <p:nvPr/>
          </p:nvSpPr>
          <p:spPr>
            <a:xfrm>
              <a:off x="6064200" y="2373120"/>
              <a:ext cx="74520" cy="92160"/>
            </a:xfrm>
            <a:custGeom>
              <a:avLst/>
              <a:gdLst/>
              <a:ahLst/>
              <a:rect l="l" t="t" r="r" b="b"/>
              <a:pathLst>
                <a:path w="47" h="58">
                  <a:moveTo>
                    <a:pt x="47" y="0"/>
                  </a:moveTo>
                  <a:lnTo>
                    <a:pt x="47" y="21"/>
                  </a:lnTo>
                  <a:lnTo>
                    <a:pt x="41" y="53"/>
                  </a:lnTo>
                  <a:lnTo>
                    <a:pt x="41" y="58"/>
                  </a:lnTo>
                  <a:lnTo>
                    <a:pt x="36" y="58"/>
                  </a:lnTo>
                  <a:lnTo>
                    <a:pt x="36" y="5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16" y="47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5" y="42"/>
                  </a:lnTo>
                  <a:lnTo>
                    <a:pt x="10" y="47"/>
                  </a:lnTo>
                  <a:lnTo>
                    <a:pt x="10" y="37"/>
                  </a:lnTo>
                  <a:lnTo>
                    <a:pt x="16" y="26"/>
                  </a:lnTo>
                  <a:lnTo>
                    <a:pt x="10" y="21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7" name=""/>
            <p:cNvSpPr/>
            <p:nvPr/>
          </p:nvSpPr>
          <p:spPr>
            <a:xfrm>
              <a:off x="5826240" y="2422440"/>
              <a:ext cx="66600" cy="2556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16"/>
                  </a:moveTo>
                  <a:lnTo>
                    <a:pt x="42" y="11"/>
                  </a:lnTo>
                  <a:lnTo>
                    <a:pt x="4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8" name=""/>
            <p:cNvSpPr/>
            <p:nvPr/>
          </p:nvSpPr>
          <p:spPr>
            <a:xfrm>
              <a:off x="6834240" y="2254320"/>
              <a:ext cx="9360" cy="25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69" name=""/>
            <p:cNvSpPr/>
            <p:nvPr/>
          </p:nvSpPr>
          <p:spPr>
            <a:xfrm>
              <a:off x="6810480" y="2279520"/>
              <a:ext cx="33120" cy="168480"/>
            </a:xfrm>
            <a:custGeom>
              <a:avLst/>
              <a:gdLst/>
              <a:ahLst/>
              <a:rect l="l" t="t" r="r" b="b"/>
              <a:pathLst>
                <a:path w="21" h="106">
                  <a:moveTo>
                    <a:pt x="21" y="0"/>
                  </a:moveTo>
                  <a:lnTo>
                    <a:pt x="15" y="16"/>
                  </a:lnTo>
                  <a:lnTo>
                    <a:pt x="10" y="43"/>
                  </a:lnTo>
                  <a:lnTo>
                    <a:pt x="10" y="53"/>
                  </a:lnTo>
                  <a:lnTo>
                    <a:pt x="0" y="64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1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0" name=""/>
            <p:cNvSpPr/>
            <p:nvPr/>
          </p:nvSpPr>
          <p:spPr>
            <a:xfrm>
              <a:off x="6515280" y="2289240"/>
              <a:ext cx="188640" cy="193680"/>
            </a:xfrm>
            <a:custGeom>
              <a:avLst/>
              <a:gdLst/>
              <a:ahLst/>
              <a:rect l="l" t="t" r="r" b="b"/>
              <a:pathLst>
                <a:path w="119" h="122">
                  <a:moveTo>
                    <a:pt x="0" y="122"/>
                  </a:moveTo>
                  <a:lnTo>
                    <a:pt x="62" y="111"/>
                  </a:lnTo>
                  <a:lnTo>
                    <a:pt x="57" y="95"/>
                  </a:lnTo>
                  <a:lnTo>
                    <a:pt x="36" y="95"/>
                  </a:lnTo>
                  <a:lnTo>
                    <a:pt x="31" y="84"/>
                  </a:lnTo>
                  <a:lnTo>
                    <a:pt x="31" y="74"/>
                  </a:lnTo>
                  <a:lnTo>
                    <a:pt x="36" y="58"/>
                  </a:lnTo>
                  <a:lnTo>
                    <a:pt x="47" y="53"/>
                  </a:lnTo>
                  <a:lnTo>
                    <a:pt x="47" y="42"/>
                  </a:lnTo>
                  <a:lnTo>
                    <a:pt x="52" y="47"/>
                  </a:lnTo>
                  <a:lnTo>
                    <a:pt x="67" y="42"/>
                  </a:lnTo>
                  <a:lnTo>
                    <a:pt x="119" y="5"/>
                  </a:lnTo>
                  <a:lnTo>
                    <a:pt x="11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1" name=""/>
            <p:cNvSpPr/>
            <p:nvPr/>
          </p:nvSpPr>
          <p:spPr>
            <a:xfrm>
              <a:off x="6318360" y="2398680"/>
              <a:ext cx="56880" cy="142920"/>
            </a:xfrm>
            <a:custGeom>
              <a:avLst/>
              <a:gdLst/>
              <a:ahLst/>
              <a:rect l="l" t="t" r="r" b="b"/>
              <a:pathLst>
                <a:path w="36" h="90">
                  <a:moveTo>
                    <a:pt x="5" y="90"/>
                  </a:moveTo>
                  <a:lnTo>
                    <a:pt x="0" y="79"/>
                  </a:lnTo>
                  <a:lnTo>
                    <a:pt x="5" y="68"/>
                  </a:lnTo>
                  <a:lnTo>
                    <a:pt x="31" y="63"/>
                  </a:lnTo>
                  <a:lnTo>
                    <a:pt x="31" y="53"/>
                  </a:lnTo>
                  <a:lnTo>
                    <a:pt x="36" y="47"/>
                  </a:lnTo>
                  <a:lnTo>
                    <a:pt x="31" y="37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16" y="26"/>
                  </a:lnTo>
                  <a:lnTo>
                    <a:pt x="11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2" name=""/>
            <p:cNvSpPr/>
            <p:nvPr/>
          </p:nvSpPr>
          <p:spPr>
            <a:xfrm>
              <a:off x="6080040" y="2498760"/>
              <a:ext cx="598680" cy="117360"/>
            </a:xfrm>
            <a:custGeom>
              <a:avLst/>
              <a:gdLst/>
              <a:ahLst/>
              <a:rect l="l" t="t" r="r" b="b"/>
              <a:pathLst>
                <a:path w="377" h="74">
                  <a:moveTo>
                    <a:pt x="0" y="0"/>
                  </a:moveTo>
                  <a:lnTo>
                    <a:pt x="26" y="5"/>
                  </a:lnTo>
                  <a:lnTo>
                    <a:pt x="73" y="32"/>
                  </a:lnTo>
                  <a:lnTo>
                    <a:pt x="83" y="43"/>
                  </a:lnTo>
                  <a:lnTo>
                    <a:pt x="145" y="58"/>
                  </a:lnTo>
                  <a:lnTo>
                    <a:pt x="181" y="64"/>
                  </a:lnTo>
                  <a:lnTo>
                    <a:pt x="228" y="64"/>
                  </a:lnTo>
                  <a:lnTo>
                    <a:pt x="295" y="64"/>
                  </a:lnTo>
                  <a:lnTo>
                    <a:pt x="341" y="69"/>
                  </a:lnTo>
                  <a:lnTo>
                    <a:pt x="377" y="74"/>
                  </a:lnTo>
                  <a:lnTo>
                    <a:pt x="372" y="64"/>
                  </a:lnTo>
                  <a:lnTo>
                    <a:pt x="367" y="48"/>
                  </a:lnTo>
                  <a:lnTo>
                    <a:pt x="357" y="32"/>
                  </a:lnTo>
                  <a:lnTo>
                    <a:pt x="341" y="27"/>
                  </a:lnTo>
                  <a:lnTo>
                    <a:pt x="31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3" name=""/>
            <p:cNvSpPr/>
            <p:nvPr/>
          </p:nvSpPr>
          <p:spPr>
            <a:xfrm>
              <a:off x="6064200" y="2448000"/>
              <a:ext cx="90360" cy="93600"/>
            </a:xfrm>
            <a:custGeom>
              <a:avLst/>
              <a:gdLst/>
              <a:ahLst/>
              <a:rect l="l" t="t" r="r" b="b"/>
              <a:pathLst>
                <a:path w="57" h="59">
                  <a:moveTo>
                    <a:pt x="0" y="0"/>
                  </a:moveTo>
                  <a:lnTo>
                    <a:pt x="0" y="6"/>
                  </a:lnTo>
                  <a:lnTo>
                    <a:pt x="0" y="32"/>
                  </a:lnTo>
                  <a:lnTo>
                    <a:pt x="10" y="37"/>
                  </a:lnTo>
                  <a:lnTo>
                    <a:pt x="21" y="37"/>
                  </a:lnTo>
                  <a:lnTo>
                    <a:pt x="57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4" name=""/>
            <p:cNvSpPr/>
            <p:nvPr/>
          </p:nvSpPr>
          <p:spPr>
            <a:xfrm>
              <a:off x="6022800" y="2490840"/>
              <a:ext cx="57240" cy="3312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1" y="16"/>
                  </a:moveTo>
                  <a:lnTo>
                    <a:pt x="31" y="5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5" name=""/>
            <p:cNvSpPr/>
            <p:nvPr/>
          </p:nvSpPr>
          <p:spPr>
            <a:xfrm>
              <a:off x="6072120" y="2457360"/>
              <a:ext cx="106560" cy="252360"/>
            </a:xfrm>
            <a:custGeom>
              <a:avLst/>
              <a:gdLst/>
              <a:ahLst/>
              <a:rect l="l" t="t" r="r" b="b"/>
              <a:pathLst>
                <a:path w="67" h="159">
                  <a:moveTo>
                    <a:pt x="0" y="0"/>
                  </a:moveTo>
                  <a:lnTo>
                    <a:pt x="5" y="21"/>
                  </a:lnTo>
                  <a:lnTo>
                    <a:pt x="5" y="26"/>
                  </a:lnTo>
                  <a:lnTo>
                    <a:pt x="11" y="31"/>
                  </a:lnTo>
                  <a:lnTo>
                    <a:pt x="16" y="42"/>
                  </a:lnTo>
                  <a:lnTo>
                    <a:pt x="42" y="69"/>
                  </a:lnTo>
                  <a:lnTo>
                    <a:pt x="57" y="137"/>
                  </a:lnTo>
                  <a:lnTo>
                    <a:pt x="67" y="159"/>
                  </a:lnTo>
                  <a:lnTo>
                    <a:pt x="57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6" name=""/>
            <p:cNvSpPr/>
            <p:nvPr/>
          </p:nvSpPr>
          <p:spPr>
            <a:xfrm>
              <a:off x="5916600" y="2457360"/>
              <a:ext cx="66600" cy="7452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42" y="21"/>
                  </a:moveTo>
                  <a:lnTo>
                    <a:pt x="26" y="26"/>
                  </a:lnTo>
                  <a:lnTo>
                    <a:pt x="0" y="31"/>
                  </a:lnTo>
                  <a:lnTo>
                    <a:pt x="11" y="21"/>
                  </a:lnTo>
                  <a:lnTo>
                    <a:pt x="21" y="0"/>
                  </a:lnTo>
                  <a:lnTo>
                    <a:pt x="26" y="10"/>
                  </a:lnTo>
                  <a:lnTo>
                    <a:pt x="16" y="16"/>
                  </a:lnTo>
                  <a:lnTo>
                    <a:pt x="16" y="31"/>
                  </a:lnTo>
                  <a:lnTo>
                    <a:pt x="5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7" name=""/>
            <p:cNvSpPr/>
            <p:nvPr/>
          </p:nvSpPr>
          <p:spPr>
            <a:xfrm>
              <a:off x="5761080" y="2516040"/>
              <a:ext cx="196920" cy="193680"/>
            </a:xfrm>
            <a:custGeom>
              <a:avLst/>
              <a:gdLst/>
              <a:ahLst/>
              <a:rect l="l" t="t" r="r" b="b"/>
              <a:pathLst>
                <a:path w="124" h="122">
                  <a:moveTo>
                    <a:pt x="124" y="16"/>
                  </a:moveTo>
                  <a:lnTo>
                    <a:pt x="114" y="0"/>
                  </a:lnTo>
                  <a:lnTo>
                    <a:pt x="103" y="21"/>
                  </a:lnTo>
                  <a:lnTo>
                    <a:pt x="78" y="53"/>
                  </a:lnTo>
                  <a:lnTo>
                    <a:pt x="0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8" name=""/>
            <p:cNvSpPr/>
            <p:nvPr/>
          </p:nvSpPr>
          <p:spPr>
            <a:xfrm flipH="1">
              <a:off x="5892840" y="2549520"/>
              <a:ext cx="23760" cy="414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79" name=""/>
            <p:cNvSpPr/>
            <p:nvPr/>
          </p:nvSpPr>
          <p:spPr>
            <a:xfrm>
              <a:off x="6613560" y="2338200"/>
              <a:ext cx="57240" cy="144720"/>
            </a:xfrm>
            <a:custGeom>
              <a:avLst/>
              <a:gdLst/>
              <a:ahLst/>
              <a:rect l="l" t="t" r="r" b="b"/>
              <a:pathLst>
                <a:path w="36" h="91">
                  <a:moveTo>
                    <a:pt x="5" y="0"/>
                  </a:moveTo>
                  <a:lnTo>
                    <a:pt x="10" y="32"/>
                  </a:lnTo>
                  <a:lnTo>
                    <a:pt x="0" y="69"/>
                  </a:lnTo>
                  <a:lnTo>
                    <a:pt x="16" y="80"/>
                  </a:lnTo>
                  <a:lnTo>
                    <a:pt x="26" y="91"/>
                  </a:lnTo>
                  <a:lnTo>
                    <a:pt x="36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0" name=""/>
            <p:cNvSpPr/>
            <p:nvPr/>
          </p:nvSpPr>
          <p:spPr>
            <a:xfrm>
              <a:off x="6605640" y="2363760"/>
              <a:ext cx="90360" cy="142920"/>
            </a:xfrm>
            <a:custGeom>
              <a:avLst/>
              <a:gdLst/>
              <a:ahLst/>
              <a:rect l="l" t="t" r="r" b="b"/>
              <a:pathLst>
                <a:path w="57" h="90">
                  <a:moveTo>
                    <a:pt x="0" y="0"/>
                  </a:moveTo>
                  <a:lnTo>
                    <a:pt x="5" y="11"/>
                  </a:lnTo>
                  <a:lnTo>
                    <a:pt x="10" y="48"/>
                  </a:lnTo>
                  <a:lnTo>
                    <a:pt x="46" y="80"/>
                  </a:lnTo>
                  <a:lnTo>
                    <a:pt x="57" y="90"/>
                  </a:lnTo>
                  <a:lnTo>
                    <a:pt x="5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1" name=""/>
            <p:cNvSpPr/>
            <p:nvPr/>
          </p:nvSpPr>
          <p:spPr>
            <a:xfrm>
              <a:off x="6605640" y="2457360"/>
              <a:ext cx="82440" cy="49320"/>
            </a:xfrm>
            <a:custGeom>
              <a:avLst/>
              <a:gdLst/>
              <a:ahLst/>
              <a:rect l="l" t="t" r="r" b="b"/>
              <a:pathLst>
                <a:path w="52" h="31">
                  <a:moveTo>
                    <a:pt x="52" y="31"/>
                  </a:moveTo>
                  <a:lnTo>
                    <a:pt x="41" y="26"/>
                  </a:lnTo>
                  <a:lnTo>
                    <a:pt x="21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2" name=""/>
            <p:cNvSpPr/>
            <p:nvPr/>
          </p:nvSpPr>
          <p:spPr>
            <a:xfrm>
              <a:off x="6597720" y="2440080"/>
              <a:ext cx="7920" cy="172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3" name=""/>
            <p:cNvSpPr/>
            <p:nvPr/>
          </p:nvSpPr>
          <p:spPr>
            <a:xfrm>
              <a:off x="6367320" y="2432160"/>
              <a:ext cx="262080" cy="91800"/>
            </a:xfrm>
            <a:custGeom>
              <a:avLst/>
              <a:gdLst/>
              <a:ahLst/>
              <a:rect l="l" t="t" r="r" b="b"/>
              <a:pathLst>
                <a:path w="165" h="58">
                  <a:moveTo>
                    <a:pt x="145" y="5"/>
                  </a:moveTo>
                  <a:lnTo>
                    <a:pt x="150" y="5"/>
                  </a:lnTo>
                  <a:lnTo>
                    <a:pt x="165" y="53"/>
                  </a:lnTo>
                  <a:lnTo>
                    <a:pt x="124" y="58"/>
                  </a:lnTo>
                  <a:lnTo>
                    <a:pt x="114" y="32"/>
                  </a:lnTo>
                  <a:lnTo>
                    <a:pt x="93" y="32"/>
                  </a:lnTo>
                  <a:lnTo>
                    <a:pt x="83" y="21"/>
                  </a:lnTo>
                  <a:lnTo>
                    <a:pt x="88" y="21"/>
                  </a:lnTo>
                  <a:lnTo>
                    <a:pt x="78" y="5"/>
                  </a:lnTo>
                  <a:lnTo>
                    <a:pt x="57" y="16"/>
                  </a:lnTo>
                  <a:lnTo>
                    <a:pt x="26" y="16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0" y="5"/>
                  </a:lnTo>
                  <a:lnTo>
                    <a:pt x="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000" bIns="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4" name=""/>
            <p:cNvSpPr/>
            <p:nvPr/>
          </p:nvSpPr>
          <p:spPr>
            <a:xfrm>
              <a:off x="5875200" y="2136600"/>
              <a:ext cx="90720" cy="446400"/>
            </a:xfrm>
            <a:custGeom>
              <a:avLst/>
              <a:gdLst/>
              <a:ahLst/>
              <a:rect l="l" t="t" r="r" b="b"/>
              <a:pathLst>
                <a:path w="57" h="281">
                  <a:moveTo>
                    <a:pt x="6" y="223"/>
                  </a:moveTo>
                  <a:lnTo>
                    <a:pt x="16" y="223"/>
                  </a:lnTo>
                  <a:lnTo>
                    <a:pt x="11" y="223"/>
                  </a:lnTo>
                  <a:lnTo>
                    <a:pt x="21" y="223"/>
                  </a:lnTo>
                  <a:lnTo>
                    <a:pt x="37" y="212"/>
                  </a:lnTo>
                  <a:lnTo>
                    <a:pt x="26" y="180"/>
                  </a:lnTo>
                  <a:lnTo>
                    <a:pt x="11" y="180"/>
                  </a:lnTo>
                  <a:lnTo>
                    <a:pt x="16" y="212"/>
                  </a:lnTo>
                  <a:lnTo>
                    <a:pt x="31" y="218"/>
                  </a:lnTo>
                  <a:lnTo>
                    <a:pt x="26" y="228"/>
                  </a:lnTo>
                  <a:lnTo>
                    <a:pt x="0" y="281"/>
                  </a:lnTo>
                  <a:lnTo>
                    <a:pt x="26" y="255"/>
                  </a:lnTo>
                  <a:lnTo>
                    <a:pt x="52" y="218"/>
                  </a:lnTo>
                  <a:lnTo>
                    <a:pt x="57" y="202"/>
                  </a:lnTo>
                  <a:lnTo>
                    <a:pt x="42" y="191"/>
                  </a:lnTo>
                  <a:lnTo>
                    <a:pt x="31" y="154"/>
                  </a:lnTo>
                  <a:lnTo>
                    <a:pt x="26" y="133"/>
                  </a:lnTo>
                  <a:lnTo>
                    <a:pt x="6" y="138"/>
                  </a:lnTo>
                  <a:lnTo>
                    <a:pt x="0" y="106"/>
                  </a:lnTo>
                  <a:lnTo>
                    <a:pt x="16" y="90"/>
                  </a:lnTo>
                  <a:lnTo>
                    <a:pt x="16" y="74"/>
                  </a:lnTo>
                  <a:lnTo>
                    <a:pt x="11" y="21"/>
                  </a:lnTo>
                  <a:lnTo>
                    <a:pt x="31" y="16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5" name=""/>
            <p:cNvSpPr/>
            <p:nvPr/>
          </p:nvSpPr>
          <p:spPr>
            <a:xfrm>
              <a:off x="5867280" y="2506680"/>
              <a:ext cx="212760" cy="76320"/>
            </a:xfrm>
            <a:custGeom>
              <a:avLst/>
              <a:gdLst/>
              <a:ahLst/>
              <a:rect l="l" t="t" r="r" b="b"/>
              <a:pathLst>
                <a:path w="134" h="48">
                  <a:moveTo>
                    <a:pt x="5" y="48"/>
                  </a:moveTo>
                  <a:lnTo>
                    <a:pt x="0" y="11"/>
                  </a:lnTo>
                  <a:lnTo>
                    <a:pt x="11" y="0"/>
                  </a:lnTo>
                  <a:lnTo>
                    <a:pt x="16" y="32"/>
                  </a:lnTo>
                  <a:lnTo>
                    <a:pt x="47" y="27"/>
                  </a:lnTo>
                  <a:lnTo>
                    <a:pt x="47" y="22"/>
                  </a:lnTo>
                  <a:lnTo>
                    <a:pt x="57" y="22"/>
                  </a:lnTo>
                  <a:lnTo>
                    <a:pt x="57" y="27"/>
                  </a:lnTo>
                  <a:lnTo>
                    <a:pt x="13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6" name=""/>
            <p:cNvSpPr/>
            <p:nvPr/>
          </p:nvSpPr>
          <p:spPr>
            <a:xfrm>
              <a:off x="5688000" y="2490840"/>
              <a:ext cx="228600" cy="6660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0" y="42"/>
                  </a:moveTo>
                  <a:lnTo>
                    <a:pt x="10" y="26"/>
                  </a:lnTo>
                  <a:lnTo>
                    <a:pt x="67" y="16"/>
                  </a:lnTo>
                  <a:lnTo>
                    <a:pt x="67" y="10"/>
                  </a:lnTo>
                  <a:lnTo>
                    <a:pt x="118" y="5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7" name=""/>
            <p:cNvSpPr/>
            <p:nvPr/>
          </p:nvSpPr>
          <p:spPr>
            <a:xfrm>
              <a:off x="5983200" y="2490840"/>
              <a:ext cx="96840" cy="33120"/>
            </a:xfrm>
            <a:custGeom>
              <a:avLst/>
              <a:gdLst/>
              <a:ahLst/>
              <a:rect l="l" t="t" r="r" b="b"/>
              <a:pathLst>
                <a:path w="61" h="21">
                  <a:moveTo>
                    <a:pt x="0" y="16"/>
                  </a:moveTo>
                  <a:lnTo>
                    <a:pt x="5" y="16"/>
                  </a:lnTo>
                  <a:lnTo>
                    <a:pt x="20" y="16"/>
                  </a:lnTo>
                  <a:lnTo>
                    <a:pt x="25" y="1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25" y="21"/>
                  </a:lnTo>
                  <a:lnTo>
                    <a:pt x="20" y="21"/>
                  </a:lnTo>
                  <a:lnTo>
                    <a:pt x="31" y="5"/>
                  </a:lnTo>
                  <a:lnTo>
                    <a:pt x="6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8" name=""/>
            <p:cNvSpPr/>
            <p:nvPr/>
          </p:nvSpPr>
          <p:spPr>
            <a:xfrm>
              <a:off x="6006960" y="2498760"/>
              <a:ext cx="57240" cy="25200"/>
            </a:xfrm>
            <a:custGeom>
              <a:avLst/>
              <a:gdLst/>
              <a:ahLst/>
              <a:rect l="l" t="t" r="r" b="b"/>
              <a:pathLst>
                <a:path w="36" h="16">
                  <a:moveTo>
                    <a:pt x="0" y="16"/>
                  </a:moveTo>
                  <a:lnTo>
                    <a:pt x="10" y="11"/>
                  </a:lnTo>
                  <a:lnTo>
                    <a:pt x="16" y="5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89" name=""/>
            <p:cNvSpPr/>
            <p:nvPr/>
          </p:nvSpPr>
          <p:spPr>
            <a:xfrm>
              <a:off x="5761080" y="2506680"/>
              <a:ext cx="271440" cy="185760"/>
            </a:xfrm>
            <a:custGeom>
              <a:avLst/>
              <a:gdLst/>
              <a:ahLst/>
              <a:rect l="l" t="t" r="r" b="b"/>
              <a:pathLst>
                <a:path w="171" h="117">
                  <a:moveTo>
                    <a:pt x="0" y="117"/>
                  </a:moveTo>
                  <a:lnTo>
                    <a:pt x="72" y="53"/>
                  </a:lnTo>
                  <a:lnTo>
                    <a:pt x="109" y="48"/>
                  </a:lnTo>
                  <a:lnTo>
                    <a:pt x="124" y="22"/>
                  </a:lnTo>
                  <a:lnTo>
                    <a:pt x="124" y="16"/>
                  </a:lnTo>
                  <a:lnTo>
                    <a:pt x="145" y="22"/>
                  </a:lnTo>
                  <a:lnTo>
                    <a:pt x="155" y="16"/>
                  </a:lnTo>
                  <a:lnTo>
                    <a:pt x="165" y="11"/>
                  </a:lnTo>
                  <a:lnTo>
                    <a:pt x="171" y="27"/>
                  </a:lnTo>
                  <a:lnTo>
                    <a:pt x="155" y="32"/>
                  </a:lnTo>
                  <a:lnTo>
                    <a:pt x="150" y="16"/>
                  </a:lnTo>
                  <a:lnTo>
                    <a:pt x="140" y="16"/>
                  </a:lnTo>
                  <a:lnTo>
                    <a:pt x="129" y="11"/>
                  </a:lnTo>
                  <a:lnTo>
                    <a:pt x="129" y="6"/>
                  </a:lnTo>
                  <a:lnTo>
                    <a:pt x="12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0" name=""/>
            <p:cNvSpPr/>
            <p:nvPr/>
          </p:nvSpPr>
          <p:spPr>
            <a:xfrm>
              <a:off x="5999040" y="2506680"/>
              <a:ext cx="73080" cy="6012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0"/>
                  </a:moveTo>
                  <a:lnTo>
                    <a:pt x="41" y="22"/>
                  </a:lnTo>
                  <a:lnTo>
                    <a:pt x="31" y="27"/>
                  </a:lnTo>
                  <a:lnTo>
                    <a:pt x="21" y="38"/>
                  </a:lnTo>
                  <a:lnTo>
                    <a:pt x="10" y="38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1" name=""/>
            <p:cNvSpPr/>
            <p:nvPr/>
          </p:nvSpPr>
          <p:spPr>
            <a:xfrm>
              <a:off x="6064200" y="2448000"/>
              <a:ext cx="15840" cy="2520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10" y="0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2" name=""/>
            <p:cNvSpPr/>
            <p:nvPr/>
          </p:nvSpPr>
          <p:spPr>
            <a:xfrm>
              <a:off x="6014880" y="2465280"/>
              <a:ext cx="90720" cy="378000"/>
            </a:xfrm>
            <a:custGeom>
              <a:avLst/>
              <a:gdLst/>
              <a:ahLst/>
              <a:rect l="l" t="t" r="r" b="b"/>
              <a:pathLst>
                <a:path w="57" h="238">
                  <a:moveTo>
                    <a:pt x="57" y="201"/>
                  </a:moveTo>
                  <a:lnTo>
                    <a:pt x="31" y="233"/>
                  </a:lnTo>
                  <a:lnTo>
                    <a:pt x="11" y="238"/>
                  </a:lnTo>
                  <a:lnTo>
                    <a:pt x="11" y="212"/>
                  </a:lnTo>
                  <a:lnTo>
                    <a:pt x="0" y="132"/>
                  </a:lnTo>
                  <a:lnTo>
                    <a:pt x="5" y="117"/>
                  </a:lnTo>
                  <a:lnTo>
                    <a:pt x="47" y="21"/>
                  </a:lnTo>
                  <a:lnTo>
                    <a:pt x="5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3" name=""/>
            <p:cNvSpPr/>
            <p:nvPr/>
          </p:nvSpPr>
          <p:spPr>
            <a:xfrm flipH="1">
              <a:off x="6097680" y="2482920"/>
              <a:ext cx="792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4" name=""/>
            <p:cNvSpPr/>
            <p:nvPr/>
          </p:nvSpPr>
          <p:spPr>
            <a:xfrm>
              <a:off x="6072120" y="2490840"/>
              <a:ext cx="41400" cy="158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5" name=""/>
            <p:cNvSpPr/>
            <p:nvPr/>
          </p:nvSpPr>
          <p:spPr>
            <a:xfrm>
              <a:off x="6032520" y="2482920"/>
              <a:ext cx="179280" cy="209520"/>
            </a:xfrm>
            <a:custGeom>
              <a:avLst/>
              <a:gdLst/>
              <a:ahLst/>
              <a:rect l="l" t="t" r="r" b="b"/>
              <a:pathLst>
                <a:path w="113" h="132">
                  <a:moveTo>
                    <a:pt x="0" y="47"/>
                  </a:moveTo>
                  <a:lnTo>
                    <a:pt x="5" y="53"/>
                  </a:lnTo>
                  <a:lnTo>
                    <a:pt x="15" y="53"/>
                  </a:lnTo>
                  <a:lnTo>
                    <a:pt x="20" y="47"/>
                  </a:lnTo>
                  <a:lnTo>
                    <a:pt x="41" y="42"/>
                  </a:lnTo>
                  <a:lnTo>
                    <a:pt x="92" y="0"/>
                  </a:lnTo>
                  <a:lnTo>
                    <a:pt x="61" y="26"/>
                  </a:lnTo>
                  <a:lnTo>
                    <a:pt x="56" y="74"/>
                  </a:lnTo>
                  <a:lnTo>
                    <a:pt x="51" y="90"/>
                  </a:lnTo>
                  <a:lnTo>
                    <a:pt x="56" y="90"/>
                  </a:lnTo>
                  <a:lnTo>
                    <a:pt x="67" y="132"/>
                  </a:lnTo>
                  <a:lnTo>
                    <a:pt x="103" y="132"/>
                  </a:lnTo>
                  <a:lnTo>
                    <a:pt x="113" y="1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6" name=""/>
            <p:cNvSpPr/>
            <p:nvPr/>
          </p:nvSpPr>
          <p:spPr>
            <a:xfrm>
              <a:off x="6138720" y="2457360"/>
              <a:ext cx="81000" cy="66600"/>
            </a:xfrm>
            <a:custGeom>
              <a:avLst/>
              <a:gdLst/>
              <a:ahLst/>
              <a:rect l="l" t="t" r="r" b="b"/>
              <a:pathLst>
                <a:path w="51" h="42">
                  <a:moveTo>
                    <a:pt x="0" y="0"/>
                  </a:moveTo>
                  <a:lnTo>
                    <a:pt x="51" y="26"/>
                  </a:lnTo>
                  <a:lnTo>
                    <a:pt x="51" y="42"/>
                  </a:lnTo>
                  <a:lnTo>
                    <a:pt x="51" y="31"/>
                  </a:lnTo>
                  <a:lnTo>
                    <a:pt x="20" y="16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7" name=""/>
            <p:cNvSpPr/>
            <p:nvPr/>
          </p:nvSpPr>
          <p:spPr>
            <a:xfrm>
              <a:off x="6129360" y="2373120"/>
              <a:ext cx="74520" cy="150840"/>
            </a:xfrm>
            <a:custGeom>
              <a:avLst/>
              <a:gdLst/>
              <a:ahLst/>
              <a:rect l="l" t="t" r="r" b="b"/>
              <a:pathLst>
                <a:path w="47" h="95">
                  <a:moveTo>
                    <a:pt x="42" y="0"/>
                  </a:moveTo>
                  <a:lnTo>
                    <a:pt x="47" y="37"/>
                  </a:lnTo>
                  <a:lnTo>
                    <a:pt x="31" y="37"/>
                  </a:lnTo>
                  <a:lnTo>
                    <a:pt x="31" y="53"/>
                  </a:lnTo>
                  <a:lnTo>
                    <a:pt x="6" y="79"/>
                  </a:lnTo>
                  <a:lnTo>
                    <a:pt x="6" y="84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8" name=""/>
            <p:cNvSpPr/>
            <p:nvPr/>
          </p:nvSpPr>
          <p:spPr>
            <a:xfrm>
              <a:off x="6032520" y="2179440"/>
              <a:ext cx="65160" cy="100080"/>
            </a:xfrm>
            <a:custGeom>
              <a:avLst/>
              <a:gdLst/>
              <a:ahLst/>
              <a:rect l="l" t="t" r="r" b="b"/>
              <a:pathLst>
                <a:path w="41" h="63">
                  <a:moveTo>
                    <a:pt x="0" y="0"/>
                  </a:moveTo>
                  <a:lnTo>
                    <a:pt x="36" y="63"/>
                  </a:lnTo>
                  <a:lnTo>
                    <a:pt x="41" y="6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299" name=""/>
            <p:cNvSpPr/>
            <p:nvPr/>
          </p:nvSpPr>
          <p:spPr>
            <a:xfrm>
              <a:off x="6097680" y="2279520"/>
              <a:ext cx="7920" cy="972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0" name=""/>
            <p:cNvSpPr/>
            <p:nvPr/>
          </p:nvSpPr>
          <p:spPr>
            <a:xfrm>
              <a:off x="6105600" y="228924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1" name=""/>
            <p:cNvSpPr/>
            <p:nvPr/>
          </p:nvSpPr>
          <p:spPr>
            <a:xfrm>
              <a:off x="6032520" y="2179440"/>
              <a:ext cx="81000" cy="117720"/>
            </a:xfrm>
            <a:custGeom>
              <a:avLst/>
              <a:gdLst/>
              <a:ahLst/>
              <a:rect l="l" t="t" r="r" b="b"/>
              <a:pathLst>
                <a:path w="51" h="74">
                  <a:moveTo>
                    <a:pt x="51" y="74"/>
                  </a:moveTo>
                  <a:lnTo>
                    <a:pt x="51" y="63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2" name=""/>
            <p:cNvSpPr/>
            <p:nvPr/>
          </p:nvSpPr>
          <p:spPr>
            <a:xfrm>
              <a:off x="6999120" y="2027160"/>
              <a:ext cx="81000" cy="42840"/>
            </a:xfrm>
            <a:custGeom>
              <a:avLst/>
              <a:gdLst/>
              <a:ahLst/>
              <a:rect l="l" t="t" r="r" b="b"/>
              <a:pathLst>
                <a:path w="51" h="27">
                  <a:moveTo>
                    <a:pt x="0" y="27"/>
                  </a:moveTo>
                  <a:lnTo>
                    <a:pt x="15" y="27"/>
                  </a:lnTo>
                  <a:lnTo>
                    <a:pt x="36" y="22"/>
                  </a:lnTo>
                  <a:lnTo>
                    <a:pt x="51" y="11"/>
                  </a:lnTo>
                  <a:lnTo>
                    <a:pt x="5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3" name=""/>
            <p:cNvSpPr/>
            <p:nvPr/>
          </p:nvSpPr>
          <p:spPr>
            <a:xfrm>
              <a:off x="5794200" y="2162160"/>
              <a:ext cx="140040" cy="328680"/>
            </a:xfrm>
            <a:custGeom>
              <a:avLst/>
              <a:gdLst/>
              <a:ahLst/>
              <a:rect l="l" t="t" r="r" b="b"/>
              <a:pathLst>
                <a:path w="88" h="207">
                  <a:moveTo>
                    <a:pt x="88" y="0"/>
                  </a:moveTo>
                  <a:lnTo>
                    <a:pt x="62" y="11"/>
                  </a:lnTo>
                  <a:lnTo>
                    <a:pt x="72" y="48"/>
                  </a:lnTo>
                  <a:lnTo>
                    <a:pt x="57" y="53"/>
                  </a:lnTo>
                  <a:lnTo>
                    <a:pt x="0" y="64"/>
                  </a:lnTo>
                  <a:lnTo>
                    <a:pt x="5" y="101"/>
                  </a:lnTo>
                  <a:lnTo>
                    <a:pt x="10" y="101"/>
                  </a:lnTo>
                  <a:lnTo>
                    <a:pt x="15" y="127"/>
                  </a:lnTo>
                  <a:lnTo>
                    <a:pt x="15" y="143"/>
                  </a:lnTo>
                  <a:lnTo>
                    <a:pt x="15" y="149"/>
                  </a:lnTo>
                  <a:lnTo>
                    <a:pt x="10" y="154"/>
                  </a:lnTo>
                  <a:lnTo>
                    <a:pt x="20" y="154"/>
                  </a:lnTo>
                  <a:lnTo>
                    <a:pt x="26" y="180"/>
                  </a:lnTo>
                  <a:lnTo>
                    <a:pt x="26" y="191"/>
                  </a:lnTo>
                  <a:lnTo>
                    <a:pt x="15" y="191"/>
                  </a:lnTo>
                  <a:lnTo>
                    <a:pt x="10" y="207"/>
                  </a:lnTo>
                  <a:lnTo>
                    <a:pt x="5" y="20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4" name=""/>
            <p:cNvSpPr/>
            <p:nvPr/>
          </p:nvSpPr>
          <p:spPr>
            <a:xfrm>
              <a:off x="6351480" y="2263680"/>
              <a:ext cx="98640" cy="92160"/>
            </a:xfrm>
            <a:custGeom>
              <a:avLst/>
              <a:gdLst/>
              <a:ahLst/>
              <a:rect l="l" t="t" r="r" b="b"/>
              <a:pathLst>
                <a:path w="62" h="58">
                  <a:moveTo>
                    <a:pt x="57" y="5"/>
                  </a:moveTo>
                  <a:lnTo>
                    <a:pt x="15" y="10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15" y="42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15" y="53"/>
                  </a:lnTo>
                  <a:lnTo>
                    <a:pt x="10" y="47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5" name=""/>
            <p:cNvSpPr/>
            <p:nvPr/>
          </p:nvSpPr>
          <p:spPr>
            <a:xfrm flipH="1">
              <a:off x="6268680" y="2330280"/>
              <a:ext cx="5724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6" name=""/>
            <p:cNvSpPr/>
            <p:nvPr/>
          </p:nvSpPr>
          <p:spPr>
            <a:xfrm>
              <a:off x="6072120" y="2314440"/>
              <a:ext cx="41400" cy="1584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0" y="5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6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7" name=""/>
            <p:cNvSpPr/>
            <p:nvPr/>
          </p:nvSpPr>
          <p:spPr>
            <a:xfrm>
              <a:off x="6719760" y="2179440"/>
              <a:ext cx="90720" cy="8424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0" y="53"/>
                  </a:moveTo>
                  <a:lnTo>
                    <a:pt x="5" y="37"/>
                  </a:lnTo>
                  <a:lnTo>
                    <a:pt x="5" y="42"/>
                  </a:lnTo>
                  <a:lnTo>
                    <a:pt x="31" y="10"/>
                  </a:lnTo>
                  <a:lnTo>
                    <a:pt x="31" y="0"/>
                  </a:lnTo>
                  <a:lnTo>
                    <a:pt x="41" y="16"/>
                  </a:lnTo>
                  <a:lnTo>
                    <a:pt x="47" y="26"/>
                  </a:lnTo>
                  <a:lnTo>
                    <a:pt x="57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7440" bIns="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8" name=""/>
            <p:cNvSpPr/>
            <p:nvPr/>
          </p:nvSpPr>
          <p:spPr>
            <a:xfrm>
              <a:off x="6784920" y="2179440"/>
              <a:ext cx="25560" cy="6696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11" y="10"/>
                  </a:lnTo>
                  <a:lnTo>
                    <a:pt x="6" y="21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09" name=""/>
            <p:cNvSpPr/>
            <p:nvPr/>
          </p:nvSpPr>
          <p:spPr>
            <a:xfrm>
              <a:off x="5794200" y="2297160"/>
              <a:ext cx="8280" cy="252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0" name=""/>
            <p:cNvSpPr/>
            <p:nvPr/>
          </p:nvSpPr>
          <p:spPr>
            <a:xfrm>
              <a:off x="6138720" y="2187720"/>
              <a:ext cx="277920" cy="117360"/>
            </a:xfrm>
            <a:custGeom>
              <a:avLst/>
              <a:gdLst/>
              <a:ahLst/>
              <a:rect l="l" t="t" r="r" b="b"/>
              <a:pathLst>
                <a:path w="175" h="74">
                  <a:moveTo>
                    <a:pt x="93" y="0"/>
                  </a:moveTo>
                  <a:lnTo>
                    <a:pt x="103" y="0"/>
                  </a:lnTo>
                  <a:lnTo>
                    <a:pt x="108" y="32"/>
                  </a:lnTo>
                  <a:lnTo>
                    <a:pt x="118" y="42"/>
                  </a:lnTo>
                  <a:lnTo>
                    <a:pt x="118" y="48"/>
                  </a:lnTo>
                  <a:lnTo>
                    <a:pt x="134" y="42"/>
                  </a:lnTo>
                  <a:lnTo>
                    <a:pt x="139" y="48"/>
                  </a:lnTo>
                  <a:lnTo>
                    <a:pt x="149" y="48"/>
                  </a:lnTo>
                  <a:lnTo>
                    <a:pt x="144" y="27"/>
                  </a:lnTo>
                  <a:lnTo>
                    <a:pt x="165" y="21"/>
                  </a:lnTo>
                  <a:lnTo>
                    <a:pt x="175" y="48"/>
                  </a:lnTo>
                  <a:lnTo>
                    <a:pt x="165" y="42"/>
                  </a:lnTo>
                  <a:lnTo>
                    <a:pt x="144" y="53"/>
                  </a:lnTo>
                  <a:lnTo>
                    <a:pt x="124" y="53"/>
                  </a:lnTo>
                  <a:lnTo>
                    <a:pt x="124" y="48"/>
                  </a:lnTo>
                  <a:lnTo>
                    <a:pt x="118" y="42"/>
                  </a:lnTo>
                  <a:lnTo>
                    <a:pt x="108" y="32"/>
                  </a:lnTo>
                  <a:lnTo>
                    <a:pt x="82" y="37"/>
                  </a:lnTo>
                  <a:lnTo>
                    <a:pt x="0" y="53"/>
                  </a:lnTo>
                  <a:lnTo>
                    <a:pt x="0" y="58"/>
                  </a:lnTo>
                  <a:lnTo>
                    <a:pt x="5" y="69"/>
                  </a:lnTo>
                  <a:lnTo>
                    <a:pt x="10" y="74"/>
                  </a:lnTo>
                  <a:lnTo>
                    <a:pt x="5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1" name=""/>
            <p:cNvSpPr/>
            <p:nvPr/>
          </p:nvSpPr>
          <p:spPr>
            <a:xfrm>
              <a:off x="6097680" y="2271600"/>
              <a:ext cx="212760" cy="92160"/>
            </a:xfrm>
            <a:custGeom>
              <a:avLst/>
              <a:gdLst/>
              <a:ahLst/>
              <a:rect l="l" t="t" r="r" b="b"/>
              <a:pathLst>
                <a:path w="134" h="58">
                  <a:moveTo>
                    <a:pt x="134" y="0"/>
                  </a:moveTo>
                  <a:lnTo>
                    <a:pt x="134" y="11"/>
                  </a:lnTo>
                  <a:lnTo>
                    <a:pt x="108" y="16"/>
                  </a:lnTo>
                  <a:lnTo>
                    <a:pt x="113" y="27"/>
                  </a:lnTo>
                  <a:lnTo>
                    <a:pt x="113" y="42"/>
                  </a:lnTo>
                  <a:lnTo>
                    <a:pt x="20" y="58"/>
                  </a:lnTo>
                  <a:lnTo>
                    <a:pt x="20" y="42"/>
                  </a:lnTo>
                  <a:lnTo>
                    <a:pt x="15" y="32"/>
                  </a:lnTo>
                  <a:lnTo>
                    <a:pt x="26" y="32"/>
                  </a:lnTo>
                  <a:lnTo>
                    <a:pt x="31" y="21"/>
                  </a:lnTo>
                  <a:lnTo>
                    <a:pt x="10" y="21"/>
                  </a:lnTo>
                  <a:lnTo>
                    <a:pt x="10" y="32"/>
                  </a:lnTo>
                  <a:lnTo>
                    <a:pt x="5" y="32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2" name=""/>
            <p:cNvSpPr/>
            <p:nvPr/>
          </p:nvSpPr>
          <p:spPr>
            <a:xfrm>
              <a:off x="6032520" y="2019240"/>
              <a:ext cx="195120" cy="168480"/>
            </a:xfrm>
            <a:custGeom>
              <a:avLst/>
              <a:gdLst/>
              <a:ahLst/>
              <a:rect l="l" t="t" r="r" b="b"/>
              <a:pathLst>
                <a:path w="123" h="106">
                  <a:moveTo>
                    <a:pt x="123" y="27"/>
                  </a:moveTo>
                  <a:lnTo>
                    <a:pt x="92" y="5"/>
                  </a:lnTo>
                  <a:lnTo>
                    <a:pt x="82" y="5"/>
                  </a:lnTo>
                  <a:lnTo>
                    <a:pt x="77" y="0"/>
                  </a:lnTo>
                  <a:lnTo>
                    <a:pt x="36" y="42"/>
                  </a:lnTo>
                  <a:lnTo>
                    <a:pt x="30" y="53"/>
                  </a:lnTo>
                  <a:lnTo>
                    <a:pt x="20" y="69"/>
                  </a:lnTo>
                  <a:lnTo>
                    <a:pt x="20" y="80"/>
                  </a:lnTo>
                  <a:lnTo>
                    <a:pt x="15" y="90"/>
                  </a:lnTo>
                  <a:lnTo>
                    <a:pt x="5" y="85"/>
                  </a:lnTo>
                  <a:lnTo>
                    <a:pt x="0" y="95"/>
                  </a:lnTo>
                  <a:lnTo>
                    <a:pt x="0" y="101"/>
                  </a:lnTo>
                  <a:lnTo>
                    <a:pt x="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3" name=""/>
            <p:cNvSpPr/>
            <p:nvPr/>
          </p:nvSpPr>
          <p:spPr>
            <a:xfrm>
              <a:off x="6219720" y="2062080"/>
              <a:ext cx="25560" cy="117360"/>
            </a:xfrm>
            <a:custGeom>
              <a:avLst/>
              <a:gdLst/>
              <a:ahLst/>
              <a:rect l="l" t="t" r="r" b="b"/>
              <a:pathLst>
                <a:path w="16" h="74">
                  <a:moveTo>
                    <a:pt x="0" y="0"/>
                  </a:moveTo>
                  <a:lnTo>
                    <a:pt x="11" y="37"/>
                  </a:lnTo>
                  <a:lnTo>
                    <a:pt x="5" y="74"/>
                  </a:lnTo>
                  <a:lnTo>
                    <a:pt x="16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4" name=""/>
            <p:cNvSpPr/>
            <p:nvPr/>
          </p:nvSpPr>
          <p:spPr>
            <a:xfrm>
              <a:off x="6089760" y="2297160"/>
              <a:ext cx="48960" cy="109440"/>
            </a:xfrm>
            <a:custGeom>
              <a:avLst/>
              <a:gdLst/>
              <a:ahLst/>
              <a:rect l="l" t="t" r="r" b="b"/>
              <a:pathLst>
                <a:path w="31" h="69">
                  <a:moveTo>
                    <a:pt x="10" y="0"/>
                  </a:moveTo>
                  <a:lnTo>
                    <a:pt x="0" y="69"/>
                  </a:lnTo>
                  <a:lnTo>
                    <a:pt x="3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5" name=""/>
            <p:cNvSpPr/>
            <p:nvPr/>
          </p:nvSpPr>
          <p:spPr>
            <a:xfrm>
              <a:off x="6326280" y="2549520"/>
              <a:ext cx="17280" cy="7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6" name=""/>
            <p:cNvSpPr/>
            <p:nvPr/>
          </p:nvSpPr>
          <p:spPr>
            <a:xfrm flipH="1">
              <a:off x="6252840" y="2195640"/>
              <a:ext cx="33480" cy="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7" name=""/>
            <p:cNvSpPr/>
            <p:nvPr/>
          </p:nvSpPr>
          <p:spPr>
            <a:xfrm>
              <a:off x="6245280" y="2195640"/>
              <a:ext cx="15840" cy="936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5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1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440" bIns="-37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8" name=""/>
            <p:cNvSpPr/>
            <p:nvPr/>
          </p:nvSpPr>
          <p:spPr>
            <a:xfrm>
              <a:off x="6261120" y="2205000"/>
              <a:ext cx="2556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19" name=""/>
            <p:cNvSpPr/>
            <p:nvPr/>
          </p:nvSpPr>
          <p:spPr>
            <a:xfrm>
              <a:off x="6286680" y="2205000"/>
              <a:ext cx="31680" cy="4140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0" y="0"/>
                  </a:moveTo>
                  <a:lnTo>
                    <a:pt x="5" y="5"/>
                  </a:lnTo>
                  <a:lnTo>
                    <a:pt x="2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0" name=""/>
            <p:cNvSpPr/>
            <p:nvPr/>
          </p:nvSpPr>
          <p:spPr>
            <a:xfrm flipH="1" flipV="1">
              <a:off x="6294600" y="2246400"/>
              <a:ext cx="7920" cy="17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1" name=""/>
            <p:cNvSpPr/>
            <p:nvPr/>
          </p:nvSpPr>
          <p:spPr>
            <a:xfrm flipH="1">
              <a:off x="5942160" y="2465280"/>
              <a:ext cx="23760" cy="507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2" name=""/>
            <p:cNvSpPr/>
            <p:nvPr/>
          </p:nvSpPr>
          <p:spPr>
            <a:xfrm>
              <a:off x="5843520" y="2557440"/>
              <a:ext cx="57240" cy="168120"/>
            </a:xfrm>
            <a:custGeom>
              <a:avLst/>
              <a:gdLst/>
              <a:ahLst/>
              <a:rect l="l" t="t" r="r" b="b"/>
              <a:pathLst>
                <a:path w="36" h="106">
                  <a:moveTo>
                    <a:pt x="0" y="106"/>
                  </a:moveTo>
                  <a:lnTo>
                    <a:pt x="31" y="96"/>
                  </a:lnTo>
                  <a:lnTo>
                    <a:pt x="20" y="53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3" name=""/>
            <p:cNvSpPr/>
            <p:nvPr/>
          </p:nvSpPr>
          <p:spPr>
            <a:xfrm flipH="1">
              <a:off x="5874840" y="2583000"/>
              <a:ext cx="25560" cy="507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4" name=""/>
            <p:cNvSpPr/>
            <p:nvPr/>
          </p:nvSpPr>
          <p:spPr>
            <a:xfrm>
              <a:off x="6794640" y="2070000"/>
              <a:ext cx="204480" cy="50760"/>
            </a:xfrm>
            <a:custGeom>
              <a:avLst/>
              <a:gdLst/>
              <a:ahLst/>
              <a:rect l="l" t="t" r="r" b="b"/>
              <a:pathLst>
                <a:path w="129" h="32">
                  <a:moveTo>
                    <a:pt x="0" y="10"/>
                  </a:moveTo>
                  <a:lnTo>
                    <a:pt x="5" y="32"/>
                  </a:lnTo>
                  <a:lnTo>
                    <a:pt x="46" y="26"/>
                  </a:lnTo>
                  <a:lnTo>
                    <a:pt x="51" y="26"/>
                  </a:lnTo>
                  <a:lnTo>
                    <a:pt x="56" y="21"/>
                  </a:lnTo>
                  <a:lnTo>
                    <a:pt x="93" y="16"/>
                  </a:lnTo>
                  <a:lnTo>
                    <a:pt x="103" y="5"/>
                  </a:lnTo>
                  <a:lnTo>
                    <a:pt x="12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960" bIns="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5" name=""/>
            <p:cNvSpPr/>
            <p:nvPr/>
          </p:nvSpPr>
          <p:spPr>
            <a:xfrm>
              <a:off x="6999120" y="2036880"/>
              <a:ext cx="98640" cy="33120"/>
            </a:xfrm>
            <a:custGeom>
              <a:avLst/>
              <a:gdLst/>
              <a:ahLst/>
              <a:rect l="l" t="t" r="r" b="b"/>
              <a:pathLst>
                <a:path w="62" h="21">
                  <a:moveTo>
                    <a:pt x="0" y="21"/>
                  </a:moveTo>
                  <a:lnTo>
                    <a:pt x="15" y="16"/>
                  </a:lnTo>
                  <a:lnTo>
                    <a:pt x="41" y="1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6" name=""/>
            <p:cNvSpPr/>
            <p:nvPr/>
          </p:nvSpPr>
          <p:spPr>
            <a:xfrm>
              <a:off x="7097760" y="2027160"/>
              <a:ext cx="23760" cy="972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080" bIns="-37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7" name=""/>
            <p:cNvSpPr/>
            <p:nvPr/>
          </p:nvSpPr>
          <p:spPr>
            <a:xfrm>
              <a:off x="7113600" y="2019240"/>
              <a:ext cx="65160" cy="127080"/>
            </a:xfrm>
            <a:custGeom>
              <a:avLst/>
              <a:gdLst/>
              <a:ahLst/>
              <a:rect l="l" t="t" r="r" b="b"/>
              <a:pathLst>
                <a:path w="41" h="80">
                  <a:moveTo>
                    <a:pt x="5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27"/>
                  </a:lnTo>
                  <a:lnTo>
                    <a:pt x="26" y="21"/>
                  </a:lnTo>
                  <a:lnTo>
                    <a:pt x="41" y="27"/>
                  </a:lnTo>
                  <a:lnTo>
                    <a:pt x="36" y="58"/>
                  </a:lnTo>
                  <a:lnTo>
                    <a:pt x="41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8" name=""/>
            <p:cNvSpPr/>
            <p:nvPr/>
          </p:nvSpPr>
          <p:spPr>
            <a:xfrm>
              <a:off x="7178760" y="2146320"/>
              <a:ext cx="17280" cy="1584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1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0960" bIns="-30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29" name=""/>
            <p:cNvSpPr/>
            <p:nvPr/>
          </p:nvSpPr>
          <p:spPr>
            <a:xfrm>
              <a:off x="7196040" y="2162160"/>
              <a:ext cx="1800" cy="3348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320" bIns="-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0" name=""/>
            <p:cNvSpPr/>
            <p:nvPr/>
          </p:nvSpPr>
          <p:spPr>
            <a:xfrm>
              <a:off x="7196040" y="2195640"/>
              <a:ext cx="122400" cy="4284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15" y="6"/>
                  </a:lnTo>
                  <a:lnTo>
                    <a:pt x="15" y="11"/>
                  </a:lnTo>
                  <a:lnTo>
                    <a:pt x="25" y="27"/>
                  </a:lnTo>
                  <a:lnTo>
                    <a:pt x="56" y="22"/>
                  </a:lnTo>
                  <a:lnTo>
                    <a:pt x="56" y="11"/>
                  </a:lnTo>
                  <a:lnTo>
                    <a:pt x="62" y="11"/>
                  </a:lnTo>
                  <a:lnTo>
                    <a:pt x="62" y="6"/>
                  </a:lnTo>
                  <a:lnTo>
                    <a:pt x="77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1" name=""/>
            <p:cNvSpPr/>
            <p:nvPr/>
          </p:nvSpPr>
          <p:spPr>
            <a:xfrm>
              <a:off x="6745320" y="2085840"/>
              <a:ext cx="57240" cy="42840"/>
            </a:xfrm>
            <a:custGeom>
              <a:avLst/>
              <a:gdLst/>
              <a:ahLst/>
              <a:rect l="l" t="t" r="r" b="b"/>
              <a:pathLst>
                <a:path w="36" h="27">
                  <a:moveTo>
                    <a:pt x="31" y="0"/>
                  </a:moveTo>
                  <a:lnTo>
                    <a:pt x="36" y="22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2" name=""/>
            <p:cNvSpPr/>
            <p:nvPr/>
          </p:nvSpPr>
          <p:spPr>
            <a:xfrm>
              <a:off x="6745320" y="2062080"/>
              <a:ext cx="277920" cy="74520"/>
            </a:xfrm>
            <a:custGeom>
              <a:avLst/>
              <a:gdLst/>
              <a:ahLst/>
              <a:rect l="l" t="t" r="r" b="b"/>
              <a:pathLst>
                <a:path w="175" h="47">
                  <a:moveTo>
                    <a:pt x="0" y="47"/>
                  </a:moveTo>
                  <a:lnTo>
                    <a:pt x="77" y="31"/>
                  </a:lnTo>
                  <a:lnTo>
                    <a:pt x="82" y="37"/>
                  </a:lnTo>
                  <a:lnTo>
                    <a:pt x="87" y="31"/>
                  </a:lnTo>
                  <a:lnTo>
                    <a:pt x="124" y="26"/>
                  </a:lnTo>
                  <a:lnTo>
                    <a:pt x="139" y="10"/>
                  </a:lnTo>
                  <a:lnTo>
                    <a:pt x="17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3" name=""/>
            <p:cNvSpPr/>
            <p:nvPr/>
          </p:nvSpPr>
          <p:spPr>
            <a:xfrm>
              <a:off x="7023240" y="2044800"/>
              <a:ext cx="74520" cy="17280"/>
            </a:xfrm>
            <a:custGeom>
              <a:avLst/>
              <a:gdLst/>
              <a:ahLst/>
              <a:rect l="l" t="t" r="r" b="b"/>
              <a:pathLst>
                <a:path w="47" h="11">
                  <a:moveTo>
                    <a:pt x="0" y="11"/>
                  </a:moveTo>
                  <a:lnTo>
                    <a:pt x="11" y="11"/>
                  </a:lnTo>
                  <a:lnTo>
                    <a:pt x="31" y="5"/>
                  </a:lnTo>
                  <a:lnTo>
                    <a:pt x="4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4" name=""/>
            <p:cNvSpPr/>
            <p:nvPr/>
          </p:nvSpPr>
          <p:spPr>
            <a:xfrm>
              <a:off x="7097760" y="2027160"/>
              <a:ext cx="23760" cy="1764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5" name=""/>
            <p:cNvSpPr/>
            <p:nvPr/>
          </p:nvSpPr>
          <p:spPr>
            <a:xfrm>
              <a:off x="7121520" y="2027160"/>
              <a:ext cx="90360" cy="1764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0" y="0"/>
                  </a:moveTo>
                  <a:lnTo>
                    <a:pt x="10" y="0"/>
                  </a:lnTo>
                  <a:lnTo>
                    <a:pt x="16" y="0"/>
                  </a:lnTo>
                  <a:lnTo>
                    <a:pt x="26" y="11"/>
                  </a:lnTo>
                  <a:lnTo>
                    <a:pt x="57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6" name=""/>
            <p:cNvSpPr/>
            <p:nvPr/>
          </p:nvSpPr>
          <p:spPr>
            <a:xfrm>
              <a:off x="7211880" y="2044800"/>
              <a:ext cx="41400" cy="2520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0"/>
                  </a:moveTo>
                  <a:lnTo>
                    <a:pt x="5" y="5"/>
                  </a:lnTo>
                  <a:lnTo>
                    <a:pt x="15" y="11"/>
                  </a:lnTo>
                  <a:lnTo>
                    <a:pt x="2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7" name=""/>
            <p:cNvSpPr/>
            <p:nvPr/>
          </p:nvSpPr>
          <p:spPr>
            <a:xfrm>
              <a:off x="7253280" y="2070000"/>
              <a:ext cx="23760" cy="2556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0"/>
                  </a:moveTo>
                  <a:lnTo>
                    <a:pt x="5" y="5"/>
                  </a:lnTo>
                  <a:lnTo>
                    <a:pt x="10" y="10"/>
                  </a:lnTo>
                  <a:lnTo>
                    <a:pt x="1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8" name=""/>
            <p:cNvSpPr/>
            <p:nvPr/>
          </p:nvSpPr>
          <p:spPr>
            <a:xfrm>
              <a:off x="7277040" y="2095560"/>
              <a:ext cx="25560" cy="6660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0" y="10"/>
                  </a:lnTo>
                  <a:lnTo>
                    <a:pt x="11" y="32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9800" bIns="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39" name=""/>
            <p:cNvSpPr/>
            <p:nvPr/>
          </p:nvSpPr>
          <p:spPr>
            <a:xfrm>
              <a:off x="7302600" y="2162160"/>
              <a:ext cx="144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0" name=""/>
            <p:cNvSpPr/>
            <p:nvPr/>
          </p:nvSpPr>
          <p:spPr>
            <a:xfrm>
              <a:off x="7253280" y="2070000"/>
              <a:ext cx="41400" cy="92160"/>
            </a:xfrm>
            <a:custGeom>
              <a:avLst/>
              <a:gdLst/>
              <a:ahLst/>
              <a:rect l="l" t="t" r="r" b="b"/>
              <a:pathLst>
                <a:path w="26" h="58">
                  <a:moveTo>
                    <a:pt x="0" y="0"/>
                  </a:moveTo>
                  <a:lnTo>
                    <a:pt x="10" y="16"/>
                  </a:lnTo>
                  <a:lnTo>
                    <a:pt x="20" y="37"/>
                  </a:lnTo>
                  <a:lnTo>
                    <a:pt x="26" y="5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1" name=""/>
            <p:cNvSpPr/>
            <p:nvPr/>
          </p:nvSpPr>
          <p:spPr>
            <a:xfrm>
              <a:off x="7294680" y="2162160"/>
              <a:ext cx="7920" cy="792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2" name=""/>
            <p:cNvSpPr/>
            <p:nvPr/>
          </p:nvSpPr>
          <p:spPr>
            <a:xfrm>
              <a:off x="7302600" y="2170080"/>
              <a:ext cx="7920" cy="1764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3" name=""/>
            <p:cNvSpPr/>
            <p:nvPr/>
          </p:nvSpPr>
          <p:spPr>
            <a:xfrm>
              <a:off x="7302600" y="2162160"/>
              <a:ext cx="48960" cy="168120"/>
            </a:xfrm>
            <a:custGeom>
              <a:avLst/>
              <a:gdLst/>
              <a:ahLst/>
              <a:rect l="l" t="t" r="r" b="b"/>
              <a:pathLst>
                <a:path w="31" h="106">
                  <a:moveTo>
                    <a:pt x="5" y="16"/>
                  </a:move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0" y="80"/>
                  </a:lnTo>
                  <a:lnTo>
                    <a:pt x="20" y="101"/>
                  </a:lnTo>
                  <a:lnTo>
                    <a:pt x="26" y="101"/>
                  </a:lnTo>
                  <a:lnTo>
                    <a:pt x="26" y="106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74"/>
                  </a:lnTo>
                  <a:lnTo>
                    <a:pt x="26" y="69"/>
                  </a:lnTo>
                  <a:lnTo>
                    <a:pt x="31" y="58"/>
                  </a:lnTo>
                  <a:lnTo>
                    <a:pt x="15" y="53"/>
                  </a:lnTo>
                  <a:lnTo>
                    <a:pt x="10" y="1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4" name=""/>
            <p:cNvSpPr/>
            <p:nvPr/>
          </p:nvSpPr>
          <p:spPr>
            <a:xfrm>
              <a:off x="7121520" y="2027160"/>
              <a:ext cx="204840" cy="24444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0" y="0"/>
                  </a:moveTo>
                  <a:lnTo>
                    <a:pt x="10" y="22"/>
                  </a:lnTo>
                  <a:lnTo>
                    <a:pt x="21" y="22"/>
                  </a:lnTo>
                  <a:lnTo>
                    <a:pt x="31" y="22"/>
                  </a:lnTo>
                  <a:lnTo>
                    <a:pt x="31" y="53"/>
                  </a:lnTo>
                  <a:lnTo>
                    <a:pt x="36" y="75"/>
                  </a:lnTo>
                  <a:lnTo>
                    <a:pt x="41" y="85"/>
                  </a:lnTo>
                  <a:lnTo>
                    <a:pt x="41" y="101"/>
                  </a:lnTo>
                  <a:lnTo>
                    <a:pt x="47" y="106"/>
                  </a:lnTo>
                  <a:lnTo>
                    <a:pt x="62" y="117"/>
                  </a:lnTo>
                  <a:lnTo>
                    <a:pt x="72" y="133"/>
                  </a:lnTo>
                  <a:lnTo>
                    <a:pt x="103" y="133"/>
                  </a:lnTo>
                  <a:lnTo>
                    <a:pt x="98" y="143"/>
                  </a:lnTo>
                  <a:lnTo>
                    <a:pt x="114" y="154"/>
                  </a:lnTo>
                  <a:lnTo>
                    <a:pt x="124" y="154"/>
                  </a:lnTo>
                  <a:lnTo>
                    <a:pt x="124" y="143"/>
                  </a:lnTo>
                  <a:lnTo>
                    <a:pt x="129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5" name=""/>
            <p:cNvSpPr/>
            <p:nvPr/>
          </p:nvSpPr>
          <p:spPr>
            <a:xfrm>
              <a:off x="7326360" y="2254320"/>
              <a:ext cx="1728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6" name=""/>
            <p:cNvSpPr/>
            <p:nvPr/>
          </p:nvSpPr>
          <p:spPr>
            <a:xfrm>
              <a:off x="7326360" y="2254320"/>
              <a:ext cx="1728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11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7" name=""/>
            <p:cNvSpPr/>
            <p:nvPr/>
          </p:nvSpPr>
          <p:spPr>
            <a:xfrm flipH="1">
              <a:off x="7318440" y="2254320"/>
              <a:ext cx="7920" cy="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8" name=""/>
            <p:cNvSpPr/>
            <p:nvPr/>
          </p:nvSpPr>
          <p:spPr>
            <a:xfrm>
              <a:off x="7318440" y="2254320"/>
              <a:ext cx="1440" cy="172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49" name=""/>
            <p:cNvSpPr/>
            <p:nvPr/>
          </p:nvSpPr>
          <p:spPr>
            <a:xfrm>
              <a:off x="7318440" y="2271600"/>
              <a:ext cx="1440" cy="176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50" name=""/>
            <p:cNvSpPr/>
            <p:nvPr/>
          </p:nvSpPr>
          <p:spPr>
            <a:xfrm>
              <a:off x="7318440" y="2271600"/>
              <a:ext cx="1440" cy="1764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351" name=""/>
          <p:cNvSpPr/>
          <p:nvPr/>
        </p:nvSpPr>
        <p:spPr>
          <a:xfrm>
            <a:off x="924840" y="2325600"/>
            <a:ext cx="407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52" name=""/>
          <p:cNvSpPr/>
          <p:nvPr/>
        </p:nvSpPr>
        <p:spPr>
          <a:xfrm>
            <a:off x="1994760" y="2325600"/>
            <a:ext cx="475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53" name=""/>
          <p:cNvSpPr/>
          <p:nvPr/>
        </p:nvSpPr>
        <p:spPr>
          <a:xfrm>
            <a:off x="973800" y="1033560"/>
            <a:ext cx="14976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Peaking Generation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(MW)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54" name=""/>
          <p:cNvSpPr/>
          <p:nvPr/>
        </p:nvSpPr>
        <p:spPr>
          <a:xfrm>
            <a:off x="1477080" y="2325600"/>
            <a:ext cx="407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55" name=""/>
          <p:cNvSpPr/>
          <p:nvPr/>
        </p:nvSpPr>
        <p:spPr>
          <a:xfrm>
            <a:off x="1009800" y="2151000"/>
            <a:ext cx="237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56" name=""/>
          <p:cNvSpPr/>
          <p:nvPr/>
        </p:nvSpPr>
        <p:spPr>
          <a:xfrm>
            <a:off x="2013840" y="131292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2,800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57" name=""/>
          <p:cNvSpPr/>
          <p:nvPr/>
        </p:nvSpPr>
        <p:spPr>
          <a:xfrm>
            <a:off x="1463040" y="1779480"/>
            <a:ext cx="4363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1,300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58" name=""/>
          <p:cNvSpPr/>
          <p:nvPr/>
        </p:nvSpPr>
        <p:spPr>
          <a:xfrm>
            <a:off x="912960" y="5322960"/>
            <a:ext cx="156960" cy="185760"/>
          </a:xfrm>
          <a:prstGeom prst="triangle">
            <a:avLst>
              <a:gd name="adj" fmla="val 4997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15120" bIns="15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59" name=""/>
          <p:cNvSpPr/>
          <p:nvPr/>
        </p:nvSpPr>
        <p:spPr>
          <a:xfrm>
            <a:off x="1007640" y="4530600"/>
            <a:ext cx="11390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Term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60" name=""/>
          <p:cNvSpPr/>
          <p:nvPr/>
        </p:nvSpPr>
        <p:spPr>
          <a:xfrm>
            <a:off x="958680" y="2857680"/>
            <a:ext cx="117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Counterparties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2361" name=""/>
          <p:cNvGraphicFramePr/>
          <p:nvPr/>
        </p:nvGraphicFramePr>
        <p:xfrm>
          <a:off x="1150920" y="3054240"/>
          <a:ext cx="2102040" cy="135576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362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1150920" y="3054240"/>
                    <a:ext cx="2102040" cy="1355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63" name=""/>
          <p:cNvSpPr/>
          <p:nvPr/>
        </p:nvSpPr>
        <p:spPr>
          <a:xfrm>
            <a:off x="663480" y="3529080"/>
            <a:ext cx="106560" cy="1141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64" name=""/>
          <p:cNvSpPr/>
          <p:nvPr/>
        </p:nvSpPr>
        <p:spPr>
          <a:xfrm>
            <a:off x="663480" y="3892680"/>
            <a:ext cx="106560" cy="11592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65" name=""/>
          <p:cNvSpPr/>
          <p:nvPr/>
        </p:nvSpPr>
        <p:spPr>
          <a:xfrm>
            <a:off x="730080" y="3659040"/>
            <a:ext cx="5493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66" name=""/>
          <p:cNvSpPr/>
          <p:nvPr/>
        </p:nvSpPr>
        <p:spPr>
          <a:xfrm>
            <a:off x="663480" y="3714840"/>
            <a:ext cx="104760" cy="1141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67" name=""/>
          <p:cNvSpPr/>
          <p:nvPr/>
        </p:nvSpPr>
        <p:spPr>
          <a:xfrm>
            <a:off x="753840" y="4019400"/>
            <a:ext cx="509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68" name=""/>
          <p:cNvSpPr/>
          <p:nvPr/>
        </p:nvSpPr>
        <p:spPr>
          <a:xfrm>
            <a:off x="663480" y="3343320"/>
            <a:ext cx="106560" cy="11592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69" name=""/>
          <p:cNvSpPr/>
          <p:nvPr/>
        </p:nvSpPr>
        <p:spPr>
          <a:xfrm>
            <a:off x="735120" y="3489480"/>
            <a:ext cx="663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70" name=""/>
          <p:cNvSpPr/>
          <p:nvPr/>
        </p:nvSpPr>
        <p:spPr>
          <a:xfrm>
            <a:off x="742320" y="3844800"/>
            <a:ext cx="6516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Municipal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71" name=""/>
          <p:cNvSpPr/>
          <p:nvPr/>
        </p:nvSpPr>
        <p:spPr>
          <a:xfrm>
            <a:off x="663480" y="4060800"/>
            <a:ext cx="106560" cy="115920"/>
          </a:xfrm>
          <a:prstGeom prst="rect">
            <a:avLst/>
          </a:pr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72" name=""/>
          <p:cNvSpPr/>
          <p:nvPr/>
        </p:nvSpPr>
        <p:spPr>
          <a:xfrm>
            <a:off x="736560" y="3282840"/>
            <a:ext cx="884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Manufacturing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73" name=""/>
          <p:cNvSpPr/>
          <p:nvPr/>
        </p:nvSpPr>
        <p:spPr>
          <a:xfrm>
            <a:off x="855360" y="5126040"/>
            <a:ext cx="405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&lt;1Yr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74" name=""/>
          <p:cNvSpPr/>
          <p:nvPr/>
        </p:nvSpPr>
        <p:spPr>
          <a:xfrm>
            <a:off x="855360" y="5403960"/>
            <a:ext cx="405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&gt;5Yr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75" name=""/>
          <p:cNvSpPr/>
          <p:nvPr/>
        </p:nvSpPr>
        <p:spPr>
          <a:xfrm>
            <a:off x="908280" y="5268960"/>
            <a:ext cx="435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1-5Yr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76" name=""/>
          <p:cNvSpPr/>
          <p:nvPr/>
        </p:nvSpPr>
        <p:spPr>
          <a:xfrm>
            <a:off x="806400" y="5184720"/>
            <a:ext cx="88920" cy="8892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77" name=""/>
          <p:cNvSpPr/>
          <p:nvPr/>
        </p:nvSpPr>
        <p:spPr>
          <a:xfrm>
            <a:off x="806400" y="5329080"/>
            <a:ext cx="88920" cy="889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78" name=""/>
          <p:cNvSpPr/>
          <p:nvPr/>
        </p:nvSpPr>
        <p:spPr>
          <a:xfrm>
            <a:off x="806400" y="5473800"/>
            <a:ext cx="88920" cy="88920"/>
          </a:xfrm>
          <a:prstGeom prst="rect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379" name=""/>
          <p:cNvGrpSpPr/>
          <p:nvPr/>
        </p:nvGrpSpPr>
        <p:grpSpPr>
          <a:xfrm>
            <a:off x="3151080" y="1038240"/>
            <a:ext cx="6249600" cy="4122360"/>
            <a:chOff x="3151080" y="1038240"/>
            <a:chExt cx="6249600" cy="4122360"/>
          </a:xfrm>
        </p:grpSpPr>
        <p:sp>
          <p:nvSpPr>
            <p:cNvPr id="2380" name=""/>
            <p:cNvSpPr/>
            <p:nvPr/>
          </p:nvSpPr>
          <p:spPr>
            <a:xfrm>
              <a:off x="6271200" y="1096920"/>
              <a:ext cx="241200" cy="319680"/>
            </a:xfrm>
            <a:prstGeom prst="rect">
              <a:avLst/>
            </a:prstGeom>
            <a:solidFill>
              <a:srgbClr val="00f008"/>
            </a:solidFill>
            <a:ln w="9360">
              <a:solidFill>
                <a:srgbClr val="00f00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2381" name=""/>
            <p:cNvGrpSpPr/>
            <p:nvPr/>
          </p:nvGrpSpPr>
          <p:grpSpPr>
            <a:xfrm>
              <a:off x="6314040" y="1044000"/>
              <a:ext cx="2188080" cy="1618560"/>
              <a:chOff x="6314040" y="1044000"/>
              <a:chExt cx="2188080" cy="1618560"/>
            </a:xfrm>
          </p:grpSpPr>
          <p:sp>
            <p:nvSpPr>
              <p:cNvPr id="2382" name=""/>
              <p:cNvSpPr/>
              <p:nvPr/>
            </p:nvSpPr>
            <p:spPr>
              <a:xfrm>
                <a:off x="6314040" y="1044000"/>
                <a:ext cx="2188080" cy="1618560"/>
              </a:xfrm>
              <a:custGeom>
                <a:avLst/>
                <a:gdLst/>
                <a:ahLst/>
                <a:rect l="l" t="t" r="r" b="b"/>
                <a:pathLst>
                  <a:path w="1411" h="1049">
                    <a:moveTo>
                      <a:pt x="178" y="0"/>
                    </a:moveTo>
                    <a:lnTo>
                      <a:pt x="30" y="116"/>
                    </a:lnTo>
                    <a:lnTo>
                      <a:pt x="0" y="402"/>
                    </a:lnTo>
                    <a:lnTo>
                      <a:pt x="22" y="400"/>
                    </a:lnTo>
                    <a:lnTo>
                      <a:pt x="22" y="416"/>
                    </a:lnTo>
                    <a:lnTo>
                      <a:pt x="28" y="422"/>
                    </a:lnTo>
                    <a:lnTo>
                      <a:pt x="24" y="444"/>
                    </a:lnTo>
                    <a:lnTo>
                      <a:pt x="34" y="452"/>
                    </a:lnTo>
                    <a:lnTo>
                      <a:pt x="38" y="472"/>
                    </a:lnTo>
                    <a:lnTo>
                      <a:pt x="76" y="478"/>
                    </a:lnTo>
                    <a:lnTo>
                      <a:pt x="88" y="494"/>
                    </a:lnTo>
                    <a:lnTo>
                      <a:pt x="102" y="490"/>
                    </a:lnTo>
                    <a:lnTo>
                      <a:pt x="112" y="472"/>
                    </a:lnTo>
                    <a:lnTo>
                      <a:pt x="166" y="478"/>
                    </a:lnTo>
                    <a:lnTo>
                      <a:pt x="166" y="500"/>
                    </a:lnTo>
                    <a:lnTo>
                      <a:pt x="178" y="502"/>
                    </a:lnTo>
                    <a:lnTo>
                      <a:pt x="180" y="494"/>
                    </a:lnTo>
                    <a:lnTo>
                      <a:pt x="198" y="494"/>
                    </a:lnTo>
                    <a:lnTo>
                      <a:pt x="220" y="522"/>
                    </a:lnTo>
                    <a:lnTo>
                      <a:pt x="248" y="522"/>
                    </a:lnTo>
                    <a:lnTo>
                      <a:pt x="272" y="522"/>
                    </a:lnTo>
                    <a:lnTo>
                      <a:pt x="266" y="504"/>
                    </a:lnTo>
                    <a:lnTo>
                      <a:pt x="282" y="496"/>
                    </a:lnTo>
                    <a:lnTo>
                      <a:pt x="294" y="508"/>
                    </a:lnTo>
                    <a:lnTo>
                      <a:pt x="322" y="508"/>
                    </a:lnTo>
                    <a:lnTo>
                      <a:pt x="356" y="522"/>
                    </a:lnTo>
                    <a:lnTo>
                      <a:pt x="394" y="496"/>
                    </a:lnTo>
                    <a:lnTo>
                      <a:pt x="386" y="472"/>
                    </a:lnTo>
                    <a:lnTo>
                      <a:pt x="418" y="470"/>
                    </a:lnTo>
                    <a:lnTo>
                      <a:pt x="418" y="450"/>
                    </a:lnTo>
                    <a:lnTo>
                      <a:pt x="424" y="446"/>
                    </a:lnTo>
                    <a:lnTo>
                      <a:pt x="444" y="454"/>
                    </a:lnTo>
                    <a:lnTo>
                      <a:pt x="446" y="444"/>
                    </a:lnTo>
                    <a:lnTo>
                      <a:pt x="438" y="420"/>
                    </a:lnTo>
                    <a:lnTo>
                      <a:pt x="448" y="420"/>
                    </a:lnTo>
                    <a:lnTo>
                      <a:pt x="464" y="428"/>
                    </a:lnTo>
                    <a:lnTo>
                      <a:pt x="498" y="434"/>
                    </a:lnTo>
                    <a:lnTo>
                      <a:pt x="516" y="428"/>
                    </a:lnTo>
                    <a:lnTo>
                      <a:pt x="526" y="422"/>
                    </a:lnTo>
                    <a:lnTo>
                      <a:pt x="568" y="432"/>
                    </a:lnTo>
                    <a:lnTo>
                      <a:pt x="574" y="460"/>
                    </a:lnTo>
                    <a:lnTo>
                      <a:pt x="590" y="480"/>
                    </a:lnTo>
                    <a:lnTo>
                      <a:pt x="590" y="498"/>
                    </a:lnTo>
                    <a:lnTo>
                      <a:pt x="642" y="498"/>
                    </a:lnTo>
                    <a:lnTo>
                      <a:pt x="650" y="488"/>
                    </a:lnTo>
                    <a:lnTo>
                      <a:pt x="666" y="490"/>
                    </a:lnTo>
                    <a:lnTo>
                      <a:pt x="668" y="510"/>
                    </a:lnTo>
                    <a:lnTo>
                      <a:pt x="664" y="522"/>
                    </a:lnTo>
                    <a:lnTo>
                      <a:pt x="676" y="536"/>
                    </a:lnTo>
                    <a:lnTo>
                      <a:pt x="684" y="548"/>
                    </a:lnTo>
                    <a:lnTo>
                      <a:pt x="694" y="548"/>
                    </a:lnTo>
                    <a:lnTo>
                      <a:pt x="698" y="554"/>
                    </a:lnTo>
                    <a:lnTo>
                      <a:pt x="688" y="566"/>
                    </a:lnTo>
                    <a:lnTo>
                      <a:pt x="686" y="588"/>
                    </a:lnTo>
                    <a:lnTo>
                      <a:pt x="702" y="582"/>
                    </a:lnTo>
                    <a:lnTo>
                      <a:pt x="706" y="592"/>
                    </a:lnTo>
                    <a:lnTo>
                      <a:pt x="698" y="598"/>
                    </a:lnTo>
                    <a:lnTo>
                      <a:pt x="698" y="610"/>
                    </a:lnTo>
                    <a:lnTo>
                      <a:pt x="706" y="612"/>
                    </a:lnTo>
                    <a:lnTo>
                      <a:pt x="710" y="624"/>
                    </a:lnTo>
                    <a:lnTo>
                      <a:pt x="794" y="632"/>
                    </a:lnTo>
                    <a:lnTo>
                      <a:pt x="840" y="626"/>
                    </a:lnTo>
                    <a:lnTo>
                      <a:pt x="844" y="636"/>
                    </a:lnTo>
                    <a:lnTo>
                      <a:pt x="866" y="636"/>
                    </a:lnTo>
                    <a:lnTo>
                      <a:pt x="876" y="646"/>
                    </a:lnTo>
                    <a:lnTo>
                      <a:pt x="898" y="628"/>
                    </a:lnTo>
                    <a:lnTo>
                      <a:pt x="908" y="640"/>
                    </a:lnTo>
                    <a:lnTo>
                      <a:pt x="934" y="642"/>
                    </a:lnTo>
                    <a:lnTo>
                      <a:pt x="938" y="650"/>
                    </a:lnTo>
                    <a:lnTo>
                      <a:pt x="950" y="644"/>
                    </a:lnTo>
                    <a:lnTo>
                      <a:pt x="962" y="640"/>
                    </a:lnTo>
                    <a:lnTo>
                      <a:pt x="984" y="668"/>
                    </a:lnTo>
                    <a:lnTo>
                      <a:pt x="982" y="678"/>
                    </a:lnTo>
                    <a:lnTo>
                      <a:pt x="996" y="678"/>
                    </a:lnTo>
                    <a:lnTo>
                      <a:pt x="994" y="696"/>
                    </a:lnTo>
                    <a:lnTo>
                      <a:pt x="1014" y="694"/>
                    </a:lnTo>
                    <a:lnTo>
                      <a:pt x="1016" y="710"/>
                    </a:lnTo>
                    <a:lnTo>
                      <a:pt x="1040" y="728"/>
                    </a:lnTo>
                    <a:lnTo>
                      <a:pt x="1048" y="742"/>
                    </a:lnTo>
                    <a:lnTo>
                      <a:pt x="1036" y="746"/>
                    </a:lnTo>
                    <a:lnTo>
                      <a:pt x="1016" y="740"/>
                    </a:lnTo>
                    <a:lnTo>
                      <a:pt x="1030" y="752"/>
                    </a:lnTo>
                    <a:lnTo>
                      <a:pt x="1026" y="768"/>
                    </a:lnTo>
                    <a:lnTo>
                      <a:pt x="1016" y="774"/>
                    </a:lnTo>
                    <a:lnTo>
                      <a:pt x="1004" y="764"/>
                    </a:lnTo>
                    <a:lnTo>
                      <a:pt x="990" y="760"/>
                    </a:lnTo>
                    <a:lnTo>
                      <a:pt x="984" y="762"/>
                    </a:lnTo>
                    <a:lnTo>
                      <a:pt x="976" y="774"/>
                    </a:lnTo>
                    <a:lnTo>
                      <a:pt x="958" y="758"/>
                    </a:lnTo>
                    <a:lnTo>
                      <a:pt x="964" y="748"/>
                    </a:lnTo>
                    <a:lnTo>
                      <a:pt x="960" y="740"/>
                    </a:lnTo>
                    <a:lnTo>
                      <a:pt x="944" y="744"/>
                    </a:lnTo>
                    <a:lnTo>
                      <a:pt x="940" y="738"/>
                    </a:lnTo>
                    <a:lnTo>
                      <a:pt x="938" y="728"/>
                    </a:lnTo>
                    <a:lnTo>
                      <a:pt x="930" y="722"/>
                    </a:lnTo>
                    <a:lnTo>
                      <a:pt x="906" y="726"/>
                    </a:lnTo>
                    <a:lnTo>
                      <a:pt x="914" y="740"/>
                    </a:lnTo>
                    <a:lnTo>
                      <a:pt x="928" y="750"/>
                    </a:lnTo>
                    <a:lnTo>
                      <a:pt x="942" y="752"/>
                    </a:lnTo>
                    <a:lnTo>
                      <a:pt x="942" y="776"/>
                    </a:lnTo>
                    <a:lnTo>
                      <a:pt x="936" y="790"/>
                    </a:lnTo>
                    <a:lnTo>
                      <a:pt x="934" y="810"/>
                    </a:lnTo>
                    <a:lnTo>
                      <a:pt x="924" y="818"/>
                    </a:lnTo>
                    <a:lnTo>
                      <a:pt x="928" y="848"/>
                    </a:lnTo>
                    <a:lnTo>
                      <a:pt x="942" y="858"/>
                    </a:lnTo>
                    <a:lnTo>
                      <a:pt x="934" y="864"/>
                    </a:lnTo>
                    <a:lnTo>
                      <a:pt x="934" y="898"/>
                    </a:lnTo>
                    <a:lnTo>
                      <a:pt x="924" y="910"/>
                    </a:lnTo>
                    <a:lnTo>
                      <a:pt x="928" y="924"/>
                    </a:lnTo>
                    <a:lnTo>
                      <a:pt x="900" y="932"/>
                    </a:lnTo>
                    <a:lnTo>
                      <a:pt x="872" y="1010"/>
                    </a:lnTo>
                    <a:lnTo>
                      <a:pt x="854" y="1010"/>
                    </a:lnTo>
                    <a:lnTo>
                      <a:pt x="866" y="1034"/>
                    </a:lnTo>
                    <a:lnTo>
                      <a:pt x="874" y="1048"/>
                    </a:lnTo>
                    <a:lnTo>
                      <a:pt x="878" y="1028"/>
                    </a:lnTo>
                    <a:lnTo>
                      <a:pt x="914" y="1038"/>
                    </a:lnTo>
                    <a:lnTo>
                      <a:pt x="912" y="1022"/>
                    </a:lnTo>
                    <a:lnTo>
                      <a:pt x="924" y="1024"/>
                    </a:lnTo>
                    <a:lnTo>
                      <a:pt x="936" y="1004"/>
                    </a:lnTo>
                    <a:lnTo>
                      <a:pt x="932" y="992"/>
                    </a:lnTo>
                    <a:lnTo>
                      <a:pt x="952" y="988"/>
                    </a:lnTo>
                    <a:lnTo>
                      <a:pt x="966" y="958"/>
                    </a:lnTo>
                    <a:lnTo>
                      <a:pt x="996" y="960"/>
                    </a:lnTo>
                    <a:lnTo>
                      <a:pt x="1020" y="956"/>
                    </a:lnTo>
                    <a:lnTo>
                      <a:pt x="1046" y="954"/>
                    </a:lnTo>
                    <a:lnTo>
                      <a:pt x="1050" y="934"/>
                    </a:lnTo>
                    <a:lnTo>
                      <a:pt x="1064" y="924"/>
                    </a:lnTo>
                    <a:lnTo>
                      <a:pt x="1084" y="914"/>
                    </a:lnTo>
                    <a:lnTo>
                      <a:pt x="1092" y="906"/>
                    </a:lnTo>
                    <a:lnTo>
                      <a:pt x="1104" y="914"/>
                    </a:lnTo>
                    <a:lnTo>
                      <a:pt x="1122" y="894"/>
                    </a:lnTo>
                    <a:lnTo>
                      <a:pt x="1116" y="884"/>
                    </a:lnTo>
                    <a:lnTo>
                      <a:pt x="1100" y="882"/>
                    </a:lnTo>
                    <a:lnTo>
                      <a:pt x="1086" y="884"/>
                    </a:lnTo>
                    <a:lnTo>
                      <a:pt x="1078" y="892"/>
                    </a:lnTo>
                    <a:lnTo>
                      <a:pt x="1062" y="890"/>
                    </a:lnTo>
                    <a:lnTo>
                      <a:pt x="1070" y="878"/>
                    </a:lnTo>
                    <a:lnTo>
                      <a:pt x="1072" y="848"/>
                    </a:lnTo>
                    <a:lnTo>
                      <a:pt x="1084" y="844"/>
                    </a:lnTo>
                    <a:lnTo>
                      <a:pt x="1102" y="816"/>
                    </a:lnTo>
                    <a:lnTo>
                      <a:pt x="1122" y="814"/>
                    </a:lnTo>
                    <a:lnTo>
                      <a:pt x="1142" y="800"/>
                    </a:lnTo>
                    <a:lnTo>
                      <a:pt x="1168" y="796"/>
                    </a:lnTo>
                    <a:lnTo>
                      <a:pt x="1176" y="784"/>
                    </a:lnTo>
                    <a:lnTo>
                      <a:pt x="1196" y="784"/>
                    </a:lnTo>
                    <a:lnTo>
                      <a:pt x="1206" y="768"/>
                    </a:lnTo>
                    <a:lnTo>
                      <a:pt x="1214" y="768"/>
                    </a:lnTo>
                    <a:lnTo>
                      <a:pt x="1212" y="784"/>
                    </a:lnTo>
                    <a:lnTo>
                      <a:pt x="1244" y="782"/>
                    </a:lnTo>
                    <a:lnTo>
                      <a:pt x="1244" y="774"/>
                    </a:lnTo>
                    <a:lnTo>
                      <a:pt x="1238" y="766"/>
                    </a:lnTo>
                    <a:lnTo>
                      <a:pt x="1254" y="754"/>
                    </a:lnTo>
                    <a:lnTo>
                      <a:pt x="1274" y="742"/>
                    </a:lnTo>
                    <a:lnTo>
                      <a:pt x="1288" y="740"/>
                    </a:lnTo>
                    <a:lnTo>
                      <a:pt x="1286" y="726"/>
                    </a:lnTo>
                    <a:lnTo>
                      <a:pt x="1304" y="710"/>
                    </a:lnTo>
                    <a:lnTo>
                      <a:pt x="1322" y="700"/>
                    </a:lnTo>
                    <a:lnTo>
                      <a:pt x="1322" y="670"/>
                    </a:lnTo>
                    <a:lnTo>
                      <a:pt x="1340" y="656"/>
                    </a:lnTo>
                    <a:lnTo>
                      <a:pt x="1376" y="636"/>
                    </a:lnTo>
                    <a:lnTo>
                      <a:pt x="1410" y="624"/>
                    </a:lnTo>
                    <a:lnTo>
                      <a:pt x="1378" y="618"/>
                    </a:lnTo>
                    <a:lnTo>
                      <a:pt x="1354" y="616"/>
                    </a:lnTo>
                    <a:lnTo>
                      <a:pt x="1336" y="604"/>
                    </a:lnTo>
                    <a:lnTo>
                      <a:pt x="1338" y="590"/>
                    </a:lnTo>
                    <a:lnTo>
                      <a:pt x="1340" y="580"/>
                    </a:lnTo>
                    <a:lnTo>
                      <a:pt x="1324" y="576"/>
                    </a:lnTo>
                    <a:lnTo>
                      <a:pt x="1316" y="582"/>
                    </a:lnTo>
                    <a:lnTo>
                      <a:pt x="1296" y="592"/>
                    </a:lnTo>
                    <a:lnTo>
                      <a:pt x="1264" y="580"/>
                    </a:lnTo>
                    <a:lnTo>
                      <a:pt x="1262" y="566"/>
                    </a:lnTo>
                    <a:lnTo>
                      <a:pt x="1262" y="552"/>
                    </a:lnTo>
                    <a:lnTo>
                      <a:pt x="1256" y="544"/>
                    </a:lnTo>
                    <a:lnTo>
                      <a:pt x="1216" y="552"/>
                    </a:lnTo>
                    <a:lnTo>
                      <a:pt x="1214" y="522"/>
                    </a:lnTo>
                    <a:lnTo>
                      <a:pt x="1192" y="522"/>
                    </a:lnTo>
                    <a:lnTo>
                      <a:pt x="1166" y="504"/>
                    </a:lnTo>
                    <a:lnTo>
                      <a:pt x="1146" y="510"/>
                    </a:lnTo>
                    <a:lnTo>
                      <a:pt x="1134" y="522"/>
                    </a:lnTo>
                    <a:lnTo>
                      <a:pt x="1106" y="522"/>
                    </a:lnTo>
                    <a:lnTo>
                      <a:pt x="1098" y="500"/>
                    </a:lnTo>
                    <a:lnTo>
                      <a:pt x="1102" y="474"/>
                    </a:lnTo>
                    <a:lnTo>
                      <a:pt x="1040" y="452"/>
                    </a:lnTo>
                    <a:lnTo>
                      <a:pt x="1028" y="436"/>
                    </a:lnTo>
                    <a:lnTo>
                      <a:pt x="952" y="396"/>
                    </a:lnTo>
                    <a:lnTo>
                      <a:pt x="948" y="2"/>
                    </a:lnTo>
                    <a:lnTo>
                      <a:pt x="178" y="0"/>
                    </a:lnTo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00f008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2383" name=""/>
              <p:cNvSpPr/>
              <p:nvPr/>
            </p:nvSpPr>
            <p:spPr>
              <a:xfrm>
                <a:off x="7743600" y="2293560"/>
                <a:ext cx="12240" cy="12240"/>
              </a:xfrm>
              <a:prstGeom prst="rect">
                <a:avLst/>
              </a:prstGeom>
              <a:solidFill>
                <a:srgbClr val="00f008"/>
              </a:solidFill>
              <a:ln w="9360">
                <a:solidFill>
                  <a:srgbClr val="00f00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2384" name=""/>
            <p:cNvSpPr/>
            <p:nvPr/>
          </p:nvSpPr>
          <p:spPr>
            <a:xfrm>
              <a:off x="7784280" y="1044000"/>
              <a:ext cx="1616400" cy="966960"/>
            </a:xfrm>
            <a:custGeom>
              <a:avLst/>
              <a:gdLst/>
              <a:ahLst/>
              <a:rect l="l" t="t" r="r" b="b"/>
              <a:pathLst>
                <a:path w="1043" h="627">
                  <a:moveTo>
                    <a:pt x="4" y="122"/>
                  </a:moveTo>
                  <a:lnTo>
                    <a:pt x="4" y="396"/>
                  </a:lnTo>
                  <a:lnTo>
                    <a:pt x="50" y="420"/>
                  </a:lnTo>
                  <a:lnTo>
                    <a:pt x="84" y="436"/>
                  </a:lnTo>
                  <a:lnTo>
                    <a:pt x="90" y="452"/>
                  </a:lnTo>
                  <a:lnTo>
                    <a:pt x="144" y="468"/>
                  </a:lnTo>
                  <a:lnTo>
                    <a:pt x="156" y="476"/>
                  </a:lnTo>
                  <a:lnTo>
                    <a:pt x="148" y="504"/>
                  </a:lnTo>
                  <a:lnTo>
                    <a:pt x="170" y="522"/>
                  </a:lnTo>
                  <a:lnTo>
                    <a:pt x="200" y="510"/>
                  </a:lnTo>
                  <a:lnTo>
                    <a:pt x="222" y="508"/>
                  </a:lnTo>
                  <a:lnTo>
                    <a:pt x="246" y="522"/>
                  </a:lnTo>
                  <a:lnTo>
                    <a:pt x="266" y="522"/>
                  </a:lnTo>
                  <a:lnTo>
                    <a:pt x="270" y="552"/>
                  </a:lnTo>
                  <a:lnTo>
                    <a:pt x="282" y="550"/>
                  </a:lnTo>
                  <a:lnTo>
                    <a:pt x="306" y="546"/>
                  </a:lnTo>
                  <a:lnTo>
                    <a:pt x="314" y="558"/>
                  </a:lnTo>
                  <a:lnTo>
                    <a:pt x="316" y="582"/>
                  </a:lnTo>
                  <a:lnTo>
                    <a:pt x="348" y="592"/>
                  </a:lnTo>
                  <a:lnTo>
                    <a:pt x="368" y="584"/>
                  </a:lnTo>
                  <a:lnTo>
                    <a:pt x="378" y="576"/>
                  </a:lnTo>
                  <a:lnTo>
                    <a:pt x="392" y="584"/>
                  </a:lnTo>
                  <a:lnTo>
                    <a:pt x="390" y="606"/>
                  </a:lnTo>
                  <a:lnTo>
                    <a:pt x="406" y="616"/>
                  </a:lnTo>
                  <a:lnTo>
                    <a:pt x="464" y="624"/>
                  </a:lnTo>
                  <a:lnTo>
                    <a:pt x="482" y="622"/>
                  </a:lnTo>
                  <a:lnTo>
                    <a:pt x="502" y="626"/>
                  </a:lnTo>
                  <a:lnTo>
                    <a:pt x="518" y="616"/>
                  </a:lnTo>
                  <a:lnTo>
                    <a:pt x="576" y="604"/>
                  </a:lnTo>
                  <a:lnTo>
                    <a:pt x="624" y="588"/>
                  </a:lnTo>
                  <a:lnTo>
                    <a:pt x="622" y="568"/>
                  </a:lnTo>
                  <a:lnTo>
                    <a:pt x="628" y="558"/>
                  </a:lnTo>
                  <a:lnTo>
                    <a:pt x="644" y="556"/>
                  </a:lnTo>
                  <a:lnTo>
                    <a:pt x="660" y="560"/>
                  </a:lnTo>
                  <a:lnTo>
                    <a:pt x="680" y="522"/>
                  </a:lnTo>
                  <a:lnTo>
                    <a:pt x="678" y="490"/>
                  </a:lnTo>
                  <a:lnTo>
                    <a:pt x="688" y="466"/>
                  </a:lnTo>
                  <a:lnTo>
                    <a:pt x="676" y="410"/>
                  </a:lnTo>
                  <a:lnTo>
                    <a:pt x="698" y="338"/>
                  </a:lnTo>
                  <a:lnTo>
                    <a:pt x="706" y="334"/>
                  </a:lnTo>
                  <a:lnTo>
                    <a:pt x="704" y="322"/>
                  </a:lnTo>
                  <a:lnTo>
                    <a:pt x="722" y="318"/>
                  </a:lnTo>
                  <a:lnTo>
                    <a:pt x="732" y="336"/>
                  </a:lnTo>
                  <a:lnTo>
                    <a:pt x="752" y="334"/>
                  </a:lnTo>
                  <a:lnTo>
                    <a:pt x="772" y="328"/>
                  </a:lnTo>
                  <a:lnTo>
                    <a:pt x="774" y="312"/>
                  </a:lnTo>
                  <a:lnTo>
                    <a:pt x="784" y="312"/>
                  </a:lnTo>
                  <a:lnTo>
                    <a:pt x="784" y="334"/>
                  </a:lnTo>
                  <a:lnTo>
                    <a:pt x="824" y="350"/>
                  </a:lnTo>
                  <a:lnTo>
                    <a:pt x="842" y="440"/>
                  </a:lnTo>
                  <a:lnTo>
                    <a:pt x="864" y="430"/>
                  </a:lnTo>
                  <a:lnTo>
                    <a:pt x="872" y="428"/>
                  </a:lnTo>
                  <a:lnTo>
                    <a:pt x="872" y="412"/>
                  </a:lnTo>
                  <a:lnTo>
                    <a:pt x="860" y="408"/>
                  </a:lnTo>
                  <a:lnTo>
                    <a:pt x="860" y="398"/>
                  </a:lnTo>
                  <a:lnTo>
                    <a:pt x="872" y="396"/>
                  </a:lnTo>
                  <a:lnTo>
                    <a:pt x="882" y="400"/>
                  </a:lnTo>
                  <a:lnTo>
                    <a:pt x="892" y="388"/>
                  </a:lnTo>
                  <a:lnTo>
                    <a:pt x="890" y="370"/>
                  </a:lnTo>
                  <a:lnTo>
                    <a:pt x="878" y="360"/>
                  </a:lnTo>
                  <a:lnTo>
                    <a:pt x="880" y="346"/>
                  </a:lnTo>
                  <a:lnTo>
                    <a:pt x="890" y="336"/>
                  </a:lnTo>
                  <a:lnTo>
                    <a:pt x="904" y="338"/>
                  </a:lnTo>
                  <a:lnTo>
                    <a:pt x="924" y="364"/>
                  </a:lnTo>
                  <a:lnTo>
                    <a:pt x="934" y="358"/>
                  </a:lnTo>
                  <a:lnTo>
                    <a:pt x="958" y="332"/>
                  </a:lnTo>
                  <a:lnTo>
                    <a:pt x="958" y="318"/>
                  </a:lnTo>
                  <a:lnTo>
                    <a:pt x="998" y="262"/>
                  </a:lnTo>
                  <a:lnTo>
                    <a:pt x="998" y="244"/>
                  </a:lnTo>
                  <a:lnTo>
                    <a:pt x="996" y="232"/>
                  </a:lnTo>
                  <a:lnTo>
                    <a:pt x="1006" y="232"/>
                  </a:lnTo>
                  <a:lnTo>
                    <a:pt x="1014" y="238"/>
                  </a:lnTo>
                  <a:lnTo>
                    <a:pt x="1042" y="232"/>
                  </a:lnTo>
                  <a:lnTo>
                    <a:pt x="1042" y="0"/>
                  </a:lnTo>
                  <a:lnTo>
                    <a:pt x="0" y="2"/>
                  </a:lnTo>
                  <a:lnTo>
                    <a:pt x="4" y="12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5" name=""/>
            <p:cNvSpPr/>
            <p:nvPr/>
          </p:nvSpPr>
          <p:spPr>
            <a:xfrm>
              <a:off x="5781240" y="1044000"/>
              <a:ext cx="810720" cy="673920"/>
            </a:xfrm>
            <a:custGeom>
              <a:avLst/>
              <a:gdLst/>
              <a:ahLst/>
              <a:rect l="l" t="t" r="r" b="b"/>
              <a:pathLst>
                <a:path w="523" h="437">
                  <a:moveTo>
                    <a:pt x="24" y="0"/>
                  </a:moveTo>
                  <a:lnTo>
                    <a:pt x="8" y="304"/>
                  </a:lnTo>
                  <a:lnTo>
                    <a:pt x="0" y="434"/>
                  </a:lnTo>
                  <a:lnTo>
                    <a:pt x="126" y="436"/>
                  </a:lnTo>
                  <a:lnTo>
                    <a:pt x="340" y="432"/>
                  </a:lnTo>
                  <a:lnTo>
                    <a:pt x="370" y="116"/>
                  </a:lnTo>
                  <a:lnTo>
                    <a:pt x="522" y="0"/>
                  </a:lnTo>
                  <a:lnTo>
                    <a:pt x="2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6" name=""/>
            <p:cNvSpPr/>
            <p:nvPr/>
          </p:nvSpPr>
          <p:spPr>
            <a:xfrm>
              <a:off x="4980600" y="1041120"/>
              <a:ext cx="835920" cy="671400"/>
            </a:xfrm>
            <a:custGeom>
              <a:avLst/>
              <a:gdLst/>
              <a:ahLst/>
              <a:rect l="l" t="t" r="r" b="b"/>
              <a:pathLst>
                <a:path w="539" h="435">
                  <a:moveTo>
                    <a:pt x="538" y="0"/>
                  </a:moveTo>
                  <a:lnTo>
                    <a:pt x="72" y="2"/>
                  </a:lnTo>
                  <a:lnTo>
                    <a:pt x="0" y="392"/>
                  </a:lnTo>
                  <a:lnTo>
                    <a:pt x="104" y="402"/>
                  </a:lnTo>
                  <a:lnTo>
                    <a:pt x="294" y="422"/>
                  </a:lnTo>
                  <a:lnTo>
                    <a:pt x="516" y="434"/>
                  </a:lnTo>
                  <a:lnTo>
                    <a:pt x="538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7" name=""/>
            <p:cNvSpPr/>
            <p:nvPr/>
          </p:nvSpPr>
          <p:spPr>
            <a:xfrm>
              <a:off x="4146840" y="1038240"/>
              <a:ext cx="946800" cy="605520"/>
            </a:xfrm>
            <a:custGeom>
              <a:avLst/>
              <a:gdLst/>
              <a:ahLst/>
              <a:rect l="l" t="t" r="r" b="b"/>
              <a:pathLst>
                <a:path w="611" h="393">
                  <a:moveTo>
                    <a:pt x="610" y="2"/>
                  </a:moveTo>
                  <a:lnTo>
                    <a:pt x="0" y="0"/>
                  </a:lnTo>
                  <a:lnTo>
                    <a:pt x="54" y="46"/>
                  </a:lnTo>
                  <a:lnTo>
                    <a:pt x="134" y="100"/>
                  </a:lnTo>
                  <a:lnTo>
                    <a:pt x="134" y="106"/>
                  </a:lnTo>
                  <a:lnTo>
                    <a:pt x="194" y="188"/>
                  </a:lnTo>
                  <a:lnTo>
                    <a:pt x="192" y="204"/>
                  </a:lnTo>
                  <a:lnTo>
                    <a:pt x="208" y="228"/>
                  </a:lnTo>
                  <a:lnTo>
                    <a:pt x="234" y="246"/>
                  </a:lnTo>
                  <a:lnTo>
                    <a:pt x="234" y="264"/>
                  </a:lnTo>
                  <a:lnTo>
                    <a:pt x="220" y="292"/>
                  </a:lnTo>
                  <a:lnTo>
                    <a:pt x="214" y="300"/>
                  </a:lnTo>
                  <a:lnTo>
                    <a:pt x="222" y="318"/>
                  </a:lnTo>
                  <a:lnTo>
                    <a:pt x="244" y="328"/>
                  </a:lnTo>
                  <a:lnTo>
                    <a:pt x="256" y="352"/>
                  </a:lnTo>
                  <a:lnTo>
                    <a:pt x="400" y="376"/>
                  </a:lnTo>
                  <a:lnTo>
                    <a:pt x="538" y="392"/>
                  </a:lnTo>
                  <a:lnTo>
                    <a:pt x="610" y="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8" name=""/>
            <p:cNvSpPr/>
            <p:nvPr/>
          </p:nvSpPr>
          <p:spPr>
            <a:xfrm>
              <a:off x="3518640" y="1038240"/>
              <a:ext cx="1026000" cy="543960"/>
            </a:xfrm>
            <a:custGeom>
              <a:avLst/>
              <a:gdLst/>
              <a:ahLst/>
              <a:rect l="l" t="t" r="r" b="b"/>
              <a:pathLst>
                <a:path w="662" h="353">
                  <a:moveTo>
                    <a:pt x="2" y="0"/>
                  </a:moveTo>
                  <a:lnTo>
                    <a:pt x="4" y="10"/>
                  </a:lnTo>
                  <a:lnTo>
                    <a:pt x="0" y="24"/>
                  </a:lnTo>
                  <a:lnTo>
                    <a:pt x="0" y="42"/>
                  </a:lnTo>
                  <a:lnTo>
                    <a:pt x="16" y="62"/>
                  </a:lnTo>
                  <a:lnTo>
                    <a:pt x="30" y="74"/>
                  </a:lnTo>
                  <a:lnTo>
                    <a:pt x="30" y="98"/>
                  </a:lnTo>
                  <a:lnTo>
                    <a:pt x="20" y="130"/>
                  </a:lnTo>
                  <a:lnTo>
                    <a:pt x="18" y="146"/>
                  </a:lnTo>
                  <a:lnTo>
                    <a:pt x="30" y="152"/>
                  </a:lnTo>
                  <a:lnTo>
                    <a:pt x="46" y="148"/>
                  </a:lnTo>
                  <a:lnTo>
                    <a:pt x="46" y="166"/>
                  </a:lnTo>
                  <a:lnTo>
                    <a:pt x="46" y="174"/>
                  </a:lnTo>
                  <a:lnTo>
                    <a:pt x="62" y="174"/>
                  </a:lnTo>
                  <a:lnTo>
                    <a:pt x="72" y="184"/>
                  </a:lnTo>
                  <a:lnTo>
                    <a:pt x="62" y="196"/>
                  </a:lnTo>
                  <a:lnTo>
                    <a:pt x="50" y="220"/>
                  </a:lnTo>
                  <a:lnTo>
                    <a:pt x="42" y="232"/>
                  </a:lnTo>
                  <a:lnTo>
                    <a:pt x="50" y="238"/>
                  </a:lnTo>
                  <a:lnTo>
                    <a:pt x="74" y="226"/>
                  </a:lnTo>
                  <a:lnTo>
                    <a:pt x="90" y="216"/>
                  </a:lnTo>
                  <a:lnTo>
                    <a:pt x="96" y="212"/>
                  </a:lnTo>
                  <a:lnTo>
                    <a:pt x="90" y="230"/>
                  </a:lnTo>
                  <a:lnTo>
                    <a:pt x="341" y="290"/>
                  </a:lnTo>
                  <a:lnTo>
                    <a:pt x="447" y="318"/>
                  </a:lnTo>
                  <a:lnTo>
                    <a:pt x="503" y="324"/>
                  </a:lnTo>
                  <a:lnTo>
                    <a:pt x="661" y="352"/>
                  </a:lnTo>
                  <a:lnTo>
                    <a:pt x="651" y="326"/>
                  </a:lnTo>
                  <a:lnTo>
                    <a:pt x="629" y="320"/>
                  </a:lnTo>
                  <a:lnTo>
                    <a:pt x="619" y="300"/>
                  </a:lnTo>
                  <a:lnTo>
                    <a:pt x="639" y="260"/>
                  </a:lnTo>
                  <a:lnTo>
                    <a:pt x="637" y="244"/>
                  </a:lnTo>
                  <a:lnTo>
                    <a:pt x="615" y="230"/>
                  </a:lnTo>
                  <a:lnTo>
                    <a:pt x="595" y="202"/>
                  </a:lnTo>
                  <a:lnTo>
                    <a:pt x="601" y="188"/>
                  </a:lnTo>
                  <a:lnTo>
                    <a:pt x="537" y="100"/>
                  </a:lnTo>
                  <a:lnTo>
                    <a:pt x="459" y="46"/>
                  </a:lnTo>
                  <a:lnTo>
                    <a:pt x="405" y="0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89" name=""/>
            <p:cNvSpPr/>
            <p:nvPr/>
          </p:nvSpPr>
          <p:spPr>
            <a:xfrm>
              <a:off x="3414240" y="1392480"/>
              <a:ext cx="793080" cy="581040"/>
            </a:xfrm>
            <a:custGeom>
              <a:avLst/>
              <a:gdLst/>
              <a:ahLst/>
              <a:rect l="l" t="t" r="r" b="b"/>
              <a:pathLst>
                <a:path w="511" h="377">
                  <a:moveTo>
                    <a:pt x="452" y="376"/>
                  </a:moveTo>
                  <a:lnTo>
                    <a:pt x="386" y="358"/>
                  </a:lnTo>
                  <a:lnTo>
                    <a:pt x="342" y="348"/>
                  </a:lnTo>
                  <a:lnTo>
                    <a:pt x="308" y="352"/>
                  </a:lnTo>
                  <a:lnTo>
                    <a:pt x="290" y="344"/>
                  </a:lnTo>
                  <a:lnTo>
                    <a:pt x="268" y="344"/>
                  </a:lnTo>
                  <a:lnTo>
                    <a:pt x="236" y="350"/>
                  </a:lnTo>
                  <a:lnTo>
                    <a:pt x="204" y="340"/>
                  </a:lnTo>
                  <a:lnTo>
                    <a:pt x="166" y="340"/>
                  </a:lnTo>
                  <a:lnTo>
                    <a:pt x="138" y="332"/>
                  </a:lnTo>
                  <a:lnTo>
                    <a:pt x="90" y="326"/>
                  </a:lnTo>
                  <a:lnTo>
                    <a:pt x="68" y="300"/>
                  </a:lnTo>
                  <a:lnTo>
                    <a:pt x="70" y="268"/>
                  </a:lnTo>
                  <a:lnTo>
                    <a:pt x="56" y="258"/>
                  </a:lnTo>
                  <a:lnTo>
                    <a:pt x="40" y="254"/>
                  </a:lnTo>
                  <a:lnTo>
                    <a:pt x="30" y="238"/>
                  </a:lnTo>
                  <a:lnTo>
                    <a:pt x="6" y="234"/>
                  </a:lnTo>
                  <a:lnTo>
                    <a:pt x="0" y="222"/>
                  </a:lnTo>
                  <a:lnTo>
                    <a:pt x="2" y="206"/>
                  </a:lnTo>
                  <a:lnTo>
                    <a:pt x="14" y="202"/>
                  </a:lnTo>
                  <a:lnTo>
                    <a:pt x="20" y="192"/>
                  </a:lnTo>
                  <a:lnTo>
                    <a:pt x="10" y="164"/>
                  </a:lnTo>
                  <a:lnTo>
                    <a:pt x="12" y="112"/>
                  </a:lnTo>
                  <a:lnTo>
                    <a:pt x="16" y="90"/>
                  </a:lnTo>
                  <a:lnTo>
                    <a:pt x="2" y="58"/>
                  </a:lnTo>
                  <a:lnTo>
                    <a:pt x="2" y="36"/>
                  </a:lnTo>
                  <a:lnTo>
                    <a:pt x="14" y="26"/>
                  </a:lnTo>
                  <a:lnTo>
                    <a:pt x="28" y="30"/>
                  </a:lnTo>
                  <a:lnTo>
                    <a:pt x="46" y="46"/>
                  </a:lnTo>
                  <a:lnTo>
                    <a:pt x="72" y="58"/>
                  </a:lnTo>
                  <a:lnTo>
                    <a:pt x="102" y="62"/>
                  </a:lnTo>
                  <a:lnTo>
                    <a:pt x="116" y="64"/>
                  </a:lnTo>
                  <a:lnTo>
                    <a:pt x="134" y="92"/>
                  </a:lnTo>
                  <a:lnTo>
                    <a:pt x="126" y="102"/>
                  </a:lnTo>
                  <a:lnTo>
                    <a:pt x="124" y="108"/>
                  </a:lnTo>
                  <a:lnTo>
                    <a:pt x="130" y="120"/>
                  </a:lnTo>
                  <a:lnTo>
                    <a:pt x="134" y="124"/>
                  </a:lnTo>
                  <a:lnTo>
                    <a:pt x="114" y="164"/>
                  </a:lnTo>
                  <a:lnTo>
                    <a:pt x="122" y="164"/>
                  </a:lnTo>
                  <a:lnTo>
                    <a:pt x="150" y="164"/>
                  </a:lnTo>
                  <a:lnTo>
                    <a:pt x="146" y="118"/>
                  </a:lnTo>
                  <a:lnTo>
                    <a:pt x="166" y="114"/>
                  </a:lnTo>
                  <a:lnTo>
                    <a:pt x="168" y="100"/>
                  </a:lnTo>
                  <a:lnTo>
                    <a:pt x="160" y="94"/>
                  </a:lnTo>
                  <a:lnTo>
                    <a:pt x="138" y="90"/>
                  </a:lnTo>
                  <a:lnTo>
                    <a:pt x="138" y="80"/>
                  </a:lnTo>
                  <a:lnTo>
                    <a:pt x="164" y="42"/>
                  </a:lnTo>
                  <a:lnTo>
                    <a:pt x="146" y="12"/>
                  </a:lnTo>
                  <a:lnTo>
                    <a:pt x="156" y="0"/>
                  </a:lnTo>
                  <a:lnTo>
                    <a:pt x="510" y="88"/>
                  </a:lnTo>
                  <a:lnTo>
                    <a:pt x="452" y="37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0" name=""/>
            <p:cNvSpPr/>
            <p:nvPr/>
          </p:nvSpPr>
          <p:spPr>
            <a:xfrm>
              <a:off x="3206160" y="1757160"/>
              <a:ext cx="950760" cy="781920"/>
            </a:xfrm>
            <a:custGeom>
              <a:avLst/>
              <a:gdLst/>
              <a:ahLst/>
              <a:rect l="l" t="t" r="r" b="b"/>
              <a:pathLst>
                <a:path w="613" h="507">
                  <a:moveTo>
                    <a:pt x="520" y="506"/>
                  </a:moveTo>
                  <a:lnTo>
                    <a:pt x="546" y="350"/>
                  </a:lnTo>
                  <a:lnTo>
                    <a:pt x="544" y="324"/>
                  </a:lnTo>
                  <a:lnTo>
                    <a:pt x="554" y="310"/>
                  </a:lnTo>
                  <a:lnTo>
                    <a:pt x="554" y="296"/>
                  </a:lnTo>
                  <a:lnTo>
                    <a:pt x="538" y="284"/>
                  </a:lnTo>
                  <a:lnTo>
                    <a:pt x="538" y="274"/>
                  </a:lnTo>
                  <a:lnTo>
                    <a:pt x="550" y="266"/>
                  </a:lnTo>
                  <a:lnTo>
                    <a:pt x="560" y="256"/>
                  </a:lnTo>
                  <a:lnTo>
                    <a:pt x="574" y="252"/>
                  </a:lnTo>
                  <a:lnTo>
                    <a:pt x="578" y="230"/>
                  </a:lnTo>
                  <a:lnTo>
                    <a:pt x="588" y="216"/>
                  </a:lnTo>
                  <a:lnTo>
                    <a:pt x="598" y="206"/>
                  </a:lnTo>
                  <a:lnTo>
                    <a:pt x="612" y="188"/>
                  </a:lnTo>
                  <a:lnTo>
                    <a:pt x="608" y="168"/>
                  </a:lnTo>
                  <a:lnTo>
                    <a:pt x="588" y="140"/>
                  </a:lnTo>
                  <a:lnTo>
                    <a:pt x="476" y="112"/>
                  </a:lnTo>
                  <a:lnTo>
                    <a:pt x="442" y="116"/>
                  </a:lnTo>
                  <a:lnTo>
                    <a:pt x="420" y="108"/>
                  </a:lnTo>
                  <a:lnTo>
                    <a:pt x="392" y="108"/>
                  </a:lnTo>
                  <a:lnTo>
                    <a:pt x="364" y="116"/>
                  </a:lnTo>
                  <a:lnTo>
                    <a:pt x="332" y="100"/>
                  </a:lnTo>
                  <a:lnTo>
                    <a:pt x="296" y="104"/>
                  </a:lnTo>
                  <a:lnTo>
                    <a:pt x="254" y="92"/>
                  </a:lnTo>
                  <a:lnTo>
                    <a:pt x="228" y="90"/>
                  </a:lnTo>
                  <a:lnTo>
                    <a:pt x="200" y="62"/>
                  </a:lnTo>
                  <a:lnTo>
                    <a:pt x="202" y="32"/>
                  </a:lnTo>
                  <a:lnTo>
                    <a:pt x="186" y="20"/>
                  </a:lnTo>
                  <a:lnTo>
                    <a:pt x="174" y="18"/>
                  </a:lnTo>
                  <a:lnTo>
                    <a:pt x="164" y="4"/>
                  </a:lnTo>
                  <a:lnTo>
                    <a:pt x="142" y="0"/>
                  </a:lnTo>
                  <a:lnTo>
                    <a:pt x="134" y="16"/>
                  </a:lnTo>
                  <a:lnTo>
                    <a:pt x="124" y="50"/>
                  </a:lnTo>
                  <a:lnTo>
                    <a:pt x="122" y="84"/>
                  </a:lnTo>
                  <a:lnTo>
                    <a:pt x="108" y="100"/>
                  </a:lnTo>
                  <a:lnTo>
                    <a:pt x="106" y="132"/>
                  </a:lnTo>
                  <a:lnTo>
                    <a:pt x="44" y="250"/>
                  </a:lnTo>
                  <a:lnTo>
                    <a:pt x="32" y="288"/>
                  </a:lnTo>
                  <a:lnTo>
                    <a:pt x="14" y="302"/>
                  </a:lnTo>
                  <a:lnTo>
                    <a:pt x="8" y="316"/>
                  </a:lnTo>
                  <a:lnTo>
                    <a:pt x="10" y="332"/>
                  </a:lnTo>
                  <a:lnTo>
                    <a:pt x="8" y="342"/>
                  </a:lnTo>
                  <a:lnTo>
                    <a:pt x="0" y="354"/>
                  </a:lnTo>
                  <a:lnTo>
                    <a:pt x="2" y="362"/>
                  </a:lnTo>
                  <a:lnTo>
                    <a:pt x="8" y="376"/>
                  </a:lnTo>
                  <a:lnTo>
                    <a:pt x="14" y="380"/>
                  </a:lnTo>
                  <a:lnTo>
                    <a:pt x="16" y="384"/>
                  </a:lnTo>
                  <a:lnTo>
                    <a:pt x="520" y="50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1" name=""/>
            <p:cNvSpPr/>
            <p:nvPr/>
          </p:nvSpPr>
          <p:spPr>
            <a:xfrm>
              <a:off x="4013280" y="1528920"/>
              <a:ext cx="664560" cy="1112040"/>
            </a:xfrm>
            <a:custGeom>
              <a:avLst/>
              <a:gdLst/>
              <a:ahLst/>
              <a:rect l="l" t="t" r="r" b="b"/>
              <a:pathLst>
                <a:path w="429" h="721">
                  <a:moveTo>
                    <a:pt x="124" y="0"/>
                  </a:moveTo>
                  <a:lnTo>
                    <a:pt x="178" y="8"/>
                  </a:lnTo>
                  <a:lnTo>
                    <a:pt x="160" y="118"/>
                  </a:lnTo>
                  <a:lnTo>
                    <a:pt x="166" y="130"/>
                  </a:lnTo>
                  <a:lnTo>
                    <a:pt x="178" y="140"/>
                  </a:lnTo>
                  <a:lnTo>
                    <a:pt x="178" y="150"/>
                  </a:lnTo>
                  <a:lnTo>
                    <a:pt x="172" y="166"/>
                  </a:lnTo>
                  <a:lnTo>
                    <a:pt x="172" y="174"/>
                  </a:lnTo>
                  <a:lnTo>
                    <a:pt x="196" y="182"/>
                  </a:lnTo>
                  <a:lnTo>
                    <a:pt x="202" y="202"/>
                  </a:lnTo>
                  <a:lnTo>
                    <a:pt x="226" y="256"/>
                  </a:lnTo>
                  <a:lnTo>
                    <a:pt x="240" y="256"/>
                  </a:lnTo>
                  <a:lnTo>
                    <a:pt x="248" y="276"/>
                  </a:lnTo>
                  <a:lnTo>
                    <a:pt x="230" y="294"/>
                  </a:lnTo>
                  <a:lnTo>
                    <a:pt x="232" y="306"/>
                  </a:lnTo>
                  <a:lnTo>
                    <a:pt x="240" y="320"/>
                  </a:lnTo>
                  <a:lnTo>
                    <a:pt x="238" y="322"/>
                  </a:lnTo>
                  <a:lnTo>
                    <a:pt x="226" y="328"/>
                  </a:lnTo>
                  <a:lnTo>
                    <a:pt x="222" y="346"/>
                  </a:lnTo>
                  <a:lnTo>
                    <a:pt x="218" y="364"/>
                  </a:lnTo>
                  <a:lnTo>
                    <a:pt x="224" y="370"/>
                  </a:lnTo>
                  <a:lnTo>
                    <a:pt x="240" y="356"/>
                  </a:lnTo>
                  <a:lnTo>
                    <a:pt x="246" y="352"/>
                  </a:lnTo>
                  <a:lnTo>
                    <a:pt x="262" y="356"/>
                  </a:lnTo>
                  <a:lnTo>
                    <a:pt x="262" y="378"/>
                  </a:lnTo>
                  <a:lnTo>
                    <a:pt x="270" y="390"/>
                  </a:lnTo>
                  <a:lnTo>
                    <a:pt x="272" y="436"/>
                  </a:lnTo>
                  <a:lnTo>
                    <a:pt x="282" y="442"/>
                  </a:lnTo>
                  <a:lnTo>
                    <a:pt x="298" y="444"/>
                  </a:lnTo>
                  <a:lnTo>
                    <a:pt x="302" y="470"/>
                  </a:lnTo>
                  <a:lnTo>
                    <a:pt x="312" y="480"/>
                  </a:lnTo>
                  <a:lnTo>
                    <a:pt x="318" y="476"/>
                  </a:lnTo>
                  <a:lnTo>
                    <a:pt x="356" y="476"/>
                  </a:lnTo>
                  <a:lnTo>
                    <a:pt x="402" y="468"/>
                  </a:lnTo>
                  <a:lnTo>
                    <a:pt x="428" y="492"/>
                  </a:lnTo>
                  <a:lnTo>
                    <a:pt x="400" y="720"/>
                  </a:lnTo>
                  <a:lnTo>
                    <a:pt x="0" y="656"/>
                  </a:lnTo>
                  <a:lnTo>
                    <a:pt x="26" y="494"/>
                  </a:lnTo>
                  <a:lnTo>
                    <a:pt x="22" y="474"/>
                  </a:lnTo>
                  <a:lnTo>
                    <a:pt x="36" y="452"/>
                  </a:lnTo>
                  <a:lnTo>
                    <a:pt x="18" y="430"/>
                  </a:lnTo>
                  <a:lnTo>
                    <a:pt x="20" y="422"/>
                  </a:lnTo>
                  <a:lnTo>
                    <a:pt x="38" y="404"/>
                  </a:lnTo>
                  <a:lnTo>
                    <a:pt x="54" y="400"/>
                  </a:lnTo>
                  <a:lnTo>
                    <a:pt x="58" y="378"/>
                  </a:lnTo>
                  <a:lnTo>
                    <a:pt x="90" y="336"/>
                  </a:lnTo>
                  <a:lnTo>
                    <a:pt x="86" y="310"/>
                  </a:lnTo>
                  <a:lnTo>
                    <a:pt x="66" y="286"/>
                  </a:lnTo>
                  <a:lnTo>
                    <a:pt x="12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2" name=""/>
            <p:cNvSpPr/>
            <p:nvPr/>
          </p:nvSpPr>
          <p:spPr>
            <a:xfrm>
              <a:off x="4264200" y="1537560"/>
              <a:ext cx="1183320" cy="754560"/>
            </a:xfrm>
            <a:custGeom>
              <a:avLst/>
              <a:gdLst/>
              <a:ahLst/>
              <a:rect l="l" t="t" r="r" b="b"/>
              <a:pathLst>
                <a:path w="763" h="489">
                  <a:moveTo>
                    <a:pt x="16" y="0"/>
                  </a:moveTo>
                  <a:lnTo>
                    <a:pt x="340" y="56"/>
                  </a:lnTo>
                  <a:lnTo>
                    <a:pt x="762" y="102"/>
                  </a:lnTo>
                  <a:lnTo>
                    <a:pt x="730" y="486"/>
                  </a:lnTo>
                  <a:lnTo>
                    <a:pt x="272" y="436"/>
                  </a:lnTo>
                  <a:lnTo>
                    <a:pt x="264" y="488"/>
                  </a:lnTo>
                  <a:lnTo>
                    <a:pt x="238" y="460"/>
                  </a:lnTo>
                  <a:lnTo>
                    <a:pt x="188" y="470"/>
                  </a:lnTo>
                  <a:lnTo>
                    <a:pt x="156" y="468"/>
                  </a:lnTo>
                  <a:lnTo>
                    <a:pt x="150" y="474"/>
                  </a:lnTo>
                  <a:lnTo>
                    <a:pt x="142" y="468"/>
                  </a:lnTo>
                  <a:lnTo>
                    <a:pt x="134" y="436"/>
                  </a:lnTo>
                  <a:lnTo>
                    <a:pt x="114" y="434"/>
                  </a:lnTo>
                  <a:lnTo>
                    <a:pt x="108" y="430"/>
                  </a:lnTo>
                  <a:lnTo>
                    <a:pt x="108" y="408"/>
                  </a:lnTo>
                  <a:lnTo>
                    <a:pt x="106" y="402"/>
                  </a:lnTo>
                  <a:lnTo>
                    <a:pt x="108" y="384"/>
                  </a:lnTo>
                  <a:lnTo>
                    <a:pt x="98" y="372"/>
                  </a:lnTo>
                  <a:lnTo>
                    <a:pt x="96" y="350"/>
                  </a:lnTo>
                  <a:lnTo>
                    <a:pt x="84" y="342"/>
                  </a:lnTo>
                  <a:lnTo>
                    <a:pt x="60" y="364"/>
                  </a:lnTo>
                  <a:lnTo>
                    <a:pt x="54" y="356"/>
                  </a:lnTo>
                  <a:lnTo>
                    <a:pt x="62" y="322"/>
                  </a:lnTo>
                  <a:lnTo>
                    <a:pt x="76" y="312"/>
                  </a:lnTo>
                  <a:lnTo>
                    <a:pt x="64" y="290"/>
                  </a:lnTo>
                  <a:lnTo>
                    <a:pt x="86" y="268"/>
                  </a:lnTo>
                  <a:lnTo>
                    <a:pt x="74" y="248"/>
                  </a:lnTo>
                  <a:lnTo>
                    <a:pt x="64" y="248"/>
                  </a:lnTo>
                  <a:lnTo>
                    <a:pt x="34" y="176"/>
                  </a:lnTo>
                  <a:lnTo>
                    <a:pt x="12" y="168"/>
                  </a:lnTo>
                  <a:lnTo>
                    <a:pt x="18" y="138"/>
                  </a:lnTo>
                  <a:lnTo>
                    <a:pt x="0" y="110"/>
                  </a:lnTo>
                  <a:lnTo>
                    <a:pt x="1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3" name=""/>
            <p:cNvSpPr/>
            <p:nvPr/>
          </p:nvSpPr>
          <p:spPr>
            <a:xfrm>
              <a:off x="5405760" y="1695240"/>
              <a:ext cx="781920" cy="479160"/>
            </a:xfrm>
            <a:custGeom>
              <a:avLst/>
              <a:gdLst/>
              <a:ahLst/>
              <a:rect l="l" t="t" r="r" b="b"/>
              <a:pathLst>
                <a:path w="505" h="311">
                  <a:moveTo>
                    <a:pt x="24" y="0"/>
                  </a:moveTo>
                  <a:lnTo>
                    <a:pt x="252" y="12"/>
                  </a:lnTo>
                  <a:lnTo>
                    <a:pt x="460" y="16"/>
                  </a:lnTo>
                  <a:lnTo>
                    <a:pt x="462" y="32"/>
                  </a:lnTo>
                  <a:lnTo>
                    <a:pt x="472" y="44"/>
                  </a:lnTo>
                  <a:lnTo>
                    <a:pt x="472" y="50"/>
                  </a:lnTo>
                  <a:lnTo>
                    <a:pt x="456" y="60"/>
                  </a:lnTo>
                  <a:lnTo>
                    <a:pt x="470" y="78"/>
                  </a:lnTo>
                  <a:lnTo>
                    <a:pt x="464" y="96"/>
                  </a:lnTo>
                  <a:lnTo>
                    <a:pt x="468" y="108"/>
                  </a:lnTo>
                  <a:lnTo>
                    <a:pt x="480" y="150"/>
                  </a:lnTo>
                  <a:lnTo>
                    <a:pt x="486" y="160"/>
                  </a:lnTo>
                  <a:lnTo>
                    <a:pt x="490" y="178"/>
                  </a:lnTo>
                  <a:lnTo>
                    <a:pt x="484" y="180"/>
                  </a:lnTo>
                  <a:lnTo>
                    <a:pt x="478" y="196"/>
                  </a:lnTo>
                  <a:lnTo>
                    <a:pt x="488" y="208"/>
                  </a:lnTo>
                  <a:lnTo>
                    <a:pt x="488" y="226"/>
                  </a:lnTo>
                  <a:lnTo>
                    <a:pt x="482" y="232"/>
                  </a:lnTo>
                  <a:lnTo>
                    <a:pt x="488" y="240"/>
                  </a:lnTo>
                  <a:lnTo>
                    <a:pt x="480" y="250"/>
                  </a:lnTo>
                  <a:lnTo>
                    <a:pt x="484" y="260"/>
                  </a:lnTo>
                  <a:lnTo>
                    <a:pt x="498" y="274"/>
                  </a:lnTo>
                  <a:lnTo>
                    <a:pt x="504" y="308"/>
                  </a:lnTo>
                  <a:lnTo>
                    <a:pt x="348" y="310"/>
                  </a:lnTo>
                  <a:lnTo>
                    <a:pt x="214" y="306"/>
                  </a:lnTo>
                  <a:lnTo>
                    <a:pt x="60" y="300"/>
                  </a:lnTo>
                  <a:lnTo>
                    <a:pt x="0" y="294"/>
                  </a:lnTo>
                  <a:lnTo>
                    <a:pt x="2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4" name=""/>
            <p:cNvSpPr/>
            <p:nvPr/>
          </p:nvSpPr>
          <p:spPr>
            <a:xfrm>
              <a:off x="4606560" y="2210400"/>
              <a:ext cx="790560" cy="669960"/>
            </a:xfrm>
            <a:custGeom>
              <a:avLst/>
              <a:gdLst/>
              <a:ahLst/>
              <a:rect l="l" t="t" r="r" b="b"/>
              <a:pathLst>
                <a:path w="510" h="435">
                  <a:moveTo>
                    <a:pt x="52" y="0"/>
                  </a:moveTo>
                  <a:lnTo>
                    <a:pt x="509" y="50"/>
                  </a:lnTo>
                  <a:lnTo>
                    <a:pt x="485" y="434"/>
                  </a:lnTo>
                  <a:lnTo>
                    <a:pt x="0" y="376"/>
                  </a:lnTo>
                  <a:lnTo>
                    <a:pt x="18" y="276"/>
                  </a:lnTo>
                  <a:lnTo>
                    <a:pt x="5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5" name=""/>
            <p:cNvSpPr/>
            <p:nvPr/>
          </p:nvSpPr>
          <p:spPr>
            <a:xfrm>
              <a:off x="5383440" y="2151720"/>
              <a:ext cx="823320" cy="526680"/>
            </a:xfrm>
            <a:custGeom>
              <a:avLst/>
              <a:gdLst/>
              <a:ahLst/>
              <a:rect l="l" t="t" r="r" b="b"/>
              <a:pathLst>
                <a:path w="531" h="341">
                  <a:moveTo>
                    <a:pt x="16" y="0"/>
                  </a:moveTo>
                  <a:lnTo>
                    <a:pt x="140" y="8"/>
                  </a:lnTo>
                  <a:lnTo>
                    <a:pt x="314" y="14"/>
                  </a:lnTo>
                  <a:lnTo>
                    <a:pt x="458" y="12"/>
                  </a:lnTo>
                  <a:lnTo>
                    <a:pt x="518" y="12"/>
                  </a:lnTo>
                  <a:lnTo>
                    <a:pt x="516" y="32"/>
                  </a:lnTo>
                  <a:lnTo>
                    <a:pt x="510" y="36"/>
                  </a:lnTo>
                  <a:lnTo>
                    <a:pt x="504" y="40"/>
                  </a:lnTo>
                  <a:lnTo>
                    <a:pt x="502" y="54"/>
                  </a:lnTo>
                  <a:lnTo>
                    <a:pt x="514" y="74"/>
                  </a:lnTo>
                  <a:lnTo>
                    <a:pt x="524" y="80"/>
                  </a:lnTo>
                  <a:lnTo>
                    <a:pt x="522" y="92"/>
                  </a:lnTo>
                  <a:lnTo>
                    <a:pt x="526" y="100"/>
                  </a:lnTo>
                  <a:lnTo>
                    <a:pt x="526" y="230"/>
                  </a:lnTo>
                  <a:lnTo>
                    <a:pt x="530" y="248"/>
                  </a:lnTo>
                  <a:lnTo>
                    <a:pt x="522" y="252"/>
                  </a:lnTo>
                  <a:lnTo>
                    <a:pt x="520" y="258"/>
                  </a:lnTo>
                  <a:lnTo>
                    <a:pt x="526" y="266"/>
                  </a:lnTo>
                  <a:lnTo>
                    <a:pt x="524" y="310"/>
                  </a:lnTo>
                  <a:lnTo>
                    <a:pt x="518" y="314"/>
                  </a:lnTo>
                  <a:lnTo>
                    <a:pt x="520" y="332"/>
                  </a:lnTo>
                  <a:lnTo>
                    <a:pt x="526" y="340"/>
                  </a:lnTo>
                  <a:lnTo>
                    <a:pt x="518" y="340"/>
                  </a:lnTo>
                  <a:lnTo>
                    <a:pt x="506" y="340"/>
                  </a:lnTo>
                  <a:lnTo>
                    <a:pt x="490" y="328"/>
                  </a:lnTo>
                  <a:lnTo>
                    <a:pt x="480" y="312"/>
                  </a:lnTo>
                  <a:lnTo>
                    <a:pt x="474" y="310"/>
                  </a:lnTo>
                  <a:lnTo>
                    <a:pt x="458" y="318"/>
                  </a:lnTo>
                  <a:lnTo>
                    <a:pt x="446" y="302"/>
                  </a:lnTo>
                  <a:lnTo>
                    <a:pt x="422" y="316"/>
                  </a:lnTo>
                  <a:lnTo>
                    <a:pt x="408" y="316"/>
                  </a:lnTo>
                  <a:lnTo>
                    <a:pt x="398" y="312"/>
                  </a:lnTo>
                  <a:lnTo>
                    <a:pt x="384" y="294"/>
                  </a:lnTo>
                  <a:lnTo>
                    <a:pt x="0" y="286"/>
                  </a:lnTo>
                  <a:lnTo>
                    <a:pt x="1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6" name=""/>
            <p:cNvSpPr/>
            <p:nvPr/>
          </p:nvSpPr>
          <p:spPr>
            <a:xfrm>
              <a:off x="5360400" y="2592360"/>
              <a:ext cx="966960" cy="451800"/>
            </a:xfrm>
            <a:custGeom>
              <a:avLst/>
              <a:gdLst/>
              <a:ahLst/>
              <a:rect l="l" t="t" r="r" b="b"/>
              <a:pathLst>
                <a:path w="624" h="293">
                  <a:moveTo>
                    <a:pt x="12" y="0"/>
                  </a:moveTo>
                  <a:lnTo>
                    <a:pt x="395" y="8"/>
                  </a:lnTo>
                  <a:lnTo>
                    <a:pt x="411" y="28"/>
                  </a:lnTo>
                  <a:lnTo>
                    <a:pt x="437" y="32"/>
                  </a:lnTo>
                  <a:lnTo>
                    <a:pt x="459" y="16"/>
                  </a:lnTo>
                  <a:lnTo>
                    <a:pt x="473" y="32"/>
                  </a:lnTo>
                  <a:lnTo>
                    <a:pt x="487" y="24"/>
                  </a:lnTo>
                  <a:lnTo>
                    <a:pt x="495" y="28"/>
                  </a:lnTo>
                  <a:lnTo>
                    <a:pt x="509" y="48"/>
                  </a:lnTo>
                  <a:lnTo>
                    <a:pt x="531" y="56"/>
                  </a:lnTo>
                  <a:lnTo>
                    <a:pt x="537" y="54"/>
                  </a:lnTo>
                  <a:lnTo>
                    <a:pt x="551" y="54"/>
                  </a:lnTo>
                  <a:lnTo>
                    <a:pt x="557" y="84"/>
                  </a:lnTo>
                  <a:lnTo>
                    <a:pt x="569" y="94"/>
                  </a:lnTo>
                  <a:lnTo>
                    <a:pt x="571" y="122"/>
                  </a:lnTo>
                  <a:lnTo>
                    <a:pt x="579" y="126"/>
                  </a:lnTo>
                  <a:lnTo>
                    <a:pt x="581" y="154"/>
                  </a:lnTo>
                  <a:lnTo>
                    <a:pt x="587" y="158"/>
                  </a:lnTo>
                  <a:lnTo>
                    <a:pt x="589" y="200"/>
                  </a:lnTo>
                  <a:lnTo>
                    <a:pt x="597" y="204"/>
                  </a:lnTo>
                  <a:lnTo>
                    <a:pt x="599" y="246"/>
                  </a:lnTo>
                  <a:lnTo>
                    <a:pt x="611" y="250"/>
                  </a:lnTo>
                  <a:lnTo>
                    <a:pt x="623" y="260"/>
                  </a:lnTo>
                  <a:lnTo>
                    <a:pt x="621" y="292"/>
                  </a:lnTo>
                  <a:lnTo>
                    <a:pt x="138" y="292"/>
                  </a:lnTo>
                  <a:lnTo>
                    <a:pt x="138" y="196"/>
                  </a:lnTo>
                  <a:lnTo>
                    <a:pt x="0" y="186"/>
                  </a:lnTo>
                  <a:lnTo>
                    <a:pt x="1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7" name=""/>
            <p:cNvSpPr/>
            <p:nvPr/>
          </p:nvSpPr>
          <p:spPr>
            <a:xfrm>
              <a:off x="4188600" y="2589480"/>
              <a:ext cx="623160" cy="810720"/>
            </a:xfrm>
            <a:custGeom>
              <a:avLst/>
              <a:gdLst/>
              <a:ahLst/>
              <a:rect l="l" t="t" r="r" b="b"/>
              <a:pathLst>
                <a:path w="402" h="525">
                  <a:moveTo>
                    <a:pt x="76" y="0"/>
                  </a:moveTo>
                  <a:lnTo>
                    <a:pt x="285" y="32"/>
                  </a:lnTo>
                  <a:lnTo>
                    <a:pt x="269" y="130"/>
                  </a:lnTo>
                  <a:lnTo>
                    <a:pt x="401" y="146"/>
                  </a:lnTo>
                  <a:lnTo>
                    <a:pt x="361" y="524"/>
                  </a:lnTo>
                  <a:lnTo>
                    <a:pt x="0" y="466"/>
                  </a:lnTo>
                  <a:lnTo>
                    <a:pt x="7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8" name=""/>
            <p:cNvSpPr/>
            <p:nvPr/>
          </p:nvSpPr>
          <p:spPr>
            <a:xfrm>
              <a:off x="4747680" y="2814480"/>
              <a:ext cx="823320" cy="661320"/>
            </a:xfrm>
            <a:custGeom>
              <a:avLst/>
              <a:gdLst/>
              <a:ahLst/>
              <a:rect l="l" t="t" r="r" b="b"/>
              <a:pathLst>
                <a:path w="531" h="429">
                  <a:moveTo>
                    <a:pt x="40" y="0"/>
                  </a:moveTo>
                  <a:lnTo>
                    <a:pt x="324" y="34"/>
                  </a:lnTo>
                  <a:lnTo>
                    <a:pt x="426" y="46"/>
                  </a:lnTo>
                  <a:lnTo>
                    <a:pt x="530" y="50"/>
                  </a:lnTo>
                  <a:lnTo>
                    <a:pt x="526" y="428"/>
                  </a:lnTo>
                  <a:lnTo>
                    <a:pt x="290" y="414"/>
                  </a:lnTo>
                  <a:lnTo>
                    <a:pt x="160" y="400"/>
                  </a:lnTo>
                  <a:lnTo>
                    <a:pt x="0" y="382"/>
                  </a:lnTo>
                  <a:lnTo>
                    <a:pt x="4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399" name=""/>
            <p:cNvSpPr/>
            <p:nvPr/>
          </p:nvSpPr>
          <p:spPr>
            <a:xfrm>
              <a:off x="5563080" y="3043080"/>
              <a:ext cx="863640" cy="451800"/>
            </a:xfrm>
            <a:custGeom>
              <a:avLst/>
              <a:gdLst/>
              <a:ahLst/>
              <a:rect l="l" t="t" r="r" b="b"/>
              <a:pathLst>
                <a:path w="557" h="293">
                  <a:moveTo>
                    <a:pt x="4" y="0"/>
                  </a:moveTo>
                  <a:lnTo>
                    <a:pt x="486" y="0"/>
                  </a:lnTo>
                  <a:lnTo>
                    <a:pt x="514" y="4"/>
                  </a:lnTo>
                  <a:lnTo>
                    <a:pt x="524" y="12"/>
                  </a:lnTo>
                  <a:lnTo>
                    <a:pt x="532" y="20"/>
                  </a:lnTo>
                  <a:lnTo>
                    <a:pt x="530" y="34"/>
                  </a:lnTo>
                  <a:lnTo>
                    <a:pt x="520" y="34"/>
                  </a:lnTo>
                  <a:lnTo>
                    <a:pt x="516" y="42"/>
                  </a:lnTo>
                  <a:lnTo>
                    <a:pt x="518" y="48"/>
                  </a:lnTo>
                  <a:lnTo>
                    <a:pt x="532" y="54"/>
                  </a:lnTo>
                  <a:lnTo>
                    <a:pt x="534" y="64"/>
                  </a:lnTo>
                  <a:lnTo>
                    <a:pt x="532" y="74"/>
                  </a:lnTo>
                  <a:lnTo>
                    <a:pt x="546" y="86"/>
                  </a:lnTo>
                  <a:lnTo>
                    <a:pt x="550" y="98"/>
                  </a:lnTo>
                  <a:lnTo>
                    <a:pt x="556" y="292"/>
                  </a:lnTo>
                  <a:lnTo>
                    <a:pt x="176" y="288"/>
                  </a:lnTo>
                  <a:lnTo>
                    <a:pt x="0" y="280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0" name=""/>
            <p:cNvSpPr/>
            <p:nvPr/>
          </p:nvSpPr>
          <p:spPr>
            <a:xfrm>
              <a:off x="5446080" y="3466440"/>
              <a:ext cx="1004400" cy="503280"/>
            </a:xfrm>
            <a:custGeom>
              <a:avLst/>
              <a:gdLst/>
              <a:ahLst/>
              <a:rect l="l" t="t" r="r" b="b"/>
              <a:pathLst>
                <a:path w="648" h="327">
                  <a:moveTo>
                    <a:pt x="2" y="0"/>
                  </a:moveTo>
                  <a:lnTo>
                    <a:pt x="230" y="14"/>
                  </a:lnTo>
                  <a:lnTo>
                    <a:pt x="633" y="16"/>
                  </a:lnTo>
                  <a:lnTo>
                    <a:pt x="633" y="62"/>
                  </a:lnTo>
                  <a:lnTo>
                    <a:pt x="643" y="116"/>
                  </a:lnTo>
                  <a:lnTo>
                    <a:pt x="647" y="326"/>
                  </a:lnTo>
                  <a:lnTo>
                    <a:pt x="627" y="322"/>
                  </a:lnTo>
                  <a:lnTo>
                    <a:pt x="623" y="312"/>
                  </a:lnTo>
                  <a:lnTo>
                    <a:pt x="615" y="304"/>
                  </a:lnTo>
                  <a:lnTo>
                    <a:pt x="603" y="302"/>
                  </a:lnTo>
                  <a:lnTo>
                    <a:pt x="595" y="308"/>
                  </a:lnTo>
                  <a:lnTo>
                    <a:pt x="585" y="318"/>
                  </a:lnTo>
                  <a:lnTo>
                    <a:pt x="571" y="308"/>
                  </a:lnTo>
                  <a:lnTo>
                    <a:pt x="559" y="306"/>
                  </a:lnTo>
                  <a:lnTo>
                    <a:pt x="539" y="318"/>
                  </a:lnTo>
                  <a:lnTo>
                    <a:pt x="513" y="318"/>
                  </a:lnTo>
                  <a:lnTo>
                    <a:pt x="493" y="310"/>
                  </a:lnTo>
                  <a:lnTo>
                    <a:pt x="471" y="312"/>
                  </a:lnTo>
                  <a:lnTo>
                    <a:pt x="459" y="324"/>
                  </a:lnTo>
                  <a:lnTo>
                    <a:pt x="453" y="324"/>
                  </a:lnTo>
                  <a:lnTo>
                    <a:pt x="437" y="308"/>
                  </a:lnTo>
                  <a:lnTo>
                    <a:pt x="413" y="308"/>
                  </a:lnTo>
                  <a:lnTo>
                    <a:pt x="397" y="308"/>
                  </a:lnTo>
                  <a:lnTo>
                    <a:pt x="385" y="300"/>
                  </a:lnTo>
                  <a:lnTo>
                    <a:pt x="375" y="280"/>
                  </a:lnTo>
                  <a:lnTo>
                    <a:pt x="359" y="276"/>
                  </a:lnTo>
                  <a:lnTo>
                    <a:pt x="349" y="276"/>
                  </a:lnTo>
                  <a:lnTo>
                    <a:pt x="339" y="284"/>
                  </a:lnTo>
                  <a:lnTo>
                    <a:pt x="306" y="282"/>
                  </a:lnTo>
                  <a:lnTo>
                    <a:pt x="294" y="276"/>
                  </a:lnTo>
                  <a:lnTo>
                    <a:pt x="290" y="258"/>
                  </a:lnTo>
                  <a:lnTo>
                    <a:pt x="282" y="250"/>
                  </a:lnTo>
                  <a:lnTo>
                    <a:pt x="276" y="252"/>
                  </a:lnTo>
                  <a:lnTo>
                    <a:pt x="258" y="260"/>
                  </a:lnTo>
                  <a:lnTo>
                    <a:pt x="248" y="260"/>
                  </a:lnTo>
                  <a:lnTo>
                    <a:pt x="242" y="258"/>
                  </a:lnTo>
                  <a:lnTo>
                    <a:pt x="240" y="250"/>
                  </a:lnTo>
                  <a:lnTo>
                    <a:pt x="236" y="238"/>
                  </a:lnTo>
                  <a:lnTo>
                    <a:pt x="234" y="230"/>
                  </a:lnTo>
                  <a:lnTo>
                    <a:pt x="230" y="208"/>
                  </a:lnTo>
                  <a:lnTo>
                    <a:pt x="220" y="64"/>
                  </a:lnTo>
                  <a:lnTo>
                    <a:pt x="0" y="48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1" name=""/>
            <p:cNvSpPr/>
            <p:nvPr/>
          </p:nvSpPr>
          <p:spPr>
            <a:xfrm>
              <a:off x="4658040" y="3401640"/>
              <a:ext cx="789120" cy="833400"/>
            </a:xfrm>
            <a:custGeom>
              <a:avLst/>
              <a:gdLst/>
              <a:ahLst/>
              <a:rect l="l" t="t" r="r" b="b"/>
              <a:pathLst>
                <a:path w="509" h="541">
                  <a:moveTo>
                    <a:pt x="508" y="44"/>
                  </a:moveTo>
                  <a:lnTo>
                    <a:pt x="506" y="148"/>
                  </a:lnTo>
                  <a:lnTo>
                    <a:pt x="494" y="366"/>
                  </a:lnTo>
                  <a:lnTo>
                    <a:pt x="486" y="512"/>
                  </a:lnTo>
                  <a:lnTo>
                    <a:pt x="208" y="500"/>
                  </a:lnTo>
                  <a:lnTo>
                    <a:pt x="200" y="514"/>
                  </a:lnTo>
                  <a:lnTo>
                    <a:pt x="76" y="506"/>
                  </a:lnTo>
                  <a:lnTo>
                    <a:pt x="66" y="540"/>
                  </a:lnTo>
                  <a:lnTo>
                    <a:pt x="0" y="530"/>
                  </a:lnTo>
                  <a:lnTo>
                    <a:pt x="56" y="0"/>
                  </a:lnTo>
                  <a:lnTo>
                    <a:pt x="156" y="12"/>
                  </a:lnTo>
                  <a:lnTo>
                    <a:pt x="296" y="28"/>
                  </a:lnTo>
                  <a:lnTo>
                    <a:pt x="436" y="42"/>
                  </a:lnTo>
                  <a:lnTo>
                    <a:pt x="508" y="4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2" name=""/>
            <p:cNvSpPr/>
            <p:nvPr/>
          </p:nvSpPr>
          <p:spPr>
            <a:xfrm>
              <a:off x="3997080" y="3308040"/>
              <a:ext cx="750240" cy="908280"/>
            </a:xfrm>
            <a:custGeom>
              <a:avLst/>
              <a:gdLst/>
              <a:ahLst/>
              <a:rect l="l" t="t" r="r" b="b"/>
              <a:pathLst>
                <a:path w="484" h="589">
                  <a:moveTo>
                    <a:pt x="122" y="0"/>
                  </a:moveTo>
                  <a:lnTo>
                    <a:pt x="106" y="92"/>
                  </a:lnTo>
                  <a:lnTo>
                    <a:pt x="96" y="96"/>
                  </a:lnTo>
                  <a:lnTo>
                    <a:pt x="84" y="86"/>
                  </a:lnTo>
                  <a:lnTo>
                    <a:pt x="76" y="80"/>
                  </a:lnTo>
                  <a:lnTo>
                    <a:pt x="58" y="84"/>
                  </a:lnTo>
                  <a:lnTo>
                    <a:pt x="52" y="92"/>
                  </a:lnTo>
                  <a:lnTo>
                    <a:pt x="54" y="102"/>
                  </a:lnTo>
                  <a:lnTo>
                    <a:pt x="58" y="108"/>
                  </a:lnTo>
                  <a:lnTo>
                    <a:pt x="58" y="116"/>
                  </a:lnTo>
                  <a:lnTo>
                    <a:pt x="50" y="118"/>
                  </a:lnTo>
                  <a:lnTo>
                    <a:pt x="52" y="122"/>
                  </a:lnTo>
                  <a:lnTo>
                    <a:pt x="58" y="124"/>
                  </a:lnTo>
                  <a:lnTo>
                    <a:pt x="54" y="130"/>
                  </a:lnTo>
                  <a:lnTo>
                    <a:pt x="52" y="134"/>
                  </a:lnTo>
                  <a:lnTo>
                    <a:pt x="56" y="146"/>
                  </a:lnTo>
                  <a:lnTo>
                    <a:pt x="60" y="156"/>
                  </a:lnTo>
                  <a:lnTo>
                    <a:pt x="54" y="176"/>
                  </a:lnTo>
                  <a:lnTo>
                    <a:pt x="50" y="192"/>
                  </a:lnTo>
                  <a:lnTo>
                    <a:pt x="46" y="198"/>
                  </a:lnTo>
                  <a:lnTo>
                    <a:pt x="58" y="218"/>
                  </a:lnTo>
                  <a:lnTo>
                    <a:pt x="60" y="230"/>
                  </a:lnTo>
                  <a:lnTo>
                    <a:pt x="74" y="252"/>
                  </a:lnTo>
                  <a:lnTo>
                    <a:pt x="72" y="258"/>
                  </a:lnTo>
                  <a:lnTo>
                    <a:pt x="66" y="264"/>
                  </a:lnTo>
                  <a:lnTo>
                    <a:pt x="54" y="280"/>
                  </a:lnTo>
                  <a:lnTo>
                    <a:pt x="44" y="276"/>
                  </a:lnTo>
                  <a:lnTo>
                    <a:pt x="42" y="290"/>
                  </a:lnTo>
                  <a:lnTo>
                    <a:pt x="40" y="308"/>
                  </a:lnTo>
                  <a:lnTo>
                    <a:pt x="20" y="332"/>
                  </a:lnTo>
                  <a:lnTo>
                    <a:pt x="16" y="342"/>
                  </a:lnTo>
                  <a:lnTo>
                    <a:pt x="20" y="374"/>
                  </a:lnTo>
                  <a:lnTo>
                    <a:pt x="20" y="390"/>
                  </a:lnTo>
                  <a:lnTo>
                    <a:pt x="12" y="396"/>
                  </a:lnTo>
                  <a:lnTo>
                    <a:pt x="8" y="400"/>
                  </a:lnTo>
                  <a:lnTo>
                    <a:pt x="0" y="402"/>
                  </a:lnTo>
                  <a:lnTo>
                    <a:pt x="2" y="410"/>
                  </a:lnTo>
                  <a:lnTo>
                    <a:pt x="271" y="574"/>
                  </a:lnTo>
                  <a:lnTo>
                    <a:pt x="427" y="588"/>
                  </a:lnTo>
                  <a:lnTo>
                    <a:pt x="483" y="58"/>
                  </a:lnTo>
                  <a:lnTo>
                    <a:pt x="12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3" name=""/>
            <p:cNvSpPr/>
            <p:nvPr/>
          </p:nvSpPr>
          <p:spPr>
            <a:xfrm>
              <a:off x="3579120" y="2463120"/>
              <a:ext cx="726120" cy="1122120"/>
            </a:xfrm>
            <a:custGeom>
              <a:avLst/>
              <a:gdLst/>
              <a:ahLst/>
              <a:rect l="l" t="t" r="r" b="b"/>
              <a:pathLst>
                <a:path w="469" h="727">
                  <a:moveTo>
                    <a:pt x="72" y="0"/>
                  </a:moveTo>
                  <a:lnTo>
                    <a:pt x="244" y="38"/>
                  </a:lnTo>
                  <a:lnTo>
                    <a:pt x="280" y="48"/>
                  </a:lnTo>
                  <a:lnTo>
                    <a:pt x="468" y="80"/>
                  </a:lnTo>
                  <a:lnTo>
                    <a:pt x="376" y="636"/>
                  </a:lnTo>
                  <a:lnTo>
                    <a:pt x="372" y="642"/>
                  </a:lnTo>
                  <a:lnTo>
                    <a:pt x="366" y="642"/>
                  </a:lnTo>
                  <a:lnTo>
                    <a:pt x="356" y="634"/>
                  </a:lnTo>
                  <a:lnTo>
                    <a:pt x="344" y="626"/>
                  </a:lnTo>
                  <a:lnTo>
                    <a:pt x="332" y="630"/>
                  </a:lnTo>
                  <a:lnTo>
                    <a:pt x="320" y="636"/>
                  </a:lnTo>
                  <a:lnTo>
                    <a:pt x="326" y="652"/>
                  </a:lnTo>
                  <a:lnTo>
                    <a:pt x="328" y="666"/>
                  </a:lnTo>
                  <a:lnTo>
                    <a:pt x="322" y="668"/>
                  </a:lnTo>
                  <a:lnTo>
                    <a:pt x="322" y="686"/>
                  </a:lnTo>
                  <a:lnTo>
                    <a:pt x="328" y="708"/>
                  </a:lnTo>
                  <a:lnTo>
                    <a:pt x="322" y="724"/>
                  </a:lnTo>
                  <a:lnTo>
                    <a:pt x="318" y="726"/>
                  </a:lnTo>
                  <a:lnTo>
                    <a:pt x="0" y="278"/>
                  </a:lnTo>
                  <a:lnTo>
                    <a:pt x="7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4" name=""/>
            <p:cNvSpPr/>
            <p:nvPr/>
          </p:nvSpPr>
          <p:spPr>
            <a:xfrm>
              <a:off x="3151080" y="2352600"/>
              <a:ext cx="959400" cy="1558080"/>
            </a:xfrm>
            <a:custGeom>
              <a:avLst/>
              <a:gdLst/>
              <a:ahLst/>
              <a:rect l="l" t="t" r="r" b="b"/>
              <a:pathLst>
                <a:path w="619" h="1011">
                  <a:moveTo>
                    <a:pt x="52" y="0"/>
                  </a:moveTo>
                  <a:lnTo>
                    <a:pt x="46" y="12"/>
                  </a:lnTo>
                  <a:lnTo>
                    <a:pt x="42" y="14"/>
                  </a:lnTo>
                  <a:lnTo>
                    <a:pt x="38" y="28"/>
                  </a:lnTo>
                  <a:lnTo>
                    <a:pt x="48" y="44"/>
                  </a:lnTo>
                  <a:lnTo>
                    <a:pt x="42" y="56"/>
                  </a:lnTo>
                  <a:lnTo>
                    <a:pt x="40" y="72"/>
                  </a:lnTo>
                  <a:lnTo>
                    <a:pt x="30" y="78"/>
                  </a:lnTo>
                  <a:lnTo>
                    <a:pt x="28" y="102"/>
                  </a:lnTo>
                  <a:lnTo>
                    <a:pt x="24" y="114"/>
                  </a:lnTo>
                  <a:lnTo>
                    <a:pt x="8" y="116"/>
                  </a:lnTo>
                  <a:lnTo>
                    <a:pt x="0" y="120"/>
                  </a:lnTo>
                  <a:lnTo>
                    <a:pt x="0" y="144"/>
                  </a:lnTo>
                  <a:lnTo>
                    <a:pt x="0" y="154"/>
                  </a:lnTo>
                  <a:lnTo>
                    <a:pt x="8" y="170"/>
                  </a:lnTo>
                  <a:lnTo>
                    <a:pt x="18" y="210"/>
                  </a:lnTo>
                  <a:lnTo>
                    <a:pt x="26" y="226"/>
                  </a:lnTo>
                  <a:lnTo>
                    <a:pt x="16" y="244"/>
                  </a:lnTo>
                  <a:lnTo>
                    <a:pt x="10" y="258"/>
                  </a:lnTo>
                  <a:lnTo>
                    <a:pt x="6" y="284"/>
                  </a:lnTo>
                  <a:lnTo>
                    <a:pt x="8" y="310"/>
                  </a:lnTo>
                  <a:lnTo>
                    <a:pt x="16" y="320"/>
                  </a:lnTo>
                  <a:lnTo>
                    <a:pt x="34" y="336"/>
                  </a:lnTo>
                  <a:lnTo>
                    <a:pt x="46" y="360"/>
                  </a:lnTo>
                  <a:lnTo>
                    <a:pt x="48" y="386"/>
                  </a:lnTo>
                  <a:lnTo>
                    <a:pt x="46" y="390"/>
                  </a:lnTo>
                  <a:lnTo>
                    <a:pt x="58" y="422"/>
                  </a:lnTo>
                  <a:lnTo>
                    <a:pt x="62" y="446"/>
                  </a:lnTo>
                  <a:lnTo>
                    <a:pt x="56" y="456"/>
                  </a:lnTo>
                  <a:lnTo>
                    <a:pt x="62" y="462"/>
                  </a:lnTo>
                  <a:lnTo>
                    <a:pt x="68" y="484"/>
                  </a:lnTo>
                  <a:lnTo>
                    <a:pt x="86" y="498"/>
                  </a:lnTo>
                  <a:lnTo>
                    <a:pt x="90" y="512"/>
                  </a:lnTo>
                  <a:lnTo>
                    <a:pt x="82" y="540"/>
                  </a:lnTo>
                  <a:lnTo>
                    <a:pt x="72" y="548"/>
                  </a:lnTo>
                  <a:lnTo>
                    <a:pt x="76" y="568"/>
                  </a:lnTo>
                  <a:lnTo>
                    <a:pt x="90" y="578"/>
                  </a:lnTo>
                  <a:lnTo>
                    <a:pt x="98" y="582"/>
                  </a:lnTo>
                  <a:lnTo>
                    <a:pt x="106" y="618"/>
                  </a:lnTo>
                  <a:lnTo>
                    <a:pt x="110" y="642"/>
                  </a:lnTo>
                  <a:lnTo>
                    <a:pt x="116" y="650"/>
                  </a:lnTo>
                  <a:lnTo>
                    <a:pt x="136" y="654"/>
                  </a:lnTo>
                  <a:lnTo>
                    <a:pt x="132" y="672"/>
                  </a:lnTo>
                  <a:lnTo>
                    <a:pt x="130" y="682"/>
                  </a:lnTo>
                  <a:lnTo>
                    <a:pt x="144" y="698"/>
                  </a:lnTo>
                  <a:lnTo>
                    <a:pt x="146" y="710"/>
                  </a:lnTo>
                  <a:lnTo>
                    <a:pt x="134" y="718"/>
                  </a:lnTo>
                  <a:lnTo>
                    <a:pt x="130" y="724"/>
                  </a:lnTo>
                  <a:lnTo>
                    <a:pt x="134" y="740"/>
                  </a:lnTo>
                  <a:lnTo>
                    <a:pt x="136" y="770"/>
                  </a:lnTo>
                  <a:lnTo>
                    <a:pt x="156" y="770"/>
                  </a:lnTo>
                  <a:lnTo>
                    <a:pt x="184" y="776"/>
                  </a:lnTo>
                  <a:lnTo>
                    <a:pt x="216" y="784"/>
                  </a:lnTo>
                  <a:lnTo>
                    <a:pt x="226" y="790"/>
                  </a:lnTo>
                  <a:lnTo>
                    <a:pt x="242" y="818"/>
                  </a:lnTo>
                  <a:lnTo>
                    <a:pt x="268" y="818"/>
                  </a:lnTo>
                  <a:lnTo>
                    <a:pt x="270" y="832"/>
                  </a:lnTo>
                  <a:lnTo>
                    <a:pt x="280" y="850"/>
                  </a:lnTo>
                  <a:lnTo>
                    <a:pt x="288" y="862"/>
                  </a:lnTo>
                  <a:lnTo>
                    <a:pt x="308" y="880"/>
                  </a:lnTo>
                  <a:lnTo>
                    <a:pt x="328" y="894"/>
                  </a:lnTo>
                  <a:lnTo>
                    <a:pt x="350" y="930"/>
                  </a:lnTo>
                  <a:lnTo>
                    <a:pt x="354" y="956"/>
                  </a:lnTo>
                  <a:lnTo>
                    <a:pt x="362" y="958"/>
                  </a:lnTo>
                  <a:lnTo>
                    <a:pt x="360" y="992"/>
                  </a:lnTo>
                  <a:lnTo>
                    <a:pt x="562" y="1010"/>
                  </a:lnTo>
                  <a:lnTo>
                    <a:pt x="562" y="960"/>
                  </a:lnTo>
                  <a:lnTo>
                    <a:pt x="584" y="926"/>
                  </a:lnTo>
                  <a:lnTo>
                    <a:pt x="588" y="896"/>
                  </a:lnTo>
                  <a:lnTo>
                    <a:pt x="598" y="898"/>
                  </a:lnTo>
                  <a:lnTo>
                    <a:pt x="618" y="870"/>
                  </a:lnTo>
                  <a:lnTo>
                    <a:pt x="602" y="846"/>
                  </a:lnTo>
                  <a:lnTo>
                    <a:pt x="604" y="836"/>
                  </a:lnTo>
                  <a:lnTo>
                    <a:pt x="590" y="816"/>
                  </a:lnTo>
                  <a:lnTo>
                    <a:pt x="594" y="804"/>
                  </a:lnTo>
                  <a:lnTo>
                    <a:pt x="274" y="346"/>
                  </a:lnTo>
                  <a:lnTo>
                    <a:pt x="346" y="72"/>
                  </a:lnTo>
                  <a:lnTo>
                    <a:pt x="5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5" name=""/>
            <p:cNvSpPr/>
            <p:nvPr/>
          </p:nvSpPr>
          <p:spPr>
            <a:xfrm>
              <a:off x="6113520" y="1663920"/>
              <a:ext cx="747720" cy="880560"/>
            </a:xfrm>
            <a:custGeom>
              <a:avLst/>
              <a:gdLst/>
              <a:ahLst/>
              <a:rect l="l" t="t" r="r" b="b"/>
              <a:pathLst>
                <a:path w="482" h="571">
                  <a:moveTo>
                    <a:pt x="4" y="34"/>
                  </a:moveTo>
                  <a:lnTo>
                    <a:pt x="128" y="32"/>
                  </a:lnTo>
                  <a:lnTo>
                    <a:pt x="132" y="0"/>
                  </a:lnTo>
                  <a:lnTo>
                    <a:pt x="154" y="0"/>
                  </a:lnTo>
                  <a:lnTo>
                    <a:pt x="156" y="42"/>
                  </a:lnTo>
                  <a:lnTo>
                    <a:pt x="166" y="54"/>
                  </a:lnTo>
                  <a:lnTo>
                    <a:pt x="170" y="68"/>
                  </a:lnTo>
                  <a:lnTo>
                    <a:pt x="188" y="74"/>
                  </a:lnTo>
                  <a:lnTo>
                    <a:pt x="206" y="76"/>
                  </a:lnTo>
                  <a:lnTo>
                    <a:pt x="224" y="92"/>
                  </a:lnTo>
                  <a:lnTo>
                    <a:pt x="234" y="88"/>
                  </a:lnTo>
                  <a:lnTo>
                    <a:pt x="243" y="72"/>
                  </a:lnTo>
                  <a:lnTo>
                    <a:pt x="293" y="76"/>
                  </a:lnTo>
                  <a:lnTo>
                    <a:pt x="297" y="96"/>
                  </a:lnTo>
                  <a:lnTo>
                    <a:pt x="305" y="100"/>
                  </a:lnTo>
                  <a:lnTo>
                    <a:pt x="313" y="94"/>
                  </a:lnTo>
                  <a:lnTo>
                    <a:pt x="327" y="94"/>
                  </a:lnTo>
                  <a:lnTo>
                    <a:pt x="351" y="118"/>
                  </a:lnTo>
                  <a:lnTo>
                    <a:pt x="399" y="116"/>
                  </a:lnTo>
                  <a:lnTo>
                    <a:pt x="399" y="104"/>
                  </a:lnTo>
                  <a:lnTo>
                    <a:pt x="411" y="94"/>
                  </a:lnTo>
                  <a:lnTo>
                    <a:pt x="423" y="110"/>
                  </a:lnTo>
                  <a:lnTo>
                    <a:pt x="455" y="108"/>
                  </a:lnTo>
                  <a:lnTo>
                    <a:pt x="481" y="118"/>
                  </a:lnTo>
                  <a:lnTo>
                    <a:pt x="439" y="148"/>
                  </a:lnTo>
                  <a:lnTo>
                    <a:pt x="391" y="182"/>
                  </a:lnTo>
                  <a:lnTo>
                    <a:pt x="355" y="232"/>
                  </a:lnTo>
                  <a:lnTo>
                    <a:pt x="343" y="254"/>
                  </a:lnTo>
                  <a:lnTo>
                    <a:pt x="323" y="266"/>
                  </a:lnTo>
                  <a:lnTo>
                    <a:pt x="319" y="286"/>
                  </a:lnTo>
                  <a:lnTo>
                    <a:pt x="327" y="308"/>
                  </a:lnTo>
                  <a:lnTo>
                    <a:pt x="311" y="326"/>
                  </a:lnTo>
                  <a:lnTo>
                    <a:pt x="295" y="348"/>
                  </a:lnTo>
                  <a:lnTo>
                    <a:pt x="295" y="362"/>
                  </a:lnTo>
                  <a:lnTo>
                    <a:pt x="299" y="364"/>
                  </a:lnTo>
                  <a:lnTo>
                    <a:pt x="297" y="438"/>
                  </a:lnTo>
                  <a:lnTo>
                    <a:pt x="357" y="470"/>
                  </a:lnTo>
                  <a:lnTo>
                    <a:pt x="371" y="486"/>
                  </a:lnTo>
                  <a:lnTo>
                    <a:pt x="373" y="500"/>
                  </a:lnTo>
                  <a:lnTo>
                    <a:pt x="401" y="502"/>
                  </a:lnTo>
                  <a:lnTo>
                    <a:pt x="411" y="544"/>
                  </a:lnTo>
                  <a:lnTo>
                    <a:pt x="423" y="554"/>
                  </a:lnTo>
                  <a:lnTo>
                    <a:pt x="419" y="560"/>
                  </a:lnTo>
                  <a:lnTo>
                    <a:pt x="277" y="560"/>
                  </a:lnTo>
                  <a:lnTo>
                    <a:pt x="138" y="564"/>
                  </a:lnTo>
                  <a:lnTo>
                    <a:pt x="56" y="570"/>
                  </a:lnTo>
                  <a:lnTo>
                    <a:pt x="56" y="554"/>
                  </a:lnTo>
                  <a:lnTo>
                    <a:pt x="56" y="402"/>
                  </a:lnTo>
                  <a:lnTo>
                    <a:pt x="32" y="372"/>
                  </a:lnTo>
                  <a:lnTo>
                    <a:pt x="36" y="354"/>
                  </a:lnTo>
                  <a:lnTo>
                    <a:pt x="48" y="340"/>
                  </a:lnTo>
                  <a:lnTo>
                    <a:pt x="48" y="294"/>
                  </a:lnTo>
                  <a:lnTo>
                    <a:pt x="24" y="274"/>
                  </a:lnTo>
                  <a:lnTo>
                    <a:pt x="28" y="266"/>
                  </a:lnTo>
                  <a:lnTo>
                    <a:pt x="34" y="260"/>
                  </a:lnTo>
                  <a:lnTo>
                    <a:pt x="24" y="250"/>
                  </a:lnTo>
                  <a:lnTo>
                    <a:pt x="30" y="240"/>
                  </a:lnTo>
                  <a:lnTo>
                    <a:pt x="32" y="226"/>
                  </a:lnTo>
                  <a:lnTo>
                    <a:pt x="20" y="216"/>
                  </a:lnTo>
                  <a:lnTo>
                    <a:pt x="28" y="200"/>
                  </a:lnTo>
                  <a:lnTo>
                    <a:pt x="36" y="192"/>
                  </a:lnTo>
                  <a:lnTo>
                    <a:pt x="24" y="170"/>
                  </a:lnTo>
                  <a:lnTo>
                    <a:pt x="10" y="118"/>
                  </a:lnTo>
                  <a:lnTo>
                    <a:pt x="14" y="98"/>
                  </a:lnTo>
                  <a:lnTo>
                    <a:pt x="0" y="82"/>
                  </a:lnTo>
                  <a:lnTo>
                    <a:pt x="18" y="68"/>
                  </a:lnTo>
                  <a:lnTo>
                    <a:pt x="8" y="52"/>
                  </a:lnTo>
                  <a:lnTo>
                    <a:pt x="4" y="3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6" name=""/>
            <p:cNvSpPr/>
            <p:nvPr/>
          </p:nvSpPr>
          <p:spPr>
            <a:xfrm>
              <a:off x="6186600" y="2527920"/>
              <a:ext cx="702360" cy="451800"/>
            </a:xfrm>
            <a:custGeom>
              <a:avLst/>
              <a:gdLst/>
              <a:ahLst/>
              <a:rect l="l" t="t" r="r" b="b"/>
              <a:pathLst>
                <a:path w="453" h="293">
                  <a:moveTo>
                    <a:pt x="6" y="8"/>
                  </a:moveTo>
                  <a:lnTo>
                    <a:pt x="208" y="0"/>
                  </a:lnTo>
                  <a:lnTo>
                    <a:pt x="376" y="0"/>
                  </a:lnTo>
                  <a:lnTo>
                    <a:pt x="374" y="10"/>
                  </a:lnTo>
                  <a:lnTo>
                    <a:pt x="366" y="40"/>
                  </a:lnTo>
                  <a:lnTo>
                    <a:pt x="382" y="60"/>
                  </a:lnTo>
                  <a:lnTo>
                    <a:pt x="388" y="72"/>
                  </a:lnTo>
                  <a:lnTo>
                    <a:pt x="418" y="74"/>
                  </a:lnTo>
                  <a:lnTo>
                    <a:pt x="420" y="98"/>
                  </a:lnTo>
                  <a:lnTo>
                    <a:pt x="432" y="100"/>
                  </a:lnTo>
                  <a:lnTo>
                    <a:pt x="432" y="108"/>
                  </a:lnTo>
                  <a:lnTo>
                    <a:pt x="440" y="120"/>
                  </a:lnTo>
                  <a:lnTo>
                    <a:pt x="452" y="124"/>
                  </a:lnTo>
                  <a:lnTo>
                    <a:pt x="452" y="148"/>
                  </a:lnTo>
                  <a:lnTo>
                    <a:pt x="446" y="172"/>
                  </a:lnTo>
                  <a:lnTo>
                    <a:pt x="410" y="188"/>
                  </a:lnTo>
                  <a:lnTo>
                    <a:pt x="390" y="200"/>
                  </a:lnTo>
                  <a:lnTo>
                    <a:pt x="394" y="222"/>
                  </a:lnTo>
                  <a:lnTo>
                    <a:pt x="400" y="234"/>
                  </a:lnTo>
                  <a:lnTo>
                    <a:pt x="398" y="244"/>
                  </a:lnTo>
                  <a:lnTo>
                    <a:pt x="378" y="268"/>
                  </a:lnTo>
                  <a:lnTo>
                    <a:pt x="374" y="286"/>
                  </a:lnTo>
                  <a:lnTo>
                    <a:pt x="368" y="292"/>
                  </a:lnTo>
                  <a:lnTo>
                    <a:pt x="356" y="268"/>
                  </a:lnTo>
                  <a:lnTo>
                    <a:pt x="66" y="276"/>
                  </a:lnTo>
                  <a:lnTo>
                    <a:pt x="64" y="250"/>
                  </a:lnTo>
                  <a:lnTo>
                    <a:pt x="54" y="244"/>
                  </a:lnTo>
                  <a:lnTo>
                    <a:pt x="52" y="202"/>
                  </a:lnTo>
                  <a:lnTo>
                    <a:pt x="50" y="196"/>
                  </a:lnTo>
                  <a:lnTo>
                    <a:pt x="46" y="168"/>
                  </a:lnTo>
                  <a:lnTo>
                    <a:pt x="36" y="166"/>
                  </a:lnTo>
                  <a:lnTo>
                    <a:pt x="34" y="138"/>
                  </a:lnTo>
                  <a:lnTo>
                    <a:pt x="22" y="124"/>
                  </a:lnTo>
                  <a:lnTo>
                    <a:pt x="16" y="96"/>
                  </a:lnTo>
                  <a:lnTo>
                    <a:pt x="6" y="92"/>
                  </a:lnTo>
                  <a:lnTo>
                    <a:pt x="0" y="70"/>
                  </a:lnTo>
                  <a:lnTo>
                    <a:pt x="6" y="60"/>
                  </a:lnTo>
                  <a:lnTo>
                    <a:pt x="6" y="8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7" name=""/>
            <p:cNvSpPr/>
            <p:nvPr/>
          </p:nvSpPr>
          <p:spPr>
            <a:xfrm>
              <a:off x="6286320" y="2941200"/>
              <a:ext cx="779040" cy="671040"/>
            </a:xfrm>
            <a:custGeom>
              <a:avLst/>
              <a:gdLst/>
              <a:ahLst/>
              <a:rect l="l" t="t" r="r" b="b"/>
              <a:pathLst>
                <a:path w="503" h="435">
                  <a:moveTo>
                    <a:pt x="288" y="0"/>
                  </a:moveTo>
                  <a:lnTo>
                    <a:pt x="302" y="22"/>
                  </a:lnTo>
                  <a:lnTo>
                    <a:pt x="310" y="56"/>
                  </a:lnTo>
                  <a:lnTo>
                    <a:pt x="318" y="80"/>
                  </a:lnTo>
                  <a:lnTo>
                    <a:pt x="326" y="96"/>
                  </a:lnTo>
                  <a:lnTo>
                    <a:pt x="358" y="114"/>
                  </a:lnTo>
                  <a:lnTo>
                    <a:pt x="360" y="128"/>
                  </a:lnTo>
                  <a:lnTo>
                    <a:pt x="370" y="154"/>
                  </a:lnTo>
                  <a:lnTo>
                    <a:pt x="386" y="158"/>
                  </a:lnTo>
                  <a:lnTo>
                    <a:pt x="396" y="158"/>
                  </a:lnTo>
                  <a:lnTo>
                    <a:pt x="412" y="172"/>
                  </a:lnTo>
                  <a:lnTo>
                    <a:pt x="400" y="218"/>
                  </a:lnTo>
                  <a:lnTo>
                    <a:pt x="424" y="226"/>
                  </a:lnTo>
                  <a:lnTo>
                    <a:pt x="440" y="242"/>
                  </a:lnTo>
                  <a:lnTo>
                    <a:pt x="434" y="260"/>
                  </a:lnTo>
                  <a:lnTo>
                    <a:pt x="460" y="264"/>
                  </a:lnTo>
                  <a:lnTo>
                    <a:pt x="468" y="282"/>
                  </a:lnTo>
                  <a:lnTo>
                    <a:pt x="470" y="312"/>
                  </a:lnTo>
                  <a:lnTo>
                    <a:pt x="484" y="328"/>
                  </a:lnTo>
                  <a:lnTo>
                    <a:pt x="494" y="328"/>
                  </a:lnTo>
                  <a:lnTo>
                    <a:pt x="502" y="334"/>
                  </a:lnTo>
                  <a:lnTo>
                    <a:pt x="502" y="364"/>
                  </a:lnTo>
                  <a:lnTo>
                    <a:pt x="480" y="386"/>
                  </a:lnTo>
                  <a:lnTo>
                    <a:pt x="474" y="390"/>
                  </a:lnTo>
                  <a:lnTo>
                    <a:pt x="472" y="422"/>
                  </a:lnTo>
                  <a:lnTo>
                    <a:pt x="468" y="432"/>
                  </a:lnTo>
                  <a:lnTo>
                    <a:pt x="446" y="434"/>
                  </a:lnTo>
                  <a:lnTo>
                    <a:pt x="418" y="426"/>
                  </a:lnTo>
                  <a:lnTo>
                    <a:pt x="428" y="406"/>
                  </a:lnTo>
                  <a:lnTo>
                    <a:pt x="436" y="394"/>
                  </a:lnTo>
                  <a:lnTo>
                    <a:pt x="432" y="386"/>
                  </a:lnTo>
                  <a:lnTo>
                    <a:pt x="196" y="398"/>
                  </a:lnTo>
                  <a:lnTo>
                    <a:pt x="90" y="402"/>
                  </a:lnTo>
                  <a:lnTo>
                    <a:pt x="86" y="250"/>
                  </a:lnTo>
                  <a:lnTo>
                    <a:pt x="82" y="156"/>
                  </a:lnTo>
                  <a:lnTo>
                    <a:pt x="64" y="140"/>
                  </a:lnTo>
                  <a:lnTo>
                    <a:pt x="62" y="120"/>
                  </a:lnTo>
                  <a:lnTo>
                    <a:pt x="50" y="114"/>
                  </a:lnTo>
                  <a:lnTo>
                    <a:pt x="50" y="98"/>
                  </a:lnTo>
                  <a:lnTo>
                    <a:pt x="64" y="96"/>
                  </a:lnTo>
                  <a:lnTo>
                    <a:pt x="64" y="82"/>
                  </a:lnTo>
                  <a:lnTo>
                    <a:pt x="46" y="68"/>
                  </a:lnTo>
                  <a:lnTo>
                    <a:pt x="24" y="66"/>
                  </a:lnTo>
                  <a:lnTo>
                    <a:pt x="24" y="46"/>
                  </a:lnTo>
                  <a:lnTo>
                    <a:pt x="26" y="32"/>
                  </a:lnTo>
                  <a:lnTo>
                    <a:pt x="14" y="22"/>
                  </a:lnTo>
                  <a:lnTo>
                    <a:pt x="0" y="20"/>
                  </a:lnTo>
                  <a:lnTo>
                    <a:pt x="0" y="6"/>
                  </a:lnTo>
                  <a:lnTo>
                    <a:pt x="288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8" name=""/>
            <p:cNvSpPr/>
            <p:nvPr/>
          </p:nvSpPr>
          <p:spPr>
            <a:xfrm>
              <a:off x="6422040" y="3536640"/>
              <a:ext cx="591480" cy="534960"/>
            </a:xfrm>
            <a:custGeom>
              <a:avLst/>
              <a:gdLst/>
              <a:ahLst/>
              <a:rect l="l" t="t" r="r" b="b"/>
              <a:pathLst>
                <a:path w="381" h="347">
                  <a:moveTo>
                    <a:pt x="0" y="14"/>
                  </a:moveTo>
                  <a:lnTo>
                    <a:pt x="12" y="66"/>
                  </a:lnTo>
                  <a:lnTo>
                    <a:pt x="16" y="244"/>
                  </a:lnTo>
                  <a:lnTo>
                    <a:pt x="16" y="280"/>
                  </a:lnTo>
                  <a:lnTo>
                    <a:pt x="24" y="292"/>
                  </a:lnTo>
                  <a:lnTo>
                    <a:pt x="58" y="294"/>
                  </a:lnTo>
                  <a:lnTo>
                    <a:pt x="60" y="346"/>
                  </a:lnTo>
                  <a:lnTo>
                    <a:pt x="286" y="338"/>
                  </a:lnTo>
                  <a:lnTo>
                    <a:pt x="290" y="326"/>
                  </a:lnTo>
                  <a:lnTo>
                    <a:pt x="288" y="310"/>
                  </a:lnTo>
                  <a:lnTo>
                    <a:pt x="296" y="306"/>
                  </a:lnTo>
                  <a:lnTo>
                    <a:pt x="290" y="288"/>
                  </a:lnTo>
                  <a:lnTo>
                    <a:pt x="282" y="282"/>
                  </a:lnTo>
                  <a:lnTo>
                    <a:pt x="282" y="276"/>
                  </a:lnTo>
                  <a:lnTo>
                    <a:pt x="300" y="266"/>
                  </a:lnTo>
                  <a:lnTo>
                    <a:pt x="294" y="254"/>
                  </a:lnTo>
                  <a:lnTo>
                    <a:pt x="296" y="240"/>
                  </a:lnTo>
                  <a:lnTo>
                    <a:pt x="286" y="220"/>
                  </a:lnTo>
                  <a:lnTo>
                    <a:pt x="304" y="216"/>
                  </a:lnTo>
                  <a:lnTo>
                    <a:pt x="316" y="198"/>
                  </a:lnTo>
                  <a:lnTo>
                    <a:pt x="324" y="200"/>
                  </a:lnTo>
                  <a:lnTo>
                    <a:pt x="324" y="170"/>
                  </a:lnTo>
                  <a:lnTo>
                    <a:pt x="340" y="148"/>
                  </a:lnTo>
                  <a:lnTo>
                    <a:pt x="352" y="146"/>
                  </a:lnTo>
                  <a:lnTo>
                    <a:pt x="358" y="140"/>
                  </a:lnTo>
                  <a:lnTo>
                    <a:pt x="354" y="128"/>
                  </a:lnTo>
                  <a:lnTo>
                    <a:pt x="362" y="122"/>
                  </a:lnTo>
                  <a:lnTo>
                    <a:pt x="348" y="110"/>
                  </a:lnTo>
                  <a:lnTo>
                    <a:pt x="352" y="98"/>
                  </a:lnTo>
                  <a:lnTo>
                    <a:pt x="360" y="86"/>
                  </a:lnTo>
                  <a:lnTo>
                    <a:pt x="368" y="84"/>
                  </a:lnTo>
                  <a:lnTo>
                    <a:pt x="368" y="72"/>
                  </a:lnTo>
                  <a:lnTo>
                    <a:pt x="374" y="72"/>
                  </a:lnTo>
                  <a:lnTo>
                    <a:pt x="372" y="60"/>
                  </a:lnTo>
                  <a:lnTo>
                    <a:pt x="380" y="58"/>
                  </a:lnTo>
                  <a:lnTo>
                    <a:pt x="380" y="44"/>
                  </a:lnTo>
                  <a:lnTo>
                    <a:pt x="356" y="46"/>
                  </a:lnTo>
                  <a:lnTo>
                    <a:pt x="328" y="38"/>
                  </a:lnTo>
                  <a:lnTo>
                    <a:pt x="338" y="18"/>
                  </a:lnTo>
                  <a:lnTo>
                    <a:pt x="348" y="4"/>
                  </a:lnTo>
                  <a:lnTo>
                    <a:pt x="338" y="0"/>
                  </a:lnTo>
                  <a:lnTo>
                    <a:pt x="0" y="1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09" name=""/>
            <p:cNvSpPr/>
            <p:nvPr/>
          </p:nvSpPr>
          <p:spPr>
            <a:xfrm>
              <a:off x="6756840" y="2642400"/>
              <a:ext cx="475920" cy="803520"/>
            </a:xfrm>
            <a:custGeom>
              <a:avLst/>
              <a:gdLst/>
              <a:ahLst/>
              <a:rect l="l" t="t" r="r" b="b"/>
              <a:pathLst>
                <a:path w="307" h="521">
                  <a:moveTo>
                    <a:pt x="52" y="6"/>
                  </a:moveTo>
                  <a:lnTo>
                    <a:pt x="50" y="22"/>
                  </a:lnTo>
                  <a:lnTo>
                    <a:pt x="62" y="26"/>
                  </a:lnTo>
                  <a:lnTo>
                    <a:pt x="64" y="38"/>
                  </a:lnTo>
                  <a:lnTo>
                    <a:pt x="72" y="46"/>
                  </a:lnTo>
                  <a:lnTo>
                    <a:pt x="82" y="50"/>
                  </a:lnTo>
                  <a:lnTo>
                    <a:pt x="78" y="98"/>
                  </a:lnTo>
                  <a:lnTo>
                    <a:pt x="20" y="124"/>
                  </a:lnTo>
                  <a:lnTo>
                    <a:pt x="28" y="152"/>
                  </a:lnTo>
                  <a:lnTo>
                    <a:pt x="30" y="162"/>
                  </a:lnTo>
                  <a:lnTo>
                    <a:pt x="8" y="192"/>
                  </a:lnTo>
                  <a:lnTo>
                    <a:pt x="6" y="214"/>
                  </a:lnTo>
                  <a:lnTo>
                    <a:pt x="0" y="222"/>
                  </a:lnTo>
                  <a:lnTo>
                    <a:pt x="10" y="270"/>
                  </a:lnTo>
                  <a:lnTo>
                    <a:pt x="20" y="292"/>
                  </a:lnTo>
                  <a:lnTo>
                    <a:pt x="54" y="308"/>
                  </a:lnTo>
                  <a:lnTo>
                    <a:pt x="62" y="346"/>
                  </a:lnTo>
                  <a:lnTo>
                    <a:pt x="82" y="352"/>
                  </a:lnTo>
                  <a:lnTo>
                    <a:pt x="92" y="348"/>
                  </a:lnTo>
                  <a:lnTo>
                    <a:pt x="106" y="368"/>
                  </a:lnTo>
                  <a:lnTo>
                    <a:pt x="96" y="410"/>
                  </a:lnTo>
                  <a:lnTo>
                    <a:pt x="114" y="418"/>
                  </a:lnTo>
                  <a:lnTo>
                    <a:pt x="136" y="432"/>
                  </a:lnTo>
                  <a:lnTo>
                    <a:pt x="130" y="452"/>
                  </a:lnTo>
                  <a:lnTo>
                    <a:pt x="160" y="458"/>
                  </a:lnTo>
                  <a:lnTo>
                    <a:pt x="164" y="488"/>
                  </a:lnTo>
                  <a:lnTo>
                    <a:pt x="168" y="510"/>
                  </a:lnTo>
                  <a:lnTo>
                    <a:pt x="182" y="520"/>
                  </a:lnTo>
                  <a:lnTo>
                    <a:pt x="200" y="520"/>
                  </a:lnTo>
                  <a:lnTo>
                    <a:pt x="208" y="506"/>
                  </a:lnTo>
                  <a:lnTo>
                    <a:pt x="256" y="516"/>
                  </a:lnTo>
                  <a:lnTo>
                    <a:pt x="254" y="504"/>
                  </a:lnTo>
                  <a:lnTo>
                    <a:pt x="238" y="494"/>
                  </a:lnTo>
                  <a:lnTo>
                    <a:pt x="240" y="488"/>
                  </a:lnTo>
                  <a:lnTo>
                    <a:pt x="256" y="474"/>
                  </a:lnTo>
                  <a:lnTo>
                    <a:pt x="270" y="472"/>
                  </a:lnTo>
                  <a:lnTo>
                    <a:pt x="270" y="458"/>
                  </a:lnTo>
                  <a:lnTo>
                    <a:pt x="276" y="442"/>
                  </a:lnTo>
                  <a:lnTo>
                    <a:pt x="262" y="440"/>
                  </a:lnTo>
                  <a:lnTo>
                    <a:pt x="266" y="424"/>
                  </a:lnTo>
                  <a:lnTo>
                    <a:pt x="276" y="408"/>
                  </a:lnTo>
                  <a:lnTo>
                    <a:pt x="270" y="390"/>
                  </a:lnTo>
                  <a:lnTo>
                    <a:pt x="296" y="364"/>
                  </a:lnTo>
                  <a:lnTo>
                    <a:pt x="296" y="352"/>
                  </a:lnTo>
                  <a:lnTo>
                    <a:pt x="306" y="346"/>
                  </a:lnTo>
                  <a:lnTo>
                    <a:pt x="292" y="342"/>
                  </a:lnTo>
                  <a:lnTo>
                    <a:pt x="296" y="306"/>
                  </a:lnTo>
                  <a:lnTo>
                    <a:pt x="286" y="306"/>
                  </a:lnTo>
                  <a:lnTo>
                    <a:pt x="286" y="290"/>
                  </a:lnTo>
                  <a:lnTo>
                    <a:pt x="294" y="266"/>
                  </a:lnTo>
                  <a:lnTo>
                    <a:pt x="286" y="164"/>
                  </a:lnTo>
                  <a:lnTo>
                    <a:pt x="272" y="64"/>
                  </a:lnTo>
                  <a:lnTo>
                    <a:pt x="266" y="48"/>
                  </a:lnTo>
                  <a:lnTo>
                    <a:pt x="268" y="36"/>
                  </a:lnTo>
                  <a:lnTo>
                    <a:pt x="256" y="24"/>
                  </a:lnTo>
                  <a:lnTo>
                    <a:pt x="244" y="22"/>
                  </a:lnTo>
                  <a:lnTo>
                    <a:pt x="242" y="0"/>
                  </a:lnTo>
                  <a:lnTo>
                    <a:pt x="52" y="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0" name=""/>
            <p:cNvSpPr/>
            <p:nvPr/>
          </p:nvSpPr>
          <p:spPr>
            <a:xfrm>
              <a:off x="6567840" y="2000880"/>
              <a:ext cx="609480" cy="651240"/>
            </a:xfrm>
            <a:custGeom>
              <a:avLst/>
              <a:gdLst/>
              <a:ahLst/>
              <a:rect l="l" t="t" r="r" b="b"/>
              <a:pathLst>
                <a:path w="393" h="423">
                  <a:moveTo>
                    <a:pt x="366" y="414"/>
                  </a:moveTo>
                  <a:lnTo>
                    <a:pt x="366" y="394"/>
                  </a:lnTo>
                  <a:lnTo>
                    <a:pt x="360" y="374"/>
                  </a:lnTo>
                  <a:lnTo>
                    <a:pt x="356" y="344"/>
                  </a:lnTo>
                  <a:lnTo>
                    <a:pt x="358" y="324"/>
                  </a:lnTo>
                  <a:lnTo>
                    <a:pt x="362" y="310"/>
                  </a:lnTo>
                  <a:lnTo>
                    <a:pt x="368" y="298"/>
                  </a:lnTo>
                  <a:lnTo>
                    <a:pt x="362" y="284"/>
                  </a:lnTo>
                  <a:lnTo>
                    <a:pt x="356" y="276"/>
                  </a:lnTo>
                  <a:lnTo>
                    <a:pt x="360" y="264"/>
                  </a:lnTo>
                  <a:lnTo>
                    <a:pt x="368" y="260"/>
                  </a:lnTo>
                  <a:lnTo>
                    <a:pt x="368" y="206"/>
                  </a:lnTo>
                  <a:lnTo>
                    <a:pt x="376" y="194"/>
                  </a:lnTo>
                  <a:lnTo>
                    <a:pt x="392" y="178"/>
                  </a:lnTo>
                  <a:lnTo>
                    <a:pt x="390" y="160"/>
                  </a:lnTo>
                  <a:lnTo>
                    <a:pt x="384" y="154"/>
                  </a:lnTo>
                  <a:lnTo>
                    <a:pt x="374" y="158"/>
                  </a:lnTo>
                  <a:lnTo>
                    <a:pt x="370" y="180"/>
                  </a:lnTo>
                  <a:lnTo>
                    <a:pt x="360" y="188"/>
                  </a:lnTo>
                  <a:lnTo>
                    <a:pt x="352" y="194"/>
                  </a:lnTo>
                  <a:lnTo>
                    <a:pt x="350" y="206"/>
                  </a:lnTo>
                  <a:lnTo>
                    <a:pt x="338" y="216"/>
                  </a:lnTo>
                  <a:lnTo>
                    <a:pt x="322" y="218"/>
                  </a:lnTo>
                  <a:lnTo>
                    <a:pt x="330" y="198"/>
                  </a:lnTo>
                  <a:lnTo>
                    <a:pt x="344" y="180"/>
                  </a:lnTo>
                  <a:lnTo>
                    <a:pt x="356" y="164"/>
                  </a:lnTo>
                  <a:lnTo>
                    <a:pt x="360" y="150"/>
                  </a:lnTo>
                  <a:lnTo>
                    <a:pt x="332" y="146"/>
                  </a:lnTo>
                  <a:lnTo>
                    <a:pt x="342" y="112"/>
                  </a:lnTo>
                  <a:lnTo>
                    <a:pt x="314" y="102"/>
                  </a:lnTo>
                  <a:lnTo>
                    <a:pt x="304" y="94"/>
                  </a:lnTo>
                  <a:lnTo>
                    <a:pt x="290" y="90"/>
                  </a:lnTo>
                  <a:lnTo>
                    <a:pt x="284" y="80"/>
                  </a:lnTo>
                  <a:lnTo>
                    <a:pt x="264" y="88"/>
                  </a:lnTo>
                  <a:lnTo>
                    <a:pt x="252" y="76"/>
                  </a:lnTo>
                  <a:lnTo>
                    <a:pt x="224" y="62"/>
                  </a:lnTo>
                  <a:lnTo>
                    <a:pt x="210" y="74"/>
                  </a:lnTo>
                  <a:lnTo>
                    <a:pt x="200" y="76"/>
                  </a:lnTo>
                  <a:lnTo>
                    <a:pt x="192" y="70"/>
                  </a:lnTo>
                  <a:lnTo>
                    <a:pt x="168" y="54"/>
                  </a:lnTo>
                  <a:lnTo>
                    <a:pt x="164" y="48"/>
                  </a:lnTo>
                  <a:lnTo>
                    <a:pt x="166" y="34"/>
                  </a:lnTo>
                  <a:lnTo>
                    <a:pt x="148" y="38"/>
                  </a:lnTo>
                  <a:lnTo>
                    <a:pt x="140" y="30"/>
                  </a:lnTo>
                  <a:lnTo>
                    <a:pt x="126" y="10"/>
                  </a:lnTo>
                  <a:lnTo>
                    <a:pt x="122" y="0"/>
                  </a:lnTo>
                  <a:lnTo>
                    <a:pt x="110" y="4"/>
                  </a:lnTo>
                  <a:lnTo>
                    <a:pt x="84" y="26"/>
                  </a:lnTo>
                  <a:lnTo>
                    <a:pt x="64" y="36"/>
                  </a:lnTo>
                  <a:lnTo>
                    <a:pt x="46" y="38"/>
                  </a:lnTo>
                  <a:lnTo>
                    <a:pt x="30" y="48"/>
                  </a:lnTo>
                  <a:lnTo>
                    <a:pt x="26" y="66"/>
                  </a:lnTo>
                  <a:lnTo>
                    <a:pt x="30" y="90"/>
                  </a:lnTo>
                  <a:lnTo>
                    <a:pt x="2" y="126"/>
                  </a:lnTo>
                  <a:lnTo>
                    <a:pt x="0" y="144"/>
                  </a:lnTo>
                  <a:lnTo>
                    <a:pt x="8" y="148"/>
                  </a:lnTo>
                  <a:lnTo>
                    <a:pt x="2" y="216"/>
                  </a:lnTo>
                  <a:lnTo>
                    <a:pt x="58" y="248"/>
                  </a:lnTo>
                  <a:lnTo>
                    <a:pt x="78" y="264"/>
                  </a:lnTo>
                  <a:lnTo>
                    <a:pt x="80" y="284"/>
                  </a:lnTo>
                  <a:lnTo>
                    <a:pt x="106" y="282"/>
                  </a:lnTo>
                  <a:lnTo>
                    <a:pt x="114" y="322"/>
                  </a:lnTo>
                  <a:lnTo>
                    <a:pt x="128" y="332"/>
                  </a:lnTo>
                  <a:lnTo>
                    <a:pt x="128" y="346"/>
                  </a:lnTo>
                  <a:lnTo>
                    <a:pt x="120" y="380"/>
                  </a:lnTo>
                  <a:lnTo>
                    <a:pt x="132" y="398"/>
                  </a:lnTo>
                  <a:lnTo>
                    <a:pt x="140" y="412"/>
                  </a:lnTo>
                  <a:lnTo>
                    <a:pt x="172" y="414"/>
                  </a:lnTo>
                  <a:lnTo>
                    <a:pt x="174" y="422"/>
                  </a:lnTo>
                  <a:lnTo>
                    <a:pt x="366" y="41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1" name=""/>
            <p:cNvSpPr/>
            <p:nvPr/>
          </p:nvSpPr>
          <p:spPr>
            <a:xfrm>
              <a:off x="6822360" y="1901880"/>
              <a:ext cx="568800" cy="331560"/>
            </a:xfrm>
            <a:custGeom>
              <a:avLst/>
              <a:gdLst/>
              <a:ahLst/>
              <a:rect l="l" t="t" r="r" b="b"/>
              <a:pathLst>
                <a:path w="367" h="215">
                  <a:moveTo>
                    <a:pt x="350" y="76"/>
                  </a:moveTo>
                  <a:lnTo>
                    <a:pt x="366" y="94"/>
                  </a:lnTo>
                  <a:lnTo>
                    <a:pt x="362" y="108"/>
                  </a:lnTo>
                  <a:lnTo>
                    <a:pt x="346" y="112"/>
                  </a:lnTo>
                  <a:lnTo>
                    <a:pt x="318" y="120"/>
                  </a:lnTo>
                  <a:lnTo>
                    <a:pt x="302" y="144"/>
                  </a:lnTo>
                  <a:lnTo>
                    <a:pt x="272" y="144"/>
                  </a:lnTo>
                  <a:lnTo>
                    <a:pt x="260" y="166"/>
                  </a:lnTo>
                  <a:lnTo>
                    <a:pt x="216" y="168"/>
                  </a:lnTo>
                  <a:lnTo>
                    <a:pt x="198" y="214"/>
                  </a:lnTo>
                  <a:lnTo>
                    <a:pt x="168" y="208"/>
                  </a:lnTo>
                  <a:lnTo>
                    <a:pt x="174" y="176"/>
                  </a:lnTo>
                  <a:lnTo>
                    <a:pt x="150" y="168"/>
                  </a:lnTo>
                  <a:lnTo>
                    <a:pt x="144" y="156"/>
                  </a:lnTo>
                  <a:lnTo>
                    <a:pt x="126" y="154"/>
                  </a:lnTo>
                  <a:lnTo>
                    <a:pt x="118" y="142"/>
                  </a:lnTo>
                  <a:lnTo>
                    <a:pt x="98" y="150"/>
                  </a:lnTo>
                  <a:lnTo>
                    <a:pt x="84" y="138"/>
                  </a:lnTo>
                  <a:lnTo>
                    <a:pt x="58" y="126"/>
                  </a:lnTo>
                  <a:lnTo>
                    <a:pt x="42" y="142"/>
                  </a:lnTo>
                  <a:lnTo>
                    <a:pt x="26" y="136"/>
                  </a:lnTo>
                  <a:lnTo>
                    <a:pt x="0" y="114"/>
                  </a:lnTo>
                  <a:lnTo>
                    <a:pt x="6" y="96"/>
                  </a:lnTo>
                  <a:lnTo>
                    <a:pt x="10" y="82"/>
                  </a:lnTo>
                  <a:lnTo>
                    <a:pt x="30" y="72"/>
                  </a:lnTo>
                  <a:lnTo>
                    <a:pt x="52" y="72"/>
                  </a:lnTo>
                  <a:lnTo>
                    <a:pt x="106" y="30"/>
                  </a:lnTo>
                  <a:lnTo>
                    <a:pt x="122" y="2"/>
                  </a:lnTo>
                  <a:lnTo>
                    <a:pt x="174" y="0"/>
                  </a:lnTo>
                  <a:lnTo>
                    <a:pt x="150" y="6"/>
                  </a:lnTo>
                  <a:lnTo>
                    <a:pt x="126" y="36"/>
                  </a:lnTo>
                  <a:lnTo>
                    <a:pt x="112" y="36"/>
                  </a:lnTo>
                  <a:lnTo>
                    <a:pt x="114" y="58"/>
                  </a:lnTo>
                  <a:lnTo>
                    <a:pt x="162" y="62"/>
                  </a:lnTo>
                  <a:lnTo>
                    <a:pt x="182" y="88"/>
                  </a:lnTo>
                  <a:lnTo>
                    <a:pt x="230" y="84"/>
                  </a:lnTo>
                  <a:lnTo>
                    <a:pt x="250" y="72"/>
                  </a:lnTo>
                  <a:lnTo>
                    <a:pt x="278" y="62"/>
                  </a:lnTo>
                  <a:lnTo>
                    <a:pt x="312" y="64"/>
                  </a:lnTo>
                  <a:lnTo>
                    <a:pt x="336" y="46"/>
                  </a:lnTo>
                  <a:lnTo>
                    <a:pt x="340" y="64"/>
                  </a:lnTo>
                  <a:lnTo>
                    <a:pt x="338" y="72"/>
                  </a:lnTo>
                  <a:lnTo>
                    <a:pt x="350" y="7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2" name=""/>
            <p:cNvSpPr/>
            <p:nvPr/>
          </p:nvSpPr>
          <p:spPr>
            <a:xfrm>
              <a:off x="7163640" y="2704320"/>
              <a:ext cx="370080" cy="618480"/>
            </a:xfrm>
            <a:custGeom>
              <a:avLst/>
              <a:gdLst/>
              <a:ahLst/>
              <a:rect l="l" t="t" r="r" b="b"/>
              <a:pathLst>
                <a:path w="239" h="401">
                  <a:moveTo>
                    <a:pt x="12" y="20"/>
                  </a:moveTo>
                  <a:lnTo>
                    <a:pt x="52" y="24"/>
                  </a:lnTo>
                  <a:lnTo>
                    <a:pt x="66" y="6"/>
                  </a:lnTo>
                  <a:lnTo>
                    <a:pt x="204" y="0"/>
                  </a:lnTo>
                  <a:lnTo>
                    <a:pt x="236" y="244"/>
                  </a:lnTo>
                  <a:lnTo>
                    <a:pt x="238" y="256"/>
                  </a:lnTo>
                  <a:lnTo>
                    <a:pt x="234" y="278"/>
                  </a:lnTo>
                  <a:lnTo>
                    <a:pt x="220" y="296"/>
                  </a:lnTo>
                  <a:lnTo>
                    <a:pt x="198" y="294"/>
                  </a:lnTo>
                  <a:lnTo>
                    <a:pt x="196" y="310"/>
                  </a:lnTo>
                  <a:lnTo>
                    <a:pt x="180" y="316"/>
                  </a:lnTo>
                  <a:lnTo>
                    <a:pt x="178" y="336"/>
                  </a:lnTo>
                  <a:lnTo>
                    <a:pt x="166" y="348"/>
                  </a:lnTo>
                  <a:lnTo>
                    <a:pt x="162" y="370"/>
                  </a:lnTo>
                  <a:lnTo>
                    <a:pt x="140" y="372"/>
                  </a:lnTo>
                  <a:lnTo>
                    <a:pt x="138" y="360"/>
                  </a:lnTo>
                  <a:lnTo>
                    <a:pt x="124" y="362"/>
                  </a:lnTo>
                  <a:lnTo>
                    <a:pt x="112" y="388"/>
                  </a:lnTo>
                  <a:lnTo>
                    <a:pt x="102" y="388"/>
                  </a:lnTo>
                  <a:lnTo>
                    <a:pt x="92" y="388"/>
                  </a:lnTo>
                  <a:lnTo>
                    <a:pt x="74" y="390"/>
                  </a:lnTo>
                  <a:lnTo>
                    <a:pt x="72" y="386"/>
                  </a:lnTo>
                  <a:lnTo>
                    <a:pt x="66" y="380"/>
                  </a:lnTo>
                  <a:lnTo>
                    <a:pt x="54" y="380"/>
                  </a:lnTo>
                  <a:lnTo>
                    <a:pt x="44" y="400"/>
                  </a:lnTo>
                  <a:lnTo>
                    <a:pt x="0" y="398"/>
                  </a:lnTo>
                  <a:lnTo>
                    <a:pt x="4" y="386"/>
                  </a:lnTo>
                  <a:lnTo>
                    <a:pt x="12" y="364"/>
                  </a:lnTo>
                  <a:lnTo>
                    <a:pt x="6" y="350"/>
                  </a:lnTo>
                  <a:lnTo>
                    <a:pt x="34" y="324"/>
                  </a:lnTo>
                  <a:lnTo>
                    <a:pt x="34" y="314"/>
                  </a:lnTo>
                  <a:lnTo>
                    <a:pt x="46" y="308"/>
                  </a:lnTo>
                  <a:lnTo>
                    <a:pt x="28" y="298"/>
                  </a:lnTo>
                  <a:lnTo>
                    <a:pt x="34" y="266"/>
                  </a:lnTo>
                  <a:lnTo>
                    <a:pt x="22" y="264"/>
                  </a:lnTo>
                  <a:lnTo>
                    <a:pt x="24" y="242"/>
                  </a:lnTo>
                  <a:lnTo>
                    <a:pt x="32" y="220"/>
                  </a:lnTo>
                  <a:lnTo>
                    <a:pt x="26" y="118"/>
                  </a:lnTo>
                  <a:lnTo>
                    <a:pt x="12" y="2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3" name=""/>
            <p:cNvSpPr/>
            <p:nvPr/>
          </p:nvSpPr>
          <p:spPr>
            <a:xfrm>
              <a:off x="7248240" y="2133000"/>
              <a:ext cx="459360" cy="583920"/>
            </a:xfrm>
            <a:custGeom>
              <a:avLst/>
              <a:gdLst/>
              <a:ahLst/>
              <a:rect l="l" t="t" r="r" b="b"/>
              <a:pathLst>
                <a:path w="297" h="379">
                  <a:moveTo>
                    <a:pt x="152" y="378"/>
                  </a:moveTo>
                  <a:lnTo>
                    <a:pt x="148" y="368"/>
                  </a:lnTo>
                  <a:lnTo>
                    <a:pt x="8" y="374"/>
                  </a:lnTo>
                  <a:lnTo>
                    <a:pt x="20" y="358"/>
                  </a:lnTo>
                  <a:lnTo>
                    <a:pt x="32" y="332"/>
                  </a:lnTo>
                  <a:lnTo>
                    <a:pt x="46" y="312"/>
                  </a:lnTo>
                  <a:lnTo>
                    <a:pt x="30" y="286"/>
                  </a:lnTo>
                  <a:lnTo>
                    <a:pt x="28" y="242"/>
                  </a:lnTo>
                  <a:lnTo>
                    <a:pt x="14" y="222"/>
                  </a:lnTo>
                  <a:lnTo>
                    <a:pt x="4" y="210"/>
                  </a:lnTo>
                  <a:lnTo>
                    <a:pt x="4" y="198"/>
                  </a:lnTo>
                  <a:lnTo>
                    <a:pt x="12" y="188"/>
                  </a:lnTo>
                  <a:lnTo>
                    <a:pt x="0" y="156"/>
                  </a:lnTo>
                  <a:lnTo>
                    <a:pt x="20" y="124"/>
                  </a:lnTo>
                  <a:lnTo>
                    <a:pt x="10" y="110"/>
                  </a:lnTo>
                  <a:lnTo>
                    <a:pt x="10" y="96"/>
                  </a:lnTo>
                  <a:lnTo>
                    <a:pt x="22" y="76"/>
                  </a:lnTo>
                  <a:lnTo>
                    <a:pt x="26" y="58"/>
                  </a:lnTo>
                  <a:lnTo>
                    <a:pt x="46" y="60"/>
                  </a:lnTo>
                  <a:lnTo>
                    <a:pt x="44" y="80"/>
                  </a:lnTo>
                  <a:lnTo>
                    <a:pt x="54" y="86"/>
                  </a:lnTo>
                  <a:lnTo>
                    <a:pt x="66" y="76"/>
                  </a:lnTo>
                  <a:lnTo>
                    <a:pt x="62" y="46"/>
                  </a:lnTo>
                  <a:lnTo>
                    <a:pt x="68" y="38"/>
                  </a:lnTo>
                  <a:lnTo>
                    <a:pt x="80" y="40"/>
                  </a:lnTo>
                  <a:lnTo>
                    <a:pt x="76" y="12"/>
                  </a:lnTo>
                  <a:lnTo>
                    <a:pt x="90" y="2"/>
                  </a:lnTo>
                  <a:lnTo>
                    <a:pt x="138" y="0"/>
                  </a:lnTo>
                  <a:lnTo>
                    <a:pt x="158" y="10"/>
                  </a:lnTo>
                  <a:lnTo>
                    <a:pt x="160" y="20"/>
                  </a:lnTo>
                  <a:lnTo>
                    <a:pt x="178" y="20"/>
                  </a:lnTo>
                  <a:lnTo>
                    <a:pt x="204" y="28"/>
                  </a:lnTo>
                  <a:lnTo>
                    <a:pt x="208" y="42"/>
                  </a:lnTo>
                  <a:lnTo>
                    <a:pt x="198" y="50"/>
                  </a:lnTo>
                  <a:lnTo>
                    <a:pt x="218" y="96"/>
                  </a:lnTo>
                  <a:lnTo>
                    <a:pt x="218" y="110"/>
                  </a:lnTo>
                  <a:lnTo>
                    <a:pt x="186" y="152"/>
                  </a:lnTo>
                  <a:lnTo>
                    <a:pt x="174" y="176"/>
                  </a:lnTo>
                  <a:lnTo>
                    <a:pt x="180" y="184"/>
                  </a:lnTo>
                  <a:lnTo>
                    <a:pt x="200" y="186"/>
                  </a:lnTo>
                  <a:lnTo>
                    <a:pt x="210" y="176"/>
                  </a:lnTo>
                  <a:lnTo>
                    <a:pt x="232" y="138"/>
                  </a:lnTo>
                  <a:lnTo>
                    <a:pt x="254" y="138"/>
                  </a:lnTo>
                  <a:lnTo>
                    <a:pt x="280" y="174"/>
                  </a:lnTo>
                  <a:lnTo>
                    <a:pt x="280" y="198"/>
                  </a:lnTo>
                  <a:lnTo>
                    <a:pt x="278" y="212"/>
                  </a:lnTo>
                  <a:lnTo>
                    <a:pt x="296" y="224"/>
                  </a:lnTo>
                  <a:lnTo>
                    <a:pt x="294" y="248"/>
                  </a:lnTo>
                  <a:lnTo>
                    <a:pt x="284" y="266"/>
                  </a:lnTo>
                  <a:lnTo>
                    <a:pt x="278" y="288"/>
                  </a:lnTo>
                  <a:lnTo>
                    <a:pt x="272" y="302"/>
                  </a:lnTo>
                  <a:lnTo>
                    <a:pt x="254" y="306"/>
                  </a:lnTo>
                  <a:lnTo>
                    <a:pt x="262" y="328"/>
                  </a:lnTo>
                  <a:lnTo>
                    <a:pt x="254" y="334"/>
                  </a:lnTo>
                  <a:lnTo>
                    <a:pt x="238" y="362"/>
                  </a:lnTo>
                  <a:lnTo>
                    <a:pt x="152" y="378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4" name=""/>
            <p:cNvSpPr/>
            <p:nvPr/>
          </p:nvSpPr>
          <p:spPr>
            <a:xfrm>
              <a:off x="7483320" y="2599560"/>
              <a:ext cx="488520" cy="565200"/>
            </a:xfrm>
            <a:custGeom>
              <a:avLst/>
              <a:gdLst/>
              <a:ahLst/>
              <a:rect l="l" t="t" r="r" b="b"/>
              <a:pathLst>
                <a:path w="315" h="367">
                  <a:moveTo>
                    <a:pt x="0" y="74"/>
                  </a:moveTo>
                  <a:lnTo>
                    <a:pt x="86" y="60"/>
                  </a:lnTo>
                  <a:lnTo>
                    <a:pt x="130" y="60"/>
                  </a:lnTo>
                  <a:lnTo>
                    <a:pt x="142" y="68"/>
                  </a:lnTo>
                  <a:lnTo>
                    <a:pt x="192" y="64"/>
                  </a:lnTo>
                  <a:lnTo>
                    <a:pt x="196" y="58"/>
                  </a:lnTo>
                  <a:lnTo>
                    <a:pt x="212" y="56"/>
                  </a:lnTo>
                  <a:lnTo>
                    <a:pt x="224" y="48"/>
                  </a:lnTo>
                  <a:lnTo>
                    <a:pt x="230" y="24"/>
                  </a:lnTo>
                  <a:lnTo>
                    <a:pt x="252" y="12"/>
                  </a:lnTo>
                  <a:lnTo>
                    <a:pt x="286" y="0"/>
                  </a:lnTo>
                  <a:lnTo>
                    <a:pt x="312" y="126"/>
                  </a:lnTo>
                  <a:lnTo>
                    <a:pt x="306" y="136"/>
                  </a:lnTo>
                  <a:lnTo>
                    <a:pt x="314" y="148"/>
                  </a:lnTo>
                  <a:lnTo>
                    <a:pt x="308" y="160"/>
                  </a:lnTo>
                  <a:lnTo>
                    <a:pt x="302" y="172"/>
                  </a:lnTo>
                  <a:lnTo>
                    <a:pt x="304" y="226"/>
                  </a:lnTo>
                  <a:lnTo>
                    <a:pt x="296" y="238"/>
                  </a:lnTo>
                  <a:lnTo>
                    <a:pt x="284" y="238"/>
                  </a:lnTo>
                  <a:lnTo>
                    <a:pt x="282" y="262"/>
                  </a:lnTo>
                  <a:lnTo>
                    <a:pt x="256" y="258"/>
                  </a:lnTo>
                  <a:lnTo>
                    <a:pt x="240" y="268"/>
                  </a:lnTo>
                  <a:lnTo>
                    <a:pt x="254" y="276"/>
                  </a:lnTo>
                  <a:lnTo>
                    <a:pt x="246" y="292"/>
                  </a:lnTo>
                  <a:lnTo>
                    <a:pt x="258" y="306"/>
                  </a:lnTo>
                  <a:lnTo>
                    <a:pt x="258" y="316"/>
                  </a:lnTo>
                  <a:lnTo>
                    <a:pt x="232" y="300"/>
                  </a:lnTo>
                  <a:lnTo>
                    <a:pt x="216" y="312"/>
                  </a:lnTo>
                  <a:lnTo>
                    <a:pt x="222" y="344"/>
                  </a:lnTo>
                  <a:lnTo>
                    <a:pt x="214" y="348"/>
                  </a:lnTo>
                  <a:lnTo>
                    <a:pt x="208" y="364"/>
                  </a:lnTo>
                  <a:lnTo>
                    <a:pt x="196" y="366"/>
                  </a:lnTo>
                  <a:lnTo>
                    <a:pt x="196" y="348"/>
                  </a:lnTo>
                  <a:lnTo>
                    <a:pt x="184" y="348"/>
                  </a:lnTo>
                  <a:lnTo>
                    <a:pt x="180" y="332"/>
                  </a:lnTo>
                  <a:lnTo>
                    <a:pt x="172" y="324"/>
                  </a:lnTo>
                  <a:lnTo>
                    <a:pt x="158" y="322"/>
                  </a:lnTo>
                  <a:lnTo>
                    <a:pt x="152" y="334"/>
                  </a:lnTo>
                  <a:lnTo>
                    <a:pt x="142" y="346"/>
                  </a:lnTo>
                  <a:lnTo>
                    <a:pt x="118" y="352"/>
                  </a:lnTo>
                  <a:lnTo>
                    <a:pt x="92" y="342"/>
                  </a:lnTo>
                  <a:lnTo>
                    <a:pt x="60" y="336"/>
                  </a:lnTo>
                  <a:lnTo>
                    <a:pt x="58" y="316"/>
                  </a:lnTo>
                  <a:lnTo>
                    <a:pt x="50" y="312"/>
                  </a:lnTo>
                  <a:lnTo>
                    <a:pt x="30" y="312"/>
                  </a:lnTo>
                  <a:lnTo>
                    <a:pt x="0" y="7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5" name=""/>
            <p:cNvSpPr/>
            <p:nvPr/>
          </p:nvSpPr>
          <p:spPr>
            <a:xfrm>
              <a:off x="7929000" y="2478960"/>
              <a:ext cx="669600" cy="438840"/>
            </a:xfrm>
            <a:custGeom>
              <a:avLst/>
              <a:gdLst/>
              <a:ahLst/>
              <a:rect l="l" t="t" r="r" b="b"/>
              <a:pathLst>
                <a:path w="432" h="285">
                  <a:moveTo>
                    <a:pt x="0" y="76"/>
                  </a:moveTo>
                  <a:lnTo>
                    <a:pt x="24" y="52"/>
                  </a:lnTo>
                  <a:lnTo>
                    <a:pt x="42" y="40"/>
                  </a:lnTo>
                  <a:lnTo>
                    <a:pt x="52" y="54"/>
                  </a:lnTo>
                  <a:lnTo>
                    <a:pt x="44" y="62"/>
                  </a:lnTo>
                  <a:lnTo>
                    <a:pt x="152" y="48"/>
                  </a:lnTo>
                  <a:lnTo>
                    <a:pt x="339" y="4"/>
                  </a:lnTo>
                  <a:lnTo>
                    <a:pt x="363" y="0"/>
                  </a:lnTo>
                  <a:lnTo>
                    <a:pt x="365" y="8"/>
                  </a:lnTo>
                  <a:lnTo>
                    <a:pt x="381" y="14"/>
                  </a:lnTo>
                  <a:lnTo>
                    <a:pt x="383" y="26"/>
                  </a:lnTo>
                  <a:lnTo>
                    <a:pt x="391" y="40"/>
                  </a:lnTo>
                  <a:lnTo>
                    <a:pt x="403" y="40"/>
                  </a:lnTo>
                  <a:lnTo>
                    <a:pt x="411" y="54"/>
                  </a:lnTo>
                  <a:lnTo>
                    <a:pt x="403" y="62"/>
                  </a:lnTo>
                  <a:lnTo>
                    <a:pt x="403" y="78"/>
                  </a:lnTo>
                  <a:lnTo>
                    <a:pt x="393" y="94"/>
                  </a:lnTo>
                  <a:lnTo>
                    <a:pt x="401" y="100"/>
                  </a:lnTo>
                  <a:lnTo>
                    <a:pt x="391" y="110"/>
                  </a:lnTo>
                  <a:lnTo>
                    <a:pt x="391" y="124"/>
                  </a:lnTo>
                  <a:lnTo>
                    <a:pt x="401" y="136"/>
                  </a:lnTo>
                  <a:lnTo>
                    <a:pt x="403" y="150"/>
                  </a:lnTo>
                  <a:lnTo>
                    <a:pt x="423" y="152"/>
                  </a:lnTo>
                  <a:lnTo>
                    <a:pt x="431" y="164"/>
                  </a:lnTo>
                  <a:lnTo>
                    <a:pt x="421" y="188"/>
                  </a:lnTo>
                  <a:lnTo>
                    <a:pt x="411" y="200"/>
                  </a:lnTo>
                  <a:lnTo>
                    <a:pt x="387" y="212"/>
                  </a:lnTo>
                  <a:lnTo>
                    <a:pt x="373" y="230"/>
                  </a:lnTo>
                  <a:lnTo>
                    <a:pt x="241" y="252"/>
                  </a:lnTo>
                  <a:lnTo>
                    <a:pt x="40" y="284"/>
                  </a:lnTo>
                  <a:lnTo>
                    <a:pt x="22" y="220"/>
                  </a:lnTo>
                  <a:lnTo>
                    <a:pt x="18" y="212"/>
                  </a:lnTo>
                  <a:lnTo>
                    <a:pt x="24" y="196"/>
                  </a:lnTo>
                  <a:lnTo>
                    <a:pt x="0" y="7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6" name=""/>
            <p:cNvSpPr/>
            <p:nvPr/>
          </p:nvSpPr>
          <p:spPr>
            <a:xfrm>
              <a:off x="7787880" y="2836440"/>
              <a:ext cx="462240" cy="483480"/>
            </a:xfrm>
            <a:custGeom>
              <a:avLst/>
              <a:gdLst/>
              <a:ahLst/>
              <a:rect l="l" t="t" r="r" b="b"/>
              <a:pathLst>
                <a:path w="298" h="313">
                  <a:moveTo>
                    <a:pt x="114" y="0"/>
                  </a:moveTo>
                  <a:lnTo>
                    <a:pt x="104" y="14"/>
                  </a:lnTo>
                  <a:lnTo>
                    <a:pt x="108" y="60"/>
                  </a:lnTo>
                  <a:lnTo>
                    <a:pt x="104" y="84"/>
                  </a:lnTo>
                  <a:lnTo>
                    <a:pt x="88" y="82"/>
                  </a:lnTo>
                  <a:lnTo>
                    <a:pt x="82" y="106"/>
                  </a:lnTo>
                  <a:lnTo>
                    <a:pt x="58" y="104"/>
                  </a:lnTo>
                  <a:lnTo>
                    <a:pt x="48" y="110"/>
                  </a:lnTo>
                  <a:lnTo>
                    <a:pt x="54" y="122"/>
                  </a:lnTo>
                  <a:lnTo>
                    <a:pt x="50" y="136"/>
                  </a:lnTo>
                  <a:lnTo>
                    <a:pt x="62" y="150"/>
                  </a:lnTo>
                  <a:lnTo>
                    <a:pt x="56" y="160"/>
                  </a:lnTo>
                  <a:lnTo>
                    <a:pt x="36" y="146"/>
                  </a:lnTo>
                  <a:lnTo>
                    <a:pt x="22" y="156"/>
                  </a:lnTo>
                  <a:lnTo>
                    <a:pt x="26" y="192"/>
                  </a:lnTo>
                  <a:lnTo>
                    <a:pt x="16" y="192"/>
                  </a:lnTo>
                  <a:lnTo>
                    <a:pt x="14" y="208"/>
                  </a:lnTo>
                  <a:lnTo>
                    <a:pt x="0" y="214"/>
                  </a:lnTo>
                  <a:lnTo>
                    <a:pt x="4" y="228"/>
                  </a:lnTo>
                  <a:lnTo>
                    <a:pt x="8" y="240"/>
                  </a:lnTo>
                  <a:lnTo>
                    <a:pt x="12" y="256"/>
                  </a:lnTo>
                  <a:lnTo>
                    <a:pt x="30" y="266"/>
                  </a:lnTo>
                  <a:lnTo>
                    <a:pt x="48" y="270"/>
                  </a:lnTo>
                  <a:lnTo>
                    <a:pt x="50" y="286"/>
                  </a:lnTo>
                  <a:lnTo>
                    <a:pt x="72" y="298"/>
                  </a:lnTo>
                  <a:lnTo>
                    <a:pt x="74" y="312"/>
                  </a:lnTo>
                  <a:lnTo>
                    <a:pt x="96" y="306"/>
                  </a:lnTo>
                  <a:lnTo>
                    <a:pt x="96" y="298"/>
                  </a:lnTo>
                  <a:lnTo>
                    <a:pt x="128" y="300"/>
                  </a:lnTo>
                  <a:lnTo>
                    <a:pt x="132" y="292"/>
                  </a:lnTo>
                  <a:lnTo>
                    <a:pt x="148" y="290"/>
                  </a:lnTo>
                  <a:lnTo>
                    <a:pt x="148" y="274"/>
                  </a:lnTo>
                  <a:lnTo>
                    <a:pt x="171" y="274"/>
                  </a:lnTo>
                  <a:lnTo>
                    <a:pt x="173" y="262"/>
                  </a:lnTo>
                  <a:lnTo>
                    <a:pt x="185" y="250"/>
                  </a:lnTo>
                  <a:lnTo>
                    <a:pt x="187" y="232"/>
                  </a:lnTo>
                  <a:lnTo>
                    <a:pt x="197" y="222"/>
                  </a:lnTo>
                  <a:lnTo>
                    <a:pt x="195" y="198"/>
                  </a:lnTo>
                  <a:lnTo>
                    <a:pt x="203" y="188"/>
                  </a:lnTo>
                  <a:lnTo>
                    <a:pt x="209" y="172"/>
                  </a:lnTo>
                  <a:lnTo>
                    <a:pt x="213" y="160"/>
                  </a:lnTo>
                  <a:lnTo>
                    <a:pt x="229" y="156"/>
                  </a:lnTo>
                  <a:lnTo>
                    <a:pt x="235" y="168"/>
                  </a:lnTo>
                  <a:lnTo>
                    <a:pt x="255" y="132"/>
                  </a:lnTo>
                  <a:lnTo>
                    <a:pt x="273" y="130"/>
                  </a:lnTo>
                  <a:lnTo>
                    <a:pt x="277" y="118"/>
                  </a:lnTo>
                  <a:lnTo>
                    <a:pt x="271" y="106"/>
                  </a:lnTo>
                  <a:lnTo>
                    <a:pt x="295" y="100"/>
                  </a:lnTo>
                  <a:lnTo>
                    <a:pt x="289" y="82"/>
                  </a:lnTo>
                  <a:lnTo>
                    <a:pt x="289" y="62"/>
                  </a:lnTo>
                  <a:lnTo>
                    <a:pt x="297" y="60"/>
                  </a:lnTo>
                  <a:lnTo>
                    <a:pt x="293" y="50"/>
                  </a:lnTo>
                  <a:lnTo>
                    <a:pt x="263" y="56"/>
                  </a:lnTo>
                  <a:lnTo>
                    <a:pt x="243" y="52"/>
                  </a:lnTo>
                  <a:lnTo>
                    <a:pt x="243" y="68"/>
                  </a:lnTo>
                  <a:lnTo>
                    <a:pt x="211" y="88"/>
                  </a:lnTo>
                  <a:lnTo>
                    <a:pt x="203" y="40"/>
                  </a:lnTo>
                  <a:lnTo>
                    <a:pt x="130" y="50"/>
                  </a:lnTo>
                  <a:lnTo>
                    <a:pt x="11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7" name=""/>
            <p:cNvSpPr/>
            <p:nvPr/>
          </p:nvSpPr>
          <p:spPr>
            <a:xfrm>
              <a:off x="7023960" y="3083040"/>
              <a:ext cx="838440" cy="448920"/>
            </a:xfrm>
            <a:custGeom>
              <a:avLst/>
              <a:gdLst/>
              <a:ahLst/>
              <a:rect l="l" t="t" r="r" b="b"/>
              <a:pathLst>
                <a:path w="541" h="291">
                  <a:moveTo>
                    <a:pt x="540" y="112"/>
                  </a:moveTo>
                  <a:lnTo>
                    <a:pt x="540" y="148"/>
                  </a:lnTo>
                  <a:lnTo>
                    <a:pt x="530" y="150"/>
                  </a:lnTo>
                  <a:lnTo>
                    <a:pt x="524" y="160"/>
                  </a:lnTo>
                  <a:lnTo>
                    <a:pt x="512" y="152"/>
                  </a:lnTo>
                  <a:lnTo>
                    <a:pt x="508" y="166"/>
                  </a:lnTo>
                  <a:lnTo>
                    <a:pt x="500" y="164"/>
                  </a:lnTo>
                  <a:lnTo>
                    <a:pt x="498" y="184"/>
                  </a:lnTo>
                  <a:lnTo>
                    <a:pt x="490" y="196"/>
                  </a:lnTo>
                  <a:lnTo>
                    <a:pt x="482" y="194"/>
                  </a:lnTo>
                  <a:lnTo>
                    <a:pt x="482" y="204"/>
                  </a:lnTo>
                  <a:lnTo>
                    <a:pt x="466" y="202"/>
                  </a:lnTo>
                  <a:lnTo>
                    <a:pt x="464" y="220"/>
                  </a:lnTo>
                  <a:lnTo>
                    <a:pt x="452" y="220"/>
                  </a:lnTo>
                  <a:lnTo>
                    <a:pt x="452" y="228"/>
                  </a:lnTo>
                  <a:lnTo>
                    <a:pt x="342" y="244"/>
                  </a:lnTo>
                  <a:lnTo>
                    <a:pt x="238" y="254"/>
                  </a:lnTo>
                  <a:lnTo>
                    <a:pt x="162" y="254"/>
                  </a:lnTo>
                  <a:lnTo>
                    <a:pt x="148" y="270"/>
                  </a:lnTo>
                  <a:lnTo>
                    <a:pt x="136" y="268"/>
                  </a:lnTo>
                  <a:lnTo>
                    <a:pt x="126" y="260"/>
                  </a:lnTo>
                  <a:lnTo>
                    <a:pt x="116" y="262"/>
                  </a:lnTo>
                  <a:lnTo>
                    <a:pt x="96" y="276"/>
                  </a:lnTo>
                  <a:lnTo>
                    <a:pt x="70" y="290"/>
                  </a:lnTo>
                  <a:lnTo>
                    <a:pt x="44" y="288"/>
                  </a:lnTo>
                  <a:lnTo>
                    <a:pt x="0" y="290"/>
                  </a:lnTo>
                  <a:lnTo>
                    <a:pt x="26" y="270"/>
                  </a:lnTo>
                  <a:lnTo>
                    <a:pt x="24" y="236"/>
                  </a:lnTo>
                  <a:lnTo>
                    <a:pt x="36" y="222"/>
                  </a:lnTo>
                  <a:lnTo>
                    <a:pt x="82" y="230"/>
                  </a:lnTo>
                  <a:lnTo>
                    <a:pt x="78" y="220"/>
                  </a:lnTo>
                  <a:lnTo>
                    <a:pt x="64" y="204"/>
                  </a:lnTo>
                  <a:lnTo>
                    <a:pt x="82" y="188"/>
                  </a:lnTo>
                  <a:lnTo>
                    <a:pt x="96" y="184"/>
                  </a:lnTo>
                  <a:lnTo>
                    <a:pt x="104" y="156"/>
                  </a:lnTo>
                  <a:lnTo>
                    <a:pt x="130" y="152"/>
                  </a:lnTo>
                  <a:lnTo>
                    <a:pt x="142" y="134"/>
                  </a:lnTo>
                  <a:lnTo>
                    <a:pt x="154" y="134"/>
                  </a:lnTo>
                  <a:lnTo>
                    <a:pt x="164" y="144"/>
                  </a:lnTo>
                  <a:lnTo>
                    <a:pt x="202" y="142"/>
                  </a:lnTo>
                  <a:lnTo>
                    <a:pt x="214" y="114"/>
                  </a:lnTo>
                  <a:lnTo>
                    <a:pt x="224" y="114"/>
                  </a:lnTo>
                  <a:lnTo>
                    <a:pt x="230" y="124"/>
                  </a:lnTo>
                  <a:lnTo>
                    <a:pt x="248" y="124"/>
                  </a:lnTo>
                  <a:lnTo>
                    <a:pt x="252" y="102"/>
                  </a:lnTo>
                  <a:lnTo>
                    <a:pt x="266" y="94"/>
                  </a:lnTo>
                  <a:lnTo>
                    <a:pt x="268" y="70"/>
                  </a:lnTo>
                  <a:lnTo>
                    <a:pt x="284" y="66"/>
                  </a:lnTo>
                  <a:lnTo>
                    <a:pt x="286" y="46"/>
                  </a:lnTo>
                  <a:lnTo>
                    <a:pt x="308" y="50"/>
                  </a:lnTo>
                  <a:lnTo>
                    <a:pt x="326" y="24"/>
                  </a:lnTo>
                  <a:lnTo>
                    <a:pt x="326" y="2"/>
                  </a:lnTo>
                  <a:lnTo>
                    <a:pt x="350" y="0"/>
                  </a:lnTo>
                  <a:lnTo>
                    <a:pt x="354" y="20"/>
                  </a:lnTo>
                  <a:lnTo>
                    <a:pt x="386" y="28"/>
                  </a:lnTo>
                  <a:lnTo>
                    <a:pt x="414" y="38"/>
                  </a:lnTo>
                  <a:lnTo>
                    <a:pt x="442" y="28"/>
                  </a:lnTo>
                  <a:lnTo>
                    <a:pt x="454" y="8"/>
                  </a:lnTo>
                  <a:lnTo>
                    <a:pt x="466" y="8"/>
                  </a:lnTo>
                  <a:lnTo>
                    <a:pt x="476" y="20"/>
                  </a:lnTo>
                  <a:lnTo>
                    <a:pt x="478" y="34"/>
                  </a:lnTo>
                  <a:lnTo>
                    <a:pt x="492" y="34"/>
                  </a:lnTo>
                  <a:lnTo>
                    <a:pt x="490" y="56"/>
                  </a:lnTo>
                  <a:lnTo>
                    <a:pt x="504" y="100"/>
                  </a:lnTo>
                  <a:lnTo>
                    <a:pt x="526" y="106"/>
                  </a:lnTo>
                  <a:lnTo>
                    <a:pt x="540" y="11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8" name=""/>
            <p:cNvSpPr/>
            <p:nvPr/>
          </p:nvSpPr>
          <p:spPr>
            <a:xfrm>
              <a:off x="8102880" y="2833560"/>
              <a:ext cx="534960" cy="245160"/>
            </a:xfrm>
            <a:custGeom>
              <a:avLst/>
              <a:gdLst/>
              <a:ahLst/>
              <a:rect l="l" t="t" r="r" b="b"/>
              <a:pathLst>
                <a:path w="345" h="159">
                  <a:moveTo>
                    <a:pt x="338" y="102"/>
                  </a:moveTo>
                  <a:lnTo>
                    <a:pt x="344" y="122"/>
                  </a:lnTo>
                  <a:lnTo>
                    <a:pt x="338" y="122"/>
                  </a:lnTo>
                  <a:lnTo>
                    <a:pt x="338" y="128"/>
                  </a:lnTo>
                  <a:lnTo>
                    <a:pt x="330" y="136"/>
                  </a:lnTo>
                  <a:lnTo>
                    <a:pt x="330" y="148"/>
                  </a:lnTo>
                  <a:lnTo>
                    <a:pt x="294" y="156"/>
                  </a:lnTo>
                  <a:lnTo>
                    <a:pt x="286" y="138"/>
                  </a:lnTo>
                  <a:lnTo>
                    <a:pt x="274" y="138"/>
                  </a:lnTo>
                  <a:lnTo>
                    <a:pt x="260" y="104"/>
                  </a:lnTo>
                  <a:lnTo>
                    <a:pt x="270" y="88"/>
                  </a:lnTo>
                  <a:lnTo>
                    <a:pt x="260" y="88"/>
                  </a:lnTo>
                  <a:lnTo>
                    <a:pt x="246" y="72"/>
                  </a:lnTo>
                  <a:lnTo>
                    <a:pt x="256" y="54"/>
                  </a:lnTo>
                  <a:lnTo>
                    <a:pt x="250" y="52"/>
                  </a:lnTo>
                  <a:lnTo>
                    <a:pt x="248" y="36"/>
                  </a:lnTo>
                  <a:lnTo>
                    <a:pt x="256" y="14"/>
                  </a:lnTo>
                  <a:lnTo>
                    <a:pt x="240" y="18"/>
                  </a:lnTo>
                  <a:lnTo>
                    <a:pt x="236" y="36"/>
                  </a:lnTo>
                  <a:lnTo>
                    <a:pt x="222" y="46"/>
                  </a:lnTo>
                  <a:lnTo>
                    <a:pt x="232" y="60"/>
                  </a:lnTo>
                  <a:lnTo>
                    <a:pt x="230" y="76"/>
                  </a:lnTo>
                  <a:lnTo>
                    <a:pt x="238" y="78"/>
                  </a:lnTo>
                  <a:lnTo>
                    <a:pt x="230" y="94"/>
                  </a:lnTo>
                  <a:lnTo>
                    <a:pt x="236" y="112"/>
                  </a:lnTo>
                  <a:lnTo>
                    <a:pt x="240" y="136"/>
                  </a:lnTo>
                  <a:lnTo>
                    <a:pt x="254" y="146"/>
                  </a:lnTo>
                  <a:lnTo>
                    <a:pt x="248" y="158"/>
                  </a:lnTo>
                  <a:lnTo>
                    <a:pt x="238" y="152"/>
                  </a:lnTo>
                  <a:lnTo>
                    <a:pt x="220" y="154"/>
                  </a:lnTo>
                  <a:lnTo>
                    <a:pt x="216" y="144"/>
                  </a:lnTo>
                  <a:lnTo>
                    <a:pt x="190" y="148"/>
                  </a:lnTo>
                  <a:lnTo>
                    <a:pt x="184" y="124"/>
                  </a:lnTo>
                  <a:lnTo>
                    <a:pt x="186" y="110"/>
                  </a:lnTo>
                  <a:lnTo>
                    <a:pt x="200" y="92"/>
                  </a:lnTo>
                  <a:lnTo>
                    <a:pt x="192" y="80"/>
                  </a:lnTo>
                  <a:lnTo>
                    <a:pt x="156" y="76"/>
                  </a:lnTo>
                  <a:lnTo>
                    <a:pt x="152" y="58"/>
                  </a:lnTo>
                  <a:lnTo>
                    <a:pt x="138" y="60"/>
                  </a:lnTo>
                  <a:lnTo>
                    <a:pt x="132" y="76"/>
                  </a:lnTo>
                  <a:lnTo>
                    <a:pt x="110" y="80"/>
                  </a:lnTo>
                  <a:lnTo>
                    <a:pt x="92" y="64"/>
                  </a:lnTo>
                  <a:lnTo>
                    <a:pt x="88" y="48"/>
                  </a:lnTo>
                  <a:lnTo>
                    <a:pt x="62" y="56"/>
                  </a:lnTo>
                  <a:lnTo>
                    <a:pt x="40" y="54"/>
                  </a:lnTo>
                  <a:lnTo>
                    <a:pt x="38" y="70"/>
                  </a:lnTo>
                  <a:lnTo>
                    <a:pt x="6" y="88"/>
                  </a:lnTo>
                  <a:lnTo>
                    <a:pt x="0" y="42"/>
                  </a:lnTo>
                  <a:lnTo>
                    <a:pt x="262" y="0"/>
                  </a:lnTo>
                  <a:lnTo>
                    <a:pt x="294" y="102"/>
                  </a:lnTo>
                  <a:lnTo>
                    <a:pt x="338" y="10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19" name=""/>
            <p:cNvSpPr/>
            <p:nvPr/>
          </p:nvSpPr>
          <p:spPr>
            <a:xfrm>
              <a:off x="8723520" y="1901880"/>
              <a:ext cx="215280" cy="408960"/>
            </a:xfrm>
            <a:custGeom>
              <a:avLst/>
              <a:gdLst/>
              <a:ahLst/>
              <a:rect l="l" t="t" r="r" b="b"/>
              <a:pathLst>
                <a:path w="139" h="265">
                  <a:moveTo>
                    <a:pt x="22" y="30"/>
                  </a:moveTo>
                  <a:lnTo>
                    <a:pt x="16" y="16"/>
                  </a:lnTo>
                  <a:lnTo>
                    <a:pt x="22" y="4"/>
                  </a:lnTo>
                  <a:lnTo>
                    <a:pt x="38" y="0"/>
                  </a:lnTo>
                  <a:lnTo>
                    <a:pt x="54" y="8"/>
                  </a:lnTo>
                  <a:lnTo>
                    <a:pt x="78" y="84"/>
                  </a:lnTo>
                  <a:lnTo>
                    <a:pt x="86" y="92"/>
                  </a:lnTo>
                  <a:lnTo>
                    <a:pt x="88" y="118"/>
                  </a:lnTo>
                  <a:lnTo>
                    <a:pt x="92" y="128"/>
                  </a:lnTo>
                  <a:lnTo>
                    <a:pt x="102" y="138"/>
                  </a:lnTo>
                  <a:lnTo>
                    <a:pt x="100" y="174"/>
                  </a:lnTo>
                  <a:lnTo>
                    <a:pt x="114" y="188"/>
                  </a:lnTo>
                  <a:lnTo>
                    <a:pt x="118" y="200"/>
                  </a:lnTo>
                  <a:lnTo>
                    <a:pt x="136" y="200"/>
                  </a:lnTo>
                  <a:lnTo>
                    <a:pt x="138" y="208"/>
                  </a:lnTo>
                  <a:lnTo>
                    <a:pt x="126" y="222"/>
                  </a:lnTo>
                  <a:lnTo>
                    <a:pt x="120" y="234"/>
                  </a:lnTo>
                  <a:lnTo>
                    <a:pt x="104" y="234"/>
                  </a:lnTo>
                  <a:lnTo>
                    <a:pt x="100" y="252"/>
                  </a:lnTo>
                  <a:lnTo>
                    <a:pt x="88" y="252"/>
                  </a:lnTo>
                  <a:lnTo>
                    <a:pt x="26" y="264"/>
                  </a:lnTo>
                  <a:lnTo>
                    <a:pt x="10" y="232"/>
                  </a:lnTo>
                  <a:lnTo>
                    <a:pt x="18" y="196"/>
                  </a:lnTo>
                  <a:lnTo>
                    <a:pt x="0" y="178"/>
                  </a:lnTo>
                  <a:lnTo>
                    <a:pt x="18" y="156"/>
                  </a:lnTo>
                  <a:lnTo>
                    <a:pt x="16" y="140"/>
                  </a:lnTo>
                  <a:lnTo>
                    <a:pt x="8" y="126"/>
                  </a:lnTo>
                  <a:lnTo>
                    <a:pt x="14" y="114"/>
                  </a:lnTo>
                  <a:lnTo>
                    <a:pt x="32" y="108"/>
                  </a:lnTo>
                  <a:lnTo>
                    <a:pt x="32" y="96"/>
                  </a:lnTo>
                  <a:lnTo>
                    <a:pt x="40" y="84"/>
                  </a:lnTo>
                  <a:lnTo>
                    <a:pt x="26" y="76"/>
                  </a:lnTo>
                  <a:lnTo>
                    <a:pt x="26" y="64"/>
                  </a:lnTo>
                  <a:lnTo>
                    <a:pt x="30" y="48"/>
                  </a:lnTo>
                  <a:lnTo>
                    <a:pt x="22" y="3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0" name=""/>
            <p:cNvSpPr/>
            <p:nvPr/>
          </p:nvSpPr>
          <p:spPr>
            <a:xfrm>
              <a:off x="8806680" y="1526040"/>
              <a:ext cx="414000" cy="685440"/>
            </a:xfrm>
            <a:custGeom>
              <a:avLst/>
              <a:gdLst/>
              <a:ahLst/>
              <a:rect l="l" t="t" r="r" b="b"/>
              <a:pathLst>
                <a:path w="267" h="445">
                  <a:moveTo>
                    <a:pt x="0" y="248"/>
                  </a:moveTo>
                  <a:lnTo>
                    <a:pt x="20" y="222"/>
                  </a:lnTo>
                  <a:lnTo>
                    <a:pt x="20" y="180"/>
                  </a:lnTo>
                  <a:lnTo>
                    <a:pt x="30" y="156"/>
                  </a:lnTo>
                  <a:lnTo>
                    <a:pt x="28" y="136"/>
                  </a:lnTo>
                  <a:lnTo>
                    <a:pt x="18" y="96"/>
                  </a:lnTo>
                  <a:lnTo>
                    <a:pt x="40" y="32"/>
                  </a:lnTo>
                  <a:lnTo>
                    <a:pt x="46" y="26"/>
                  </a:lnTo>
                  <a:lnTo>
                    <a:pt x="46" y="12"/>
                  </a:lnTo>
                  <a:lnTo>
                    <a:pt x="62" y="6"/>
                  </a:lnTo>
                  <a:lnTo>
                    <a:pt x="74" y="24"/>
                  </a:lnTo>
                  <a:lnTo>
                    <a:pt x="94" y="24"/>
                  </a:lnTo>
                  <a:lnTo>
                    <a:pt x="96" y="20"/>
                  </a:lnTo>
                  <a:lnTo>
                    <a:pt x="110" y="16"/>
                  </a:lnTo>
                  <a:lnTo>
                    <a:pt x="118" y="0"/>
                  </a:lnTo>
                  <a:lnTo>
                    <a:pt x="126" y="12"/>
                  </a:lnTo>
                  <a:lnTo>
                    <a:pt x="126" y="20"/>
                  </a:lnTo>
                  <a:lnTo>
                    <a:pt x="162" y="38"/>
                  </a:lnTo>
                  <a:lnTo>
                    <a:pt x="182" y="132"/>
                  </a:lnTo>
                  <a:lnTo>
                    <a:pt x="198" y="150"/>
                  </a:lnTo>
                  <a:lnTo>
                    <a:pt x="226" y="150"/>
                  </a:lnTo>
                  <a:lnTo>
                    <a:pt x="230" y="158"/>
                  </a:lnTo>
                  <a:lnTo>
                    <a:pt x="228" y="178"/>
                  </a:lnTo>
                  <a:lnTo>
                    <a:pt x="236" y="188"/>
                  </a:lnTo>
                  <a:lnTo>
                    <a:pt x="262" y="194"/>
                  </a:lnTo>
                  <a:lnTo>
                    <a:pt x="266" y="212"/>
                  </a:lnTo>
                  <a:lnTo>
                    <a:pt x="256" y="240"/>
                  </a:lnTo>
                  <a:lnTo>
                    <a:pt x="226" y="268"/>
                  </a:lnTo>
                  <a:lnTo>
                    <a:pt x="200" y="270"/>
                  </a:lnTo>
                  <a:lnTo>
                    <a:pt x="192" y="276"/>
                  </a:lnTo>
                  <a:lnTo>
                    <a:pt x="186" y="292"/>
                  </a:lnTo>
                  <a:lnTo>
                    <a:pt x="180" y="294"/>
                  </a:lnTo>
                  <a:lnTo>
                    <a:pt x="160" y="282"/>
                  </a:lnTo>
                  <a:lnTo>
                    <a:pt x="158" y="296"/>
                  </a:lnTo>
                  <a:lnTo>
                    <a:pt x="164" y="314"/>
                  </a:lnTo>
                  <a:lnTo>
                    <a:pt x="164" y="332"/>
                  </a:lnTo>
                  <a:lnTo>
                    <a:pt x="152" y="336"/>
                  </a:lnTo>
                  <a:lnTo>
                    <a:pt x="114" y="334"/>
                  </a:lnTo>
                  <a:lnTo>
                    <a:pt x="116" y="352"/>
                  </a:lnTo>
                  <a:lnTo>
                    <a:pt x="110" y="366"/>
                  </a:lnTo>
                  <a:lnTo>
                    <a:pt x="98" y="366"/>
                  </a:lnTo>
                  <a:lnTo>
                    <a:pt x="94" y="394"/>
                  </a:lnTo>
                  <a:lnTo>
                    <a:pt x="90" y="408"/>
                  </a:lnTo>
                  <a:lnTo>
                    <a:pt x="82" y="414"/>
                  </a:lnTo>
                  <a:lnTo>
                    <a:pt x="84" y="444"/>
                  </a:lnTo>
                  <a:lnTo>
                    <a:pt x="66" y="444"/>
                  </a:lnTo>
                  <a:lnTo>
                    <a:pt x="60" y="430"/>
                  </a:lnTo>
                  <a:lnTo>
                    <a:pt x="44" y="418"/>
                  </a:lnTo>
                  <a:lnTo>
                    <a:pt x="50" y="386"/>
                  </a:lnTo>
                  <a:lnTo>
                    <a:pt x="36" y="368"/>
                  </a:lnTo>
                  <a:lnTo>
                    <a:pt x="32" y="336"/>
                  </a:lnTo>
                  <a:lnTo>
                    <a:pt x="22" y="318"/>
                  </a:lnTo>
                  <a:lnTo>
                    <a:pt x="0" y="248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1" name=""/>
            <p:cNvSpPr/>
            <p:nvPr/>
          </p:nvSpPr>
          <p:spPr>
            <a:xfrm>
              <a:off x="8658360" y="2250720"/>
              <a:ext cx="422640" cy="198000"/>
            </a:xfrm>
            <a:custGeom>
              <a:avLst/>
              <a:gdLst/>
              <a:ahLst/>
              <a:rect l="l" t="t" r="r" b="b"/>
              <a:pathLst>
                <a:path w="273" h="129">
                  <a:moveTo>
                    <a:pt x="12" y="54"/>
                  </a:moveTo>
                  <a:lnTo>
                    <a:pt x="68" y="40"/>
                  </a:lnTo>
                  <a:lnTo>
                    <a:pt x="132" y="26"/>
                  </a:lnTo>
                  <a:lnTo>
                    <a:pt x="146" y="24"/>
                  </a:lnTo>
                  <a:lnTo>
                    <a:pt x="146" y="6"/>
                  </a:lnTo>
                  <a:lnTo>
                    <a:pt x="164" y="10"/>
                  </a:lnTo>
                  <a:lnTo>
                    <a:pt x="168" y="0"/>
                  </a:lnTo>
                  <a:lnTo>
                    <a:pt x="180" y="4"/>
                  </a:lnTo>
                  <a:lnTo>
                    <a:pt x="182" y="36"/>
                  </a:lnTo>
                  <a:lnTo>
                    <a:pt x="186" y="52"/>
                  </a:lnTo>
                  <a:lnTo>
                    <a:pt x="202" y="72"/>
                  </a:lnTo>
                  <a:lnTo>
                    <a:pt x="210" y="88"/>
                  </a:lnTo>
                  <a:lnTo>
                    <a:pt x="230" y="88"/>
                  </a:lnTo>
                  <a:lnTo>
                    <a:pt x="242" y="82"/>
                  </a:lnTo>
                  <a:lnTo>
                    <a:pt x="234" y="72"/>
                  </a:lnTo>
                  <a:lnTo>
                    <a:pt x="234" y="56"/>
                  </a:lnTo>
                  <a:lnTo>
                    <a:pt x="246" y="60"/>
                  </a:lnTo>
                  <a:lnTo>
                    <a:pt x="262" y="66"/>
                  </a:lnTo>
                  <a:lnTo>
                    <a:pt x="268" y="76"/>
                  </a:lnTo>
                  <a:lnTo>
                    <a:pt x="258" y="90"/>
                  </a:lnTo>
                  <a:lnTo>
                    <a:pt x="254" y="104"/>
                  </a:lnTo>
                  <a:lnTo>
                    <a:pt x="272" y="102"/>
                  </a:lnTo>
                  <a:lnTo>
                    <a:pt x="268" y="120"/>
                  </a:lnTo>
                  <a:lnTo>
                    <a:pt x="254" y="128"/>
                  </a:lnTo>
                  <a:lnTo>
                    <a:pt x="252" y="110"/>
                  </a:lnTo>
                  <a:lnTo>
                    <a:pt x="242" y="112"/>
                  </a:lnTo>
                  <a:lnTo>
                    <a:pt x="218" y="114"/>
                  </a:lnTo>
                  <a:lnTo>
                    <a:pt x="208" y="104"/>
                  </a:lnTo>
                  <a:lnTo>
                    <a:pt x="200" y="114"/>
                  </a:lnTo>
                  <a:lnTo>
                    <a:pt x="192" y="120"/>
                  </a:lnTo>
                  <a:lnTo>
                    <a:pt x="182" y="120"/>
                  </a:lnTo>
                  <a:lnTo>
                    <a:pt x="182" y="106"/>
                  </a:lnTo>
                  <a:lnTo>
                    <a:pt x="166" y="104"/>
                  </a:lnTo>
                  <a:lnTo>
                    <a:pt x="162" y="88"/>
                  </a:lnTo>
                  <a:lnTo>
                    <a:pt x="158" y="82"/>
                  </a:lnTo>
                  <a:lnTo>
                    <a:pt x="146" y="88"/>
                  </a:lnTo>
                  <a:lnTo>
                    <a:pt x="120" y="90"/>
                  </a:lnTo>
                  <a:lnTo>
                    <a:pt x="98" y="98"/>
                  </a:lnTo>
                  <a:lnTo>
                    <a:pt x="70" y="104"/>
                  </a:lnTo>
                  <a:lnTo>
                    <a:pt x="56" y="118"/>
                  </a:lnTo>
                  <a:lnTo>
                    <a:pt x="44" y="106"/>
                  </a:lnTo>
                  <a:lnTo>
                    <a:pt x="32" y="120"/>
                  </a:lnTo>
                  <a:lnTo>
                    <a:pt x="14" y="120"/>
                  </a:lnTo>
                  <a:lnTo>
                    <a:pt x="0" y="104"/>
                  </a:lnTo>
                  <a:lnTo>
                    <a:pt x="12" y="5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2" name=""/>
            <p:cNvSpPr/>
            <p:nvPr/>
          </p:nvSpPr>
          <p:spPr>
            <a:xfrm>
              <a:off x="8865720" y="2379600"/>
              <a:ext cx="75600" cy="106200"/>
            </a:xfrm>
            <a:custGeom>
              <a:avLst/>
              <a:gdLst/>
              <a:ahLst/>
              <a:rect l="l" t="t" r="r" b="b"/>
              <a:pathLst>
                <a:path w="49" h="69">
                  <a:moveTo>
                    <a:pt x="20" y="0"/>
                  </a:moveTo>
                  <a:lnTo>
                    <a:pt x="8" y="4"/>
                  </a:lnTo>
                  <a:lnTo>
                    <a:pt x="0" y="6"/>
                  </a:lnTo>
                  <a:lnTo>
                    <a:pt x="2" y="46"/>
                  </a:lnTo>
                  <a:lnTo>
                    <a:pt x="10" y="68"/>
                  </a:lnTo>
                  <a:lnTo>
                    <a:pt x="40" y="60"/>
                  </a:lnTo>
                  <a:lnTo>
                    <a:pt x="48" y="34"/>
                  </a:lnTo>
                  <a:lnTo>
                    <a:pt x="44" y="20"/>
                  </a:lnTo>
                  <a:lnTo>
                    <a:pt x="30" y="20"/>
                  </a:lnTo>
                  <a:lnTo>
                    <a:pt x="2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3" name=""/>
            <p:cNvSpPr/>
            <p:nvPr/>
          </p:nvSpPr>
          <p:spPr>
            <a:xfrm>
              <a:off x="8682120" y="2385720"/>
              <a:ext cx="196200" cy="196200"/>
            </a:xfrm>
            <a:custGeom>
              <a:avLst/>
              <a:gdLst/>
              <a:ahLst/>
              <a:rect l="l" t="t" r="r" b="b"/>
              <a:pathLst>
                <a:path w="127" h="127">
                  <a:moveTo>
                    <a:pt x="116" y="0"/>
                  </a:moveTo>
                  <a:lnTo>
                    <a:pt x="120" y="40"/>
                  </a:lnTo>
                  <a:lnTo>
                    <a:pt x="126" y="64"/>
                  </a:lnTo>
                  <a:lnTo>
                    <a:pt x="122" y="78"/>
                  </a:lnTo>
                  <a:lnTo>
                    <a:pt x="102" y="84"/>
                  </a:lnTo>
                  <a:lnTo>
                    <a:pt x="78" y="92"/>
                  </a:lnTo>
                  <a:lnTo>
                    <a:pt x="66" y="104"/>
                  </a:lnTo>
                  <a:lnTo>
                    <a:pt x="54" y="120"/>
                  </a:lnTo>
                  <a:lnTo>
                    <a:pt x="34" y="126"/>
                  </a:lnTo>
                  <a:lnTo>
                    <a:pt x="2" y="118"/>
                  </a:lnTo>
                  <a:lnTo>
                    <a:pt x="22" y="108"/>
                  </a:lnTo>
                  <a:lnTo>
                    <a:pt x="10" y="92"/>
                  </a:lnTo>
                  <a:lnTo>
                    <a:pt x="8" y="76"/>
                  </a:lnTo>
                  <a:lnTo>
                    <a:pt x="4" y="58"/>
                  </a:lnTo>
                  <a:lnTo>
                    <a:pt x="0" y="30"/>
                  </a:lnTo>
                  <a:lnTo>
                    <a:pt x="20" y="32"/>
                  </a:lnTo>
                  <a:lnTo>
                    <a:pt x="30" y="20"/>
                  </a:lnTo>
                  <a:lnTo>
                    <a:pt x="42" y="30"/>
                  </a:lnTo>
                  <a:lnTo>
                    <a:pt x="56" y="14"/>
                  </a:lnTo>
                  <a:lnTo>
                    <a:pt x="11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4" name=""/>
            <p:cNvSpPr/>
            <p:nvPr/>
          </p:nvSpPr>
          <p:spPr>
            <a:xfrm>
              <a:off x="8719920" y="2525040"/>
              <a:ext cx="147240" cy="105840"/>
            </a:xfrm>
            <a:custGeom>
              <a:avLst/>
              <a:gdLst/>
              <a:ahLst/>
              <a:rect l="l" t="t" r="r" b="b"/>
              <a:pathLst>
                <a:path w="95" h="69">
                  <a:moveTo>
                    <a:pt x="36" y="16"/>
                  </a:moveTo>
                  <a:lnTo>
                    <a:pt x="56" y="16"/>
                  </a:lnTo>
                  <a:lnTo>
                    <a:pt x="66" y="14"/>
                  </a:lnTo>
                  <a:lnTo>
                    <a:pt x="78" y="2"/>
                  </a:lnTo>
                  <a:lnTo>
                    <a:pt x="94" y="0"/>
                  </a:lnTo>
                  <a:lnTo>
                    <a:pt x="90" y="16"/>
                  </a:lnTo>
                  <a:lnTo>
                    <a:pt x="76" y="26"/>
                  </a:lnTo>
                  <a:lnTo>
                    <a:pt x="68" y="38"/>
                  </a:lnTo>
                  <a:lnTo>
                    <a:pt x="70" y="52"/>
                  </a:lnTo>
                  <a:lnTo>
                    <a:pt x="58" y="50"/>
                  </a:lnTo>
                  <a:lnTo>
                    <a:pt x="38" y="60"/>
                  </a:lnTo>
                  <a:lnTo>
                    <a:pt x="8" y="68"/>
                  </a:lnTo>
                  <a:lnTo>
                    <a:pt x="0" y="34"/>
                  </a:lnTo>
                  <a:lnTo>
                    <a:pt x="28" y="32"/>
                  </a:lnTo>
                  <a:lnTo>
                    <a:pt x="36" y="1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5" name=""/>
            <p:cNvSpPr/>
            <p:nvPr/>
          </p:nvSpPr>
          <p:spPr>
            <a:xfrm>
              <a:off x="8980200" y="2447280"/>
              <a:ext cx="42480" cy="24120"/>
            </a:xfrm>
            <a:custGeom>
              <a:avLst/>
              <a:gdLst/>
              <a:ahLst/>
              <a:rect l="l" t="t" r="r" b="b"/>
              <a:pathLst>
                <a:path w="27" h="15">
                  <a:moveTo>
                    <a:pt x="2" y="0"/>
                  </a:moveTo>
                  <a:lnTo>
                    <a:pt x="26" y="2"/>
                  </a:lnTo>
                  <a:lnTo>
                    <a:pt x="22" y="8"/>
                  </a:lnTo>
                  <a:lnTo>
                    <a:pt x="0" y="14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1600" bIns="-21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6" name=""/>
            <p:cNvSpPr/>
            <p:nvPr/>
          </p:nvSpPr>
          <p:spPr>
            <a:xfrm>
              <a:off x="7715160" y="2922120"/>
              <a:ext cx="894960" cy="510840"/>
            </a:xfrm>
            <a:custGeom>
              <a:avLst/>
              <a:gdLst/>
              <a:ahLst/>
              <a:rect l="l" t="t" r="r" b="b"/>
              <a:pathLst>
                <a:path w="577" h="331">
                  <a:moveTo>
                    <a:pt x="0" y="330"/>
                  </a:moveTo>
                  <a:lnTo>
                    <a:pt x="4" y="320"/>
                  </a:lnTo>
                  <a:lnTo>
                    <a:pt x="14" y="322"/>
                  </a:lnTo>
                  <a:lnTo>
                    <a:pt x="16" y="306"/>
                  </a:lnTo>
                  <a:lnTo>
                    <a:pt x="34" y="312"/>
                  </a:lnTo>
                  <a:lnTo>
                    <a:pt x="34" y="300"/>
                  </a:lnTo>
                  <a:lnTo>
                    <a:pt x="52" y="290"/>
                  </a:lnTo>
                  <a:lnTo>
                    <a:pt x="52" y="270"/>
                  </a:lnTo>
                  <a:lnTo>
                    <a:pt x="66" y="260"/>
                  </a:lnTo>
                  <a:lnTo>
                    <a:pt x="74" y="262"/>
                  </a:lnTo>
                  <a:lnTo>
                    <a:pt x="82" y="256"/>
                  </a:lnTo>
                  <a:lnTo>
                    <a:pt x="92" y="254"/>
                  </a:lnTo>
                  <a:lnTo>
                    <a:pt x="94" y="232"/>
                  </a:lnTo>
                  <a:lnTo>
                    <a:pt x="114" y="242"/>
                  </a:lnTo>
                  <a:lnTo>
                    <a:pt x="118" y="256"/>
                  </a:lnTo>
                  <a:lnTo>
                    <a:pt x="142" y="250"/>
                  </a:lnTo>
                  <a:lnTo>
                    <a:pt x="142" y="242"/>
                  </a:lnTo>
                  <a:lnTo>
                    <a:pt x="156" y="242"/>
                  </a:lnTo>
                  <a:lnTo>
                    <a:pt x="176" y="244"/>
                  </a:lnTo>
                  <a:lnTo>
                    <a:pt x="176" y="236"/>
                  </a:lnTo>
                  <a:lnTo>
                    <a:pt x="190" y="234"/>
                  </a:lnTo>
                  <a:lnTo>
                    <a:pt x="196" y="218"/>
                  </a:lnTo>
                  <a:lnTo>
                    <a:pt x="218" y="220"/>
                  </a:lnTo>
                  <a:lnTo>
                    <a:pt x="220" y="200"/>
                  </a:lnTo>
                  <a:lnTo>
                    <a:pt x="228" y="192"/>
                  </a:lnTo>
                  <a:lnTo>
                    <a:pt x="234" y="172"/>
                  </a:lnTo>
                  <a:lnTo>
                    <a:pt x="244" y="160"/>
                  </a:lnTo>
                  <a:lnTo>
                    <a:pt x="240" y="140"/>
                  </a:lnTo>
                  <a:lnTo>
                    <a:pt x="252" y="126"/>
                  </a:lnTo>
                  <a:lnTo>
                    <a:pt x="258" y="104"/>
                  </a:lnTo>
                  <a:lnTo>
                    <a:pt x="276" y="104"/>
                  </a:lnTo>
                  <a:lnTo>
                    <a:pt x="282" y="112"/>
                  </a:lnTo>
                  <a:lnTo>
                    <a:pt x="300" y="78"/>
                  </a:lnTo>
                  <a:lnTo>
                    <a:pt x="322" y="76"/>
                  </a:lnTo>
                  <a:lnTo>
                    <a:pt x="326" y="62"/>
                  </a:lnTo>
                  <a:lnTo>
                    <a:pt x="320" y="50"/>
                  </a:lnTo>
                  <a:lnTo>
                    <a:pt x="340" y="46"/>
                  </a:lnTo>
                  <a:lnTo>
                    <a:pt x="336" y="24"/>
                  </a:lnTo>
                  <a:lnTo>
                    <a:pt x="334" y="4"/>
                  </a:lnTo>
                  <a:lnTo>
                    <a:pt x="360" y="22"/>
                  </a:lnTo>
                  <a:lnTo>
                    <a:pt x="384" y="18"/>
                  </a:lnTo>
                  <a:lnTo>
                    <a:pt x="388" y="2"/>
                  </a:lnTo>
                  <a:lnTo>
                    <a:pt x="402" y="0"/>
                  </a:lnTo>
                  <a:lnTo>
                    <a:pt x="406" y="18"/>
                  </a:lnTo>
                  <a:lnTo>
                    <a:pt x="446" y="22"/>
                  </a:lnTo>
                  <a:lnTo>
                    <a:pt x="448" y="38"/>
                  </a:lnTo>
                  <a:lnTo>
                    <a:pt x="432" y="48"/>
                  </a:lnTo>
                  <a:lnTo>
                    <a:pt x="438" y="90"/>
                  </a:lnTo>
                  <a:lnTo>
                    <a:pt x="468" y="90"/>
                  </a:lnTo>
                  <a:lnTo>
                    <a:pt x="480" y="102"/>
                  </a:lnTo>
                  <a:lnTo>
                    <a:pt x="496" y="112"/>
                  </a:lnTo>
                  <a:lnTo>
                    <a:pt x="514" y="108"/>
                  </a:lnTo>
                  <a:lnTo>
                    <a:pt x="522" y="122"/>
                  </a:lnTo>
                  <a:lnTo>
                    <a:pt x="514" y="132"/>
                  </a:lnTo>
                  <a:lnTo>
                    <a:pt x="516" y="156"/>
                  </a:lnTo>
                  <a:lnTo>
                    <a:pt x="514" y="172"/>
                  </a:lnTo>
                  <a:lnTo>
                    <a:pt x="522" y="190"/>
                  </a:lnTo>
                  <a:lnTo>
                    <a:pt x="522" y="204"/>
                  </a:lnTo>
                  <a:lnTo>
                    <a:pt x="556" y="204"/>
                  </a:lnTo>
                  <a:lnTo>
                    <a:pt x="576" y="236"/>
                  </a:lnTo>
                  <a:lnTo>
                    <a:pt x="496" y="254"/>
                  </a:lnTo>
                  <a:lnTo>
                    <a:pt x="380" y="276"/>
                  </a:lnTo>
                  <a:lnTo>
                    <a:pt x="232" y="296"/>
                  </a:lnTo>
                  <a:lnTo>
                    <a:pt x="0" y="33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7" name=""/>
            <p:cNvSpPr/>
            <p:nvPr/>
          </p:nvSpPr>
          <p:spPr>
            <a:xfrm>
              <a:off x="7659720" y="3283920"/>
              <a:ext cx="990720" cy="446400"/>
            </a:xfrm>
            <a:custGeom>
              <a:avLst/>
              <a:gdLst/>
              <a:ahLst/>
              <a:rect l="l" t="t" r="r" b="b"/>
              <a:pathLst>
                <a:path w="639" h="289">
                  <a:moveTo>
                    <a:pt x="180" y="74"/>
                  </a:moveTo>
                  <a:lnTo>
                    <a:pt x="178" y="106"/>
                  </a:lnTo>
                  <a:lnTo>
                    <a:pt x="160" y="106"/>
                  </a:lnTo>
                  <a:lnTo>
                    <a:pt x="164" y="132"/>
                  </a:lnTo>
                  <a:lnTo>
                    <a:pt x="144" y="132"/>
                  </a:lnTo>
                  <a:lnTo>
                    <a:pt x="136" y="140"/>
                  </a:lnTo>
                  <a:lnTo>
                    <a:pt x="120" y="148"/>
                  </a:lnTo>
                  <a:lnTo>
                    <a:pt x="108" y="148"/>
                  </a:lnTo>
                  <a:lnTo>
                    <a:pt x="102" y="170"/>
                  </a:lnTo>
                  <a:lnTo>
                    <a:pt x="74" y="174"/>
                  </a:lnTo>
                  <a:lnTo>
                    <a:pt x="70" y="188"/>
                  </a:lnTo>
                  <a:lnTo>
                    <a:pt x="52" y="198"/>
                  </a:lnTo>
                  <a:lnTo>
                    <a:pt x="38" y="206"/>
                  </a:lnTo>
                  <a:lnTo>
                    <a:pt x="20" y="210"/>
                  </a:lnTo>
                  <a:lnTo>
                    <a:pt x="18" y="216"/>
                  </a:lnTo>
                  <a:lnTo>
                    <a:pt x="24" y="226"/>
                  </a:lnTo>
                  <a:lnTo>
                    <a:pt x="4" y="244"/>
                  </a:lnTo>
                  <a:lnTo>
                    <a:pt x="0" y="258"/>
                  </a:lnTo>
                  <a:lnTo>
                    <a:pt x="42" y="254"/>
                  </a:lnTo>
                  <a:lnTo>
                    <a:pt x="82" y="248"/>
                  </a:lnTo>
                  <a:lnTo>
                    <a:pt x="94" y="248"/>
                  </a:lnTo>
                  <a:lnTo>
                    <a:pt x="112" y="252"/>
                  </a:lnTo>
                  <a:lnTo>
                    <a:pt x="140" y="214"/>
                  </a:lnTo>
                  <a:lnTo>
                    <a:pt x="182" y="216"/>
                  </a:lnTo>
                  <a:lnTo>
                    <a:pt x="194" y="206"/>
                  </a:lnTo>
                  <a:lnTo>
                    <a:pt x="266" y="206"/>
                  </a:lnTo>
                  <a:lnTo>
                    <a:pt x="278" y="222"/>
                  </a:lnTo>
                  <a:lnTo>
                    <a:pt x="366" y="222"/>
                  </a:lnTo>
                  <a:lnTo>
                    <a:pt x="460" y="288"/>
                  </a:lnTo>
                  <a:lnTo>
                    <a:pt x="462" y="282"/>
                  </a:lnTo>
                  <a:lnTo>
                    <a:pt x="468" y="282"/>
                  </a:lnTo>
                  <a:lnTo>
                    <a:pt x="472" y="288"/>
                  </a:lnTo>
                  <a:lnTo>
                    <a:pt x="506" y="286"/>
                  </a:lnTo>
                  <a:lnTo>
                    <a:pt x="512" y="270"/>
                  </a:lnTo>
                  <a:lnTo>
                    <a:pt x="514" y="236"/>
                  </a:lnTo>
                  <a:lnTo>
                    <a:pt x="534" y="218"/>
                  </a:lnTo>
                  <a:lnTo>
                    <a:pt x="546" y="206"/>
                  </a:lnTo>
                  <a:lnTo>
                    <a:pt x="550" y="196"/>
                  </a:lnTo>
                  <a:lnTo>
                    <a:pt x="558" y="198"/>
                  </a:lnTo>
                  <a:lnTo>
                    <a:pt x="574" y="182"/>
                  </a:lnTo>
                  <a:lnTo>
                    <a:pt x="604" y="176"/>
                  </a:lnTo>
                  <a:lnTo>
                    <a:pt x="606" y="162"/>
                  </a:lnTo>
                  <a:lnTo>
                    <a:pt x="626" y="146"/>
                  </a:lnTo>
                  <a:lnTo>
                    <a:pt x="584" y="148"/>
                  </a:lnTo>
                  <a:lnTo>
                    <a:pt x="586" y="138"/>
                  </a:lnTo>
                  <a:lnTo>
                    <a:pt x="580" y="118"/>
                  </a:lnTo>
                  <a:lnTo>
                    <a:pt x="596" y="116"/>
                  </a:lnTo>
                  <a:lnTo>
                    <a:pt x="614" y="106"/>
                  </a:lnTo>
                  <a:lnTo>
                    <a:pt x="626" y="106"/>
                  </a:lnTo>
                  <a:lnTo>
                    <a:pt x="630" y="88"/>
                  </a:lnTo>
                  <a:lnTo>
                    <a:pt x="638" y="80"/>
                  </a:lnTo>
                  <a:lnTo>
                    <a:pt x="634" y="50"/>
                  </a:lnTo>
                  <a:lnTo>
                    <a:pt x="624" y="58"/>
                  </a:lnTo>
                  <a:lnTo>
                    <a:pt x="572" y="64"/>
                  </a:lnTo>
                  <a:lnTo>
                    <a:pt x="564" y="58"/>
                  </a:lnTo>
                  <a:lnTo>
                    <a:pt x="594" y="32"/>
                  </a:lnTo>
                  <a:lnTo>
                    <a:pt x="606" y="34"/>
                  </a:lnTo>
                  <a:lnTo>
                    <a:pt x="622" y="38"/>
                  </a:lnTo>
                  <a:lnTo>
                    <a:pt x="634" y="32"/>
                  </a:lnTo>
                  <a:lnTo>
                    <a:pt x="612" y="0"/>
                  </a:lnTo>
                  <a:lnTo>
                    <a:pt x="532" y="20"/>
                  </a:lnTo>
                  <a:lnTo>
                    <a:pt x="330" y="54"/>
                  </a:lnTo>
                  <a:lnTo>
                    <a:pt x="180" y="7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8" name=""/>
            <p:cNvSpPr/>
            <p:nvPr/>
          </p:nvSpPr>
          <p:spPr>
            <a:xfrm>
              <a:off x="6958440" y="3397320"/>
              <a:ext cx="979560" cy="357120"/>
            </a:xfrm>
            <a:custGeom>
              <a:avLst/>
              <a:gdLst/>
              <a:ahLst/>
              <a:rect l="l" t="t" r="r" b="b"/>
              <a:pathLst>
                <a:path w="631" h="231">
                  <a:moveTo>
                    <a:pt x="630" y="0"/>
                  </a:moveTo>
                  <a:lnTo>
                    <a:pt x="628" y="28"/>
                  </a:lnTo>
                  <a:lnTo>
                    <a:pt x="612" y="30"/>
                  </a:lnTo>
                  <a:lnTo>
                    <a:pt x="614" y="54"/>
                  </a:lnTo>
                  <a:lnTo>
                    <a:pt x="600" y="58"/>
                  </a:lnTo>
                  <a:lnTo>
                    <a:pt x="572" y="74"/>
                  </a:lnTo>
                  <a:lnTo>
                    <a:pt x="560" y="72"/>
                  </a:lnTo>
                  <a:lnTo>
                    <a:pt x="554" y="96"/>
                  </a:lnTo>
                  <a:lnTo>
                    <a:pt x="530" y="98"/>
                  </a:lnTo>
                  <a:lnTo>
                    <a:pt x="522" y="112"/>
                  </a:lnTo>
                  <a:lnTo>
                    <a:pt x="490" y="130"/>
                  </a:lnTo>
                  <a:lnTo>
                    <a:pt x="470" y="136"/>
                  </a:lnTo>
                  <a:lnTo>
                    <a:pt x="476" y="148"/>
                  </a:lnTo>
                  <a:lnTo>
                    <a:pt x="450" y="170"/>
                  </a:lnTo>
                  <a:lnTo>
                    <a:pt x="448" y="182"/>
                  </a:lnTo>
                  <a:lnTo>
                    <a:pt x="300" y="202"/>
                  </a:lnTo>
                  <a:lnTo>
                    <a:pt x="212" y="216"/>
                  </a:lnTo>
                  <a:lnTo>
                    <a:pt x="126" y="222"/>
                  </a:lnTo>
                  <a:lnTo>
                    <a:pt x="10" y="230"/>
                  </a:lnTo>
                  <a:lnTo>
                    <a:pt x="8" y="216"/>
                  </a:lnTo>
                  <a:lnTo>
                    <a:pt x="14" y="212"/>
                  </a:lnTo>
                  <a:lnTo>
                    <a:pt x="0" y="200"/>
                  </a:lnTo>
                  <a:lnTo>
                    <a:pt x="10" y="180"/>
                  </a:lnTo>
                  <a:lnTo>
                    <a:pt x="22" y="172"/>
                  </a:lnTo>
                  <a:lnTo>
                    <a:pt x="24" y="158"/>
                  </a:lnTo>
                  <a:lnTo>
                    <a:pt x="34" y="146"/>
                  </a:lnTo>
                  <a:lnTo>
                    <a:pt x="34" y="130"/>
                  </a:lnTo>
                  <a:lnTo>
                    <a:pt x="42" y="96"/>
                  </a:lnTo>
                  <a:lnTo>
                    <a:pt x="48" y="90"/>
                  </a:lnTo>
                  <a:lnTo>
                    <a:pt x="62" y="84"/>
                  </a:lnTo>
                  <a:lnTo>
                    <a:pt x="96" y="86"/>
                  </a:lnTo>
                  <a:lnTo>
                    <a:pt x="112" y="86"/>
                  </a:lnTo>
                  <a:lnTo>
                    <a:pt x="162" y="54"/>
                  </a:lnTo>
                  <a:lnTo>
                    <a:pt x="172" y="62"/>
                  </a:lnTo>
                  <a:lnTo>
                    <a:pt x="194" y="64"/>
                  </a:lnTo>
                  <a:lnTo>
                    <a:pt x="206" y="48"/>
                  </a:lnTo>
                  <a:lnTo>
                    <a:pt x="296" y="48"/>
                  </a:lnTo>
                  <a:lnTo>
                    <a:pt x="428" y="34"/>
                  </a:lnTo>
                  <a:lnTo>
                    <a:pt x="556" y="12"/>
                  </a:lnTo>
                  <a:lnTo>
                    <a:pt x="63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29" name=""/>
            <p:cNvSpPr/>
            <p:nvPr/>
          </p:nvSpPr>
          <p:spPr>
            <a:xfrm>
              <a:off x="7784280" y="3601080"/>
              <a:ext cx="586440" cy="446040"/>
            </a:xfrm>
            <a:custGeom>
              <a:avLst/>
              <a:gdLst/>
              <a:ahLst/>
              <a:rect l="l" t="t" r="r" b="b"/>
              <a:pathLst>
                <a:path w="379" h="289">
                  <a:moveTo>
                    <a:pt x="12" y="42"/>
                  </a:moveTo>
                  <a:lnTo>
                    <a:pt x="32" y="44"/>
                  </a:lnTo>
                  <a:lnTo>
                    <a:pt x="60" y="6"/>
                  </a:lnTo>
                  <a:lnTo>
                    <a:pt x="82" y="8"/>
                  </a:lnTo>
                  <a:lnTo>
                    <a:pt x="102" y="10"/>
                  </a:lnTo>
                  <a:lnTo>
                    <a:pt x="114" y="0"/>
                  </a:lnTo>
                  <a:lnTo>
                    <a:pt x="186" y="0"/>
                  </a:lnTo>
                  <a:lnTo>
                    <a:pt x="194" y="16"/>
                  </a:lnTo>
                  <a:lnTo>
                    <a:pt x="286" y="16"/>
                  </a:lnTo>
                  <a:lnTo>
                    <a:pt x="378" y="80"/>
                  </a:lnTo>
                  <a:lnTo>
                    <a:pt x="374" y="94"/>
                  </a:lnTo>
                  <a:lnTo>
                    <a:pt x="340" y="142"/>
                  </a:lnTo>
                  <a:lnTo>
                    <a:pt x="338" y="170"/>
                  </a:lnTo>
                  <a:lnTo>
                    <a:pt x="320" y="168"/>
                  </a:lnTo>
                  <a:lnTo>
                    <a:pt x="322" y="190"/>
                  </a:lnTo>
                  <a:lnTo>
                    <a:pt x="316" y="196"/>
                  </a:lnTo>
                  <a:lnTo>
                    <a:pt x="298" y="198"/>
                  </a:lnTo>
                  <a:lnTo>
                    <a:pt x="294" y="214"/>
                  </a:lnTo>
                  <a:lnTo>
                    <a:pt x="288" y="228"/>
                  </a:lnTo>
                  <a:lnTo>
                    <a:pt x="270" y="230"/>
                  </a:lnTo>
                  <a:lnTo>
                    <a:pt x="262" y="236"/>
                  </a:lnTo>
                  <a:lnTo>
                    <a:pt x="250" y="236"/>
                  </a:lnTo>
                  <a:lnTo>
                    <a:pt x="242" y="246"/>
                  </a:lnTo>
                  <a:lnTo>
                    <a:pt x="246" y="270"/>
                  </a:lnTo>
                  <a:lnTo>
                    <a:pt x="240" y="280"/>
                  </a:lnTo>
                  <a:lnTo>
                    <a:pt x="232" y="288"/>
                  </a:lnTo>
                  <a:lnTo>
                    <a:pt x="214" y="274"/>
                  </a:lnTo>
                  <a:lnTo>
                    <a:pt x="204" y="250"/>
                  </a:lnTo>
                  <a:lnTo>
                    <a:pt x="192" y="250"/>
                  </a:lnTo>
                  <a:lnTo>
                    <a:pt x="188" y="228"/>
                  </a:lnTo>
                  <a:lnTo>
                    <a:pt x="180" y="220"/>
                  </a:lnTo>
                  <a:lnTo>
                    <a:pt x="170" y="206"/>
                  </a:lnTo>
                  <a:lnTo>
                    <a:pt x="158" y="206"/>
                  </a:lnTo>
                  <a:lnTo>
                    <a:pt x="154" y="202"/>
                  </a:lnTo>
                  <a:lnTo>
                    <a:pt x="142" y="204"/>
                  </a:lnTo>
                  <a:lnTo>
                    <a:pt x="134" y="196"/>
                  </a:lnTo>
                  <a:lnTo>
                    <a:pt x="136" y="186"/>
                  </a:lnTo>
                  <a:lnTo>
                    <a:pt x="124" y="172"/>
                  </a:lnTo>
                  <a:lnTo>
                    <a:pt x="110" y="168"/>
                  </a:lnTo>
                  <a:lnTo>
                    <a:pt x="110" y="154"/>
                  </a:lnTo>
                  <a:lnTo>
                    <a:pt x="92" y="140"/>
                  </a:lnTo>
                  <a:lnTo>
                    <a:pt x="82" y="140"/>
                  </a:lnTo>
                  <a:lnTo>
                    <a:pt x="80" y="128"/>
                  </a:lnTo>
                  <a:lnTo>
                    <a:pt x="64" y="122"/>
                  </a:lnTo>
                  <a:lnTo>
                    <a:pt x="52" y="110"/>
                  </a:lnTo>
                  <a:lnTo>
                    <a:pt x="38" y="88"/>
                  </a:lnTo>
                  <a:lnTo>
                    <a:pt x="30" y="84"/>
                  </a:lnTo>
                  <a:lnTo>
                    <a:pt x="10" y="80"/>
                  </a:lnTo>
                  <a:lnTo>
                    <a:pt x="0" y="68"/>
                  </a:lnTo>
                  <a:lnTo>
                    <a:pt x="4" y="60"/>
                  </a:lnTo>
                  <a:lnTo>
                    <a:pt x="12" y="4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0" name=""/>
            <p:cNvSpPr/>
            <p:nvPr/>
          </p:nvSpPr>
          <p:spPr>
            <a:xfrm>
              <a:off x="7517520" y="3663000"/>
              <a:ext cx="624600" cy="658440"/>
            </a:xfrm>
            <a:custGeom>
              <a:avLst/>
              <a:gdLst/>
              <a:ahLst/>
              <a:rect l="l" t="t" r="r" b="b"/>
              <a:pathLst>
                <a:path w="403" h="427">
                  <a:moveTo>
                    <a:pt x="0" y="24"/>
                  </a:moveTo>
                  <a:lnTo>
                    <a:pt x="88" y="12"/>
                  </a:lnTo>
                  <a:lnTo>
                    <a:pt x="178" y="0"/>
                  </a:lnTo>
                  <a:lnTo>
                    <a:pt x="172" y="24"/>
                  </a:lnTo>
                  <a:lnTo>
                    <a:pt x="180" y="42"/>
                  </a:lnTo>
                  <a:lnTo>
                    <a:pt x="210" y="46"/>
                  </a:lnTo>
                  <a:lnTo>
                    <a:pt x="226" y="74"/>
                  </a:lnTo>
                  <a:lnTo>
                    <a:pt x="250" y="86"/>
                  </a:lnTo>
                  <a:lnTo>
                    <a:pt x="252" y="98"/>
                  </a:lnTo>
                  <a:lnTo>
                    <a:pt x="264" y="100"/>
                  </a:lnTo>
                  <a:lnTo>
                    <a:pt x="278" y="110"/>
                  </a:lnTo>
                  <a:lnTo>
                    <a:pt x="278" y="126"/>
                  </a:lnTo>
                  <a:lnTo>
                    <a:pt x="304" y="138"/>
                  </a:lnTo>
                  <a:lnTo>
                    <a:pt x="306" y="156"/>
                  </a:lnTo>
                  <a:lnTo>
                    <a:pt x="308" y="164"/>
                  </a:lnTo>
                  <a:lnTo>
                    <a:pt x="328" y="162"/>
                  </a:lnTo>
                  <a:lnTo>
                    <a:pt x="346" y="168"/>
                  </a:lnTo>
                  <a:lnTo>
                    <a:pt x="356" y="190"/>
                  </a:lnTo>
                  <a:lnTo>
                    <a:pt x="362" y="210"/>
                  </a:lnTo>
                  <a:lnTo>
                    <a:pt x="380" y="212"/>
                  </a:lnTo>
                  <a:lnTo>
                    <a:pt x="384" y="236"/>
                  </a:lnTo>
                  <a:lnTo>
                    <a:pt x="402" y="248"/>
                  </a:lnTo>
                  <a:lnTo>
                    <a:pt x="402" y="272"/>
                  </a:lnTo>
                  <a:lnTo>
                    <a:pt x="386" y="274"/>
                  </a:lnTo>
                  <a:lnTo>
                    <a:pt x="388" y="284"/>
                  </a:lnTo>
                  <a:lnTo>
                    <a:pt x="380" y="292"/>
                  </a:lnTo>
                  <a:lnTo>
                    <a:pt x="388" y="304"/>
                  </a:lnTo>
                  <a:lnTo>
                    <a:pt x="392" y="320"/>
                  </a:lnTo>
                  <a:lnTo>
                    <a:pt x="380" y="326"/>
                  </a:lnTo>
                  <a:lnTo>
                    <a:pt x="378" y="352"/>
                  </a:lnTo>
                  <a:lnTo>
                    <a:pt x="372" y="354"/>
                  </a:lnTo>
                  <a:lnTo>
                    <a:pt x="380" y="364"/>
                  </a:lnTo>
                  <a:lnTo>
                    <a:pt x="378" y="390"/>
                  </a:lnTo>
                  <a:lnTo>
                    <a:pt x="362" y="386"/>
                  </a:lnTo>
                  <a:lnTo>
                    <a:pt x="354" y="378"/>
                  </a:lnTo>
                  <a:lnTo>
                    <a:pt x="342" y="380"/>
                  </a:lnTo>
                  <a:lnTo>
                    <a:pt x="336" y="390"/>
                  </a:lnTo>
                  <a:lnTo>
                    <a:pt x="338" y="404"/>
                  </a:lnTo>
                  <a:lnTo>
                    <a:pt x="344" y="408"/>
                  </a:lnTo>
                  <a:lnTo>
                    <a:pt x="344" y="426"/>
                  </a:lnTo>
                  <a:lnTo>
                    <a:pt x="332" y="424"/>
                  </a:lnTo>
                  <a:lnTo>
                    <a:pt x="322" y="412"/>
                  </a:lnTo>
                  <a:lnTo>
                    <a:pt x="232" y="414"/>
                  </a:lnTo>
                  <a:lnTo>
                    <a:pt x="104" y="418"/>
                  </a:lnTo>
                  <a:lnTo>
                    <a:pt x="90" y="392"/>
                  </a:lnTo>
                  <a:lnTo>
                    <a:pt x="90" y="384"/>
                  </a:lnTo>
                  <a:lnTo>
                    <a:pt x="84" y="376"/>
                  </a:lnTo>
                  <a:lnTo>
                    <a:pt x="72" y="378"/>
                  </a:lnTo>
                  <a:lnTo>
                    <a:pt x="76" y="366"/>
                  </a:lnTo>
                  <a:lnTo>
                    <a:pt x="84" y="324"/>
                  </a:lnTo>
                  <a:lnTo>
                    <a:pt x="76" y="320"/>
                  </a:lnTo>
                  <a:lnTo>
                    <a:pt x="78" y="296"/>
                  </a:lnTo>
                  <a:lnTo>
                    <a:pt x="92" y="276"/>
                  </a:lnTo>
                  <a:lnTo>
                    <a:pt x="80" y="272"/>
                  </a:lnTo>
                  <a:lnTo>
                    <a:pt x="72" y="262"/>
                  </a:lnTo>
                  <a:lnTo>
                    <a:pt x="60" y="258"/>
                  </a:lnTo>
                  <a:lnTo>
                    <a:pt x="58" y="246"/>
                  </a:lnTo>
                  <a:lnTo>
                    <a:pt x="70" y="234"/>
                  </a:lnTo>
                  <a:lnTo>
                    <a:pt x="68" y="228"/>
                  </a:lnTo>
                  <a:lnTo>
                    <a:pt x="58" y="220"/>
                  </a:lnTo>
                  <a:lnTo>
                    <a:pt x="36" y="138"/>
                  </a:lnTo>
                  <a:lnTo>
                    <a:pt x="0" y="2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1" name=""/>
            <p:cNvSpPr/>
            <p:nvPr/>
          </p:nvSpPr>
          <p:spPr>
            <a:xfrm>
              <a:off x="7210080" y="3700080"/>
              <a:ext cx="450720" cy="752040"/>
            </a:xfrm>
            <a:custGeom>
              <a:avLst/>
              <a:gdLst/>
              <a:ahLst/>
              <a:rect l="l" t="t" r="r" b="b"/>
              <a:pathLst>
                <a:path w="291" h="487">
                  <a:moveTo>
                    <a:pt x="0" y="24"/>
                  </a:moveTo>
                  <a:lnTo>
                    <a:pt x="90" y="16"/>
                  </a:lnTo>
                  <a:lnTo>
                    <a:pt x="200" y="0"/>
                  </a:lnTo>
                  <a:lnTo>
                    <a:pt x="256" y="196"/>
                  </a:lnTo>
                  <a:lnTo>
                    <a:pt x="266" y="204"/>
                  </a:lnTo>
                  <a:lnTo>
                    <a:pt x="254" y="224"/>
                  </a:lnTo>
                  <a:lnTo>
                    <a:pt x="258" y="234"/>
                  </a:lnTo>
                  <a:lnTo>
                    <a:pt x="270" y="240"/>
                  </a:lnTo>
                  <a:lnTo>
                    <a:pt x="290" y="252"/>
                  </a:lnTo>
                  <a:lnTo>
                    <a:pt x="274" y="268"/>
                  </a:lnTo>
                  <a:lnTo>
                    <a:pt x="274" y="294"/>
                  </a:lnTo>
                  <a:lnTo>
                    <a:pt x="284" y="302"/>
                  </a:lnTo>
                  <a:lnTo>
                    <a:pt x="270" y="352"/>
                  </a:lnTo>
                  <a:lnTo>
                    <a:pt x="286" y="352"/>
                  </a:lnTo>
                  <a:lnTo>
                    <a:pt x="290" y="370"/>
                  </a:lnTo>
                  <a:lnTo>
                    <a:pt x="130" y="392"/>
                  </a:lnTo>
                  <a:lnTo>
                    <a:pt x="96" y="394"/>
                  </a:lnTo>
                  <a:lnTo>
                    <a:pt x="80" y="404"/>
                  </a:lnTo>
                  <a:lnTo>
                    <a:pt x="78" y="412"/>
                  </a:lnTo>
                  <a:lnTo>
                    <a:pt x="84" y="424"/>
                  </a:lnTo>
                  <a:lnTo>
                    <a:pt x="110" y="428"/>
                  </a:lnTo>
                  <a:lnTo>
                    <a:pt x="100" y="438"/>
                  </a:lnTo>
                  <a:lnTo>
                    <a:pt x="110" y="462"/>
                  </a:lnTo>
                  <a:lnTo>
                    <a:pt x="104" y="468"/>
                  </a:lnTo>
                  <a:lnTo>
                    <a:pt x="94" y="486"/>
                  </a:lnTo>
                  <a:lnTo>
                    <a:pt x="86" y="484"/>
                  </a:lnTo>
                  <a:lnTo>
                    <a:pt x="68" y="464"/>
                  </a:lnTo>
                  <a:lnTo>
                    <a:pt x="62" y="454"/>
                  </a:lnTo>
                  <a:lnTo>
                    <a:pt x="52" y="452"/>
                  </a:lnTo>
                  <a:lnTo>
                    <a:pt x="46" y="480"/>
                  </a:lnTo>
                  <a:lnTo>
                    <a:pt x="26" y="478"/>
                  </a:lnTo>
                  <a:lnTo>
                    <a:pt x="12" y="356"/>
                  </a:lnTo>
                  <a:lnTo>
                    <a:pt x="4" y="174"/>
                  </a:lnTo>
                  <a:lnTo>
                    <a:pt x="0" y="2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2" name=""/>
            <p:cNvSpPr/>
            <p:nvPr/>
          </p:nvSpPr>
          <p:spPr>
            <a:xfrm>
              <a:off x="7331040" y="4242600"/>
              <a:ext cx="1080000" cy="816480"/>
            </a:xfrm>
            <a:custGeom>
              <a:avLst/>
              <a:gdLst/>
              <a:ahLst/>
              <a:rect l="l" t="t" r="r" b="b"/>
              <a:pathLst>
                <a:path w="697" h="529">
                  <a:moveTo>
                    <a:pt x="30" y="106"/>
                  </a:moveTo>
                  <a:lnTo>
                    <a:pt x="42" y="108"/>
                  </a:lnTo>
                  <a:lnTo>
                    <a:pt x="46" y="98"/>
                  </a:lnTo>
                  <a:lnTo>
                    <a:pt x="58" y="114"/>
                  </a:lnTo>
                  <a:lnTo>
                    <a:pt x="68" y="98"/>
                  </a:lnTo>
                  <a:lnTo>
                    <a:pt x="74" y="90"/>
                  </a:lnTo>
                  <a:lnTo>
                    <a:pt x="90" y="98"/>
                  </a:lnTo>
                  <a:lnTo>
                    <a:pt x="96" y="94"/>
                  </a:lnTo>
                  <a:lnTo>
                    <a:pt x="96" y="84"/>
                  </a:lnTo>
                  <a:lnTo>
                    <a:pt x="104" y="86"/>
                  </a:lnTo>
                  <a:lnTo>
                    <a:pt x="110" y="108"/>
                  </a:lnTo>
                  <a:lnTo>
                    <a:pt x="148" y="112"/>
                  </a:lnTo>
                  <a:lnTo>
                    <a:pt x="168" y="100"/>
                  </a:lnTo>
                  <a:lnTo>
                    <a:pt x="180" y="108"/>
                  </a:lnTo>
                  <a:lnTo>
                    <a:pt x="178" y="132"/>
                  </a:lnTo>
                  <a:lnTo>
                    <a:pt x="194" y="134"/>
                  </a:lnTo>
                  <a:lnTo>
                    <a:pt x="204" y="158"/>
                  </a:lnTo>
                  <a:lnTo>
                    <a:pt x="220" y="158"/>
                  </a:lnTo>
                  <a:lnTo>
                    <a:pt x="232" y="144"/>
                  </a:lnTo>
                  <a:lnTo>
                    <a:pt x="244" y="140"/>
                  </a:lnTo>
                  <a:lnTo>
                    <a:pt x="262" y="142"/>
                  </a:lnTo>
                  <a:lnTo>
                    <a:pt x="276" y="132"/>
                  </a:lnTo>
                  <a:lnTo>
                    <a:pt x="278" y="114"/>
                  </a:lnTo>
                  <a:lnTo>
                    <a:pt x="286" y="100"/>
                  </a:lnTo>
                  <a:lnTo>
                    <a:pt x="300" y="96"/>
                  </a:lnTo>
                  <a:lnTo>
                    <a:pt x="322" y="100"/>
                  </a:lnTo>
                  <a:lnTo>
                    <a:pt x="338" y="114"/>
                  </a:lnTo>
                  <a:lnTo>
                    <a:pt x="338" y="130"/>
                  </a:lnTo>
                  <a:lnTo>
                    <a:pt x="358" y="134"/>
                  </a:lnTo>
                  <a:lnTo>
                    <a:pt x="388" y="150"/>
                  </a:lnTo>
                  <a:lnTo>
                    <a:pt x="390" y="170"/>
                  </a:lnTo>
                  <a:lnTo>
                    <a:pt x="418" y="176"/>
                  </a:lnTo>
                  <a:lnTo>
                    <a:pt x="434" y="196"/>
                  </a:lnTo>
                  <a:lnTo>
                    <a:pt x="438" y="226"/>
                  </a:lnTo>
                  <a:lnTo>
                    <a:pt x="432" y="230"/>
                  </a:lnTo>
                  <a:lnTo>
                    <a:pt x="424" y="236"/>
                  </a:lnTo>
                  <a:lnTo>
                    <a:pt x="424" y="252"/>
                  </a:lnTo>
                  <a:lnTo>
                    <a:pt x="434" y="270"/>
                  </a:lnTo>
                  <a:lnTo>
                    <a:pt x="434" y="286"/>
                  </a:lnTo>
                  <a:lnTo>
                    <a:pt x="440" y="306"/>
                  </a:lnTo>
                  <a:lnTo>
                    <a:pt x="454" y="292"/>
                  </a:lnTo>
                  <a:lnTo>
                    <a:pt x="470" y="286"/>
                  </a:lnTo>
                  <a:lnTo>
                    <a:pt x="450" y="326"/>
                  </a:lnTo>
                  <a:lnTo>
                    <a:pt x="458" y="340"/>
                  </a:lnTo>
                  <a:lnTo>
                    <a:pt x="466" y="348"/>
                  </a:lnTo>
                  <a:lnTo>
                    <a:pt x="480" y="370"/>
                  </a:lnTo>
                  <a:lnTo>
                    <a:pt x="502" y="378"/>
                  </a:lnTo>
                  <a:lnTo>
                    <a:pt x="504" y="366"/>
                  </a:lnTo>
                  <a:lnTo>
                    <a:pt x="516" y="370"/>
                  </a:lnTo>
                  <a:lnTo>
                    <a:pt x="510" y="390"/>
                  </a:lnTo>
                  <a:lnTo>
                    <a:pt x="508" y="410"/>
                  </a:lnTo>
                  <a:lnTo>
                    <a:pt x="524" y="416"/>
                  </a:lnTo>
                  <a:lnTo>
                    <a:pt x="540" y="436"/>
                  </a:lnTo>
                  <a:lnTo>
                    <a:pt x="538" y="454"/>
                  </a:lnTo>
                  <a:lnTo>
                    <a:pt x="546" y="460"/>
                  </a:lnTo>
                  <a:lnTo>
                    <a:pt x="578" y="460"/>
                  </a:lnTo>
                  <a:lnTo>
                    <a:pt x="590" y="470"/>
                  </a:lnTo>
                  <a:lnTo>
                    <a:pt x="588" y="480"/>
                  </a:lnTo>
                  <a:lnTo>
                    <a:pt x="604" y="478"/>
                  </a:lnTo>
                  <a:lnTo>
                    <a:pt x="604" y="494"/>
                  </a:lnTo>
                  <a:lnTo>
                    <a:pt x="616" y="510"/>
                  </a:lnTo>
                  <a:lnTo>
                    <a:pt x="612" y="526"/>
                  </a:lnTo>
                  <a:lnTo>
                    <a:pt x="634" y="528"/>
                  </a:lnTo>
                  <a:lnTo>
                    <a:pt x="644" y="518"/>
                  </a:lnTo>
                  <a:lnTo>
                    <a:pt x="680" y="520"/>
                  </a:lnTo>
                  <a:lnTo>
                    <a:pt x="696" y="504"/>
                  </a:lnTo>
                  <a:lnTo>
                    <a:pt x="684" y="470"/>
                  </a:lnTo>
                  <a:lnTo>
                    <a:pt x="694" y="462"/>
                  </a:lnTo>
                  <a:lnTo>
                    <a:pt x="692" y="368"/>
                  </a:lnTo>
                  <a:lnTo>
                    <a:pt x="688" y="350"/>
                  </a:lnTo>
                  <a:lnTo>
                    <a:pt x="658" y="312"/>
                  </a:lnTo>
                  <a:lnTo>
                    <a:pt x="652" y="298"/>
                  </a:lnTo>
                  <a:lnTo>
                    <a:pt x="644" y="278"/>
                  </a:lnTo>
                  <a:lnTo>
                    <a:pt x="616" y="234"/>
                  </a:lnTo>
                  <a:lnTo>
                    <a:pt x="608" y="198"/>
                  </a:lnTo>
                  <a:lnTo>
                    <a:pt x="602" y="182"/>
                  </a:lnTo>
                  <a:lnTo>
                    <a:pt x="590" y="178"/>
                  </a:lnTo>
                  <a:lnTo>
                    <a:pt x="576" y="144"/>
                  </a:lnTo>
                  <a:lnTo>
                    <a:pt x="554" y="114"/>
                  </a:lnTo>
                  <a:lnTo>
                    <a:pt x="530" y="82"/>
                  </a:lnTo>
                  <a:lnTo>
                    <a:pt x="518" y="54"/>
                  </a:lnTo>
                  <a:lnTo>
                    <a:pt x="500" y="52"/>
                  </a:lnTo>
                  <a:lnTo>
                    <a:pt x="512" y="36"/>
                  </a:lnTo>
                  <a:lnTo>
                    <a:pt x="500" y="12"/>
                  </a:lnTo>
                  <a:lnTo>
                    <a:pt x="482" y="8"/>
                  </a:lnTo>
                  <a:lnTo>
                    <a:pt x="468" y="0"/>
                  </a:lnTo>
                  <a:lnTo>
                    <a:pt x="454" y="18"/>
                  </a:lnTo>
                  <a:lnTo>
                    <a:pt x="464" y="32"/>
                  </a:lnTo>
                  <a:lnTo>
                    <a:pt x="464" y="52"/>
                  </a:lnTo>
                  <a:lnTo>
                    <a:pt x="440" y="34"/>
                  </a:lnTo>
                  <a:lnTo>
                    <a:pt x="338" y="38"/>
                  </a:lnTo>
                  <a:lnTo>
                    <a:pt x="222" y="42"/>
                  </a:lnTo>
                  <a:lnTo>
                    <a:pt x="210" y="16"/>
                  </a:lnTo>
                  <a:lnTo>
                    <a:pt x="82" y="34"/>
                  </a:lnTo>
                  <a:lnTo>
                    <a:pt x="24" y="42"/>
                  </a:lnTo>
                  <a:lnTo>
                    <a:pt x="6" y="48"/>
                  </a:lnTo>
                  <a:lnTo>
                    <a:pt x="0" y="62"/>
                  </a:lnTo>
                  <a:lnTo>
                    <a:pt x="12" y="74"/>
                  </a:lnTo>
                  <a:lnTo>
                    <a:pt x="32" y="74"/>
                  </a:lnTo>
                  <a:lnTo>
                    <a:pt x="20" y="86"/>
                  </a:lnTo>
                  <a:lnTo>
                    <a:pt x="30" y="106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3" name=""/>
            <p:cNvSpPr/>
            <p:nvPr/>
          </p:nvSpPr>
          <p:spPr>
            <a:xfrm>
              <a:off x="6831360" y="3737520"/>
              <a:ext cx="414000" cy="731520"/>
            </a:xfrm>
            <a:custGeom>
              <a:avLst/>
              <a:gdLst/>
              <a:ahLst/>
              <a:rect l="l" t="t" r="r" b="b"/>
              <a:pathLst>
                <a:path w="267" h="475">
                  <a:moveTo>
                    <a:pt x="94" y="10"/>
                  </a:moveTo>
                  <a:lnTo>
                    <a:pt x="90" y="18"/>
                  </a:lnTo>
                  <a:lnTo>
                    <a:pt x="82" y="16"/>
                  </a:lnTo>
                  <a:lnTo>
                    <a:pt x="60" y="36"/>
                  </a:lnTo>
                  <a:lnTo>
                    <a:pt x="60" y="72"/>
                  </a:lnTo>
                  <a:lnTo>
                    <a:pt x="52" y="66"/>
                  </a:lnTo>
                  <a:lnTo>
                    <a:pt x="38" y="84"/>
                  </a:lnTo>
                  <a:lnTo>
                    <a:pt x="24" y="88"/>
                  </a:lnTo>
                  <a:lnTo>
                    <a:pt x="26" y="104"/>
                  </a:lnTo>
                  <a:lnTo>
                    <a:pt x="30" y="118"/>
                  </a:lnTo>
                  <a:lnTo>
                    <a:pt x="36" y="134"/>
                  </a:lnTo>
                  <a:lnTo>
                    <a:pt x="20" y="144"/>
                  </a:lnTo>
                  <a:lnTo>
                    <a:pt x="30" y="176"/>
                  </a:lnTo>
                  <a:lnTo>
                    <a:pt x="24" y="182"/>
                  </a:lnTo>
                  <a:lnTo>
                    <a:pt x="24" y="206"/>
                  </a:lnTo>
                  <a:lnTo>
                    <a:pt x="40" y="218"/>
                  </a:lnTo>
                  <a:lnTo>
                    <a:pt x="42" y="232"/>
                  </a:lnTo>
                  <a:lnTo>
                    <a:pt x="34" y="242"/>
                  </a:lnTo>
                  <a:lnTo>
                    <a:pt x="42" y="250"/>
                  </a:lnTo>
                  <a:lnTo>
                    <a:pt x="52" y="276"/>
                  </a:lnTo>
                  <a:lnTo>
                    <a:pt x="42" y="286"/>
                  </a:lnTo>
                  <a:lnTo>
                    <a:pt x="34" y="316"/>
                  </a:lnTo>
                  <a:lnTo>
                    <a:pt x="18" y="330"/>
                  </a:lnTo>
                  <a:lnTo>
                    <a:pt x="18" y="354"/>
                  </a:lnTo>
                  <a:lnTo>
                    <a:pt x="0" y="382"/>
                  </a:lnTo>
                  <a:lnTo>
                    <a:pt x="20" y="406"/>
                  </a:lnTo>
                  <a:lnTo>
                    <a:pt x="70" y="404"/>
                  </a:lnTo>
                  <a:lnTo>
                    <a:pt x="132" y="396"/>
                  </a:lnTo>
                  <a:lnTo>
                    <a:pt x="158" y="398"/>
                  </a:lnTo>
                  <a:lnTo>
                    <a:pt x="152" y="418"/>
                  </a:lnTo>
                  <a:lnTo>
                    <a:pt x="184" y="474"/>
                  </a:lnTo>
                  <a:lnTo>
                    <a:pt x="218" y="450"/>
                  </a:lnTo>
                  <a:lnTo>
                    <a:pt x="266" y="452"/>
                  </a:lnTo>
                  <a:lnTo>
                    <a:pt x="254" y="288"/>
                  </a:lnTo>
                  <a:lnTo>
                    <a:pt x="242" y="0"/>
                  </a:lnTo>
                  <a:lnTo>
                    <a:pt x="94" y="1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4" name=""/>
            <p:cNvSpPr/>
            <p:nvPr/>
          </p:nvSpPr>
          <p:spPr>
            <a:xfrm>
              <a:off x="4969080" y="3539160"/>
              <a:ext cx="1622880" cy="1594440"/>
            </a:xfrm>
            <a:custGeom>
              <a:avLst/>
              <a:gdLst/>
              <a:ahLst/>
              <a:rect l="l" t="t" r="r" b="b"/>
              <a:pathLst>
                <a:path w="1046" h="1033">
                  <a:moveTo>
                    <a:pt x="6" y="408"/>
                  </a:moveTo>
                  <a:lnTo>
                    <a:pt x="0" y="424"/>
                  </a:lnTo>
                  <a:lnTo>
                    <a:pt x="12" y="430"/>
                  </a:lnTo>
                  <a:lnTo>
                    <a:pt x="28" y="448"/>
                  </a:lnTo>
                  <a:lnTo>
                    <a:pt x="30" y="470"/>
                  </a:lnTo>
                  <a:lnTo>
                    <a:pt x="48" y="474"/>
                  </a:lnTo>
                  <a:lnTo>
                    <a:pt x="60" y="488"/>
                  </a:lnTo>
                  <a:lnTo>
                    <a:pt x="70" y="506"/>
                  </a:lnTo>
                  <a:lnTo>
                    <a:pt x="82" y="510"/>
                  </a:lnTo>
                  <a:lnTo>
                    <a:pt x="102" y="542"/>
                  </a:lnTo>
                  <a:lnTo>
                    <a:pt x="130" y="544"/>
                  </a:lnTo>
                  <a:lnTo>
                    <a:pt x="126" y="558"/>
                  </a:lnTo>
                  <a:lnTo>
                    <a:pt x="136" y="590"/>
                  </a:lnTo>
                  <a:lnTo>
                    <a:pt x="138" y="634"/>
                  </a:lnTo>
                  <a:lnTo>
                    <a:pt x="152" y="648"/>
                  </a:lnTo>
                  <a:lnTo>
                    <a:pt x="160" y="660"/>
                  </a:lnTo>
                  <a:lnTo>
                    <a:pt x="168" y="664"/>
                  </a:lnTo>
                  <a:lnTo>
                    <a:pt x="196" y="692"/>
                  </a:lnTo>
                  <a:lnTo>
                    <a:pt x="208" y="698"/>
                  </a:lnTo>
                  <a:lnTo>
                    <a:pt x="216" y="700"/>
                  </a:lnTo>
                  <a:lnTo>
                    <a:pt x="224" y="712"/>
                  </a:lnTo>
                  <a:lnTo>
                    <a:pt x="266" y="724"/>
                  </a:lnTo>
                  <a:lnTo>
                    <a:pt x="282" y="704"/>
                  </a:lnTo>
                  <a:lnTo>
                    <a:pt x="292" y="694"/>
                  </a:lnTo>
                  <a:lnTo>
                    <a:pt x="286" y="666"/>
                  </a:lnTo>
                  <a:lnTo>
                    <a:pt x="294" y="656"/>
                  </a:lnTo>
                  <a:lnTo>
                    <a:pt x="318" y="654"/>
                  </a:lnTo>
                  <a:lnTo>
                    <a:pt x="324" y="646"/>
                  </a:lnTo>
                  <a:lnTo>
                    <a:pt x="328" y="636"/>
                  </a:lnTo>
                  <a:lnTo>
                    <a:pt x="338" y="638"/>
                  </a:lnTo>
                  <a:lnTo>
                    <a:pt x="340" y="648"/>
                  </a:lnTo>
                  <a:lnTo>
                    <a:pt x="366" y="650"/>
                  </a:lnTo>
                  <a:lnTo>
                    <a:pt x="408" y="656"/>
                  </a:lnTo>
                  <a:lnTo>
                    <a:pt x="424" y="672"/>
                  </a:lnTo>
                  <a:lnTo>
                    <a:pt x="456" y="714"/>
                  </a:lnTo>
                  <a:lnTo>
                    <a:pt x="472" y="744"/>
                  </a:lnTo>
                  <a:lnTo>
                    <a:pt x="474" y="760"/>
                  </a:lnTo>
                  <a:lnTo>
                    <a:pt x="516" y="826"/>
                  </a:lnTo>
                  <a:lnTo>
                    <a:pt x="523" y="846"/>
                  </a:lnTo>
                  <a:lnTo>
                    <a:pt x="555" y="868"/>
                  </a:lnTo>
                  <a:lnTo>
                    <a:pt x="557" y="894"/>
                  </a:lnTo>
                  <a:lnTo>
                    <a:pt x="565" y="912"/>
                  </a:lnTo>
                  <a:lnTo>
                    <a:pt x="571" y="946"/>
                  </a:lnTo>
                  <a:lnTo>
                    <a:pt x="585" y="952"/>
                  </a:lnTo>
                  <a:lnTo>
                    <a:pt x="587" y="966"/>
                  </a:lnTo>
                  <a:lnTo>
                    <a:pt x="587" y="992"/>
                  </a:lnTo>
                  <a:lnTo>
                    <a:pt x="597" y="992"/>
                  </a:lnTo>
                  <a:lnTo>
                    <a:pt x="613" y="986"/>
                  </a:lnTo>
                  <a:lnTo>
                    <a:pt x="633" y="1008"/>
                  </a:lnTo>
                  <a:lnTo>
                    <a:pt x="651" y="1008"/>
                  </a:lnTo>
                  <a:lnTo>
                    <a:pt x="669" y="1020"/>
                  </a:lnTo>
                  <a:lnTo>
                    <a:pt x="693" y="1024"/>
                  </a:lnTo>
                  <a:lnTo>
                    <a:pt x="711" y="1018"/>
                  </a:lnTo>
                  <a:lnTo>
                    <a:pt x="727" y="1032"/>
                  </a:lnTo>
                  <a:lnTo>
                    <a:pt x="745" y="1032"/>
                  </a:lnTo>
                  <a:lnTo>
                    <a:pt x="753" y="1024"/>
                  </a:lnTo>
                  <a:lnTo>
                    <a:pt x="763" y="1022"/>
                  </a:lnTo>
                  <a:lnTo>
                    <a:pt x="775" y="1002"/>
                  </a:lnTo>
                  <a:lnTo>
                    <a:pt x="753" y="1006"/>
                  </a:lnTo>
                  <a:lnTo>
                    <a:pt x="741" y="982"/>
                  </a:lnTo>
                  <a:lnTo>
                    <a:pt x="737" y="976"/>
                  </a:lnTo>
                  <a:lnTo>
                    <a:pt x="735" y="940"/>
                  </a:lnTo>
                  <a:lnTo>
                    <a:pt x="727" y="926"/>
                  </a:lnTo>
                  <a:lnTo>
                    <a:pt x="737" y="908"/>
                  </a:lnTo>
                  <a:lnTo>
                    <a:pt x="737" y="888"/>
                  </a:lnTo>
                  <a:lnTo>
                    <a:pt x="747" y="874"/>
                  </a:lnTo>
                  <a:lnTo>
                    <a:pt x="745" y="856"/>
                  </a:lnTo>
                  <a:lnTo>
                    <a:pt x="743" y="844"/>
                  </a:lnTo>
                  <a:lnTo>
                    <a:pt x="755" y="838"/>
                  </a:lnTo>
                  <a:lnTo>
                    <a:pt x="761" y="820"/>
                  </a:lnTo>
                  <a:lnTo>
                    <a:pt x="775" y="818"/>
                  </a:lnTo>
                  <a:lnTo>
                    <a:pt x="791" y="808"/>
                  </a:lnTo>
                  <a:lnTo>
                    <a:pt x="795" y="796"/>
                  </a:lnTo>
                  <a:lnTo>
                    <a:pt x="809" y="800"/>
                  </a:lnTo>
                  <a:lnTo>
                    <a:pt x="819" y="790"/>
                  </a:lnTo>
                  <a:lnTo>
                    <a:pt x="815" y="772"/>
                  </a:lnTo>
                  <a:lnTo>
                    <a:pt x="827" y="778"/>
                  </a:lnTo>
                  <a:lnTo>
                    <a:pt x="859" y="778"/>
                  </a:lnTo>
                  <a:lnTo>
                    <a:pt x="891" y="758"/>
                  </a:lnTo>
                  <a:lnTo>
                    <a:pt x="907" y="740"/>
                  </a:lnTo>
                  <a:lnTo>
                    <a:pt x="925" y="732"/>
                  </a:lnTo>
                  <a:lnTo>
                    <a:pt x="941" y="714"/>
                  </a:lnTo>
                  <a:lnTo>
                    <a:pt x="957" y="708"/>
                  </a:lnTo>
                  <a:lnTo>
                    <a:pt x="951" y="686"/>
                  </a:lnTo>
                  <a:lnTo>
                    <a:pt x="935" y="670"/>
                  </a:lnTo>
                  <a:lnTo>
                    <a:pt x="935" y="648"/>
                  </a:lnTo>
                  <a:lnTo>
                    <a:pt x="953" y="662"/>
                  </a:lnTo>
                  <a:lnTo>
                    <a:pt x="965" y="686"/>
                  </a:lnTo>
                  <a:lnTo>
                    <a:pt x="1001" y="686"/>
                  </a:lnTo>
                  <a:lnTo>
                    <a:pt x="1017" y="662"/>
                  </a:lnTo>
                  <a:lnTo>
                    <a:pt x="1019" y="650"/>
                  </a:lnTo>
                  <a:lnTo>
                    <a:pt x="1031" y="636"/>
                  </a:lnTo>
                  <a:lnTo>
                    <a:pt x="1035" y="624"/>
                  </a:lnTo>
                  <a:lnTo>
                    <a:pt x="1029" y="610"/>
                  </a:lnTo>
                  <a:lnTo>
                    <a:pt x="1031" y="602"/>
                  </a:lnTo>
                  <a:lnTo>
                    <a:pt x="1037" y="596"/>
                  </a:lnTo>
                  <a:lnTo>
                    <a:pt x="1035" y="570"/>
                  </a:lnTo>
                  <a:lnTo>
                    <a:pt x="1043" y="552"/>
                  </a:lnTo>
                  <a:lnTo>
                    <a:pt x="1045" y="520"/>
                  </a:lnTo>
                  <a:lnTo>
                    <a:pt x="1037" y="508"/>
                  </a:lnTo>
                  <a:lnTo>
                    <a:pt x="1023" y="480"/>
                  </a:lnTo>
                  <a:lnTo>
                    <a:pt x="1021" y="458"/>
                  </a:lnTo>
                  <a:lnTo>
                    <a:pt x="999" y="442"/>
                  </a:lnTo>
                  <a:lnTo>
                    <a:pt x="993" y="292"/>
                  </a:lnTo>
                  <a:lnTo>
                    <a:pt x="959" y="290"/>
                  </a:lnTo>
                  <a:lnTo>
                    <a:pt x="951" y="274"/>
                  </a:lnTo>
                  <a:lnTo>
                    <a:pt x="937" y="280"/>
                  </a:lnTo>
                  <a:lnTo>
                    <a:pt x="923" y="256"/>
                  </a:lnTo>
                  <a:lnTo>
                    <a:pt x="913" y="254"/>
                  </a:lnTo>
                  <a:lnTo>
                    <a:pt x="893" y="272"/>
                  </a:lnTo>
                  <a:lnTo>
                    <a:pt x="877" y="258"/>
                  </a:lnTo>
                  <a:lnTo>
                    <a:pt x="863" y="256"/>
                  </a:lnTo>
                  <a:lnTo>
                    <a:pt x="843" y="272"/>
                  </a:lnTo>
                  <a:lnTo>
                    <a:pt x="817" y="268"/>
                  </a:lnTo>
                  <a:lnTo>
                    <a:pt x="797" y="260"/>
                  </a:lnTo>
                  <a:lnTo>
                    <a:pt x="777" y="262"/>
                  </a:lnTo>
                  <a:lnTo>
                    <a:pt x="763" y="276"/>
                  </a:lnTo>
                  <a:lnTo>
                    <a:pt x="739" y="258"/>
                  </a:lnTo>
                  <a:lnTo>
                    <a:pt x="705" y="262"/>
                  </a:lnTo>
                  <a:lnTo>
                    <a:pt x="687" y="248"/>
                  </a:lnTo>
                  <a:lnTo>
                    <a:pt x="677" y="230"/>
                  </a:lnTo>
                  <a:lnTo>
                    <a:pt x="657" y="224"/>
                  </a:lnTo>
                  <a:lnTo>
                    <a:pt x="645" y="234"/>
                  </a:lnTo>
                  <a:lnTo>
                    <a:pt x="607" y="234"/>
                  </a:lnTo>
                  <a:lnTo>
                    <a:pt x="601" y="222"/>
                  </a:lnTo>
                  <a:lnTo>
                    <a:pt x="595" y="208"/>
                  </a:lnTo>
                  <a:lnTo>
                    <a:pt x="587" y="200"/>
                  </a:lnTo>
                  <a:lnTo>
                    <a:pt x="559" y="212"/>
                  </a:lnTo>
                  <a:lnTo>
                    <a:pt x="547" y="206"/>
                  </a:lnTo>
                  <a:lnTo>
                    <a:pt x="539" y="170"/>
                  </a:lnTo>
                  <a:lnTo>
                    <a:pt x="531" y="96"/>
                  </a:lnTo>
                  <a:lnTo>
                    <a:pt x="523" y="16"/>
                  </a:lnTo>
                  <a:lnTo>
                    <a:pt x="308" y="0"/>
                  </a:lnTo>
                  <a:lnTo>
                    <a:pt x="282" y="422"/>
                  </a:lnTo>
                  <a:lnTo>
                    <a:pt x="6" y="408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5" name=""/>
            <p:cNvSpPr/>
            <p:nvPr/>
          </p:nvSpPr>
          <p:spPr>
            <a:xfrm>
              <a:off x="7746480" y="2296800"/>
              <a:ext cx="7200" cy="1080"/>
            </a:xfrm>
            <a:custGeom>
              <a:avLst/>
              <a:gdLst/>
              <a:ahLst/>
              <a:rect l="l" t="t" r="r" b="b"/>
              <a:pathLst>
                <a:path w="5" h="1">
                  <a:moveTo>
                    <a:pt x="0" y="0"/>
                  </a:move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44640" bIns="-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6" name=""/>
            <p:cNvSpPr/>
            <p:nvPr/>
          </p:nvSpPr>
          <p:spPr>
            <a:xfrm>
              <a:off x="3523680" y="1038240"/>
              <a:ext cx="888480" cy="1440"/>
            </a:xfrm>
            <a:custGeom>
              <a:avLst/>
              <a:gdLst/>
              <a:ahLst/>
              <a:rect l="l" t="t" r="r" b="b"/>
              <a:pathLst>
                <a:path w="574" h="1">
                  <a:moveTo>
                    <a:pt x="573" y="0"/>
                  </a:move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44280" bIns="-44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7" name=""/>
            <p:cNvSpPr/>
            <p:nvPr/>
          </p:nvSpPr>
          <p:spPr>
            <a:xfrm>
              <a:off x="6913080" y="1805760"/>
              <a:ext cx="87840" cy="73080"/>
            </a:xfrm>
            <a:custGeom>
              <a:avLst/>
              <a:gdLst/>
              <a:ahLst/>
              <a:rect l="l" t="t" r="r" b="b"/>
              <a:pathLst>
                <a:path w="57" h="47">
                  <a:moveTo>
                    <a:pt x="56" y="0"/>
                  </a:moveTo>
                  <a:lnTo>
                    <a:pt x="34" y="4"/>
                  </a:lnTo>
                  <a:lnTo>
                    <a:pt x="20" y="20"/>
                  </a:lnTo>
                  <a:lnTo>
                    <a:pt x="4" y="28"/>
                  </a:lnTo>
                  <a:lnTo>
                    <a:pt x="0" y="46"/>
                  </a:lnTo>
                  <a:lnTo>
                    <a:pt x="32" y="34"/>
                  </a:lnTo>
                  <a:lnTo>
                    <a:pt x="44" y="18"/>
                  </a:lnTo>
                  <a:lnTo>
                    <a:pt x="52" y="12"/>
                  </a:lnTo>
                  <a:lnTo>
                    <a:pt x="5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8" name=""/>
            <p:cNvSpPr/>
            <p:nvPr/>
          </p:nvSpPr>
          <p:spPr>
            <a:xfrm>
              <a:off x="7225200" y="1840320"/>
              <a:ext cx="70200" cy="20160"/>
            </a:xfrm>
            <a:custGeom>
              <a:avLst/>
              <a:gdLst/>
              <a:ahLst/>
              <a:rect l="l" t="t" r="r" b="b"/>
              <a:pathLst>
                <a:path w="45" h="13">
                  <a:moveTo>
                    <a:pt x="8" y="2"/>
                  </a:moveTo>
                  <a:lnTo>
                    <a:pt x="0" y="8"/>
                  </a:lnTo>
                  <a:lnTo>
                    <a:pt x="4" y="12"/>
                  </a:lnTo>
                  <a:lnTo>
                    <a:pt x="32" y="10"/>
                  </a:lnTo>
                  <a:lnTo>
                    <a:pt x="44" y="10"/>
                  </a:lnTo>
                  <a:lnTo>
                    <a:pt x="42" y="0"/>
                  </a:lnTo>
                  <a:lnTo>
                    <a:pt x="8" y="2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39" name=""/>
            <p:cNvSpPr/>
            <p:nvPr/>
          </p:nvSpPr>
          <p:spPr>
            <a:xfrm>
              <a:off x="7994880" y="1993680"/>
              <a:ext cx="736200" cy="915480"/>
            </a:xfrm>
            <a:custGeom>
              <a:avLst/>
              <a:gdLst/>
              <a:ahLst/>
              <a:rect l="l" t="t" r="r" b="b"/>
              <a:pathLst>
                <a:path w="475" h="593">
                  <a:moveTo>
                    <a:pt x="382" y="0"/>
                  </a:moveTo>
                  <a:lnTo>
                    <a:pt x="364" y="10"/>
                  </a:lnTo>
                  <a:lnTo>
                    <a:pt x="322" y="8"/>
                  </a:lnTo>
                  <a:lnTo>
                    <a:pt x="292" y="22"/>
                  </a:lnTo>
                  <a:lnTo>
                    <a:pt x="254" y="42"/>
                  </a:lnTo>
                  <a:lnTo>
                    <a:pt x="238" y="60"/>
                  </a:lnTo>
                  <a:lnTo>
                    <a:pt x="238" y="84"/>
                  </a:lnTo>
                  <a:lnTo>
                    <a:pt x="216" y="98"/>
                  </a:lnTo>
                  <a:lnTo>
                    <a:pt x="202" y="114"/>
                  </a:lnTo>
                  <a:lnTo>
                    <a:pt x="202" y="122"/>
                  </a:lnTo>
                  <a:lnTo>
                    <a:pt x="214" y="136"/>
                  </a:lnTo>
                  <a:lnTo>
                    <a:pt x="216" y="142"/>
                  </a:lnTo>
                  <a:lnTo>
                    <a:pt x="210" y="154"/>
                  </a:lnTo>
                  <a:lnTo>
                    <a:pt x="214" y="164"/>
                  </a:lnTo>
                  <a:lnTo>
                    <a:pt x="218" y="176"/>
                  </a:lnTo>
                  <a:lnTo>
                    <a:pt x="214" y="186"/>
                  </a:lnTo>
                  <a:lnTo>
                    <a:pt x="200" y="188"/>
                  </a:lnTo>
                  <a:lnTo>
                    <a:pt x="180" y="216"/>
                  </a:lnTo>
                  <a:lnTo>
                    <a:pt x="156" y="222"/>
                  </a:lnTo>
                  <a:lnTo>
                    <a:pt x="100" y="222"/>
                  </a:lnTo>
                  <a:lnTo>
                    <a:pt x="98" y="230"/>
                  </a:lnTo>
                  <a:lnTo>
                    <a:pt x="44" y="230"/>
                  </a:lnTo>
                  <a:lnTo>
                    <a:pt x="32" y="242"/>
                  </a:lnTo>
                  <a:lnTo>
                    <a:pt x="30" y="262"/>
                  </a:lnTo>
                  <a:lnTo>
                    <a:pt x="40" y="274"/>
                  </a:lnTo>
                  <a:lnTo>
                    <a:pt x="52" y="290"/>
                  </a:lnTo>
                  <a:lnTo>
                    <a:pt x="48" y="306"/>
                  </a:lnTo>
                  <a:lnTo>
                    <a:pt x="22" y="330"/>
                  </a:lnTo>
                  <a:lnTo>
                    <a:pt x="0" y="350"/>
                  </a:lnTo>
                  <a:lnTo>
                    <a:pt x="10" y="364"/>
                  </a:lnTo>
                  <a:lnTo>
                    <a:pt x="4" y="378"/>
                  </a:lnTo>
                  <a:lnTo>
                    <a:pt x="92" y="364"/>
                  </a:lnTo>
                  <a:lnTo>
                    <a:pt x="318" y="312"/>
                  </a:lnTo>
                  <a:lnTo>
                    <a:pt x="322" y="322"/>
                  </a:lnTo>
                  <a:lnTo>
                    <a:pt x="340" y="328"/>
                  </a:lnTo>
                  <a:lnTo>
                    <a:pt x="342" y="352"/>
                  </a:lnTo>
                  <a:lnTo>
                    <a:pt x="362" y="354"/>
                  </a:lnTo>
                  <a:lnTo>
                    <a:pt x="368" y="364"/>
                  </a:lnTo>
                  <a:lnTo>
                    <a:pt x="360" y="376"/>
                  </a:lnTo>
                  <a:lnTo>
                    <a:pt x="358" y="394"/>
                  </a:lnTo>
                  <a:lnTo>
                    <a:pt x="350" y="406"/>
                  </a:lnTo>
                  <a:lnTo>
                    <a:pt x="356" y="420"/>
                  </a:lnTo>
                  <a:lnTo>
                    <a:pt x="346" y="426"/>
                  </a:lnTo>
                  <a:lnTo>
                    <a:pt x="356" y="448"/>
                  </a:lnTo>
                  <a:lnTo>
                    <a:pt x="354" y="464"/>
                  </a:lnTo>
                  <a:lnTo>
                    <a:pt x="380" y="466"/>
                  </a:lnTo>
                  <a:lnTo>
                    <a:pt x="386" y="482"/>
                  </a:lnTo>
                  <a:lnTo>
                    <a:pt x="374" y="508"/>
                  </a:lnTo>
                  <a:lnTo>
                    <a:pt x="348" y="526"/>
                  </a:lnTo>
                  <a:lnTo>
                    <a:pt x="350" y="540"/>
                  </a:lnTo>
                  <a:lnTo>
                    <a:pt x="356" y="548"/>
                  </a:lnTo>
                  <a:lnTo>
                    <a:pt x="362" y="566"/>
                  </a:lnTo>
                  <a:lnTo>
                    <a:pt x="376" y="564"/>
                  </a:lnTo>
                  <a:lnTo>
                    <a:pt x="390" y="568"/>
                  </a:lnTo>
                  <a:lnTo>
                    <a:pt x="400" y="574"/>
                  </a:lnTo>
                  <a:lnTo>
                    <a:pt x="414" y="592"/>
                  </a:lnTo>
                  <a:lnTo>
                    <a:pt x="424" y="582"/>
                  </a:lnTo>
                  <a:lnTo>
                    <a:pt x="422" y="568"/>
                  </a:lnTo>
                  <a:lnTo>
                    <a:pt x="438" y="554"/>
                  </a:lnTo>
                  <a:lnTo>
                    <a:pt x="448" y="538"/>
                  </a:lnTo>
                  <a:lnTo>
                    <a:pt x="446" y="500"/>
                  </a:lnTo>
                  <a:lnTo>
                    <a:pt x="454" y="488"/>
                  </a:lnTo>
                  <a:lnTo>
                    <a:pt x="452" y="446"/>
                  </a:lnTo>
                  <a:lnTo>
                    <a:pt x="446" y="438"/>
                  </a:lnTo>
                  <a:lnTo>
                    <a:pt x="436" y="436"/>
                  </a:lnTo>
                  <a:lnTo>
                    <a:pt x="430" y="436"/>
                  </a:lnTo>
                  <a:lnTo>
                    <a:pt x="432" y="424"/>
                  </a:lnTo>
                  <a:lnTo>
                    <a:pt x="438" y="406"/>
                  </a:lnTo>
                  <a:lnTo>
                    <a:pt x="446" y="418"/>
                  </a:lnTo>
                  <a:lnTo>
                    <a:pt x="448" y="426"/>
                  </a:lnTo>
                  <a:lnTo>
                    <a:pt x="474" y="414"/>
                  </a:lnTo>
                  <a:lnTo>
                    <a:pt x="474" y="398"/>
                  </a:lnTo>
                  <a:lnTo>
                    <a:pt x="470" y="388"/>
                  </a:lnTo>
                  <a:lnTo>
                    <a:pt x="468" y="380"/>
                  </a:lnTo>
                  <a:lnTo>
                    <a:pt x="458" y="378"/>
                  </a:lnTo>
                  <a:lnTo>
                    <a:pt x="448" y="370"/>
                  </a:lnTo>
                  <a:lnTo>
                    <a:pt x="466" y="360"/>
                  </a:lnTo>
                  <a:lnTo>
                    <a:pt x="450" y="346"/>
                  </a:lnTo>
                  <a:lnTo>
                    <a:pt x="448" y="330"/>
                  </a:lnTo>
                  <a:lnTo>
                    <a:pt x="442" y="286"/>
                  </a:lnTo>
                  <a:lnTo>
                    <a:pt x="442" y="282"/>
                  </a:lnTo>
                  <a:lnTo>
                    <a:pt x="428" y="272"/>
                  </a:lnTo>
                  <a:lnTo>
                    <a:pt x="440" y="224"/>
                  </a:lnTo>
                  <a:lnTo>
                    <a:pt x="436" y="210"/>
                  </a:lnTo>
                  <a:lnTo>
                    <a:pt x="430" y="194"/>
                  </a:lnTo>
                  <a:lnTo>
                    <a:pt x="432" y="180"/>
                  </a:lnTo>
                  <a:lnTo>
                    <a:pt x="420" y="140"/>
                  </a:lnTo>
                  <a:lnTo>
                    <a:pt x="400" y="140"/>
                  </a:lnTo>
                  <a:lnTo>
                    <a:pt x="406" y="120"/>
                  </a:lnTo>
                  <a:lnTo>
                    <a:pt x="406" y="104"/>
                  </a:lnTo>
                  <a:lnTo>
                    <a:pt x="392" y="90"/>
                  </a:lnTo>
                  <a:lnTo>
                    <a:pt x="400" y="76"/>
                  </a:lnTo>
                  <a:lnTo>
                    <a:pt x="394" y="56"/>
                  </a:lnTo>
                  <a:lnTo>
                    <a:pt x="382" y="40"/>
                  </a:lnTo>
                  <a:lnTo>
                    <a:pt x="38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0" name=""/>
            <p:cNvSpPr/>
            <p:nvPr/>
          </p:nvSpPr>
          <p:spPr>
            <a:xfrm>
              <a:off x="8505720" y="2811960"/>
              <a:ext cx="132120" cy="183240"/>
            </a:xfrm>
            <a:custGeom>
              <a:avLst/>
              <a:gdLst/>
              <a:ahLst/>
              <a:rect l="l" t="t" r="r" b="b"/>
              <a:pathLst>
                <a:path w="85" h="119">
                  <a:moveTo>
                    <a:pt x="18" y="0"/>
                  </a:moveTo>
                  <a:lnTo>
                    <a:pt x="28" y="34"/>
                  </a:lnTo>
                  <a:lnTo>
                    <a:pt x="40" y="36"/>
                  </a:lnTo>
                  <a:lnTo>
                    <a:pt x="50" y="56"/>
                  </a:lnTo>
                  <a:lnTo>
                    <a:pt x="54" y="68"/>
                  </a:lnTo>
                  <a:lnTo>
                    <a:pt x="68" y="70"/>
                  </a:lnTo>
                  <a:lnTo>
                    <a:pt x="84" y="82"/>
                  </a:lnTo>
                  <a:lnTo>
                    <a:pt x="84" y="106"/>
                  </a:lnTo>
                  <a:lnTo>
                    <a:pt x="78" y="118"/>
                  </a:lnTo>
                  <a:lnTo>
                    <a:pt x="36" y="118"/>
                  </a:lnTo>
                  <a:lnTo>
                    <a:pt x="0" y="10"/>
                  </a:lnTo>
                  <a:lnTo>
                    <a:pt x="18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1" name=""/>
            <p:cNvSpPr/>
            <p:nvPr/>
          </p:nvSpPr>
          <p:spPr>
            <a:xfrm>
              <a:off x="7492320" y="2044080"/>
              <a:ext cx="231480" cy="103320"/>
            </a:xfrm>
            <a:custGeom>
              <a:avLst/>
              <a:gdLst/>
              <a:ahLst/>
              <a:rect l="l" t="t" r="r" b="b"/>
              <a:pathLst>
                <a:path w="149" h="67">
                  <a:moveTo>
                    <a:pt x="148" y="14"/>
                  </a:moveTo>
                  <a:lnTo>
                    <a:pt x="138" y="14"/>
                  </a:lnTo>
                  <a:lnTo>
                    <a:pt x="124" y="24"/>
                  </a:lnTo>
                  <a:lnTo>
                    <a:pt x="112" y="8"/>
                  </a:lnTo>
                  <a:lnTo>
                    <a:pt x="80" y="10"/>
                  </a:lnTo>
                  <a:lnTo>
                    <a:pt x="66" y="12"/>
                  </a:lnTo>
                  <a:lnTo>
                    <a:pt x="56" y="0"/>
                  </a:lnTo>
                  <a:lnTo>
                    <a:pt x="38" y="6"/>
                  </a:lnTo>
                  <a:lnTo>
                    <a:pt x="28" y="2"/>
                  </a:lnTo>
                  <a:lnTo>
                    <a:pt x="18" y="8"/>
                  </a:lnTo>
                  <a:lnTo>
                    <a:pt x="0" y="8"/>
                  </a:lnTo>
                  <a:lnTo>
                    <a:pt x="0" y="16"/>
                  </a:lnTo>
                  <a:lnTo>
                    <a:pt x="22" y="32"/>
                  </a:lnTo>
                  <a:lnTo>
                    <a:pt x="50" y="28"/>
                  </a:lnTo>
                  <a:lnTo>
                    <a:pt x="76" y="32"/>
                  </a:lnTo>
                  <a:lnTo>
                    <a:pt x="100" y="48"/>
                  </a:lnTo>
                  <a:lnTo>
                    <a:pt x="114" y="36"/>
                  </a:lnTo>
                  <a:lnTo>
                    <a:pt x="122" y="46"/>
                  </a:lnTo>
                  <a:lnTo>
                    <a:pt x="120" y="66"/>
                  </a:lnTo>
                  <a:lnTo>
                    <a:pt x="128" y="66"/>
                  </a:lnTo>
                  <a:lnTo>
                    <a:pt x="148" y="1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2" name=""/>
            <p:cNvSpPr/>
            <p:nvPr/>
          </p:nvSpPr>
          <p:spPr>
            <a:xfrm>
              <a:off x="8586360" y="1950840"/>
              <a:ext cx="199800" cy="384480"/>
            </a:xfrm>
            <a:custGeom>
              <a:avLst/>
              <a:gdLst/>
              <a:ahLst/>
              <a:rect l="l" t="t" r="r" b="b"/>
              <a:pathLst>
                <a:path w="129" h="249">
                  <a:moveTo>
                    <a:pt x="0" y="28"/>
                  </a:moveTo>
                  <a:lnTo>
                    <a:pt x="76" y="12"/>
                  </a:lnTo>
                  <a:lnTo>
                    <a:pt x="112" y="0"/>
                  </a:lnTo>
                  <a:lnTo>
                    <a:pt x="118" y="18"/>
                  </a:lnTo>
                  <a:lnTo>
                    <a:pt x="116" y="34"/>
                  </a:lnTo>
                  <a:lnTo>
                    <a:pt x="118" y="46"/>
                  </a:lnTo>
                  <a:lnTo>
                    <a:pt x="128" y="54"/>
                  </a:lnTo>
                  <a:lnTo>
                    <a:pt x="122" y="60"/>
                  </a:lnTo>
                  <a:lnTo>
                    <a:pt x="122" y="78"/>
                  </a:lnTo>
                  <a:lnTo>
                    <a:pt x="110" y="80"/>
                  </a:lnTo>
                  <a:lnTo>
                    <a:pt x="102" y="84"/>
                  </a:lnTo>
                  <a:lnTo>
                    <a:pt x="98" y="96"/>
                  </a:lnTo>
                  <a:lnTo>
                    <a:pt x="106" y="110"/>
                  </a:lnTo>
                  <a:lnTo>
                    <a:pt x="106" y="124"/>
                  </a:lnTo>
                  <a:lnTo>
                    <a:pt x="94" y="134"/>
                  </a:lnTo>
                  <a:lnTo>
                    <a:pt x="90" y="146"/>
                  </a:lnTo>
                  <a:lnTo>
                    <a:pt x="108" y="168"/>
                  </a:lnTo>
                  <a:lnTo>
                    <a:pt x="98" y="202"/>
                  </a:lnTo>
                  <a:lnTo>
                    <a:pt x="114" y="234"/>
                  </a:lnTo>
                  <a:lnTo>
                    <a:pt x="88" y="244"/>
                  </a:lnTo>
                  <a:lnTo>
                    <a:pt x="56" y="248"/>
                  </a:lnTo>
                  <a:lnTo>
                    <a:pt x="46" y="216"/>
                  </a:lnTo>
                  <a:lnTo>
                    <a:pt x="48" y="204"/>
                  </a:lnTo>
                  <a:lnTo>
                    <a:pt x="38" y="166"/>
                  </a:lnTo>
                  <a:lnTo>
                    <a:pt x="16" y="168"/>
                  </a:lnTo>
                  <a:lnTo>
                    <a:pt x="24" y="152"/>
                  </a:lnTo>
                  <a:lnTo>
                    <a:pt x="24" y="128"/>
                  </a:lnTo>
                  <a:lnTo>
                    <a:pt x="10" y="120"/>
                  </a:lnTo>
                  <a:lnTo>
                    <a:pt x="18" y="102"/>
                  </a:lnTo>
                  <a:lnTo>
                    <a:pt x="12" y="82"/>
                  </a:lnTo>
                  <a:lnTo>
                    <a:pt x="0" y="72"/>
                  </a:lnTo>
                  <a:lnTo>
                    <a:pt x="0" y="28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3" name=""/>
            <p:cNvSpPr/>
            <p:nvPr/>
          </p:nvSpPr>
          <p:spPr>
            <a:xfrm>
              <a:off x="8378640" y="5004720"/>
              <a:ext cx="57600" cy="75600"/>
            </a:xfrm>
            <a:custGeom>
              <a:avLst/>
              <a:gdLst/>
              <a:ahLst/>
              <a:rect l="l" t="t" r="r" b="b"/>
              <a:pathLst>
                <a:path w="37" h="49">
                  <a:moveTo>
                    <a:pt x="2" y="30"/>
                  </a:moveTo>
                  <a:lnTo>
                    <a:pt x="22" y="8"/>
                  </a:lnTo>
                  <a:lnTo>
                    <a:pt x="28" y="0"/>
                  </a:lnTo>
                  <a:lnTo>
                    <a:pt x="36" y="14"/>
                  </a:lnTo>
                  <a:lnTo>
                    <a:pt x="26" y="32"/>
                  </a:lnTo>
                  <a:lnTo>
                    <a:pt x="10" y="48"/>
                  </a:lnTo>
                  <a:lnTo>
                    <a:pt x="0" y="48"/>
                  </a:lnTo>
                  <a:lnTo>
                    <a:pt x="2" y="3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29880" bIns="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4" name=""/>
            <p:cNvSpPr/>
            <p:nvPr/>
          </p:nvSpPr>
          <p:spPr>
            <a:xfrm>
              <a:off x="8318160" y="5060520"/>
              <a:ext cx="34920" cy="47160"/>
            </a:xfrm>
            <a:custGeom>
              <a:avLst/>
              <a:gdLst/>
              <a:ahLst/>
              <a:rect l="l" t="t" r="r" b="b"/>
              <a:pathLst>
                <a:path w="22" h="31">
                  <a:moveTo>
                    <a:pt x="6" y="0"/>
                  </a:moveTo>
                  <a:lnTo>
                    <a:pt x="21" y="12"/>
                  </a:lnTo>
                  <a:lnTo>
                    <a:pt x="15" y="28"/>
                  </a:lnTo>
                  <a:lnTo>
                    <a:pt x="2" y="30"/>
                  </a:lnTo>
                  <a:lnTo>
                    <a:pt x="0" y="14"/>
                  </a:lnTo>
                  <a:lnTo>
                    <a:pt x="6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1440" bIns="1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5" name=""/>
            <p:cNvSpPr/>
            <p:nvPr/>
          </p:nvSpPr>
          <p:spPr>
            <a:xfrm>
              <a:off x="8249040" y="5082120"/>
              <a:ext cx="28800" cy="20160"/>
            </a:xfrm>
            <a:custGeom>
              <a:avLst/>
              <a:gdLst/>
              <a:ahLst/>
              <a:rect l="l" t="t" r="r" b="b"/>
              <a:pathLst>
                <a:path w="19" h="13">
                  <a:moveTo>
                    <a:pt x="2" y="0"/>
                  </a:moveTo>
                  <a:lnTo>
                    <a:pt x="16" y="2"/>
                  </a:lnTo>
                  <a:lnTo>
                    <a:pt x="18" y="12"/>
                  </a:lnTo>
                  <a:lnTo>
                    <a:pt x="0" y="12"/>
                  </a:lnTo>
                  <a:lnTo>
                    <a:pt x="2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6" name=""/>
            <p:cNvSpPr/>
            <p:nvPr/>
          </p:nvSpPr>
          <p:spPr>
            <a:xfrm>
              <a:off x="8290440" y="5110560"/>
              <a:ext cx="16200" cy="34200"/>
            </a:xfrm>
            <a:custGeom>
              <a:avLst/>
              <a:gdLst/>
              <a:ahLst/>
              <a:rect l="l" t="t" r="r" b="b"/>
              <a:pathLst>
                <a:path w="10" h="23">
                  <a:moveTo>
                    <a:pt x="0" y="0"/>
                  </a:moveTo>
                  <a:lnTo>
                    <a:pt x="9" y="6"/>
                  </a:lnTo>
                  <a:lnTo>
                    <a:pt x="7" y="22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1520" bIns="-11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7" name=""/>
            <p:cNvSpPr/>
            <p:nvPr/>
          </p:nvSpPr>
          <p:spPr>
            <a:xfrm>
              <a:off x="8199720" y="5097600"/>
              <a:ext cx="26280" cy="25920"/>
            </a:xfrm>
            <a:custGeom>
              <a:avLst/>
              <a:gdLst/>
              <a:ahLst/>
              <a:rect l="l" t="t" r="r" b="b"/>
              <a:pathLst>
                <a:path w="17" h="17">
                  <a:moveTo>
                    <a:pt x="10" y="0"/>
                  </a:moveTo>
                  <a:lnTo>
                    <a:pt x="16" y="12"/>
                  </a:lnTo>
                  <a:lnTo>
                    <a:pt x="12" y="16"/>
                  </a:lnTo>
                  <a:lnTo>
                    <a:pt x="0" y="12"/>
                  </a:lnTo>
                  <a:lnTo>
                    <a:pt x="1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19800" bIns="-19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8" name=""/>
            <p:cNvSpPr/>
            <p:nvPr/>
          </p:nvSpPr>
          <p:spPr>
            <a:xfrm>
              <a:off x="8146800" y="5110560"/>
              <a:ext cx="16200" cy="15840"/>
            </a:xfrm>
            <a:custGeom>
              <a:avLst/>
              <a:gdLst/>
              <a:ahLst/>
              <a:rect l="l" t="t" r="r" b="b"/>
              <a:pathLst>
                <a:path w="11" h="11">
                  <a:moveTo>
                    <a:pt x="4" y="0"/>
                  </a:moveTo>
                  <a:lnTo>
                    <a:pt x="10" y="8"/>
                  </a:lnTo>
                  <a:lnTo>
                    <a:pt x="0" y="10"/>
                  </a:lnTo>
                  <a:lnTo>
                    <a:pt x="4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49" name=""/>
            <p:cNvSpPr/>
            <p:nvPr/>
          </p:nvSpPr>
          <p:spPr>
            <a:xfrm>
              <a:off x="8109360" y="5113800"/>
              <a:ext cx="16200" cy="10080"/>
            </a:xfrm>
            <a:custGeom>
              <a:avLst/>
              <a:gdLst/>
              <a:ahLst/>
              <a:rect l="l" t="t" r="r" b="b"/>
              <a:pathLst>
                <a:path w="10" h="7">
                  <a:moveTo>
                    <a:pt x="0" y="0"/>
                  </a:moveTo>
                  <a:lnTo>
                    <a:pt x="9" y="0"/>
                  </a:lnTo>
                  <a:lnTo>
                    <a:pt x="9" y="6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0" name=""/>
            <p:cNvSpPr/>
            <p:nvPr/>
          </p:nvSpPr>
          <p:spPr>
            <a:xfrm>
              <a:off x="8087760" y="5137920"/>
              <a:ext cx="19800" cy="6840"/>
            </a:xfrm>
            <a:custGeom>
              <a:avLst/>
              <a:gdLst/>
              <a:ahLst/>
              <a:rect l="l" t="t" r="r" b="b"/>
              <a:pathLst>
                <a:path w="13" h="5">
                  <a:moveTo>
                    <a:pt x="0" y="0"/>
                  </a:moveTo>
                  <a:lnTo>
                    <a:pt x="12" y="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38880" bIns="-38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1" name=""/>
            <p:cNvSpPr/>
            <p:nvPr/>
          </p:nvSpPr>
          <p:spPr>
            <a:xfrm>
              <a:off x="8165880" y="5135040"/>
              <a:ext cx="37800" cy="25560"/>
            </a:xfrm>
            <a:custGeom>
              <a:avLst/>
              <a:gdLst/>
              <a:ahLst/>
              <a:rect l="l" t="t" r="r" b="b"/>
              <a:pathLst>
                <a:path w="25" h="17">
                  <a:moveTo>
                    <a:pt x="0" y="0"/>
                  </a:moveTo>
                  <a:lnTo>
                    <a:pt x="24" y="2"/>
                  </a:lnTo>
                  <a:lnTo>
                    <a:pt x="22" y="10"/>
                  </a:lnTo>
                  <a:lnTo>
                    <a:pt x="4" y="16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2" name=""/>
            <p:cNvSpPr/>
            <p:nvPr/>
          </p:nvSpPr>
          <p:spPr>
            <a:xfrm>
              <a:off x="8223840" y="5132160"/>
              <a:ext cx="45360" cy="12960"/>
            </a:xfrm>
            <a:custGeom>
              <a:avLst/>
              <a:gdLst/>
              <a:ahLst/>
              <a:rect l="l" t="t" r="r" b="b"/>
              <a:pathLst>
                <a:path w="29" h="9">
                  <a:moveTo>
                    <a:pt x="0" y="0"/>
                  </a:moveTo>
                  <a:lnTo>
                    <a:pt x="28" y="2"/>
                  </a:lnTo>
                  <a:lnTo>
                    <a:pt x="24" y="8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3" name=""/>
            <p:cNvSpPr/>
            <p:nvPr/>
          </p:nvSpPr>
          <p:spPr>
            <a:xfrm>
              <a:off x="8123040" y="5135040"/>
              <a:ext cx="10080" cy="23040"/>
            </a:xfrm>
            <a:custGeom>
              <a:avLst/>
              <a:gdLst/>
              <a:ahLst/>
              <a:rect l="l" t="t" r="r" b="b"/>
              <a:pathLst>
                <a:path w="6" h="15">
                  <a:moveTo>
                    <a:pt x="0" y="0"/>
                  </a:moveTo>
                  <a:lnTo>
                    <a:pt x="5" y="12"/>
                  </a:lnTo>
                  <a:lnTo>
                    <a:pt x="2" y="14"/>
                  </a:lnTo>
                  <a:lnTo>
                    <a:pt x="0" y="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-22680" bIns="-22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4" name=""/>
            <p:cNvSpPr/>
            <p:nvPr/>
          </p:nvSpPr>
          <p:spPr>
            <a:xfrm>
              <a:off x="6515280" y="4059000"/>
              <a:ext cx="689760" cy="589320"/>
            </a:xfrm>
            <a:custGeom>
              <a:avLst/>
              <a:gdLst/>
              <a:ahLst/>
              <a:rect l="l" t="t" r="r" b="b"/>
              <a:pathLst>
                <a:path w="445" h="383">
                  <a:moveTo>
                    <a:pt x="0" y="10"/>
                  </a:moveTo>
                  <a:lnTo>
                    <a:pt x="86" y="6"/>
                  </a:lnTo>
                  <a:lnTo>
                    <a:pt x="224" y="0"/>
                  </a:lnTo>
                  <a:lnTo>
                    <a:pt x="242" y="8"/>
                  </a:lnTo>
                  <a:lnTo>
                    <a:pt x="246" y="22"/>
                  </a:lnTo>
                  <a:lnTo>
                    <a:pt x="238" y="30"/>
                  </a:lnTo>
                  <a:lnTo>
                    <a:pt x="248" y="48"/>
                  </a:lnTo>
                  <a:lnTo>
                    <a:pt x="256" y="66"/>
                  </a:lnTo>
                  <a:lnTo>
                    <a:pt x="244" y="80"/>
                  </a:lnTo>
                  <a:lnTo>
                    <a:pt x="242" y="94"/>
                  </a:lnTo>
                  <a:lnTo>
                    <a:pt x="238" y="104"/>
                  </a:lnTo>
                  <a:lnTo>
                    <a:pt x="222" y="118"/>
                  </a:lnTo>
                  <a:lnTo>
                    <a:pt x="220" y="146"/>
                  </a:lnTo>
                  <a:lnTo>
                    <a:pt x="204" y="172"/>
                  </a:lnTo>
                  <a:lnTo>
                    <a:pt x="222" y="196"/>
                  </a:lnTo>
                  <a:lnTo>
                    <a:pt x="356" y="186"/>
                  </a:lnTo>
                  <a:lnTo>
                    <a:pt x="354" y="210"/>
                  </a:lnTo>
                  <a:lnTo>
                    <a:pt x="386" y="264"/>
                  </a:lnTo>
                  <a:lnTo>
                    <a:pt x="394" y="260"/>
                  </a:lnTo>
                  <a:lnTo>
                    <a:pt x="408" y="284"/>
                  </a:lnTo>
                  <a:lnTo>
                    <a:pt x="388" y="304"/>
                  </a:lnTo>
                  <a:lnTo>
                    <a:pt x="402" y="320"/>
                  </a:lnTo>
                  <a:lnTo>
                    <a:pt x="422" y="322"/>
                  </a:lnTo>
                  <a:lnTo>
                    <a:pt x="426" y="342"/>
                  </a:lnTo>
                  <a:lnTo>
                    <a:pt x="444" y="356"/>
                  </a:lnTo>
                  <a:lnTo>
                    <a:pt x="438" y="366"/>
                  </a:lnTo>
                  <a:lnTo>
                    <a:pt x="408" y="382"/>
                  </a:lnTo>
                  <a:lnTo>
                    <a:pt x="390" y="356"/>
                  </a:lnTo>
                  <a:lnTo>
                    <a:pt x="376" y="346"/>
                  </a:lnTo>
                  <a:lnTo>
                    <a:pt x="348" y="374"/>
                  </a:lnTo>
                  <a:lnTo>
                    <a:pt x="318" y="358"/>
                  </a:lnTo>
                  <a:lnTo>
                    <a:pt x="306" y="362"/>
                  </a:lnTo>
                  <a:lnTo>
                    <a:pt x="300" y="380"/>
                  </a:lnTo>
                  <a:lnTo>
                    <a:pt x="264" y="364"/>
                  </a:lnTo>
                  <a:lnTo>
                    <a:pt x="200" y="338"/>
                  </a:lnTo>
                  <a:lnTo>
                    <a:pt x="184" y="334"/>
                  </a:lnTo>
                  <a:lnTo>
                    <a:pt x="170" y="344"/>
                  </a:lnTo>
                  <a:lnTo>
                    <a:pt x="146" y="334"/>
                  </a:lnTo>
                  <a:lnTo>
                    <a:pt x="122" y="326"/>
                  </a:lnTo>
                  <a:lnTo>
                    <a:pt x="100" y="326"/>
                  </a:lnTo>
                  <a:lnTo>
                    <a:pt x="70" y="312"/>
                  </a:lnTo>
                  <a:lnTo>
                    <a:pt x="58" y="320"/>
                  </a:lnTo>
                  <a:lnTo>
                    <a:pt x="22" y="320"/>
                  </a:lnTo>
                  <a:lnTo>
                    <a:pt x="36" y="302"/>
                  </a:lnTo>
                  <a:lnTo>
                    <a:pt x="38" y="286"/>
                  </a:lnTo>
                  <a:lnTo>
                    <a:pt x="36" y="272"/>
                  </a:lnTo>
                  <a:lnTo>
                    <a:pt x="40" y="258"/>
                  </a:lnTo>
                  <a:lnTo>
                    <a:pt x="40" y="236"/>
                  </a:lnTo>
                  <a:lnTo>
                    <a:pt x="46" y="216"/>
                  </a:lnTo>
                  <a:lnTo>
                    <a:pt x="50" y="182"/>
                  </a:lnTo>
                  <a:lnTo>
                    <a:pt x="40" y="172"/>
                  </a:lnTo>
                  <a:lnTo>
                    <a:pt x="34" y="154"/>
                  </a:lnTo>
                  <a:lnTo>
                    <a:pt x="28" y="142"/>
                  </a:lnTo>
                  <a:lnTo>
                    <a:pt x="26" y="124"/>
                  </a:lnTo>
                  <a:lnTo>
                    <a:pt x="18" y="118"/>
                  </a:lnTo>
                  <a:lnTo>
                    <a:pt x="2" y="106"/>
                  </a:lnTo>
                  <a:lnTo>
                    <a:pt x="0" y="1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55" name=""/>
            <p:cNvSpPr/>
            <p:nvPr/>
          </p:nvSpPr>
          <p:spPr>
            <a:xfrm>
              <a:off x="8878320" y="2194560"/>
              <a:ext cx="51480" cy="100440"/>
            </a:xfrm>
            <a:custGeom>
              <a:avLst/>
              <a:gdLst/>
              <a:ahLst/>
              <a:rect l="l" t="t" r="r" b="b"/>
              <a:pathLst>
                <a:path w="33" h="65">
                  <a:moveTo>
                    <a:pt x="0" y="0"/>
                  </a:moveTo>
                  <a:lnTo>
                    <a:pt x="32" y="64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f008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456" name=""/>
          <p:cNvSpPr/>
          <p:nvPr/>
        </p:nvSpPr>
        <p:spPr>
          <a:xfrm>
            <a:off x="6593040" y="1530360"/>
            <a:ext cx="1427040" cy="976320"/>
          </a:xfrm>
          <a:custGeom>
            <a:avLst/>
            <a:gdLst/>
            <a:ahLst/>
            <a:rect l="l" t="t" r="r" b="b"/>
            <a:pathLst>
              <a:path w="825" h="564">
                <a:moveTo>
                  <a:pt x="87" y="0"/>
                </a:moveTo>
                <a:lnTo>
                  <a:pt x="0" y="291"/>
                </a:lnTo>
                <a:lnTo>
                  <a:pt x="174" y="396"/>
                </a:lnTo>
                <a:lnTo>
                  <a:pt x="405" y="369"/>
                </a:lnTo>
                <a:lnTo>
                  <a:pt x="486" y="375"/>
                </a:lnTo>
                <a:lnTo>
                  <a:pt x="552" y="483"/>
                </a:lnTo>
                <a:lnTo>
                  <a:pt x="648" y="564"/>
                </a:lnTo>
                <a:lnTo>
                  <a:pt x="702" y="546"/>
                </a:lnTo>
                <a:lnTo>
                  <a:pt x="696" y="447"/>
                </a:lnTo>
                <a:lnTo>
                  <a:pt x="783" y="408"/>
                </a:lnTo>
                <a:lnTo>
                  <a:pt x="825" y="336"/>
                </a:lnTo>
                <a:lnTo>
                  <a:pt x="729" y="204"/>
                </a:lnTo>
                <a:lnTo>
                  <a:pt x="594" y="180"/>
                </a:lnTo>
                <a:lnTo>
                  <a:pt x="480" y="78"/>
                </a:lnTo>
                <a:lnTo>
                  <a:pt x="309" y="12"/>
                </a:lnTo>
                <a:lnTo>
                  <a:pt x="201" y="36"/>
                </a:lnTo>
                <a:lnTo>
                  <a:pt x="87" y="0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57" name=""/>
          <p:cNvSpPr/>
          <p:nvPr/>
        </p:nvSpPr>
        <p:spPr>
          <a:xfrm>
            <a:off x="5229360" y="3044880"/>
            <a:ext cx="1738080" cy="1477800"/>
          </a:xfrm>
          <a:custGeom>
            <a:avLst/>
            <a:gdLst/>
            <a:ahLst/>
            <a:rect l="l" t="t" r="r" b="b"/>
            <a:pathLst>
              <a:path w="1005" h="855">
                <a:moveTo>
                  <a:pt x="168" y="0"/>
                </a:moveTo>
                <a:lnTo>
                  <a:pt x="651" y="3"/>
                </a:lnTo>
                <a:lnTo>
                  <a:pt x="669" y="45"/>
                </a:lnTo>
                <a:lnTo>
                  <a:pt x="678" y="72"/>
                </a:lnTo>
                <a:lnTo>
                  <a:pt x="744" y="57"/>
                </a:lnTo>
                <a:lnTo>
                  <a:pt x="750" y="183"/>
                </a:lnTo>
                <a:lnTo>
                  <a:pt x="771" y="210"/>
                </a:lnTo>
                <a:lnTo>
                  <a:pt x="774" y="297"/>
                </a:lnTo>
                <a:lnTo>
                  <a:pt x="921" y="288"/>
                </a:lnTo>
                <a:lnTo>
                  <a:pt x="927" y="342"/>
                </a:lnTo>
                <a:lnTo>
                  <a:pt x="855" y="357"/>
                </a:lnTo>
                <a:lnTo>
                  <a:pt x="849" y="402"/>
                </a:lnTo>
                <a:lnTo>
                  <a:pt x="786" y="447"/>
                </a:lnTo>
                <a:lnTo>
                  <a:pt x="825" y="552"/>
                </a:lnTo>
                <a:lnTo>
                  <a:pt x="858" y="606"/>
                </a:lnTo>
                <a:lnTo>
                  <a:pt x="867" y="675"/>
                </a:lnTo>
                <a:lnTo>
                  <a:pt x="912" y="684"/>
                </a:lnTo>
                <a:lnTo>
                  <a:pt x="921" y="705"/>
                </a:lnTo>
                <a:lnTo>
                  <a:pt x="1005" y="714"/>
                </a:lnTo>
                <a:lnTo>
                  <a:pt x="984" y="795"/>
                </a:lnTo>
                <a:lnTo>
                  <a:pt x="912" y="828"/>
                </a:lnTo>
                <a:lnTo>
                  <a:pt x="900" y="855"/>
                </a:lnTo>
                <a:lnTo>
                  <a:pt x="801" y="846"/>
                </a:lnTo>
                <a:lnTo>
                  <a:pt x="753" y="765"/>
                </a:lnTo>
                <a:lnTo>
                  <a:pt x="564" y="654"/>
                </a:lnTo>
                <a:lnTo>
                  <a:pt x="606" y="588"/>
                </a:lnTo>
                <a:lnTo>
                  <a:pt x="321" y="564"/>
                </a:lnTo>
                <a:lnTo>
                  <a:pt x="189" y="705"/>
                </a:lnTo>
                <a:lnTo>
                  <a:pt x="0" y="702"/>
                </a:lnTo>
                <a:lnTo>
                  <a:pt x="0" y="441"/>
                </a:lnTo>
                <a:lnTo>
                  <a:pt x="81" y="156"/>
                </a:lnTo>
                <a:lnTo>
                  <a:pt x="168" y="0"/>
                </a:lnTo>
                <a:close/>
              </a:path>
            </a:pathLst>
          </a:custGeom>
          <a:solidFill>
            <a:srgbClr val="00f008"/>
          </a:solidFill>
          <a:ln w="28440">
            <a:solidFill>
              <a:srgbClr val="1c1c1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58" name=""/>
          <p:cNvSpPr/>
          <p:nvPr/>
        </p:nvSpPr>
        <p:spPr>
          <a:xfrm>
            <a:off x="3708360" y="3875040"/>
            <a:ext cx="4089600" cy="2622600"/>
          </a:xfrm>
          <a:custGeom>
            <a:avLst/>
            <a:gdLst/>
            <a:ahLst/>
            <a:rect l="l" t="t" r="r" b="b"/>
            <a:pathLst>
              <a:path w="4732" h="3036">
                <a:moveTo>
                  <a:pt x="0" y="0"/>
                </a:moveTo>
                <a:lnTo>
                  <a:pt x="349" y="34"/>
                </a:lnTo>
                <a:lnTo>
                  <a:pt x="338" y="63"/>
                </a:lnTo>
                <a:lnTo>
                  <a:pt x="821" y="379"/>
                </a:lnTo>
                <a:lnTo>
                  <a:pt x="1222" y="407"/>
                </a:lnTo>
                <a:lnTo>
                  <a:pt x="1238" y="350"/>
                </a:lnTo>
                <a:lnTo>
                  <a:pt x="1468" y="368"/>
                </a:lnTo>
                <a:lnTo>
                  <a:pt x="1509" y="402"/>
                </a:lnTo>
                <a:lnTo>
                  <a:pt x="1502" y="449"/>
                </a:lnTo>
                <a:lnTo>
                  <a:pt x="1543" y="459"/>
                </a:lnTo>
                <a:lnTo>
                  <a:pt x="1588" y="522"/>
                </a:lnTo>
                <a:lnTo>
                  <a:pt x="1611" y="522"/>
                </a:lnTo>
                <a:lnTo>
                  <a:pt x="1635" y="574"/>
                </a:lnTo>
                <a:lnTo>
                  <a:pt x="1692" y="585"/>
                </a:lnTo>
                <a:lnTo>
                  <a:pt x="1681" y="603"/>
                </a:lnTo>
                <a:lnTo>
                  <a:pt x="1697" y="660"/>
                </a:lnTo>
                <a:lnTo>
                  <a:pt x="1710" y="741"/>
                </a:lnTo>
                <a:lnTo>
                  <a:pt x="1749" y="780"/>
                </a:lnTo>
                <a:lnTo>
                  <a:pt x="1817" y="861"/>
                </a:lnTo>
                <a:lnTo>
                  <a:pt x="1853" y="856"/>
                </a:lnTo>
                <a:lnTo>
                  <a:pt x="1864" y="879"/>
                </a:lnTo>
                <a:lnTo>
                  <a:pt x="1927" y="913"/>
                </a:lnTo>
                <a:lnTo>
                  <a:pt x="1979" y="861"/>
                </a:lnTo>
                <a:lnTo>
                  <a:pt x="1973" y="809"/>
                </a:lnTo>
                <a:lnTo>
                  <a:pt x="1979" y="780"/>
                </a:lnTo>
                <a:lnTo>
                  <a:pt x="2031" y="780"/>
                </a:lnTo>
                <a:lnTo>
                  <a:pt x="2042" y="746"/>
                </a:lnTo>
                <a:lnTo>
                  <a:pt x="2065" y="746"/>
                </a:lnTo>
                <a:lnTo>
                  <a:pt x="2065" y="770"/>
                </a:lnTo>
                <a:lnTo>
                  <a:pt x="2187" y="780"/>
                </a:lnTo>
                <a:lnTo>
                  <a:pt x="2255" y="843"/>
                </a:lnTo>
                <a:lnTo>
                  <a:pt x="2300" y="936"/>
                </a:lnTo>
                <a:lnTo>
                  <a:pt x="2305" y="970"/>
                </a:lnTo>
                <a:lnTo>
                  <a:pt x="2375" y="1080"/>
                </a:lnTo>
                <a:lnTo>
                  <a:pt x="2398" y="1125"/>
                </a:lnTo>
                <a:lnTo>
                  <a:pt x="2456" y="1166"/>
                </a:lnTo>
                <a:lnTo>
                  <a:pt x="2466" y="1223"/>
                </a:lnTo>
                <a:lnTo>
                  <a:pt x="2484" y="1257"/>
                </a:lnTo>
                <a:lnTo>
                  <a:pt x="2477" y="1297"/>
                </a:lnTo>
                <a:lnTo>
                  <a:pt x="2518" y="1320"/>
                </a:lnTo>
                <a:lnTo>
                  <a:pt x="2513" y="1383"/>
                </a:lnTo>
                <a:lnTo>
                  <a:pt x="2558" y="1377"/>
                </a:lnTo>
                <a:lnTo>
                  <a:pt x="2592" y="1417"/>
                </a:lnTo>
                <a:lnTo>
                  <a:pt x="2621" y="1411"/>
                </a:lnTo>
                <a:lnTo>
                  <a:pt x="2673" y="1440"/>
                </a:lnTo>
                <a:lnTo>
                  <a:pt x="2701" y="1440"/>
                </a:lnTo>
                <a:lnTo>
                  <a:pt x="2735" y="1435"/>
                </a:lnTo>
                <a:lnTo>
                  <a:pt x="2764" y="1453"/>
                </a:lnTo>
                <a:lnTo>
                  <a:pt x="2805" y="1458"/>
                </a:lnTo>
                <a:lnTo>
                  <a:pt x="2787" y="1544"/>
                </a:lnTo>
                <a:lnTo>
                  <a:pt x="2805" y="1584"/>
                </a:lnTo>
                <a:lnTo>
                  <a:pt x="2805" y="1732"/>
                </a:lnTo>
                <a:lnTo>
                  <a:pt x="2811" y="1790"/>
                </a:lnTo>
                <a:lnTo>
                  <a:pt x="2886" y="1904"/>
                </a:lnTo>
                <a:lnTo>
                  <a:pt x="2936" y="1962"/>
                </a:lnTo>
                <a:lnTo>
                  <a:pt x="2988" y="2014"/>
                </a:lnTo>
                <a:lnTo>
                  <a:pt x="2983" y="2032"/>
                </a:lnTo>
                <a:lnTo>
                  <a:pt x="2915" y="1980"/>
                </a:lnTo>
                <a:lnTo>
                  <a:pt x="2891" y="1969"/>
                </a:lnTo>
                <a:lnTo>
                  <a:pt x="2886" y="1985"/>
                </a:lnTo>
                <a:lnTo>
                  <a:pt x="3029" y="2123"/>
                </a:lnTo>
                <a:lnTo>
                  <a:pt x="3194" y="2313"/>
                </a:lnTo>
                <a:lnTo>
                  <a:pt x="3235" y="2347"/>
                </a:lnTo>
                <a:lnTo>
                  <a:pt x="3270" y="2371"/>
                </a:lnTo>
                <a:lnTo>
                  <a:pt x="3338" y="2381"/>
                </a:lnTo>
                <a:lnTo>
                  <a:pt x="3395" y="2405"/>
                </a:lnTo>
                <a:lnTo>
                  <a:pt x="3452" y="2433"/>
                </a:lnTo>
                <a:lnTo>
                  <a:pt x="3556" y="2428"/>
                </a:lnTo>
                <a:lnTo>
                  <a:pt x="3648" y="2329"/>
                </a:lnTo>
                <a:lnTo>
                  <a:pt x="3791" y="2324"/>
                </a:lnTo>
                <a:lnTo>
                  <a:pt x="3854" y="2290"/>
                </a:lnTo>
                <a:lnTo>
                  <a:pt x="3877" y="2256"/>
                </a:lnTo>
                <a:lnTo>
                  <a:pt x="3958" y="2243"/>
                </a:lnTo>
                <a:lnTo>
                  <a:pt x="4049" y="2191"/>
                </a:lnTo>
                <a:lnTo>
                  <a:pt x="4078" y="2112"/>
                </a:lnTo>
                <a:lnTo>
                  <a:pt x="4096" y="1946"/>
                </a:lnTo>
                <a:lnTo>
                  <a:pt x="4119" y="1870"/>
                </a:lnTo>
                <a:lnTo>
                  <a:pt x="4164" y="1813"/>
                </a:lnTo>
                <a:lnTo>
                  <a:pt x="4221" y="1779"/>
                </a:lnTo>
                <a:lnTo>
                  <a:pt x="4383" y="1745"/>
                </a:lnTo>
                <a:lnTo>
                  <a:pt x="4417" y="1722"/>
                </a:lnTo>
                <a:lnTo>
                  <a:pt x="4560" y="1716"/>
                </a:lnTo>
                <a:lnTo>
                  <a:pt x="4646" y="1704"/>
                </a:lnTo>
                <a:lnTo>
                  <a:pt x="4686" y="1688"/>
                </a:lnTo>
                <a:lnTo>
                  <a:pt x="4709" y="1688"/>
                </a:lnTo>
                <a:lnTo>
                  <a:pt x="4727" y="1740"/>
                </a:lnTo>
                <a:lnTo>
                  <a:pt x="4732" y="1790"/>
                </a:lnTo>
                <a:lnTo>
                  <a:pt x="4693" y="1876"/>
                </a:lnTo>
                <a:lnTo>
                  <a:pt x="4664" y="1912"/>
                </a:lnTo>
                <a:lnTo>
                  <a:pt x="4664" y="1991"/>
                </a:lnTo>
                <a:lnTo>
                  <a:pt x="4623" y="2014"/>
                </a:lnTo>
                <a:lnTo>
                  <a:pt x="4657" y="2026"/>
                </a:lnTo>
                <a:lnTo>
                  <a:pt x="4680" y="2089"/>
                </a:lnTo>
                <a:lnTo>
                  <a:pt x="4657" y="2123"/>
                </a:lnTo>
                <a:lnTo>
                  <a:pt x="4641" y="2170"/>
                </a:lnTo>
                <a:lnTo>
                  <a:pt x="4641" y="2256"/>
                </a:lnTo>
                <a:lnTo>
                  <a:pt x="4636" y="2285"/>
                </a:lnTo>
                <a:lnTo>
                  <a:pt x="4607" y="2272"/>
                </a:lnTo>
                <a:lnTo>
                  <a:pt x="4594" y="2227"/>
                </a:lnTo>
                <a:lnTo>
                  <a:pt x="4555" y="2215"/>
                </a:lnTo>
                <a:lnTo>
                  <a:pt x="4526" y="2277"/>
                </a:lnTo>
                <a:lnTo>
                  <a:pt x="4422" y="2381"/>
                </a:lnTo>
                <a:lnTo>
                  <a:pt x="4383" y="2405"/>
                </a:lnTo>
                <a:lnTo>
                  <a:pt x="4125" y="2410"/>
                </a:lnTo>
                <a:lnTo>
                  <a:pt x="4119" y="2530"/>
                </a:lnTo>
                <a:lnTo>
                  <a:pt x="4062" y="2543"/>
                </a:lnTo>
                <a:lnTo>
                  <a:pt x="4125" y="2593"/>
                </a:lnTo>
                <a:lnTo>
                  <a:pt x="4193" y="2606"/>
                </a:lnTo>
                <a:lnTo>
                  <a:pt x="4256" y="2645"/>
                </a:lnTo>
                <a:lnTo>
                  <a:pt x="4273" y="2708"/>
                </a:lnTo>
                <a:lnTo>
                  <a:pt x="4250" y="2760"/>
                </a:lnTo>
                <a:lnTo>
                  <a:pt x="3947" y="2760"/>
                </a:lnTo>
                <a:lnTo>
                  <a:pt x="3940" y="2846"/>
                </a:lnTo>
                <a:lnTo>
                  <a:pt x="3958" y="2903"/>
                </a:lnTo>
                <a:lnTo>
                  <a:pt x="3976" y="2955"/>
                </a:lnTo>
                <a:lnTo>
                  <a:pt x="3940" y="3036"/>
                </a:lnTo>
                <a:lnTo>
                  <a:pt x="3791" y="2887"/>
                </a:lnTo>
                <a:lnTo>
                  <a:pt x="3734" y="2846"/>
                </a:lnTo>
                <a:lnTo>
                  <a:pt x="3660" y="2812"/>
                </a:lnTo>
                <a:lnTo>
                  <a:pt x="3608" y="2772"/>
                </a:lnTo>
                <a:lnTo>
                  <a:pt x="3590" y="2726"/>
                </a:lnTo>
                <a:lnTo>
                  <a:pt x="3517" y="2744"/>
                </a:lnTo>
                <a:lnTo>
                  <a:pt x="3504" y="2765"/>
                </a:lnTo>
                <a:lnTo>
                  <a:pt x="3465" y="2760"/>
                </a:lnTo>
                <a:lnTo>
                  <a:pt x="3460" y="2720"/>
                </a:lnTo>
                <a:lnTo>
                  <a:pt x="3424" y="2702"/>
                </a:lnTo>
                <a:lnTo>
                  <a:pt x="3402" y="2708"/>
                </a:lnTo>
                <a:lnTo>
                  <a:pt x="3384" y="2744"/>
                </a:lnTo>
                <a:lnTo>
                  <a:pt x="3418" y="2765"/>
                </a:lnTo>
                <a:lnTo>
                  <a:pt x="3374" y="2778"/>
                </a:lnTo>
                <a:lnTo>
                  <a:pt x="3304" y="2794"/>
                </a:lnTo>
                <a:lnTo>
                  <a:pt x="3201" y="2846"/>
                </a:lnTo>
                <a:lnTo>
                  <a:pt x="3149" y="2864"/>
                </a:lnTo>
                <a:lnTo>
                  <a:pt x="3080" y="2864"/>
                </a:lnTo>
                <a:lnTo>
                  <a:pt x="2988" y="2835"/>
                </a:lnTo>
                <a:lnTo>
                  <a:pt x="2897" y="2817"/>
                </a:lnTo>
                <a:lnTo>
                  <a:pt x="2771" y="2788"/>
                </a:lnTo>
                <a:lnTo>
                  <a:pt x="2735" y="2754"/>
                </a:lnTo>
                <a:lnTo>
                  <a:pt x="2639" y="2720"/>
                </a:lnTo>
                <a:lnTo>
                  <a:pt x="2547" y="2715"/>
                </a:lnTo>
                <a:lnTo>
                  <a:pt x="2506" y="2679"/>
                </a:lnTo>
                <a:lnTo>
                  <a:pt x="2375" y="2650"/>
                </a:lnTo>
                <a:lnTo>
                  <a:pt x="2266" y="2600"/>
                </a:lnTo>
                <a:lnTo>
                  <a:pt x="2146" y="2507"/>
                </a:lnTo>
                <a:lnTo>
                  <a:pt x="2047" y="2485"/>
                </a:lnTo>
                <a:lnTo>
                  <a:pt x="2018" y="2491"/>
                </a:lnTo>
                <a:lnTo>
                  <a:pt x="2002" y="2507"/>
                </a:lnTo>
                <a:lnTo>
                  <a:pt x="1961" y="2473"/>
                </a:lnTo>
                <a:lnTo>
                  <a:pt x="1882" y="2462"/>
                </a:lnTo>
                <a:lnTo>
                  <a:pt x="1835" y="2416"/>
                </a:lnTo>
                <a:lnTo>
                  <a:pt x="1767" y="2376"/>
                </a:lnTo>
                <a:lnTo>
                  <a:pt x="1687" y="2301"/>
                </a:lnTo>
                <a:lnTo>
                  <a:pt x="1640" y="2267"/>
                </a:lnTo>
                <a:lnTo>
                  <a:pt x="1588" y="2267"/>
                </a:lnTo>
                <a:lnTo>
                  <a:pt x="1554" y="2199"/>
                </a:lnTo>
                <a:lnTo>
                  <a:pt x="1520" y="2129"/>
                </a:lnTo>
                <a:lnTo>
                  <a:pt x="1514" y="2077"/>
                </a:lnTo>
                <a:lnTo>
                  <a:pt x="1572" y="2077"/>
                </a:lnTo>
                <a:lnTo>
                  <a:pt x="1577" y="2037"/>
                </a:lnTo>
                <a:lnTo>
                  <a:pt x="1566" y="2003"/>
                </a:lnTo>
                <a:lnTo>
                  <a:pt x="1549" y="1969"/>
                </a:lnTo>
                <a:lnTo>
                  <a:pt x="1566" y="1904"/>
                </a:lnTo>
                <a:lnTo>
                  <a:pt x="1543" y="1831"/>
                </a:lnTo>
                <a:lnTo>
                  <a:pt x="1514" y="1774"/>
                </a:lnTo>
                <a:lnTo>
                  <a:pt x="1497" y="1722"/>
                </a:lnTo>
                <a:lnTo>
                  <a:pt x="1400" y="1641"/>
                </a:lnTo>
                <a:lnTo>
                  <a:pt x="1319" y="1560"/>
                </a:lnTo>
                <a:lnTo>
                  <a:pt x="1285" y="1497"/>
                </a:lnTo>
                <a:lnTo>
                  <a:pt x="1267" y="1453"/>
                </a:lnTo>
                <a:lnTo>
                  <a:pt x="1176" y="1377"/>
                </a:lnTo>
                <a:lnTo>
                  <a:pt x="1129" y="1320"/>
                </a:lnTo>
                <a:lnTo>
                  <a:pt x="1066" y="1239"/>
                </a:lnTo>
                <a:lnTo>
                  <a:pt x="1021" y="1200"/>
                </a:lnTo>
                <a:lnTo>
                  <a:pt x="980" y="1194"/>
                </a:lnTo>
                <a:lnTo>
                  <a:pt x="957" y="1187"/>
                </a:lnTo>
                <a:lnTo>
                  <a:pt x="952" y="1171"/>
                </a:lnTo>
                <a:lnTo>
                  <a:pt x="1004" y="1137"/>
                </a:lnTo>
                <a:lnTo>
                  <a:pt x="1021" y="1073"/>
                </a:lnTo>
                <a:lnTo>
                  <a:pt x="935" y="1010"/>
                </a:lnTo>
                <a:lnTo>
                  <a:pt x="894" y="999"/>
                </a:lnTo>
                <a:lnTo>
                  <a:pt x="831" y="924"/>
                </a:lnTo>
                <a:lnTo>
                  <a:pt x="769" y="879"/>
                </a:lnTo>
                <a:lnTo>
                  <a:pt x="735" y="884"/>
                </a:lnTo>
                <a:lnTo>
                  <a:pt x="745" y="798"/>
                </a:lnTo>
                <a:lnTo>
                  <a:pt x="699" y="770"/>
                </a:lnTo>
                <a:lnTo>
                  <a:pt x="654" y="718"/>
                </a:lnTo>
                <a:lnTo>
                  <a:pt x="641" y="660"/>
                </a:lnTo>
                <a:lnTo>
                  <a:pt x="602" y="631"/>
                </a:lnTo>
                <a:lnTo>
                  <a:pt x="573" y="540"/>
                </a:lnTo>
                <a:lnTo>
                  <a:pt x="568" y="483"/>
                </a:lnTo>
                <a:lnTo>
                  <a:pt x="516" y="368"/>
                </a:lnTo>
                <a:lnTo>
                  <a:pt x="464" y="219"/>
                </a:lnTo>
                <a:lnTo>
                  <a:pt x="407" y="201"/>
                </a:lnTo>
                <a:lnTo>
                  <a:pt x="344" y="172"/>
                </a:lnTo>
                <a:lnTo>
                  <a:pt x="304" y="120"/>
                </a:lnTo>
                <a:lnTo>
                  <a:pt x="269" y="97"/>
                </a:lnTo>
                <a:lnTo>
                  <a:pt x="252" y="178"/>
                </a:lnTo>
                <a:lnTo>
                  <a:pt x="240" y="327"/>
                </a:lnTo>
                <a:lnTo>
                  <a:pt x="258" y="407"/>
                </a:lnTo>
                <a:lnTo>
                  <a:pt x="297" y="470"/>
                </a:lnTo>
                <a:lnTo>
                  <a:pt x="362" y="545"/>
                </a:lnTo>
                <a:lnTo>
                  <a:pt x="407" y="649"/>
                </a:lnTo>
                <a:lnTo>
                  <a:pt x="464" y="718"/>
                </a:lnTo>
                <a:lnTo>
                  <a:pt x="482" y="809"/>
                </a:lnTo>
                <a:lnTo>
                  <a:pt x="505" y="890"/>
                </a:lnTo>
                <a:lnTo>
                  <a:pt x="545" y="913"/>
                </a:lnTo>
                <a:lnTo>
                  <a:pt x="555" y="970"/>
                </a:lnTo>
                <a:lnTo>
                  <a:pt x="613" y="994"/>
                </a:lnTo>
                <a:lnTo>
                  <a:pt x="649" y="1038"/>
                </a:lnTo>
                <a:lnTo>
                  <a:pt x="654" y="1090"/>
                </a:lnTo>
                <a:lnTo>
                  <a:pt x="631" y="1137"/>
                </a:lnTo>
                <a:lnTo>
                  <a:pt x="636" y="1187"/>
                </a:lnTo>
                <a:lnTo>
                  <a:pt x="693" y="1229"/>
                </a:lnTo>
                <a:lnTo>
                  <a:pt x="735" y="1286"/>
                </a:lnTo>
                <a:lnTo>
                  <a:pt x="735" y="1359"/>
                </a:lnTo>
                <a:lnTo>
                  <a:pt x="722" y="1406"/>
                </a:lnTo>
                <a:lnTo>
                  <a:pt x="735" y="1458"/>
                </a:lnTo>
                <a:lnTo>
                  <a:pt x="831" y="1481"/>
                </a:lnTo>
                <a:lnTo>
                  <a:pt x="871" y="1487"/>
                </a:lnTo>
                <a:lnTo>
                  <a:pt x="912" y="1612"/>
                </a:lnTo>
                <a:lnTo>
                  <a:pt x="878" y="1625"/>
                </a:lnTo>
                <a:lnTo>
                  <a:pt x="871" y="1693"/>
                </a:lnTo>
                <a:lnTo>
                  <a:pt x="842" y="1711"/>
                </a:lnTo>
                <a:lnTo>
                  <a:pt x="826" y="1688"/>
                </a:lnTo>
                <a:lnTo>
                  <a:pt x="826" y="1646"/>
                </a:lnTo>
                <a:lnTo>
                  <a:pt x="785" y="1625"/>
                </a:lnTo>
                <a:lnTo>
                  <a:pt x="769" y="1567"/>
                </a:lnTo>
                <a:lnTo>
                  <a:pt x="688" y="1474"/>
                </a:lnTo>
                <a:lnTo>
                  <a:pt x="545" y="1349"/>
                </a:lnTo>
                <a:lnTo>
                  <a:pt x="534" y="1291"/>
                </a:lnTo>
                <a:lnTo>
                  <a:pt x="527" y="1148"/>
                </a:lnTo>
                <a:lnTo>
                  <a:pt x="441" y="1056"/>
                </a:lnTo>
                <a:lnTo>
                  <a:pt x="412" y="994"/>
                </a:lnTo>
                <a:lnTo>
                  <a:pt x="390" y="958"/>
                </a:lnTo>
                <a:lnTo>
                  <a:pt x="321" y="958"/>
                </a:lnTo>
                <a:lnTo>
                  <a:pt x="224" y="872"/>
                </a:lnTo>
                <a:lnTo>
                  <a:pt x="182" y="838"/>
                </a:lnTo>
                <a:lnTo>
                  <a:pt x="148" y="793"/>
                </a:lnTo>
                <a:lnTo>
                  <a:pt x="234" y="786"/>
                </a:lnTo>
                <a:lnTo>
                  <a:pt x="247" y="809"/>
                </a:lnTo>
                <a:lnTo>
                  <a:pt x="276" y="798"/>
                </a:lnTo>
                <a:lnTo>
                  <a:pt x="263" y="746"/>
                </a:lnTo>
                <a:lnTo>
                  <a:pt x="286" y="735"/>
                </a:lnTo>
                <a:lnTo>
                  <a:pt x="297" y="671"/>
                </a:lnTo>
                <a:lnTo>
                  <a:pt x="240" y="574"/>
                </a:lnTo>
                <a:lnTo>
                  <a:pt x="114" y="477"/>
                </a:lnTo>
                <a:lnTo>
                  <a:pt x="68" y="384"/>
                </a:lnTo>
                <a:lnTo>
                  <a:pt x="52" y="293"/>
                </a:lnTo>
                <a:lnTo>
                  <a:pt x="52" y="207"/>
                </a:lnTo>
                <a:lnTo>
                  <a:pt x="23" y="167"/>
                </a:lnTo>
                <a:lnTo>
                  <a:pt x="0" y="97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59" name=""/>
          <p:cNvSpPr/>
          <p:nvPr/>
        </p:nvSpPr>
        <p:spPr>
          <a:xfrm>
            <a:off x="5322960" y="3625920"/>
            <a:ext cx="1265040" cy="1530360"/>
          </a:xfrm>
          <a:custGeom>
            <a:avLst/>
            <a:gdLst/>
            <a:ahLst/>
            <a:rect l="l" t="t" r="r" b="b"/>
            <a:pathLst>
              <a:path w="732" h="885">
                <a:moveTo>
                  <a:pt x="15" y="612"/>
                </a:moveTo>
                <a:lnTo>
                  <a:pt x="63" y="597"/>
                </a:lnTo>
                <a:lnTo>
                  <a:pt x="54" y="558"/>
                </a:lnTo>
                <a:lnTo>
                  <a:pt x="93" y="546"/>
                </a:lnTo>
                <a:lnTo>
                  <a:pt x="144" y="546"/>
                </a:lnTo>
                <a:lnTo>
                  <a:pt x="183" y="585"/>
                </a:lnTo>
                <a:lnTo>
                  <a:pt x="213" y="633"/>
                </a:lnTo>
                <a:lnTo>
                  <a:pt x="243" y="711"/>
                </a:lnTo>
                <a:lnTo>
                  <a:pt x="285" y="738"/>
                </a:lnTo>
                <a:lnTo>
                  <a:pt x="291" y="774"/>
                </a:lnTo>
                <a:lnTo>
                  <a:pt x="324" y="813"/>
                </a:lnTo>
                <a:lnTo>
                  <a:pt x="339" y="846"/>
                </a:lnTo>
                <a:lnTo>
                  <a:pt x="381" y="861"/>
                </a:lnTo>
                <a:lnTo>
                  <a:pt x="432" y="879"/>
                </a:lnTo>
                <a:lnTo>
                  <a:pt x="465" y="885"/>
                </a:lnTo>
                <a:lnTo>
                  <a:pt x="486" y="867"/>
                </a:lnTo>
                <a:lnTo>
                  <a:pt x="498" y="852"/>
                </a:lnTo>
                <a:lnTo>
                  <a:pt x="480" y="837"/>
                </a:lnTo>
                <a:lnTo>
                  <a:pt x="465" y="819"/>
                </a:lnTo>
                <a:lnTo>
                  <a:pt x="459" y="783"/>
                </a:lnTo>
                <a:lnTo>
                  <a:pt x="465" y="738"/>
                </a:lnTo>
                <a:lnTo>
                  <a:pt x="459" y="711"/>
                </a:lnTo>
                <a:lnTo>
                  <a:pt x="489" y="696"/>
                </a:lnTo>
                <a:lnTo>
                  <a:pt x="510" y="672"/>
                </a:lnTo>
                <a:lnTo>
                  <a:pt x="531" y="651"/>
                </a:lnTo>
                <a:lnTo>
                  <a:pt x="573" y="645"/>
                </a:lnTo>
                <a:lnTo>
                  <a:pt x="603" y="621"/>
                </a:lnTo>
                <a:lnTo>
                  <a:pt x="633" y="606"/>
                </a:lnTo>
                <a:lnTo>
                  <a:pt x="654" y="573"/>
                </a:lnTo>
                <a:lnTo>
                  <a:pt x="705" y="561"/>
                </a:lnTo>
                <a:lnTo>
                  <a:pt x="714" y="543"/>
                </a:lnTo>
                <a:lnTo>
                  <a:pt x="714" y="501"/>
                </a:lnTo>
                <a:lnTo>
                  <a:pt x="648" y="501"/>
                </a:lnTo>
                <a:lnTo>
                  <a:pt x="648" y="471"/>
                </a:lnTo>
                <a:lnTo>
                  <a:pt x="732" y="459"/>
                </a:lnTo>
                <a:lnTo>
                  <a:pt x="717" y="390"/>
                </a:lnTo>
                <a:lnTo>
                  <a:pt x="648" y="387"/>
                </a:lnTo>
                <a:lnTo>
                  <a:pt x="645" y="345"/>
                </a:lnTo>
                <a:lnTo>
                  <a:pt x="612" y="321"/>
                </a:lnTo>
                <a:lnTo>
                  <a:pt x="585" y="315"/>
                </a:lnTo>
                <a:lnTo>
                  <a:pt x="582" y="288"/>
                </a:lnTo>
                <a:lnTo>
                  <a:pt x="609" y="279"/>
                </a:lnTo>
                <a:lnTo>
                  <a:pt x="645" y="243"/>
                </a:lnTo>
                <a:lnTo>
                  <a:pt x="693" y="246"/>
                </a:lnTo>
                <a:lnTo>
                  <a:pt x="645" y="186"/>
                </a:lnTo>
                <a:lnTo>
                  <a:pt x="576" y="189"/>
                </a:lnTo>
                <a:lnTo>
                  <a:pt x="507" y="189"/>
                </a:lnTo>
                <a:lnTo>
                  <a:pt x="459" y="180"/>
                </a:lnTo>
                <a:lnTo>
                  <a:pt x="435" y="195"/>
                </a:lnTo>
                <a:lnTo>
                  <a:pt x="366" y="168"/>
                </a:lnTo>
                <a:lnTo>
                  <a:pt x="297" y="141"/>
                </a:lnTo>
                <a:lnTo>
                  <a:pt x="291" y="0"/>
                </a:lnTo>
                <a:lnTo>
                  <a:pt x="189" y="0"/>
                </a:lnTo>
                <a:lnTo>
                  <a:pt x="186" y="186"/>
                </a:lnTo>
                <a:lnTo>
                  <a:pt x="180" y="273"/>
                </a:lnTo>
                <a:lnTo>
                  <a:pt x="102" y="288"/>
                </a:lnTo>
                <a:lnTo>
                  <a:pt x="93" y="315"/>
                </a:lnTo>
                <a:lnTo>
                  <a:pt x="54" y="330"/>
                </a:lnTo>
                <a:lnTo>
                  <a:pt x="0" y="351"/>
                </a:lnTo>
                <a:lnTo>
                  <a:pt x="15" y="612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60" name=""/>
          <p:cNvSpPr/>
          <p:nvPr/>
        </p:nvSpPr>
        <p:spPr>
          <a:xfrm>
            <a:off x="7635960" y="4264200"/>
            <a:ext cx="793800" cy="803160"/>
          </a:xfrm>
          <a:custGeom>
            <a:avLst/>
            <a:gdLst/>
            <a:ahLst/>
            <a:rect l="l" t="t" r="r" b="b"/>
            <a:pathLst>
              <a:path w="459" h="465">
                <a:moveTo>
                  <a:pt x="279" y="0"/>
                </a:moveTo>
                <a:lnTo>
                  <a:pt x="369" y="183"/>
                </a:lnTo>
                <a:lnTo>
                  <a:pt x="378" y="225"/>
                </a:lnTo>
                <a:lnTo>
                  <a:pt x="405" y="249"/>
                </a:lnTo>
                <a:lnTo>
                  <a:pt x="426" y="276"/>
                </a:lnTo>
                <a:lnTo>
                  <a:pt x="447" y="318"/>
                </a:lnTo>
                <a:lnTo>
                  <a:pt x="450" y="375"/>
                </a:lnTo>
                <a:lnTo>
                  <a:pt x="453" y="414"/>
                </a:lnTo>
                <a:lnTo>
                  <a:pt x="459" y="465"/>
                </a:lnTo>
                <a:lnTo>
                  <a:pt x="420" y="459"/>
                </a:lnTo>
                <a:lnTo>
                  <a:pt x="375" y="465"/>
                </a:lnTo>
                <a:lnTo>
                  <a:pt x="345" y="456"/>
                </a:lnTo>
                <a:lnTo>
                  <a:pt x="354" y="420"/>
                </a:lnTo>
                <a:lnTo>
                  <a:pt x="333" y="402"/>
                </a:lnTo>
                <a:lnTo>
                  <a:pt x="306" y="390"/>
                </a:lnTo>
                <a:lnTo>
                  <a:pt x="288" y="369"/>
                </a:lnTo>
                <a:lnTo>
                  <a:pt x="279" y="339"/>
                </a:lnTo>
                <a:lnTo>
                  <a:pt x="282" y="309"/>
                </a:lnTo>
                <a:lnTo>
                  <a:pt x="252" y="309"/>
                </a:lnTo>
                <a:lnTo>
                  <a:pt x="234" y="282"/>
                </a:lnTo>
                <a:lnTo>
                  <a:pt x="231" y="261"/>
                </a:lnTo>
                <a:lnTo>
                  <a:pt x="198" y="255"/>
                </a:lnTo>
                <a:lnTo>
                  <a:pt x="195" y="198"/>
                </a:lnTo>
                <a:lnTo>
                  <a:pt x="198" y="177"/>
                </a:lnTo>
                <a:lnTo>
                  <a:pt x="186" y="150"/>
                </a:lnTo>
                <a:lnTo>
                  <a:pt x="180" y="123"/>
                </a:lnTo>
                <a:lnTo>
                  <a:pt x="147" y="102"/>
                </a:lnTo>
                <a:lnTo>
                  <a:pt x="126" y="84"/>
                </a:lnTo>
                <a:lnTo>
                  <a:pt x="93" y="99"/>
                </a:lnTo>
                <a:lnTo>
                  <a:pt x="45" y="111"/>
                </a:lnTo>
                <a:lnTo>
                  <a:pt x="18" y="93"/>
                </a:lnTo>
                <a:lnTo>
                  <a:pt x="6" y="60"/>
                </a:lnTo>
                <a:lnTo>
                  <a:pt x="0" y="27"/>
                </a:lnTo>
                <a:lnTo>
                  <a:pt x="24" y="66"/>
                </a:lnTo>
                <a:lnTo>
                  <a:pt x="45" y="63"/>
                </a:lnTo>
                <a:lnTo>
                  <a:pt x="81" y="30"/>
                </a:lnTo>
                <a:lnTo>
                  <a:pt x="159" y="18"/>
                </a:lnTo>
                <a:lnTo>
                  <a:pt x="213" y="15"/>
                </a:lnTo>
                <a:lnTo>
                  <a:pt x="252" y="12"/>
                </a:lnTo>
                <a:lnTo>
                  <a:pt x="279" y="0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61" name=""/>
          <p:cNvSpPr/>
          <p:nvPr/>
        </p:nvSpPr>
        <p:spPr>
          <a:xfrm>
            <a:off x="5327640" y="1619280"/>
            <a:ext cx="1546200" cy="1461960"/>
          </a:xfrm>
          <a:custGeom>
            <a:avLst/>
            <a:gdLst/>
            <a:ahLst/>
            <a:rect l="l" t="t" r="r" b="b"/>
            <a:pathLst>
              <a:path w="894" h="846">
                <a:moveTo>
                  <a:pt x="36" y="45"/>
                </a:moveTo>
                <a:lnTo>
                  <a:pt x="531" y="45"/>
                </a:lnTo>
                <a:lnTo>
                  <a:pt x="534" y="0"/>
                </a:lnTo>
                <a:lnTo>
                  <a:pt x="573" y="18"/>
                </a:lnTo>
                <a:lnTo>
                  <a:pt x="594" y="57"/>
                </a:lnTo>
                <a:lnTo>
                  <a:pt x="615" y="69"/>
                </a:lnTo>
                <a:lnTo>
                  <a:pt x="642" y="51"/>
                </a:lnTo>
                <a:lnTo>
                  <a:pt x="663" y="51"/>
                </a:lnTo>
                <a:lnTo>
                  <a:pt x="696" y="81"/>
                </a:lnTo>
                <a:lnTo>
                  <a:pt x="744" y="84"/>
                </a:lnTo>
                <a:lnTo>
                  <a:pt x="774" y="78"/>
                </a:lnTo>
                <a:lnTo>
                  <a:pt x="807" y="87"/>
                </a:lnTo>
                <a:lnTo>
                  <a:pt x="813" y="120"/>
                </a:lnTo>
                <a:lnTo>
                  <a:pt x="804" y="141"/>
                </a:lnTo>
                <a:lnTo>
                  <a:pt x="744" y="180"/>
                </a:lnTo>
                <a:lnTo>
                  <a:pt x="750" y="213"/>
                </a:lnTo>
                <a:lnTo>
                  <a:pt x="810" y="198"/>
                </a:lnTo>
                <a:lnTo>
                  <a:pt x="828" y="207"/>
                </a:lnTo>
                <a:lnTo>
                  <a:pt x="846" y="228"/>
                </a:lnTo>
                <a:lnTo>
                  <a:pt x="864" y="291"/>
                </a:lnTo>
                <a:lnTo>
                  <a:pt x="870" y="348"/>
                </a:lnTo>
                <a:lnTo>
                  <a:pt x="837" y="381"/>
                </a:lnTo>
                <a:lnTo>
                  <a:pt x="846" y="531"/>
                </a:lnTo>
                <a:lnTo>
                  <a:pt x="819" y="561"/>
                </a:lnTo>
                <a:lnTo>
                  <a:pt x="888" y="633"/>
                </a:lnTo>
                <a:lnTo>
                  <a:pt x="894" y="678"/>
                </a:lnTo>
                <a:lnTo>
                  <a:pt x="852" y="711"/>
                </a:lnTo>
                <a:lnTo>
                  <a:pt x="849" y="765"/>
                </a:lnTo>
                <a:lnTo>
                  <a:pt x="819" y="789"/>
                </a:lnTo>
                <a:lnTo>
                  <a:pt x="777" y="759"/>
                </a:lnTo>
                <a:lnTo>
                  <a:pt x="561" y="771"/>
                </a:lnTo>
                <a:lnTo>
                  <a:pt x="564" y="834"/>
                </a:lnTo>
                <a:lnTo>
                  <a:pt x="129" y="846"/>
                </a:lnTo>
                <a:lnTo>
                  <a:pt x="120" y="750"/>
                </a:lnTo>
                <a:lnTo>
                  <a:pt x="0" y="744"/>
                </a:lnTo>
                <a:lnTo>
                  <a:pt x="36" y="45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62" name=""/>
          <p:cNvSpPr/>
          <p:nvPr/>
        </p:nvSpPr>
        <p:spPr>
          <a:xfrm>
            <a:off x="3129120" y="1415880"/>
            <a:ext cx="2447640" cy="3232440"/>
          </a:xfrm>
          <a:custGeom>
            <a:avLst/>
            <a:gdLst/>
            <a:ahLst/>
            <a:rect l="l" t="t" r="r" b="b"/>
            <a:pathLst>
              <a:path w="1416" h="1869">
                <a:moveTo>
                  <a:pt x="1338" y="168"/>
                </a:moveTo>
                <a:lnTo>
                  <a:pt x="1293" y="849"/>
                </a:lnTo>
                <a:lnTo>
                  <a:pt x="1416" y="861"/>
                </a:lnTo>
                <a:lnTo>
                  <a:pt x="1407" y="1194"/>
                </a:lnTo>
                <a:lnTo>
                  <a:pt x="1335" y="1188"/>
                </a:lnTo>
                <a:lnTo>
                  <a:pt x="1338" y="1365"/>
                </a:lnTo>
                <a:lnTo>
                  <a:pt x="1296" y="1416"/>
                </a:lnTo>
                <a:lnTo>
                  <a:pt x="1266" y="1506"/>
                </a:lnTo>
                <a:lnTo>
                  <a:pt x="1275" y="1869"/>
                </a:lnTo>
                <a:lnTo>
                  <a:pt x="1182" y="1800"/>
                </a:lnTo>
                <a:lnTo>
                  <a:pt x="1167" y="1725"/>
                </a:lnTo>
                <a:lnTo>
                  <a:pt x="1092" y="1647"/>
                </a:lnTo>
                <a:lnTo>
                  <a:pt x="1071" y="1605"/>
                </a:lnTo>
                <a:lnTo>
                  <a:pt x="957" y="1605"/>
                </a:lnTo>
                <a:lnTo>
                  <a:pt x="936" y="1632"/>
                </a:lnTo>
                <a:lnTo>
                  <a:pt x="732" y="1617"/>
                </a:lnTo>
                <a:lnTo>
                  <a:pt x="516" y="1473"/>
                </a:lnTo>
                <a:lnTo>
                  <a:pt x="474" y="1452"/>
                </a:lnTo>
                <a:lnTo>
                  <a:pt x="462" y="1593"/>
                </a:lnTo>
                <a:lnTo>
                  <a:pt x="351" y="1584"/>
                </a:lnTo>
                <a:lnTo>
                  <a:pt x="357" y="1524"/>
                </a:lnTo>
                <a:lnTo>
                  <a:pt x="333" y="1476"/>
                </a:lnTo>
                <a:lnTo>
                  <a:pt x="336" y="1404"/>
                </a:lnTo>
                <a:lnTo>
                  <a:pt x="324" y="1365"/>
                </a:lnTo>
                <a:lnTo>
                  <a:pt x="306" y="1338"/>
                </a:lnTo>
                <a:lnTo>
                  <a:pt x="273" y="1314"/>
                </a:lnTo>
                <a:lnTo>
                  <a:pt x="246" y="1275"/>
                </a:lnTo>
                <a:lnTo>
                  <a:pt x="222" y="1275"/>
                </a:lnTo>
                <a:lnTo>
                  <a:pt x="207" y="1239"/>
                </a:lnTo>
                <a:lnTo>
                  <a:pt x="120" y="1230"/>
                </a:lnTo>
                <a:lnTo>
                  <a:pt x="117" y="1176"/>
                </a:lnTo>
                <a:lnTo>
                  <a:pt x="138" y="1164"/>
                </a:lnTo>
                <a:lnTo>
                  <a:pt x="117" y="1143"/>
                </a:lnTo>
                <a:lnTo>
                  <a:pt x="141" y="1125"/>
                </a:lnTo>
                <a:lnTo>
                  <a:pt x="87" y="1110"/>
                </a:lnTo>
                <a:lnTo>
                  <a:pt x="99" y="1074"/>
                </a:lnTo>
                <a:lnTo>
                  <a:pt x="72" y="1047"/>
                </a:lnTo>
                <a:lnTo>
                  <a:pt x="78" y="1026"/>
                </a:lnTo>
                <a:lnTo>
                  <a:pt x="84" y="1002"/>
                </a:lnTo>
                <a:lnTo>
                  <a:pt x="51" y="960"/>
                </a:lnTo>
                <a:lnTo>
                  <a:pt x="63" y="933"/>
                </a:lnTo>
                <a:lnTo>
                  <a:pt x="51" y="888"/>
                </a:lnTo>
                <a:lnTo>
                  <a:pt x="48" y="849"/>
                </a:lnTo>
                <a:lnTo>
                  <a:pt x="9" y="828"/>
                </a:lnTo>
                <a:lnTo>
                  <a:pt x="6" y="762"/>
                </a:lnTo>
                <a:lnTo>
                  <a:pt x="27" y="726"/>
                </a:lnTo>
                <a:lnTo>
                  <a:pt x="6" y="681"/>
                </a:lnTo>
                <a:lnTo>
                  <a:pt x="0" y="645"/>
                </a:lnTo>
                <a:lnTo>
                  <a:pt x="27" y="636"/>
                </a:lnTo>
                <a:lnTo>
                  <a:pt x="30" y="612"/>
                </a:lnTo>
                <a:lnTo>
                  <a:pt x="42" y="594"/>
                </a:lnTo>
                <a:lnTo>
                  <a:pt x="33" y="558"/>
                </a:lnTo>
                <a:lnTo>
                  <a:pt x="54" y="546"/>
                </a:lnTo>
                <a:lnTo>
                  <a:pt x="33" y="516"/>
                </a:lnTo>
                <a:lnTo>
                  <a:pt x="51" y="489"/>
                </a:lnTo>
                <a:lnTo>
                  <a:pt x="45" y="465"/>
                </a:lnTo>
                <a:lnTo>
                  <a:pt x="63" y="453"/>
                </a:lnTo>
                <a:lnTo>
                  <a:pt x="75" y="417"/>
                </a:lnTo>
                <a:lnTo>
                  <a:pt x="126" y="312"/>
                </a:lnTo>
                <a:lnTo>
                  <a:pt x="129" y="276"/>
                </a:lnTo>
                <a:lnTo>
                  <a:pt x="150" y="261"/>
                </a:lnTo>
                <a:lnTo>
                  <a:pt x="150" y="216"/>
                </a:lnTo>
                <a:lnTo>
                  <a:pt x="150" y="168"/>
                </a:lnTo>
                <a:lnTo>
                  <a:pt x="171" y="156"/>
                </a:lnTo>
                <a:lnTo>
                  <a:pt x="174" y="108"/>
                </a:lnTo>
                <a:lnTo>
                  <a:pt x="177" y="72"/>
                </a:lnTo>
                <a:lnTo>
                  <a:pt x="165" y="45"/>
                </a:lnTo>
                <a:lnTo>
                  <a:pt x="159" y="12"/>
                </a:lnTo>
                <a:lnTo>
                  <a:pt x="174" y="0"/>
                </a:lnTo>
                <a:lnTo>
                  <a:pt x="210" y="9"/>
                </a:lnTo>
                <a:lnTo>
                  <a:pt x="246" y="24"/>
                </a:lnTo>
                <a:lnTo>
                  <a:pt x="294" y="36"/>
                </a:lnTo>
                <a:lnTo>
                  <a:pt x="474" y="72"/>
                </a:lnTo>
                <a:lnTo>
                  <a:pt x="729" y="108"/>
                </a:lnTo>
                <a:lnTo>
                  <a:pt x="1140" y="138"/>
                </a:lnTo>
                <a:lnTo>
                  <a:pt x="1338" y="168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63" name=""/>
          <p:cNvSpPr/>
          <p:nvPr/>
        </p:nvSpPr>
        <p:spPr>
          <a:xfrm>
            <a:off x="7864560" y="1500120"/>
            <a:ext cx="1306440" cy="1130400"/>
          </a:xfrm>
          <a:custGeom>
            <a:avLst/>
            <a:gdLst/>
            <a:ahLst/>
            <a:rect l="l" t="t" r="r" b="b"/>
            <a:pathLst>
              <a:path w="756" h="654">
                <a:moveTo>
                  <a:pt x="648" y="15"/>
                </a:moveTo>
                <a:lnTo>
                  <a:pt x="627" y="24"/>
                </a:lnTo>
                <a:lnTo>
                  <a:pt x="597" y="0"/>
                </a:lnTo>
                <a:lnTo>
                  <a:pt x="579" y="27"/>
                </a:lnTo>
                <a:lnTo>
                  <a:pt x="567" y="96"/>
                </a:lnTo>
                <a:lnTo>
                  <a:pt x="561" y="168"/>
                </a:lnTo>
                <a:lnTo>
                  <a:pt x="549" y="219"/>
                </a:lnTo>
                <a:lnTo>
                  <a:pt x="525" y="219"/>
                </a:lnTo>
                <a:lnTo>
                  <a:pt x="480" y="267"/>
                </a:lnTo>
                <a:lnTo>
                  <a:pt x="441" y="264"/>
                </a:lnTo>
                <a:lnTo>
                  <a:pt x="372" y="288"/>
                </a:lnTo>
                <a:lnTo>
                  <a:pt x="342" y="291"/>
                </a:lnTo>
                <a:lnTo>
                  <a:pt x="285" y="330"/>
                </a:lnTo>
                <a:lnTo>
                  <a:pt x="273" y="363"/>
                </a:lnTo>
                <a:lnTo>
                  <a:pt x="171" y="432"/>
                </a:lnTo>
                <a:lnTo>
                  <a:pt x="141" y="432"/>
                </a:lnTo>
                <a:lnTo>
                  <a:pt x="51" y="471"/>
                </a:lnTo>
                <a:lnTo>
                  <a:pt x="51" y="501"/>
                </a:lnTo>
                <a:lnTo>
                  <a:pt x="33" y="534"/>
                </a:lnTo>
                <a:lnTo>
                  <a:pt x="63" y="552"/>
                </a:lnTo>
                <a:lnTo>
                  <a:pt x="39" y="579"/>
                </a:lnTo>
                <a:lnTo>
                  <a:pt x="0" y="594"/>
                </a:lnTo>
                <a:lnTo>
                  <a:pt x="281" y="564"/>
                </a:lnTo>
                <a:lnTo>
                  <a:pt x="365" y="572"/>
                </a:lnTo>
                <a:lnTo>
                  <a:pt x="429" y="580"/>
                </a:lnTo>
                <a:lnTo>
                  <a:pt x="459" y="582"/>
                </a:lnTo>
                <a:lnTo>
                  <a:pt x="483" y="609"/>
                </a:lnTo>
                <a:lnTo>
                  <a:pt x="483" y="654"/>
                </a:lnTo>
                <a:lnTo>
                  <a:pt x="561" y="636"/>
                </a:lnTo>
                <a:lnTo>
                  <a:pt x="594" y="591"/>
                </a:lnTo>
                <a:lnTo>
                  <a:pt x="594" y="531"/>
                </a:lnTo>
                <a:lnTo>
                  <a:pt x="603" y="498"/>
                </a:lnTo>
                <a:lnTo>
                  <a:pt x="636" y="498"/>
                </a:lnTo>
                <a:lnTo>
                  <a:pt x="633" y="462"/>
                </a:lnTo>
                <a:lnTo>
                  <a:pt x="636" y="429"/>
                </a:lnTo>
                <a:lnTo>
                  <a:pt x="600" y="384"/>
                </a:lnTo>
                <a:lnTo>
                  <a:pt x="615" y="348"/>
                </a:lnTo>
                <a:lnTo>
                  <a:pt x="615" y="297"/>
                </a:lnTo>
                <a:lnTo>
                  <a:pt x="648" y="261"/>
                </a:lnTo>
                <a:lnTo>
                  <a:pt x="681" y="231"/>
                </a:lnTo>
                <a:lnTo>
                  <a:pt x="753" y="210"/>
                </a:lnTo>
                <a:lnTo>
                  <a:pt x="756" y="186"/>
                </a:lnTo>
                <a:lnTo>
                  <a:pt x="741" y="147"/>
                </a:lnTo>
                <a:lnTo>
                  <a:pt x="708" y="84"/>
                </a:lnTo>
                <a:lnTo>
                  <a:pt x="687" y="48"/>
                </a:lnTo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64" name=""/>
          <p:cNvSpPr/>
          <p:nvPr/>
        </p:nvSpPr>
        <p:spPr>
          <a:xfrm>
            <a:off x="6961320" y="1878120"/>
            <a:ext cx="1333440" cy="1649160"/>
          </a:xfrm>
          <a:custGeom>
            <a:avLst/>
            <a:gdLst/>
            <a:ahLst/>
            <a:rect l="l" t="t" r="r" b="b"/>
            <a:pathLst>
              <a:path w="771" h="954">
                <a:moveTo>
                  <a:pt x="60" y="12"/>
                </a:moveTo>
                <a:lnTo>
                  <a:pt x="84" y="0"/>
                </a:lnTo>
                <a:lnTo>
                  <a:pt x="165" y="6"/>
                </a:lnTo>
                <a:lnTo>
                  <a:pt x="201" y="21"/>
                </a:lnTo>
                <a:lnTo>
                  <a:pt x="231" y="27"/>
                </a:lnTo>
                <a:lnTo>
                  <a:pt x="285" y="63"/>
                </a:lnTo>
                <a:lnTo>
                  <a:pt x="321" y="102"/>
                </a:lnTo>
                <a:lnTo>
                  <a:pt x="351" y="147"/>
                </a:lnTo>
                <a:lnTo>
                  <a:pt x="345" y="216"/>
                </a:lnTo>
                <a:lnTo>
                  <a:pt x="315" y="243"/>
                </a:lnTo>
                <a:lnTo>
                  <a:pt x="378" y="225"/>
                </a:lnTo>
                <a:lnTo>
                  <a:pt x="417" y="243"/>
                </a:lnTo>
                <a:lnTo>
                  <a:pt x="441" y="351"/>
                </a:lnTo>
                <a:lnTo>
                  <a:pt x="417" y="381"/>
                </a:lnTo>
                <a:lnTo>
                  <a:pt x="399" y="411"/>
                </a:lnTo>
                <a:lnTo>
                  <a:pt x="423" y="447"/>
                </a:lnTo>
                <a:lnTo>
                  <a:pt x="471" y="413"/>
                </a:lnTo>
                <a:lnTo>
                  <a:pt x="503" y="381"/>
                </a:lnTo>
                <a:lnTo>
                  <a:pt x="531" y="366"/>
                </a:lnTo>
                <a:lnTo>
                  <a:pt x="555" y="378"/>
                </a:lnTo>
                <a:lnTo>
                  <a:pt x="567" y="402"/>
                </a:lnTo>
                <a:lnTo>
                  <a:pt x="600" y="462"/>
                </a:lnTo>
                <a:lnTo>
                  <a:pt x="627" y="498"/>
                </a:lnTo>
                <a:lnTo>
                  <a:pt x="579" y="522"/>
                </a:lnTo>
                <a:lnTo>
                  <a:pt x="561" y="537"/>
                </a:lnTo>
                <a:lnTo>
                  <a:pt x="648" y="594"/>
                </a:lnTo>
                <a:lnTo>
                  <a:pt x="708" y="576"/>
                </a:lnTo>
                <a:lnTo>
                  <a:pt x="753" y="567"/>
                </a:lnTo>
                <a:lnTo>
                  <a:pt x="771" y="601"/>
                </a:lnTo>
                <a:lnTo>
                  <a:pt x="763" y="637"/>
                </a:lnTo>
                <a:lnTo>
                  <a:pt x="759" y="661"/>
                </a:lnTo>
                <a:lnTo>
                  <a:pt x="727" y="689"/>
                </a:lnTo>
                <a:lnTo>
                  <a:pt x="711" y="701"/>
                </a:lnTo>
                <a:lnTo>
                  <a:pt x="707" y="709"/>
                </a:lnTo>
                <a:lnTo>
                  <a:pt x="755" y="729"/>
                </a:lnTo>
                <a:lnTo>
                  <a:pt x="732" y="714"/>
                </a:lnTo>
                <a:lnTo>
                  <a:pt x="735" y="780"/>
                </a:lnTo>
                <a:lnTo>
                  <a:pt x="743" y="809"/>
                </a:lnTo>
                <a:lnTo>
                  <a:pt x="731" y="869"/>
                </a:lnTo>
                <a:lnTo>
                  <a:pt x="587" y="893"/>
                </a:lnTo>
                <a:lnTo>
                  <a:pt x="519" y="888"/>
                </a:lnTo>
                <a:lnTo>
                  <a:pt x="477" y="891"/>
                </a:lnTo>
                <a:lnTo>
                  <a:pt x="414" y="912"/>
                </a:lnTo>
                <a:lnTo>
                  <a:pt x="369" y="906"/>
                </a:lnTo>
                <a:lnTo>
                  <a:pt x="360" y="876"/>
                </a:lnTo>
                <a:lnTo>
                  <a:pt x="309" y="906"/>
                </a:lnTo>
                <a:lnTo>
                  <a:pt x="237" y="891"/>
                </a:lnTo>
                <a:lnTo>
                  <a:pt x="207" y="915"/>
                </a:lnTo>
                <a:lnTo>
                  <a:pt x="120" y="936"/>
                </a:lnTo>
                <a:lnTo>
                  <a:pt x="96" y="936"/>
                </a:lnTo>
                <a:lnTo>
                  <a:pt x="72" y="936"/>
                </a:lnTo>
                <a:lnTo>
                  <a:pt x="57" y="954"/>
                </a:lnTo>
                <a:lnTo>
                  <a:pt x="0" y="954"/>
                </a:lnTo>
                <a:lnTo>
                  <a:pt x="54" y="918"/>
                </a:lnTo>
                <a:lnTo>
                  <a:pt x="81" y="891"/>
                </a:lnTo>
                <a:lnTo>
                  <a:pt x="111" y="849"/>
                </a:lnTo>
                <a:lnTo>
                  <a:pt x="141" y="831"/>
                </a:lnTo>
                <a:lnTo>
                  <a:pt x="171" y="780"/>
                </a:lnTo>
                <a:lnTo>
                  <a:pt x="162" y="750"/>
                </a:lnTo>
                <a:lnTo>
                  <a:pt x="135" y="693"/>
                </a:lnTo>
                <a:lnTo>
                  <a:pt x="123" y="603"/>
                </a:lnTo>
                <a:lnTo>
                  <a:pt x="123" y="507"/>
                </a:lnTo>
                <a:lnTo>
                  <a:pt x="111" y="462"/>
                </a:lnTo>
                <a:lnTo>
                  <a:pt x="81" y="261"/>
                </a:lnTo>
                <a:lnTo>
                  <a:pt x="81" y="207"/>
                </a:lnTo>
                <a:lnTo>
                  <a:pt x="63" y="174"/>
                </a:lnTo>
                <a:lnTo>
                  <a:pt x="60" y="12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65" name=""/>
          <p:cNvSpPr/>
          <p:nvPr/>
        </p:nvSpPr>
        <p:spPr>
          <a:xfrm>
            <a:off x="6583320" y="1784520"/>
            <a:ext cx="684360" cy="1774800"/>
          </a:xfrm>
          <a:custGeom>
            <a:avLst/>
            <a:gdLst/>
            <a:ahLst/>
            <a:rect l="l" t="t" r="r" b="b"/>
            <a:pathLst>
              <a:path w="396" h="1026">
                <a:moveTo>
                  <a:pt x="96" y="138"/>
                </a:moveTo>
                <a:lnTo>
                  <a:pt x="192" y="0"/>
                </a:lnTo>
                <a:lnTo>
                  <a:pt x="216" y="12"/>
                </a:lnTo>
                <a:lnTo>
                  <a:pt x="240" y="6"/>
                </a:lnTo>
                <a:lnTo>
                  <a:pt x="213" y="42"/>
                </a:lnTo>
                <a:lnTo>
                  <a:pt x="258" y="57"/>
                </a:lnTo>
                <a:lnTo>
                  <a:pt x="288" y="78"/>
                </a:lnTo>
                <a:lnTo>
                  <a:pt x="312" y="87"/>
                </a:lnTo>
                <a:lnTo>
                  <a:pt x="297" y="138"/>
                </a:lnTo>
                <a:lnTo>
                  <a:pt x="297" y="204"/>
                </a:lnTo>
                <a:lnTo>
                  <a:pt x="294" y="249"/>
                </a:lnTo>
                <a:lnTo>
                  <a:pt x="324" y="231"/>
                </a:lnTo>
                <a:lnTo>
                  <a:pt x="318" y="312"/>
                </a:lnTo>
                <a:lnTo>
                  <a:pt x="306" y="384"/>
                </a:lnTo>
                <a:lnTo>
                  <a:pt x="324" y="516"/>
                </a:lnTo>
                <a:lnTo>
                  <a:pt x="342" y="531"/>
                </a:lnTo>
                <a:lnTo>
                  <a:pt x="360" y="741"/>
                </a:lnTo>
                <a:lnTo>
                  <a:pt x="396" y="819"/>
                </a:lnTo>
                <a:lnTo>
                  <a:pt x="378" y="876"/>
                </a:lnTo>
                <a:lnTo>
                  <a:pt x="360" y="912"/>
                </a:lnTo>
                <a:lnTo>
                  <a:pt x="330" y="939"/>
                </a:lnTo>
                <a:lnTo>
                  <a:pt x="330" y="972"/>
                </a:lnTo>
                <a:lnTo>
                  <a:pt x="291" y="984"/>
                </a:lnTo>
                <a:lnTo>
                  <a:pt x="276" y="1026"/>
                </a:lnTo>
                <a:lnTo>
                  <a:pt x="213" y="1026"/>
                </a:lnTo>
                <a:lnTo>
                  <a:pt x="186" y="1008"/>
                </a:lnTo>
                <a:lnTo>
                  <a:pt x="204" y="978"/>
                </a:lnTo>
                <a:lnTo>
                  <a:pt x="216" y="945"/>
                </a:lnTo>
                <a:lnTo>
                  <a:pt x="156" y="960"/>
                </a:lnTo>
                <a:lnTo>
                  <a:pt x="120" y="942"/>
                </a:lnTo>
                <a:lnTo>
                  <a:pt x="54" y="921"/>
                </a:lnTo>
                <a:lnTo>
                  <a:pt x="12" y="882"/>
                </a:lnTo>
                <a:lnTo>
                  <a:pt x="3" y="825"/>
                </a:lnTo>
                <a:lnTo>
                  <a:pt x="12" y="777"/>
                </a:lnTo>
                <a:lnTo>
                  <a:pt x="0" y="735"/>
                </a:lnTo>
                <a:lnTo>
                  <a:pt x="18" y="687"/>
                </a:lnTo>
                <a:lnTo>
                  <a:pt x="9" y="666"/>
                </a:lnTo>
                <a:lnTo>
                  <a:pt x="45" y="645"/>
                </a:lnTo>
                <a:lnTo>
                  <a:pt x="81" y="657"/>
                </a:lnTo>
                <a:lnTo>
                  <a:pt x="96" y="675"/>
                </a:lnTo>
                <a:lnTo>
                  <a:pt x="120" y="654"/>
                </a:lnTo>
                <a:lnTo>
                  <a:pt x="117" y="588"/>
                </a:lnTo>
                <a:lnTo>
                  <a:pt x="141" y="582"/>
                </a:lnTo>
                <a:lnTo>
                  <a:pt x="132" y="534"/>
                </a:lnTo>
                <a:lnTo>
                  <a:pt x="81" y="465"/>
                </a:lnTo>
                <a:lnTo>
                  <a:pt x="102" y="414"/>
                </a:lnTo>
                <a:lnTo>
                  <a:pt x="93" y="273"/>
                </a:lnTo>
                <a:lnTo>
                  <a:pt x="126" y="231"/>
                </a:lnTo>
                <a:lnTo>
                  <a:pt x="96" y="138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66" name=""/>
          <p:cNvSpPr/>
          <p:nvPr/>
        </p:nvSpPr>
        <p:spPr>
          <a:xfrm>
            <a:off x="6297480" y="2895480"/>
            <a:ext cx="2365560" cy="1762200"/>
          </a:xfrm>
          <a:custGeom>
            <a:avLst/>
            <a:gdLst/>
            <a:ahLst/>
            <a:rect l="l" t="t" r="r" b="b"/>
            <a:pathLst>
              <a:path w="1368" h="1020">
                <a:moveTo>
                  <a:pt x="138" y="984"/>
                </a:moveTo>
                <a:lnTo>
                  <a:pt x="231" y="963"/>
                </a:lnTo>
                <a:lnTo>
                  <a:pt x="285" y="981"/>
                </a:lnTo>
                <a:lnTo>
                  <a:pt x="363" y="978"/>
                </a:lnTo>
                <a:lnTo>
                  <a:pt x="390" y="1014"/>
                </a:lnTo>
                <a:lnTo>
                  <a:pt x="453" y="1002"/>
                </a:lnTo>
                <a:lnTo>
                  <a:pt x="471" y="1002"/>
                </a:lnTo>
                <a:lnTo>
                  <a:pt x="492" y="1020"/>
                </a:lnTo>
                <a:lnTo>
                  <a:pt x="516" y="1005"/>
                </a:lnTo>
                <a:lnTo>
                  <a:pt x="543" y="1005"/>
                </a:lnTo>
                <a:lnTo>
                  <a:pt x="537" y="981"/>
                </a:lnTo>
                <a:lnTo>
                  <a:pt x="507" y="969"/>
                </a:lnTo>
                <a:lnTo>
                  <a:pt x="507" y="939"/>
                </a:lnTo>
                <a:lnTo>
                  <a:pt x="498" y="912"/>
                </a:lnTo>
                <a:lnTo>
                  <a:pt x="480" y="906"/>
                </a:lnTo>
                <a:lnTo>
                  <a:pt x="510" y="888"/>
                </a:lnTo>
                <a:lnTo>
                  <a:pt x="567" y="891"/>
                </a:lnTo>
                <a:lnTo>
                  <a:pt x="588" y="882"/>
                </a:lnTo>
                <a:lnTo>
                  <a:pt x="612" y="906"/>
                </a:lnTo>
                <a:lnTo>
                  <a:pt x="633" y="885"/>
                </a:lnTo>
                <a:lnTo>
                  <a:pt x="663" y="891"/>
                </a:lnTo>
                <a:lnTo>
                  <a:pt x="684" y="882"/>
                </a:lnTo>
                <a:lnTo>
                  <a:pt x="717" y="885"/>
                </a:lnTo>
                <a:lnTo>
                  <a:pt x="741" y="876"/>
                </a:lnTo>
                <a:lnTo>
                  <a:pt x="768" y="849"/>
                </a:lnTo>
                <a:lnTo>
                  <a:pt x="813" y="870"/>
                </a:lnTo>
                <a:lnTo>
                  <a:pt x="837" y="837"/>
                </a:lnTo>
                <a:lnTo>
                  <a:pt x="975" y="807"/>
                </a:lnTo>
                <a:lnTo>
                  <a:pt x="1005" y="807"/>
                </a:lnTo>
                <a:lnTo>
                  <a:pt x="1023" y="792"/>
                </a:lnTo>
                <a:lnTo>
                  <a:pt x="1056" y="798"/>
                </a:lnTo>
                <a:lnTo>
                  <a:pt x="1053" y="726"/>
                </a:lnTo>
                <a:lnTo>
                  <a:pt x="1050" y="702"/>
                </a:lnTo>
                <a:lnTo>
                  <a:pt x="1071" y="684"/>
                </a:lnTo>
                <a:lnTo>
                  <a:pt x="1080" y="657"/>
                </a:lnTo>
                <a:lnTo>
                  <a:pt x="1089" y="627"/>
                </a:lnTo>
                <a:lnTo>
                  <a:pt x="1119" y="618"/>
                </a:lnTo>
                <a:lnTo>
                  <a:pt x="1128" y="591"/>
                </a:lnTo>
                <a:lnTo>
                  <a:pt x="1167" y="579"/>
                </a:lnTo>
                <a:lnTo>
                  <a:pt x="1176" y="531"/>
                </a:lnTo>
                <a:lnTo>
                  <a:pt x="1206" y="492"/>
                </a:lnTo>
                <a:lnTo>
                  <a:pt x="1251" y="489"/>
                </a:lnTo>
                <a:lnTo>
                  <a:pt x="1257" y="435"/>
                </a:lnTo>
                <a:lnTo>
                  <a:pt x="1317" y="390"/>
                </a:lnTo>
                <a:lnTo>
                  <a:pt x="1350" y="357"/>
                </a:lnTo>
                <a:lnTo>
                  <a:pt x="1329" y="330"/>
                </a:lnTo>
                <a:lnTo>
                  <a:pt x="1362" y="315"/>
                </a:lnTo>
                <a:lnTo>
                  <a:pt x="1368" y="279"/>
                </a:lnTo>
                <a:lnTo>
                  <a:pt x="1365" y="261"/>
                </a:lnTo>
                <a:lnTo>
                  <a:pt x="1353" y="237"/>
                </a:lnTo>
                <a:lnTo>
                  <a:pt x="1341" y="210"/>
                </a:lnTo>
                <a:lnTo>
                  <a:pt x="1329" y="189"/>
                </a:lnTo>
                <a:lnTo>
                  <a:pt x="1293" y="189"/>
                </a:lnTo>
                <a:lnTo>
                  <a:pt x="1293" y="156"/>
                </a:lnTo>
                <a:lnTo>
                  <a:pt x="1287" y="126"/>
                </a:lnTo>
                <a:lnTo>
                  <a:pt x="1290" y="105"/>
                </a:lnTo>
                <a:lnTo>
                  <a:pt x="1272" y="93"/>
                </a:lnTo>
                <a:lnTo>
                  <a:pt x="1236" y="81"/>
                </a:lnTo>
                <a:lnTo>
                  <a:pt x="1218" y="87"/>
                </a:lnTo>
                <a:lnTo>
                  <a:pt x="1215" y="66"/>
                </a:lnTo>
                <a:lnTo>
                  <a:pt x="1218" y="30"/>
                </a:lnTo>
                <a:lnTo>
                  <a:pt x="1185" y="36"/>
                </a:lnTo>
                <a:lnTo>
                  <a:pt x="1173" y="15"/>
                </a:lnTo>
                <a:lnTo>
                  <a:pt x="1152" y="21"/>
                </a:lnTo>
                <a:lnTo>
                  <a:pt x="1125" y="15"/>
                </a:lnTo>
                <a:lnTo>
                  <a:pt x="1110" y="0"/>
                </a:lnTo>
                <a:lnTo>
                  <a:pt x="1110" y="27"/>
                </a:lnTo>
                <a:lnTo>
                  <a:pt x="1104" y="54"/>
                </a:lnTo>
                <a:lnTo>
                  <a:pt x="1086" y="84"/>
                </a:lnTo>
                <a:lnTo>
                  <a:pt x="1047" y="93"/>
                </a:lnTo>
                <a:lnTo>
                  <a:pt x="1065" y="120"/>
                </a:lnTo>
                <a:lnTo>
                  <a:pt x="1032" y="138"/>
                </a:lnTo>
                <a:lnTo>
                  <a:pt x="1035" y="171"/>
                </a:lnTo>
                <a:lnTo>
                  <a:pt x="1011" y="204"/>
                </a:lnTo>
                <a:lnTo>
                  <a:pt x="1053" y="183"/>
                </a:lnTo>
                <a:lnTo>
                  <a:pt x="1095" y="153"/>
                </a:lnTo>
                <a:lnTo>
                  <a:pt x="1113" y="129"/>
                </a:lnTo>
                <a:lnTo>
                  <a:pt x="1116" y="171"/>
                </a:lnTo>
                <a:lnTo>
                  <a:pt x="1092" y="207"/>
                </a:lnTo>
                <a:lnTo>
                  <a:pt x="1086" y="228"/>
                </a:lnTo>
                <a:lnTo>
                  <a:pt x="1101" y="255"/>
                </a:lnTo>
                <a:lnTo>
                  <a:pt x="936" y="279"/>
                </a:lnTo>
                <a:lnTo>
                  <a:pt x="921" y="300"/>
                </a:lnTo>
                <a:lnTo>
                  <a:pt x="888" y="297"/>
                </a:lnTo>
                <a:lnTo>
                  <a:pt x="825" y="315"/>
                </a:lnTo>
                <a:lnTo>
                  <a:pt x="753" y="312"/>
                </a:lnTo>
                <a:lnTo>
                  <a:pt x="744" y="267"/>
                </a:lnTo>
                <a:lnTo>
                  <a:pt x="708" y="309"/>
                </a:lnTo>
                <a:lnTo>
                  <a:pt x="702" y="291"/>
                </a:lnTo>
                <a:lnTo>
                  <a:pt x="681" y="303"/>
                </a:lnTo>
                <a:lnTo>
                  <a:pt x="642" y="291"/>
                </a:lnTo>
                <a:lnTo>
                  <a:pt x="624" y="261"/>
                </a:lnTo>
                <a:lnTo>
                  <a:pt x="606" y="279"/>
                </a:lnTo>
                <a:lnTo>
                  <a:pt x="609" y="309"/>
                </a:lnTo>
                <a:lnTo>
                  <a:pt x="549" y="318"/>
                </a:lnTo>
                <a:lnTo>
                  <a:pt x="525" y="351"/>
                </a:lnTo>
                <a:lnTo>
                  <a:pt x="495" y="342"/>
                </a:lnTo>
                <a:lnTo>
                  <a:pt x="459" y="342"/>
                </a:lnTo>
                <a:lnTo>
                  <a:pt x="435" y="366"/>
                </a:lnTo>
                <a:lnTo>
                  <a:pt x="405" y="354"/>
                </a:lnTo>
                <a:lnTo>
                  <a:pt x="366" y="360"/>
                </a:lnTo>
                <a:lnTo>
                  <a:pt x="408" y="333"/>
                </a:lnTo>
                <a:lnTo>
                  <a:pt x="426" y="300"/>
                </a:lnTo>
                <a:lnTo>
                  <a:pt x="393" y="282"/>
                </a:lnTo>
                <a:lnTo>
                  <a:pt x="369" y="297"/>
                </a:lnTo>
                <a:lnTo>
                  <a:pt x="333" y="318"/>
                </a:lnTo>
                <a:lnTo>
                  <a:pt x="333" y="336"/>
                </a:lnTo>
                <a:lnTo>
                  <a:pt x="312" y="300"/>
                </a:lnTo>
                <a:lnTo>
                  <a:pt x="294" y="273"/>
                </a:lnTo>
                <a:lnTo>
                  <a:pt x="258" y="276"/>
                </a:lnTo>
                <a:lnTo>
                  <a:pt x="252" y="258"/>
                </a:lnTo>
                <a:lnTo>
                  <a:pt x="219" y="267"/>
                </a:lnTo>
                <a:lnTo>
                  <a:pt x="219" y="240"/>
                </a:lnTo>
                <a:lnTo>
                  <a:pt x="180" y="216"/>
                </a:lnTo>
                <a:lnTo>
                  <a:pt x="201" y="204"/>
                </a:lnTo>
                <a:lnTo>
                  <a:pt x="189" y="177"/>
                </a:lnTo>
                <a:lnTo>
                  <a:pt x="219" y="153"/>
                </a:lnTo>
                <a:lnTo>
                  <a:pt x="222" y="111"/>
                </a:lnTo>
                <a:lnTo>
                  <a:pt x="177" y="102"/>
                </a:lnTo>
                <a:lnTo>
                  <a:pt x="207" y="75"/>
                </a:lnTo>
                <a:lnTo>
                  <a:pt x="186" y="27"/>
                </a:lnTo>
                <a:lnTo>
                  <a:pt x="0" y="24"/>
                </a:lnTo>
                <a:lnTo>
                  <a:pt x="24" y="129"/>
                </a:lnTo>
                <a:lnTo>
                  <a:pt x="72" y="207"/>
                </a:lnTo>
                <a:lnTo>
                  <a:pt x="90" y="303"/>
                </a:lnTo>
                <a:lnTo>
                  <a:pt x="135" y="360"/>
                </a:lnTo>
                <a:lnTo>
                  <a:pt x="138" y="414"/>
                </a:lnTo>
                <a:lnTo>
                  <a:pt x="186" y="426"/>
                </a:lnTo>
                <a:lnTo>
                  <a:pt x="141" y="513"/>
                </a:lnTo>
                <a:lnTo>
                  <a:pt x="180" y="675"/>
                </a:lnTo>
                <a:lnTo>
                  <a:pt x="228" y="789"/>
                </a:lnTo>
                <a:lnTo>
                  <a:pt x="282" y="849"/>
                </a:lnTo>
                <a:lnTo>
                  <a:pt x="240" y="897"/>
                </a:lnTo>
                <a:lnTo>
                  <a:pt x="135" y="858"/>
                </a:lnTo>
                <a:lnTo>
                  <a:pt x="57" y="876"/>
                </a:lnTo>
                <a:lnTo>
                  <a:pt x="45" y="915"/>
                </a:lnTo>
                <a:lnTo>
                  <a:pt x="96" y="942"/>
                </a:lnTo>
                <a:lnTo>
                  <a:pt x="132" y="960"/>
                </a:lnTo>
                <a:lnTo>
                  <a:pt x="138" y="984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67" name=""/>
          <p:cNvSpPr/>
          <p:nvPr/>
        </p:nvSpPr>
        <p:spPr>
          <a:xfrm>
            <a:off x="7872480" y="2454120"/>
            <a:ext cx="830160" cy="677880"/>
          </a:xfrm>
          <a:custGeom>
            <a:avLst/>
            <a:gdLst/>
            <a:ahLst/>
            <a:rect l="l" t="t" r="r" b="b"/>
            <a:pathLst>
              <a:path w="480" h="392">
                <a:moveTo>
                  <a:pt x="0" y="44"/>
                </a:moveTo>
                <a:lnTo>
                  <a:pt x="16" y="76"/>
                </a:lnTo>
                <a:lnTo>
                  <a:pt x="48" y="84"/>
                </a:lnTo>
                <a:lnTo>
                  <a:pt x="48" y="108"/>
                </a:lnTo>
                <a:lnTo>
                  <a:pt x="52" y="144"/>
                </a:lnTo>
                <a:lnTo>
                  <a:pt x="96" y="168"/>
                </a:lnTo>
                <a:lnTo>
                  <a:pt x="44" y="176"/>
                </a:lnTo>
                <a:lnTo>
                  <a:pt x="32" y="200"/>
                </a:lnTo>
                <a:lnTo>
                  <a:pt x="64" y="228"/>
                </a:lnTo>
                <a:lnTo>
                  <a:pt x="84" y="248"/>
                </a:lnTo>
                <a:lnTo>
                  <a:pt x="116" y="272"/>
                </a:lnTo>
                <a:lnTo>
                  <a:pt x="192" y="248"/>
                </a:lnTo>
                <a:lnTo>
                  <a:pt x="228" y="280"/>
                </a:lnTo>
                <a:lnTo>
                  <a:pt x="264" y="272"/>
                </a:lnTo>
                <a:lnTo>
                  <a:pt x="284" y="344"/>
                </a:lnTo>
                <a:lnTo>
                  <a:pt x="336" y="348"/>
                </a:lnTo>
                <a:lnTo>
                  <a:pt x="372" y="392"/>
                </a:lnTo>
                <a:lnTo>
                  <a:pt x="388" y="300"/>
                </a:lnTo>
                <a:lnTo>
                  <a:pt x="396" y="344"/>
                </a:lnTo>
                <a:lnTo>
                  <a:pt x="428" y="344"/>
                </a:lnTo>
                <a:lnTo>
                  <a:pt x="448" y="316"/>
                </a:lnTo>
                <a:lnTo>
                  <a:pt x="448" y="260"/>
                </a:lnTo>
                <a:lnTo>
                  <a:pt x="412" y="240"/>
                </a:lnTo>
                <a:lnTo>
                  <a:pt x="436" y="224"/>
                </a:lnTo>
                <a:lnTo>
                  <a:pt x="468" y="188"/>
                </a:lnTo>
                <a:lnTo>
                  <a:pt x="472" y="140"/>
                </a:lnTo>
                <a:lnTo>
                  <a:pt x="480" y="84"/>
                </a:lnTo>
                <a:lnTo>
                  <a:pt x="480" y="52"/>
                </a:lnTo>
                <a:lnTo>
                  <a:pt x="448" y="16"/>
                </a:lnTo>
                <a:lnTo>
                  <a:pt x="384" y="12"/>
                </a:lnTo>
                <a:lnTo>
                  <a:pt x="360" y="8"/>
                </a:lnTo>
                <a:lnTo>
                  <a:pt x="324" y="0"/>
                </a:lnTo>
                <a:lnTo>
                  <a:pt x="244" y="4"/>
                </a:lnTo>
                <a:lnTo>
                  <a:pt x="112" y="16"/>
                </a:lnTo>
                <a:lnTo>
                  <a:pt x="0" y="44"/>
                </a:lnTo>
                <a:close/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68" name=""/>
          <p:cNvSpPr/>
          <p:nvPr/>
        </p:nvSpPr>
        <p:spPr>
          <a:xfrm>
            <a:off x="8969400" y="1517760"/>
            <a:ext cx="93600" cy="88920"/>
          </a:xfrm>
          <a:custGeom>
            <a:avLst/>
            <a:gdLst/>
            <a:ahLst/>
            <a:rect l="l" t="t" r="r" b="b"/>
            <a:pathLst>
              <a:path w="54" h="52">
                <a:moveTo>
                  <a:pt x="0" y="4"/>
                </a:moveTo>
                <a:lnTo>
                  <a:pt x="32" y="0"/>
                </a:lnTo>
                <a:lnTo>
                  <a:pt x="54" y="52"/>
                </a:lnTo>
              </a:path>
            </a:pathLst>
          </a:custGeom>
          <a:solidFill>
            <a:srgbClr val="00f008"/>
          </a:solidFill>
          <a:ln w="25560">
            <a:solidFill>
              <a:srgbClr val="5f5f5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69" name=""/>
          <p:cNvSpPr/>
          <p:nvPr/>
        </p:nvSpPr>
        <p:spPr>
          <a:xfrm>
            <a:off x="8107200" y="2676600"/>
            <a:ext cx="411480" cy="141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70" name=""/>
          <p:cNvSpPr/>
          <p:nvPr/>
        </p:nvSpPr>
        <p:spPr>
          <a:xfrm>
            <a:off x="8025120" y="2625840"/>
            <a:ext cx="523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MAAC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71" name=""/>
          <p:cNvSpPr/>
          <p:nvPr/>
        </p:nvSpPr>
        <p:spPr>
          <a:xfrm>
            <a:off x="6559560" y="1593720"/>
            <a:ext cx="1160280" cy="1214640"/>
          </a:xfrm>
          <a:custGeom>
            <a:avLst/>
            <a:gdLst/>
            <a:ahLst/>
            <a:rect l="l" t="t" r="r" b="b"/>
            <a:pathLst>
              <a:path w="672" h="703">
                <a:moveTo>
                  <a:pt x="323" y="646"/>
                </a:moveTo>
                <a:lnTo>
                  <a:pt x="294" y="604"/>
                </a:lnTo>
                <a:lnTo>
                  <a:pt x="275" y="550"/>
                </a:lnTo>
                <a:lnTo>
                  <a:pt x="268" y="506"/>
                </a:lnTo>
                <a:lnTo>
                  <a:pt x="273" y="448"/>
                </a:lnTo>
                <a:lnTo>
                  <a:pt x="275" y="413"/>
                </a:lnTo>
                <a:lnTo>
                  <a:pt x="279" y="373"/>
                </a:lnTo>
                <a:lnTo>
                  <a:pt x="251" y="398"/>
                </a:lnTo>
                <a:lnTo>
                  <a:pt x="257" y="350"/>
                </a:lnTo>
                <a:lnTo>
                  <a:pt x="262" y="317"/>
                </a:lnTo>
                <a:lnTo>
                  <a:pt x="281" y="298"/>
                </a:lnTo>
                <a:lnTo>
                  <a:pt x="299" y="275"/>
                </a:lnTo>
                <a:lnTo>
                  <a:pt x="310" y="265"/>
                </a:lnTo>
                <a:lnTo>
                  <a:pt x="307" y="279"/>
                </a:lnTo>
                <a:lnTo>
                  <a:pt x="316" y="265"/>
                </a:lnTo>
                <a:lnTo>
                  <a:pt x="340" y="244"/>
                </a:lnTo>
                <a:lnTo>
                  <a:pt x="370" y="229"/>
                </a:lnTo>
                <a:lnTo>
                  <a:pt x="394" y="231"/>
                </a:lnTo>
                <a:lnTo>
                  <a:pt x="407" y="221"/>
                </a:lnTo>
                <a:lnTo>
                  <a:pt x="403" y="198"/>
                </a:lnTo>
                <a:lnTo>
                  <a:pt x="372" y="177"/>
                </a:lnTo>
                <a:lnTo>
                  <a:pt x="323" y="171"/>
                </a:lnTo>
                <a:lnTo>
                  <a:pt x="299" y="198"/>
                </a:lnTo>
                <a:lnTo>
                  <a:pt x="286" y="227"/>
                </a:lnTo>
                <a:lnTo>
                  <a:pt x="257" y="215"/>
                </a:lnTo>
                <a:lnTo>
                  <a:pt x="247" y="196"/>
                </a:lnTo>
                <a:lnTo>
                  <a:pt x="218" y="183"/>
                </a:lnTo>
                <a:lnTo>
                  <a:pt x="210" y="200"/>
                </a:lnTo>
                <a:lnTo>
                  <a:pt x="190" y="204"/>
                </a:lnTo>
                <a:lnTo>
                  <a:pt x="194" y="188"/>
                </a:lnTo>
                <a:lnTo>
                  <a:pt x="212" y="167"/>
                </a:lnTo>
                <a:lnTo>
                  <a:pt x="216" y="148"/>
                </a:lnTo>
                <a:lnTo>
                  <a:pt x="208" y="138"/>
                </a:lnTo>
                <a:lnTo>
                  <a:pt x="173" y="167"/>
                </a:lnTo>
                <a:lnTo>
                  <a:pt x="162" y="196"/>
                </a:lnTo>
                <a:lnTo>
                  <a:pt x="127" y="223"/>
                </a:lnTo>
                <a:lnTo>
                  <a:pt x="90" y="238"/>
                </a:lnTo>
                <a:lnTo>
                  <a:pt x="64" y="213"/>
                </a:lnTo>
                <a:lnTo>
                  <a:pt x="36" y="227"/>
                </a:lnTo>
                <a:lnTo>
                  <a:pt x="10" y="242"/>
                </a:lnTo>
                <a:lnTo>
                  <a:pt x="0" y="190"/>
                </a:lnTo>
                <a:lnTo>
                  <a:pt x="48" y="162"/>
                </a:lnTo>
                <a:lnTo>
                  <a:pt x="77" y="154"/>
                </a:lnTo>
                <a:lnTo>
                  <a:pt x="95" y="131"/>
                </a:lnTo>
                <a:lnTo>
                  <a:pt x="114" y="117"/>
                </a:lnTo>
                <a:lnTo>
                  <a:pt x="132" y="100"/>
                </a:lnTo>
                <a:lnTo>
                  <a:pt x="140" y="71"/>
                </a:lnTo>
                <a:lnTo>
                  <a:pt x="162" y="31"/>
                </a:lnTo>
                <a:lnTo>
                  <a:pt x="171" y="52"/>
                </a:lnTo>
                <a:lnTo>
                  <a:pt x="179" y="31"/>
                </a:lnTo>
                <a:lnTo>
                  <a:pt x="208" y="29"/>
                </a:lnTo>
                <a:lnTo>
                  <a:pt x="188" y="0"/>
                </a:lnTo>
                <a:lnTo>
                  <a:pt x="236" y="25"/>
                </a:lnTo>
                <a:lnTo>
                  <a:pt x="253" y="42"/>
                </a:lnTo>
                <a:lnTo>
                  <a:pt x="264" y="13"/>
                </a:lnTo>
                <a:lnTo>
                  <a:pt x="277" y="17"/>
                </a:lnTo>
                <a:lnTo>
                  <a:pt x="283" y="42"/>
                </a:lnTo>
                <a:lnTo>
                  <a:pt x="310" y="65"/>
                </a:lnTo>
                <a:lnTo>
                  <a:pt x="329" y="58"/>
                </a:lnTo>
                <a:lnTo>
                  <a:pt x="353" y="75"/>
                </a:lnTo>
                <a:lnTo>
                  <a:pt x="368" y="96"/>
                </a:lnTo>
                <a:lnTo>
                  <a:pt x="377" y="106"/>
                </a:lnTo>
                <a:lnTo>
                  <a:pt x="370" y="129"/>
                </a:lnTo>
                <a:lnTo>
                  <a:pt x="399" y="138"/>
                </a:lnTo>
                <a:lnTo>
                  <a:pt x="405" y="148"/>
                </a:lnTo>
                <a:lnTo>
                  <a:pt x="416" y="177"/>
                </a:lnTo>
                <a:lnTo>
                  <a:pt x="440" y="184"/>
                </a:lnTo>
                <a:lnTo>
                  <a:pt x="456" y="184"/>
                </a:lnTo>
                <a:lnTo>
                  <a:pt x="485" y="188"/>
                </a:lnTo>
                <a:lnTo>
                  <a:pt x="520" y="183"/>
                </a:lnTo>
                <a:lnTo>
                  <a:pt x="546" y="185"/>
                </a:lnTo>
                <a:lnTo>
                  <a:pt x="559" y="185"/>
                </a:lnTo>
                <a:lnTo>
                  <a:pt x="583" y="177"/>
                </a:lnTo>
                <a:lnTo>
                  <a:pt x="596" y="185"/>
                </a:lnTo>
                <a:lnTo>
                  <a:pt x="622" y="204"/>
                </a:lnTo>
                <a:lnTo>
                  <a:pt x="648" y="223"/>
                </a:lnTo>
                <a:lnTo>
                  <a:pt x="663" y="246"/>
                </a:lnTo>
                <a:lnTo>
                  <a:pt x="657" y="265"/>
                </a:lnTo>
                <a:lnTo>
                  <a:pt x="672" y="294"/>
                </a:lnTo>
                <a:lnTo>
                  <a:pt x="659" y="302"/>
                </a:lnTo>
                <a:lnTo>
                  <a:pt x="646" y="288"/>
                </a:lnTo>
                <a:lnTo>
                  <a:pt x="633" y="288"/>
                </a:lnTo>
                <a:lnTo>
                  <a:pt x="626" y="304"/>
                </a:lnTo>
                <a:lnTo>
                  <a:pt x="622" y="283"/>
                </a:lnTo>
                <a:lnTo>
                  <a:pt x="607" y="271"/>
                </a:lnTo>
                <a:lnTo>
                  <a:pt x="585" y="256"/>
                </a:lnTo>
                <a:lnTo>
                  <a:pt x="568" y="252"/>
                </a:lnTo>
                <a:lnTo>
                  <a:pt x="581" y="277"/>
                </a:lnTo>
                <a:lnTo>
                  <a:pt x="596" y="296"/>
                </a:lnTo>
                <a:lnTo>
                  <a:pt x="574" y="321"/>
                </a:lnTo>
                <a:lnTo>
                  <a:pt x="579" y="340"/>
                </a:lnTo>
                <a:lnTo>
                  <a:pt x="574" y="356"/>
                </a:lnTo>
                <a:lnTo>
                  <a:pt x="608" y="366"/>
                </a:lnTo>
                <a:lnTo>
                  <a:pt x="608" y="382"/>
                </a:lnTo>
                <a:lnTo>
                  <a:pt x="664" y="422"/>
                </a:lnTo>
                <a:lnTo>
                  <a:pt x="660" y="458"/>
                </a:lnTo>
                <a:lnTo>
                  <a:pt x="616" y="422"/>
                </a:lnTo>
                <a:lnTo>
                  <a:pt x="568" y="410"/>
                </a:lnTo>
                <a:lnTo>
                  <a:pt x="527" y="373"/>
                </a:lnTo>
                <a:lnTo>
                  <a:pt x="520" y="388"/>
                </a:lnTo>
                <a:lnTo>
                  <a:pt x="501" y="408"/>
                </a:lnTo>
                <a:lnTo>
                  <a:pt x="481" y="438"/>
                </a:lnTo>
                <a:lnTo>
                  <a:pt x="477" y="452"/>
                </a:lnTo>
                <a:lnTo>
                  <a:pt x="459" y="406"/>
                </a:lnTo>
                <a:lnTo>
                  <a:pt x="485" y="381"/>
                </a:lnTo>
                <a:lnTo>
                  <a:pt x="494" y="354"/>
                </a:lnTo>
                <a:lnTo>
                  <a:pt x="483" y="327"/>
                </a:lnTo>
                <a:lnTo>
                  <a:pt x="481" y="315"/>
                </a:lnTo>
                <a:lnTo>
                  <a:pt x="479" y="302"/>
                </a:lnTo>
                <a:lnTo>
                  <a:pt x="453" y="281"/>
                </a:lnTo>
                <a:lnTo>
                  <a:pt x="429" y="269"/>
                </a:lnTo>
                <a:lnTo>
                  <a:pt x="409" y="260"/>
                </a:lnTo>
                <a:lnTo>
                  <a:pt x="388" y="269"/>
                </a:lnTo>
                <a:lnTo>
                  <a:pt x="392" y="290"/>
                </a:lnTo>
                <a:lnTo>
                  <a:pt x="370" y="304"/>
                </a:lnTo>
                <a:lnTo>
                  <a:pt x="379" y="329"/>
                </a:lnTo>
                <a:lnTo>
                  <a:pt x="355" y="325"/>
                </a:lnTo>
                <a:lnTo>
                  <a:pt x="331" y="331"/>
                </a:lnTo>
                <a:lnTo>
                  <a:pt x="329" y="373"/>
                </a:lnTo>
                <a:lnTo>
                  <a:pt x="331" y="394"/>
                </a:lnTo>
                <a:lnTo>
                  <a:pt x="327" y="423"/>
                </a:lnTo>
                <a:lnTo>
                  <a:pt x="340" y="446"/>
                </a:lnTo>
                <a:lnTo>
                  <a:pt x="333" y="465"/>
                </a:lnTo>
                <a:lnTo>
                  <a:pt x="370" y="498"/>
                </a:lnTo>
                <a:lnTo>
                  <a:pt x="349" y="517"/>
                </a:lnTo>
                <a:lnTo>
                  <a:pt x="359" y="567"/>
                </a:lnTo>
                <a:lnTo>
                  <a:pt x="355" y="590"/>
                </a:lnTo>
                <a:lnTo>
                  <a:pt x="329" y="611"/>
                </a:lnTo>
                <a:lnTo>
                  <a:pt x="333" y="633"/>
                </a:lnTo>
                <a:lnTo>
                  <a:pt x="380" y="703"/>
                </a:lnTo>
              </a:path>
            </a:pathLst>
          </a:custGeom>
          <a:solidFill>
            <a:srgbClr val="66ffff"/>
          </a:solidFill>
          <a:ln w="6480">
            <a:solidFill>
              <a:srgbClr val="8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72" name=""/>
          <p:cNvSpPr/>
          <p:nvPr/>
        </p:nvSpPr>
        <p:spPr>
          <a:xfrm>
            <a:off x="6559560" y="1620720"/>
            <a:ext cx="1042920" cy="1068480"/>
          </a:xfrm>
          <a:custGeom>
            <a:avLst/>
            <a:gdLst/>
            <a:ahLst/>
            <a:rect l="l" t="t" r="r" b="b"/>
            <a:pathLst>
              <a:path w="604" h="618">
                <a:moveTo>
                  <a:pt x="0" y="236"/>
                </a:moveTo>
                <a:lnTo>
                  <a:pt x="26" y="174"/>
                </a:lnTo>
                <a:lnTo>
                  <a:pt x="48" y="150"/>
                </a:lnTo>
                <a:lnTo>
                  <a:pt x="72" y="116"/>
                </a:lnTo>
                <a:lnTo>
                  <a:pt x="104" y="104"/>
                </a:lnTo>
                <a:lnTo>
                  <a:pt x="112" y="88"/>
                </a:lnTo>
                <a:lnTo>
                  <a:pt x="112" y="60"/>
                </a:lnTo>
                <a:lnTo>
                  <a:pt x="126" y="52"/>
                </a:lnTo>
                <a:lnTo>
                  <a:pt x="142" y="52"/>
                </a:lnTo>
                <a:lnTo>
                  <a:pt x="142" y="36"/>
                </a:lnTo>
                <a:lnTo>
                  <a:pt x="152" y="30"/>
                </a:lnTo>
                <a:lnTo>
                  <a:pt x="154" y="0"/>
                </a:lnTo>
                <a:lnTo>
                  <a:pt x="168" y="6"/>
                </a:lnTo>
                <a:lnTo>
                  <a:pt x="182" y="6"/>
                </a:lnTo>
                <a:lnTo>
                  <a:pt x="192" y="16"/>
                </a:lnTo>
                <a:lnTo>
                  <a:pt x="208" y="34"/>
                </a:lnTo>
                <a:lnTo>
                  <a:pt x="216" y="12"/>
                </a:lnTo>
                <a:lnTo>
                  <a:pt x="242" y="14"/>
                </a:lnTo>
                <a:lnTo>
                  <a:pt x="254" y="26"/>
                </a:lnTo>
                <a:lnTo>
                  <a:pt x="252" y="44"/>
                </a:lnTo>
                <a:lnTo>
                  <a:pt x="262" y="60"/>
                </a:lnTo>
                <a:lnTo>
                  <a:pt x="276" y="60"/>
                </a:lnTo>
                <a:lnTo>
                  <a:pt x="296" y="56"/>
                </a:lnTo>
                <a:lnTo>
                  <a:pt x="318" y="54"/>
                </a:lnTo>
                <a:lnTo>
                  <a:pt x="320" y="84"/>
                </a:lnTo>
                <a:lnTo>
                  <a:pt x="340" y="114"/>
                </a:lnTo>
                <a:lnTo>
                  <a:pt x="344" y="138"/>
                </a:lnTo>
                <a:lnTo>
                  <a:pt x="356" y="152"/>
                </a:lnTo>
                <a:lnTo>
                  <a:pt x="366" y="178"/>
                </a:lnTo>
                <a:lnTo>
                  <a:pt x="386" y="184"/>
                </a:lnTo>
                <a:lnTo>
                  <a:pt x="452" y="172"/>
                </a:lnTo>
                <a:lnTo>
                  <a:pt x="476" y="172"/>
                </a:lnTo>
                <a:lnTo>
                  <a:pt x="500" y="180"/>
                </a:lnTo>
                <a:lnTo>
                  <a:pt x="524" y="182"/>
                </a:lnTo>
                <a:lnTo>
                  <a:pt x="550" y="194"/>
                </a:lnTo>
                <a:lnTo>
                  <a:pt x="568" y="216"/>
                </a:lnTo>
                <a:lnTo>
                  <a:pt x="580" y="218"/>
                </a:lnTo>
                <a:lnTo>
                  <a:pt x="594" y="234"/>
                </a:lnTo>
                <a:lnTo>
                  <a:pt x="604" y="256"/>
                </a:lnTo>
                <a:lnTo>
                  <a:pt x="594" y="274"/>
                </a:lnTo>
                <a:lnTo>
                  <a:pt x="588" y="284"/>
                </a:lnTo>
                <a:lnTo>
                  <a:pt x="574" y="280"/>
                </a:lnTo>
                <a:lnTo>
                  <a:pt x="560" y="284"/>
                </a:lnTo>
                <a:lnTo>
                  <a:pt x="550" y="270"/>
                </a:lnTo>
                <a:lnTo>
                  <a:pt x="546" y="252"/>
                </a:lnTo>
                <a:lnTo>
                  <a:pt x="536" y="262"/>
                </a:lnTo>
                <a:lnTo>
                  <a:pt x="522" y="236"/>
                </a:lnTo>
                <a:lnTo>
                  <a:pt x="524" y="272"/>
                </a:lnTo>
                <a:lnTo>
                  <a:pt x="522" y="294"/>
                </a:lnTo>
                <a:lnTo>
                  <a:pt x="520" y="312"/>
                </a:lnTo>
                <a:lnTo>
                  <a:pt x="520" y="332"/>
                </a:lnTo>
                <a:lnTo>
                  <a:pt x="526" y="364"/>
                </a:lnTo>
                <a:lnTo>
                  <a:pt x="528" y="378"/>
                </a:lnTo>
                <a:lnTo>
                  <a:pt x="524" y="404"/>
                </a:lnTo>
                <a:lnTo>
                  <a:pt x="524" y="420"/>
                </a:lnTo>
                <a:lnTo>
                  <a:pt x="514" y="434"/>
                </a:lnTo>
                <a:lnTo>
                  <a:pt x="520" y="462"/>
                </a:lnTo>
                <a:lnTo>
                  <a:pt x="508" y="496"/>
                </a:lnTo>
                <a:lnTo>
                  <a:pt x="486" y="506"/>
                </a:lnTo>
                <a:lnTo>
                  <a:pt x="480" y="490"/>
                </a:lnTo>
                <a:lnTo>
                  <a:pt x="492" y="470"/>
                </a:lnTo>
                <a:lnTo>
                  <a:pt x="496" y="456"/>
                </a:lnTo>
                <a:lnTo>
                  <a:pt x="496" y="420"/>
                </a:lnTo>
                <a:lnTo>
                  <a:pt x="476" y="382"/>
                </a:lnTo>
                <a:lnTo>
                  <a:pt x="460" y="360"/>
                </a:lnTo>
                <a:lnTo>
                  <a:pt x="448" y="382"/>
                </a:lnTo>
                <a:lnTo>
                  <a:pt x="444" y="402"/>
                </a:lnTo>
                <a:lnTo>
                  <a:pt x="432" y="404"/>
                </a:lnTo>
                <a:lnTo>
                  <a:pt x="426" y="386"/>
                </a:lnTo>
                <a:lnTo>
                  <a:pt x="430" y="366"/>
                </a:lnTo>
                <a:lnTo>
                  <a:pt x="434" y="346"/>
                </a:lnTo>
                <a:lnTo>
                  <a:pt x="436" y="326"/>
                </a:lnTo>
                <a:lnTo>
                  <a:pt x="422" y="300"/>
                </a:lnTo>
                <a:lnTo>
                  <a:pt x="424" y="282"/>
                </a:lnTo>
                <a:lnTo>
                  <a:pt x="412" y="258"/>
                </a:lnTo>
                <a:lnTo>
                  <a:pt x="402" y="252"/>
                </a:lnTo>
                <a:lnTo>
                  <a:pt x="378" y="244"/>
                </a:lnTo>
                <a:lnTo>
                  <a:pt x="364" y="236"/>
                </a:lnTo>
                <a:lnTo>
                  <a:pt x="362" y="224"/>
                </a:lnTo>
                <a:lnTo>
                  <a:pt x="344" y="246"/>
                </a:lnTo>
                <a:lnTo>
                  <a:pt x="350" y="280"/>
                </a:lnTo>
                <a:lnTo>
                  <a:pt x="332" y="302"/>
                </a:lnTo>
                <a:lnTo>
                  <a:pt x="324" y="328"/>
                </a:lnTo>
                <a:lnTo>
                  <a:pt x="304" y="338"/>
                </a:lnTo>
                <a:lnTo>
                  <a:pt x="306" y="378"/>
                </a:lnTo>
                <a:lnTo>
                  <a:pt x="286" y="406"/>
                </a:lnTo>
                <a:lnTo>
                  <a:pt x="300" y="438"/>
                </a:lnTo>
                <a:lnTo>
                  <a:pt x="312" y="472"/>
                </a:lnTo>
                <a:lnTo>
                  <a:pt x="320" y="510"/>
                </a:lnTo>
                <a:lnTo>
                  <a:pt x="302" y="552"/>
                </a:lnTo>
                <a:lnTo>
                  <a:pt x="292" y="598"/>
                </a:lnTo>
                <a:lnTo>
                  <a:pt x="278" y="618"/>
                </a:lnTo>
                <a:lnTo>
                  <a:pt x="262" y="614"/>
                </a:lnTo>
                <a:lnTo>
                  <a:pt x="244" y="576"/>
                </a:lnTo>
                <a:lnTo>
                  <a:pt x="246" y="520"/>
                </a:lnTo>
                <a:lnTo>
                  <a:pt x="236" y="496"/>
                </a:lnTo>
                <a:lnTo>
                  <a:pt x="236" y="466"/>
                </a:lnTo>
                <a:lnTo>
                  <a:pt x="240" y="418"/>
                </a:lnTo>
                <a:lnTo>
                  <a:pt x="240" y="382"/>
                </a:lnTo>
                <a:lnTo>
                  <a:pt x="248" y="364"/>
                </a:lnTo>
                <a:lnTo>
                  <a:pt x="244" y="348"/>
                </a:lnTo>
                <a:lnTo>
                  <a:pt x="232" y="366"/>
                </a:lnTo>
                <a:lnTo>
                  <a:pt x="214" y="374"/>
                </a:lnTo>
                <a:lnTo>
                  <a:pt x="216" y="338"/>
                </a:lnTo>
                <a:lnTo>
                  <a:pt x="230" y="308"/>
                </a:lnTo>
                <a:lnTo>
                  <a:pt x="244" y="284"/>
                </a:lnTo>
                <a:lnTo>
                  <a:pt x="254" y="258"/>
                </a:lnTo>
                <a:lnTo>
                  <a:pt x="274" y="258"/>
                </a:lnTo>
                <a:lnTo>
                  <a:pt x="286" y="228"/>
                </a:lnTo>
                <a:lnTo>
                  <a:pt x="314" y="222"/>
                </a:lnTo>
                <a:lnTo>
                  <a:pt x="336" y="212"/>
                </a:lnTo>
                <a:lnTo>
                  <a:pt x="354" y="210"/>
                </a:lnTo>
                <a:lnTo>
                  <a:pt x="354" y="198"/>
                </a:lnTo>
                <a:lnTo>
                  <a:pt x="348" y="188"/>
                </a:lnTo>
                <a:lnTo>
                  <a:pt x="340" y="170"/>
                </a:lnTo>
                <a:lnTo>
                  <a:pt x="318" y="166"/>
                </a:lnTo>
                <a:lnTo>
                  <a:pt x="276" y="182"/>
                </a:lnTo>
                <a:lnTo>
                  <a:pt x="256" y="212"/>
                </a:lnTo>
                <a:lnTo>
                  <a:pt x="240" y="216"/>
                </a:lnTo>
                <a:lnTo>
                  <a:pt x="206" y="176"/>
                </a:lnTo>
                <a:lnTo>
                  <a:pt x="164" y="198"/>
                </a:lnTo>
                <a:lnTo>
                  <a:pt x="152" y="206"/>
                </a:lnTo>
                <a:lnTo>
                  <a:pt x="148" y="178"/>
                </a:lnTo>
                <a:lnTo>
                  <a:pt x="158" y="172"/>
                </a:lnTo>
                <a:lnTo>
                  <a:pt x="172" y="150"/>
                </a:lnTo>
                <a:lnTo>
                  <a:pt x="186" y="130"/>
                </a:lnTo>
                <a:lnTo>
                  <a:pt x="178" y="118"/>
                </a:lnTo>
                <a:lnTo>
                  <a:pt x="160" y="144"/>
                </a:lnTo>
                <a:lnTo>
                  <a:pt x="148" y="158"/>
                </a:lnTo>
                <a:lnTo>
                  <a:pt x="128" y="186"/>
                </a:lnTo>
                <a:lnTo>
                  <a:pt x="112" y="208"/>
                </a:lnTo>
                <a:lnTo>
                  <a:pt x="78" y="220"/>
                </a:lnTo>
                <a:lnTo>
                  <a:pt x="52" y="228"/>
                </a:lnTo>
                <a:lnTo>
                  <a:pt x="44" y="214"/>
                </a:lnTo>
                <a:lnTo>
                  <a:pt x="28" y="220"/>
                </a:lnTo>
                <a:lnTo>
                  <a:pt x="14" y="230"/>
                </a:lnTo>
                <a:lnTo>
                  <a:pt x="0" y="23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73" name=""/>
          <p:cNvSpPr/>
          <p:nvPr/>
        </p:nvSpPr>
        <p:spPr>
          <a:xfrm>
            <a:off x="6754680" y="2023920"/>
            <a:ext cx="368280" cy="139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74" name=""/>
          <p:cNvSpPr/>
          <p:nvPr/>
        </p:nvSpPr>
        <p:spPr>
          <a:xfrm>
            <a:off x="6670800" y="1971720"/>
            <a:ext cx="472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475" name=""/>
          <p:cNvGrpSpPr/>
          <p:nvPr/>
        </p:nvGrpSpPr>
        <p:grpSpPr>
          <a:xfrm>
            <a:off x="3271680" y="1477800"/>
            <a:ext cx="5524200" cy="3041280"/>
            <a:chOff x="3271680" y="1477800"/>
            <a:chExt cx="5524200" cy="3041280"/>
          </a:xfrm>
        </p:grpSpPr>
        <p:sp>
          <p:nvSpPr>
            <p:cNvPr id="2476" name=""/>
            <p:cNvSpPr/>
            <p:nvPr/>
          </p:nvSpPr>
          <p:spPr>
            <a:xfrm>
              <a:off x="8680320" y="1835280"/>
              <a:ext cx="115560" cy="394200"/>
            </a:xfrm>
            <a:custGeom>
              <a:avLst/>
              <a:gdLst/>
              <a:ahLst/>
              <a:rect l="l" t="t" r="r" b="b"/>
              <a:pathLst>
                <a:path w="67" h="228">
                  <a:moveTo>
                    <a:pt x="0" y="0"/>
                  </a:moveTo>
                  <a:lnTo>
                    <a:pt x="0" y="26"/>
                  </a:lnTo>
                  <a:lnTo>
                    <a:pt x="6" y="69"/>
                  </a:lnTo>
                  <a:lnTo>
                    <a:pt x="6" y="79"/>
                  </a:lnTo>
                  <a:lnTo>
                    <a:pt x="0" y="85"/>
                  </a:lnTo>
                  <a:lnTo>
                    <a:pt x="0" y="95"/>
                  </a:lnTo>
                  <a:lnTo>
                    <a:pt x="0" y="111"/>
                  </a:lnTo>
                  <a:lnTo>
                    <a:pt x="16" y="127"/>
                  </a:lnTo>
                  <a:lnTo>
                    <a:pt x="21" y="138"/>
                  </a:lnTo>
                  <a:lnTo>
                    <a:pt x="42" y="185"/>
                  </a:lnTo>
                  <a:lnTo>
                    <a:pt x="62" y="196"/>
                  </a:lnTo>
                  <a:lnTo>
                    <a:pt x="67" y="201"/>
                  </a:lnTo>
                  <a:lnTo>
                    <a:pt x="62" y="222"/>
                  </a:lnTo>
                  <a:lnTo>
                    <a:pt x="67" y="22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7" name=""/>
            <p:cNvSpPr/>
            <p:nvPr/>
          </p:nvSpPr>
          <p:spPr>
            <a:xfrm>
              <a:off x="3548160" y="2008440"/>
              <a:ext cx="160560" cy="1722960"/>
            </a:xfrm>
            <a:custGeom>
              <a:avLst/>
              <a:gdLst/>
              <a:ahLst/>
              <a:rect l="l" t="t" r="r" b="b"/>
              <a:pathLst>
                <a:path w="93" h="997">
                  <a:moveTo>
                    <a:pt x="0" y="997"/>
                  </a:moveTo>
                  <a:lnTo>
                    <a:pt x="51" y="912"/>
                  </a:lnTo>
                  <a:lnTo>
                    <a:pt x="93" y="483"/>
                  </a:lnTo>
                  <a:lnTo>
                    <a:pt x="82" y="27"/>
                  </a:lnTo>
                  <a:lnTo>
                    <a:pt x="6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8" name=""/>
            <p:cNvSpPr/>
            <p:nvPr/>
          </p:nvSpPr>
          <p:spPr>
            <a:xfrm>
              <a:off x="3681360" y="3026160"/>
              <a:ext cx="713880" cy="722520"/>
            </a:xfrm>
            <a:custGeom>
              <a:avLst/>
              <a:gdLst/>
              <a:ahLst/>
              <a:rect l="l" t="t" r="r" b="b"/>
              <a:pathLst>
                <a:path w="413" h="418">
                  <a:moveTo>
                    <a:pt x="0" y="418"/>
                  </a:moveTo>
                  <a:lnTo>
                    <a:pt x="0" y="413"/>
                  </a:lnTo>
                  <a:lnTo>
                    <a:pt x="191" y="339"/>
                  </a:lnTo>
                  <a:lnTo>
                    <a:pt x="196" y="323"/>
                  </a:lnTo>
                  <a:lnTo>
                    <a:pt x="196" y="312"/>
                  </a:lnTo>
                  <a:lnTo>
                    <a:pt x="202" y="307"/>
                  </a:lnTo>
                  <a:lnTo>
                    <a:pt x="222" y="265"/>
                  </a:lnTo>
                  <a:lnTo>
                    <a:pt x="233" y="233"/>
                  </a:lnTo>
                  <a:lnTo>
                    <a:pt x="403" y="79"/>
                  </a:lnTo>
                  <a:lnTo>
                    <a:pt x="41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79" name=""/>
            <p:cNvSpPr/>
            <p:nvPr/>
          </p:nvSpPr>
          <p:spPr>
            <a:xfrm>
              <a:off x="5699160" y="1972080"/>
              <a:ext cx="411480" cy="201600"/>
            </a:xfrm>
            <a:custGeom>
              <a:avLst/>
              <a:gdLst/>
              <a:ahLst/>
              <a:rect l="l" t="t" r="r" b="b"/>
              <a:pathLst>
                <a:path w="238" h="117">
                  <a:moveTo>
                    <a:pt x="0" y="0"/>
                  </a:moveTo>
                  <a:lnTo>
                    <a:pt x="238" y="106"/>
                  </a:lnTo>
                  <a:lnTo>
                    <a:pt x="238" y="11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0" name=""/>
            <p:cNvSpPr/>
            <p:nvPr/>
          </p:nvSpPr>
          <p:spPr>
            <a:xfrm>
              <a:off x="6110640" y="2174040"/>
              <a:ext cx="88200" cy="17280"/>
            </a:xfrm>
            <a:custGeom>
              <a:avLst/>
              <a:gdLst/>
              <a:ahLst/>
              <a:rect l="l" t="t" r="r" b="b"/>
              <a:pathLst>
                <a:path w="51" h="10">
                  <a:moveTo>
                    <a:pt x="0" y="0"/>
                  </a:moveTo>
                  <a:lnTo>
                    <a:pt x="10" y="5"/>
                  </a:lnTo>
                  <a:lnTo>
                    <a:pt x="30" y="5"/>
                  </a:lnTo>
                  <a:lnTo>
                    <a:pt x="51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1" name=""/>
            <p:cNvSpPr/>
            <p:nvPr/>
          </p:nvSpPr>
          <p:spPr>
            <a:xfrm>
              <a:off x="6199200" y="2191680"/>
              <a:ext cx="44640" cy="37800"/>
            </a:xfrm>
            <a:custGeom>
              <a:avLst/>
              <a:gdLst/>
              <a:ahLst/>
              <a:rect l="l" t="t" r="r" b="b"/>
              <a:pathLst>
                <a:path w="26" h="22">
                  <a:moveTo>
                    <a:pt x="0" y="0"/>
                  </a:moveTo>
                  <a:lnTo>
                    <a:pt x="5" y="6"/>
                  </a:lnTo>
                  <a:lnTo>
                    <a:pt x="16" y="16"/>
                  </a:lnTo>
                  <a:lnTo>
                    <a:pt x="26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2" name=""/>
            <p:cNvSpPr/>
            <p:nvPr/>
          </p:nvSpPr>
          <p:spPr>
            <a:xfrm>
              <a:off x="6243840" y="2229840"/>
              <a:ext cx="36360" cy="14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3" name=""/>
            <p:cNvSpPr/>
            <p:nvPr/>
          </p:nvSpPr>
          <p:spPr>
            <a:xfrm>
              <a:off x="5663160" y="1999800"/>
              <a:ext cx="911160" cy="74160"/>
            </a:xfrm>
            <a:custGeom>
              <a:avLst/>
              <a:gdLst/>
              <a:ahLst/>
              <a:rect l="l" t="t" r="r" b="b"/>
              <a:pathLst>
                <a:path w="527" h="43">
                  <a:moveTo>
                    <a:pt x="0" y="11"/>
                  </a:moveTo>
                  <a:lnTo>
                    <a:pt x="6" y="0"/>
                  </a:lnTo>
                  <a:lnTo>
                    <a:pt x="78" y="5"/>
                  </a:lnTo>
                  <a:lnTo>
                    <a:pt x="155" y="43"/>
                  </a:lnTo>
                  <a:lnTo>
                    <a:pt x="517" y="27"/>
                  </a:lnTo>
                  <a:lnTo>
                    <a:pt x="52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4" name=""/>
            <p:cNvSpPr/>
            <p:nvPr/>
          </p:nvSpPr>
          <p:spPr>
            <a:xfrm>
              <a:off x="6537960" y="3539520"/>
              <a:ext cx="794880" cy="979560"/>
            </a:xfrm>
            <a:custGeom>
              <a:avLst/>
              <a:gdLst/>
              <a:ahLst/>
              <a:rect l="l" t="t" r="r" b="b"/>
              <a:pathLst>
                <a:path w="460" h="567">
                  <a:moveTo>
                    <a:pt x="0" y="561"/>
                  </a:moveTo>
                  <a:lnTo>
                    <a:pt x="16" y="561"/>
                  </a:lnTo>
                  <a:lnTo>
                    <a:pt x="21" y="556"/>
                  </a:lnTo>
                  <a:lnTo>
                    <a:pt x="52" y="556"/>
                  </a:lnTo>
                  <a:lnTo>
                    <a:pt x="57" y="556"/>
                  </a:lnTo>
                  <a:lnTo>
                    <a:pt x="124" y="556"/>
                  </a:lnTo>
                  <a:lnTo>
                    <a:pt x="181" y="561"/>
                  </a:lnTo>
                  <a:lnTo>
                    <a:pt x="191" y="561"/>
                  </a:lnTo>
                  <a:lnTo>
                    <a:pt x="202" y="567"/>
                  </a:lnTo>
                  <a:lnTo>
                    <a:pt x="217" y="561"/>
                  </a:lnTo>
                  <a:lnTo>
                    <a:pt x="243" y="561"/>
                  </a:lnTo>
                  <a:lnTo>
                    <a:pt x="238" y="514"/>
                  </a:lnTo>
                  <a:lnTo>
                    <a:pt x="238" y="498"/>
                  </a:lnTo>
                  <a:lnTo>
                    <a:pt x="243" y="429"/>
                  </a:lnTo>
                  <a:lnTo>
                    <a:pt x="238" y="408"/>
                  </a:lnTo>
                  <a:lnTo>
                    <a:pt x="243" y="355"/>
                  </a:lnTo>
                  <a:lnTo>
                    <a:pt x="238" y="349"/>
                  </a:lnTo>
                  <a:lnTo>
                    <a:pt x="243" y="328"/>
                  </a:lnTo>
                  <a:lnTo>
                    <a:pt x="248" y="339"/>
                  </a:lnTo>
                  <a:lnTo>
                    <a:pt x="248" y="323"/>
                  </a:lnTo>
                  <a:lnTo>
                    <a:pt x="274" y="286"/>
                  </a:lnTo>
                  <a:lnTo>
                    <a:pt x="279" y="280"/>
                  </a:lnTo>
                  <a:lnTo>
                    <a:pt x="310" y="270"/>
                  </a:lnTo>
                  <a:lnTo>
                    <a:pt x="372" y="217"/>
                  </a:lnTo>
                  <a:lnTo>
                    <a:pt x="460" y="132"/>
                  </a:lnTo>
                  <a:lnTo>
                    <a:pt x="418" y="148"/>
                  </a:lnTo>
                  <a:lnTo>
                    <a:pt x="377" y="159"/>
                  </a:lnTo>
                  <a:lnTo>
                    <a:pt x="362" y="169"/>
                  </a:lnTo>
                  <a:lnTo>
                    <a:pt x="331" y="180"/>
                  </a:lnTo>
                  <a:lnTo>
                    <a:pt x="320" y="164"/>
                  </a:lnTo>
                  <a:lnTo>
                    <a:pt x="264" y="116"/>
                  </a:lnTo>
                  <a:lnTo>
                    <a:pt x="258" y="106"/>
                  </a:lnTo>
                  <a:lnTo>
                    <a:pt x="253" y="100"/>
                  </a:lnTo>
                  <a:lnTo>
                    <a:pt x="248" y="53"/>
                  </a:lnTo>
                  <a:lnTo>
                    <a:pt x="248" y="42"/>
                  </a:lnTo>
                  <a:lnTo>
                    <a:pt x="269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5" name=""/>
            <p:cNvSpPr/>
            <p:nvPr/>
          </p:nvSpPr>
          <p:spPr>
            <a:xfrm>
              <a:off x="6565680" y="4042440"/>
              <a:ext cx="392400" cy="466560"/>
            </a:xfrm>
            <a:custGeom>
              <a:avLst/>
              <a:gdLst/>
              <a:ahLst/>
              <a:rect l="l" t="t" r="r" b="b"/>
              <a:pathLst>
                <a:path w="227" h="270">
                  <a:moveTo>
                    <a:pt x="82" y="117"/>
                  </a:moveTo>
                  <a:lnTo>
                    <a:pt x="15" y="228"/>
                  </a:lnTo>
                  <a:lnTo>
                    <a:pt x="0" y="270"/>
                  </a:lnTo>
                  <a:lnTo>
                    <a:pt x="5" y="207"/>
                  </a:lnTo>
                  <a:lnTo>
                    <a:pt x="62" y="64"/>
                  </a:lnTo>
                  <a:lnTo>
                    <a:pt x="57" y="53"/>
                  </a:lnTo>
                  <a:lnTo>
                    <a:pt x="72" y="32"/>
                  </a:lnTo>
                  <a:lnTo>
                    <a:pt x="77" y="0"/>
                  </a:lnTo>
                  <a:lnTo>
                    <a:pt x="108" y="53"/>
                  </a:lnTo>
                  <a:lnTo>
                    <a:pt x="150" y="53"/>
                  </a:lnTo>
                  <a:lnTo>
                    <a:pt x="170" y="85"/>
                  </a:lnTo>
                  <a:lnTo>
                    <a:pt x="201" y="90"/>
                  </a:lnTo>
                  <a:lnTo>
                    <a:pt x="227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6" name=""/>
            <p:cNvSpPr/>
            <p:nvPr/>
          </p:nvSpPr>
          <p:spPr>
            <a:xfrm>
              <a:off x="6904440" y="4197960"/>
              <a:ext cx="36000" cy="74160"/>
            </a:xfrm>
            <a:custGeom>
              <a:avLst/>
              <a:gdLst/>
              <a:ahLst/>
              <a:rect l="l" t="t" r="r" b="b"/>
              <a:pathLst>
                <a:path w="21" h="43">
                  <a:moveTo>
                    <a:pt x="5" y="0"/>
                  </a:moveTo>
                  <a:lnTo>
                    <a:pt x="0" y="21"/>
                  </a:lnTo>
                  <a:lnTo>
                    <a:pt x="21" y="4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7" name=""/>
            <p:cNvSpPr/>
            <p:nvPr/>
          </p:nvSpPr>
          <p:spPr>
            <a:xfrm>
              <a:off x="6940440" y="4272480"/>
              <a:ext cx="124560" cy="108720"/>
            </a:xfrm>
            <a:custGeom>
              <a:avLst/>
              <a:gdLst/>
              <a:ahLst/>
              <a:rect l="l" t="t" r="r" b="b"/>
              <a:pathLst>
                <a:path w="72" h="63">
                  <a:moveTo>
                    <a:pt x="0" y="0"/>
                  </a:moveTo>
                  <a:lnTo>
                    <a:pt x="5" y="0"/>
                  </a:lnTo>
                  <a:lnTo>
                    <a:pt x="15" y="5"/>
                  </a:lnTo>
                  <a:lnTo>
                    <a:pt x="31" y="15"/>
                  </a:lnTo>
                  <a:lnTo>
                    <a:pt x="46" y="26"/>
                  </a:lnTo>
                  <a:lnTo>
                    <a:pt x="62" y="42"/>
                  </a:lnTo>
                  <a:lnTo>
                    <a:pt x="72" y="6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8" name=""/>
            <p:cNvSpPr/>
            <p:nvPr/>
          </p:nvSpPr>
          <p:spPr>
            <a:xfrm>
              <a:off x="6842160" y="4389840"/>
              <a:ext cx="383760" cy="118800"/>
            </a:xfrm>
            <a:custGeom>
              <a:avLst/>
              <a:gdLst/>
              <a:ahLst/>
              <a:rect l="l" t="t" r="r" b="b"/>
              <a:pathLst>
                <a:path w="222" h="69">
                  <a:moveTo>
                    <a:pt x="15" y="69"/>
                  </a:moveTo>
                  <a:lnTo>
                    <a:pt x="0" y="11"/>
                  </a:lnTo>
                  <a:lnTo>
                    <a:pt x="31" y="6"/>
                  </a:lnTo>
                  <a:lnTo>
                    <a:pt x="31" y="11"/>
                  </a:lnTo>
                  <a:lnTo>
                    <a:pt x="62" y="11"/>
                  </a:lnTo>
                  <a:lnTo>
                    <a:pt x="22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89" name=""/>
            <p:cNvSpPr/>
            <p:nvPr/>
          </p:nvSpPr>
          <p:spPr>
            <a:xfrm>
              <a:off x="6582960" y="3740040"/>
              <a:ext cx="89640" cy="6372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5" y="0"/>
                  </a:moveTo>
                  <a:lnTo>
                    <a:pt x="0" y="21"/>
                  </a:lnTo>
                  <a:lnTo>
                    <a:pt x="16" y="27"/>
                  </a:lnTo>
                  <a:lnTo>
                    <a:pt x="52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0" name=""/>
            <p:cNvSpPr/>
            <p:nvPr/>
          </p:nvSpPr>
          <p:spPr>
            <a:xfrm>
              <a:off x="6458400" y="3639960"/>
              <a:ext cx="508320" cy="402480"/>
            </a:xfrm>
            <a:custGeom>
              <a:avLst/>
              <a:gdLst/>
              <a:ahLst/>
              <a:rect l="l" t="t" r="r" b="b"/>
              <a:pathLst>
                <a:path w="294" h="233">
                  <a:moveTo>
                    <a:pt x="294" y="0"/>
                  </a:moveTo>
                  <a:lnTo>
                    <a:pt x="191" y="10"/>
                  </a:lnTo>
                  <a:lnTo>
                    <a:pt x="191" y="21"/>
                  </a:lnTo>
                  <a:lnTo>
                    <a:pt x="165" y="116"/>
                  </a:lnTo>
                  <a:lnTo>
                    <a:pt x="134" y="127"/>
                  </a:lnTo>
                  <a:lnTo>
                    <a:pt x="113" y="122"/>
                  </a:lnTo>
                  <a:lnTo>
                    <a:pt x="113" y="132"/>
                  </a:lnTo>
                  <a:lnTo>
                    <a:pt x="103" y="143"/>
                  </a:lnTo>
                  <a:lnTo>
                    <a:pt x="82" y="233"/>
                  </a:lnTo>
                  <a:lnTo>
                    <a:pt x="139" y="233"/>
                  </a:lnTo>
                  <a:lnTo>
                    <a:pt x="134" y="106"/>
                  </a:lnTo>
                  <a:lnTo>
                    <a:pt x="124" y="95"/>
                  </a:lnTo>
                  <a:lnTo>
                    <a:pt x="119" y="90"/>
                  </a:lnTo>
                  <a:lnTo>
                    <a:pt x="129" y="74"/>
                  </a:lnTo>
                  <a:lnTo>
                    <a:pt x="113" y="74"/>
                  </a:lnTo>
                  <a:lnTo>
                    <a:pt x="103" y="48"/>
                  </a:lnTo>
                  <a:lnTo>
                    <a:pt x="88" y="48"/>
                  </a:lnTo>
                  <a:lnTo>
                    <a:pt x="88" y="42"/>
                  </a:lnTo>
                  <a:lnTo>
                    <a:pt x="72" y="42"/>
                  </a:lnTo>
                  <a:lnTo>
                    <a:pt x="72" y="85"/>
                  </a:lnTo>
                  <a:lnTo>
                    <a:pt x="5" y="79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1" name=""/>
            <p:cNvSpPr/>
            <p:nvPr/>
          </p:nvSpPr>
          <p:spPr>
            <a:xfrm>
              <a:off x="6689880" y="3492720"/>
              <a:ext cx="1026720" cy="329760"/>
            </a:xfrm>
            <a:custGeom>
              <a:avLst/>
              <a:gdLst/>
              <a:ahLst/>
              <a:rect l="l" t="t" r="r" b="b"/>
              <a:pathLst>
                <a:path w="594" h="191">
                  <a:moveTo>
                    <a:pt x="0" y="191"/>
                  </a:moveTo>
                  <a:lnTo>
                    <a:pt x="36" y="186"/>
                  </a:lnTo>
                  <a:lnTo>
                    <a:pt x="41" y="186"/>
                  </a:lnTo>
                  <a:lnTo>
                    <a:pt x="52" y="180"/>
                  </a:lnTo>
                  <a:lnTo>
                    <a:pt x="93" y="175"/>
                  </a:lnTo>
                  <a:lnTo>
                    <a:pt x="98" y="170"/>
                  </a:lnTo>
                  <a:lnTo>
                    <a:pt x="150" y="164"/>
                  </a:lnTo>
                  <a:lnTo>
                    <a:pt x="150" y="170"/>
                  </a:lnTo>
                  <a:lnTo>
                    <a:pt x="165" y="170"/>
                  </a:lnTo>
                  <a:lnTo>
                    <a:pt x="170" y="159"/>
                  </a:lnTo>
                  <a:lnTo>
                    <a:pt x="181" y="138"/>
                  </a:lnTo>
                  <a:lnTo>
                    <a:pt x="227" y="95"/>
                  </a:lnTo>
                  <a:lnTo>
                    <a:pt x="294" y="58"/>
                  </a:lnTo>
                  <a:lnTo>
                    <a:pt x="361" y="48"/>
                  </a:lnTo>
                  <a:lnTo>
                    <a:pt x="377" y="48"/>
                  </a:lnTo>
                  <a:lnTo>
                    <a:pt x="382" y="42"/>
                  </a:lnTo>
                  <a:lnTo>
                    <a:pt x="382" y="42"/>
                  </a:lnTo>
                  <a:lnTo>
                    <a:pt x="392" y="32"/>
                  </a:lnTo>
                  <a:lnTo>
                    <a:pt x="408" y="21"/>
                  </a:lnTo>
                  <a:lnTo>
                    <a:pt x="480" y="21"/>
                  </a:lnTo>
                  <a:lnTo>
                    <a:pt x="506" y="27"/>
                  </a:lnTo>
                  <a:lnTo>
                    <a:pt x="537" y="27"/>
                  </a:lnTo>
                  <a:lnTo>
                    <a:pt x="537" y="21"/>
                  </a:lnTo>
                  <a:lnTo>
                    <a:pt x="547" y="21"/>
                  </a:lnTo>
                  <a:lnTo>
                    <a:pt x="547" y="21"/>
                  </a:lnTo>
                  <a:lnTo>
                    <a:pt x="563" y="0"/>
                  </a:lnTo>
                  <a:lnTo>
                    <a:pt x="594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2" name=""/>
            <p:cNvSpPr/>
            <p:nvPr/>
          </p:nvSpPr>
          <p:spPr>
            <a:xfrm>
              <a:off x="6984000" y="3484080"/>
              <a:ext cx="375120" cy="238320"/>
            </a:xfrm>
            <a:custGeom>
              <a:avLst/>
              <a:gdLst/>
              <a:ahLst/>
              <a:rect l="l" t="t" r="r" b="b"/>
              <a:pathLst>
                <a:path w="217" h="138">
                  <a:moveTo>
                    <a:pt x="0" y="138"/>
                  </a:moveTo>
                  <a:lnTo>
                    <a:pt x="11" y="138"/>
                  </a:lnTo>
                  <a:lnTo>
                    <a:pt x="62" y="53"/>
                  </a:lnTo>
                  <a:lnTo>
                    <a:pt x="119" y="69"/>
                  </a:lnTo>
                  <a:lnTo>
                    <a:pt x="135" y="32"/>
                  </a:lnTo>
                  <a:lnTo>
                    <a:pt x="191" y="53"/>
                  </a:lnTo>
                  <a:lnTo>
                    <a:pt x="176" y="5"/>
                  </a:lnTo>
                  <a:lnTo>
                    <a:pt x="176" y="0"/>
                  </a:lnTo>
                  <a:lnTo>
                    <a:pt x="207" y="10"/>
                  </a:lnTo>
                  <a:lnTo>
                    <a:pt x="207" y="26"/>
                  </a:lnTo>
                  <a:lnTo>
                    <a:pt x="217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3" name=""/>
            <p:cNvSpPr/>
            <p:nvPr/>
          </p:nvSpPr>
          <p:spPr>
            <a:xfrm>
              <a:off x="7091280" y="3429000"/>
              <a:ext cx="126000" cy="118800"/>
            </a:xfrm>
            <a:custGeom>
              <a:avLst/>
              <a:gdLst/>
              <a:ahLst/>
              <a:rect l="l" t="t" r="r" b="b"/>
              <a:pathLst>
                <a:path w="73" h="69">
                  <a:moveTo>
                    <a:pt x="0" y="0"/>
                  </a:moveTo>
                  <a:lnTo>
                    <a:pt x="26" y="16"/>
                  </a:lnTo>
                  <a:lnTo>
                    <a:pt x="31" y="32"/>
                  </a:lnTo>
                  <a:lnTo>
                    <a:pt x="42" y="69"/>
                  </a:lnTo>
                  <a:lnTo>
                    <a:pt x="73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4" name=""/>
            <p:cNvSpPr/>
            <p:nvPr/>
          </p:nvSpPr>
          <p:spPr>
            <a:xfrm>
              <a:off x="7832880" y="3337200"/>
              <a:ext cx="79560" cy="82800"/>
            </a:xfrm>
            <a:custGeom>
              <a:avLst/>
              <a:gdLst/>
              <a:ahLst/>
              <a:rect l="l" t="t" r="r" b="b"/>
              <a:pathLst>
                <a:path w="46" h="48">
                  <a:moveTo>
                    <a:pt x="46" y="0"/>
                  </a:moveTo>
                  <a:lnTo>
                    <a:pt x="46" y="11"/>
                  </a:lnTo>
                  <a:lnTo>
                    <a:pt x="26" y="21"/>
                  </a:lnTo>
                  <a:lnTo>
                    <a:pt x="26" y="37"/>
                  </a:lnTo>
                  <a:lnTo>
                    <a:pt x="5" y="48"/>
                  </a:lnTo>
                  <a:lnTo>
                    <a:pt x="0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5" name=""/>
            <p:cNvSpPr/>
            <p:nvPr/>
          </p:nvSpPr>
          <p:spPr>
            <a:xfrm>
              <a:off x="7663680" y="3373560"/>
              <a:ext cx="124200" cy="46440"/>
            </a:xfrm>
            <a:custGeom>
              <a:avLst/>
              <a:gdLst/>
              <a:ahLst/>
              <a:rect l="l" t="t" r="r" b="b"/>
              <a:pathLst>
                <a:path w="72" h="27">
                  <a:moveTo>
                    <a:pt x="0" y="11"/>
                  </a:moveTo>
                  <a:lnTo>
                    <a:pt x="31" y="11"/>
                  </a:lnTo>
                  <a:lnTo>
                    <a:pt x="41" y="5"/>
                  </a:lnTo>
                  <a:lnTo>
                    <a:pt x="57" y="0"/>
                  </a:lnTo>
                  <a:lnTo>
                    <a:pt x="72" y="2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6" name=""/>
            <p:cNvSpPr/>
            <p:nvPr/>
          </p:nvSpPr>
          <p:spPr>
            <a:xfrm>
              <a:off x="7172280" y="3639960"/>
              <a:ext cx="375120" cy="302400"/>
            </a:xfrm>
            <a:custGeom>
              <a:avLst/>
              <a:gdLst/>
              <a:ahLst/>
              <a:rect l="l" t="t" r="r" b="b"/>
              <a:pathLst>
                <a:path w="217" h="175">
                  <a:moveTo>
                    <a:pt x="0" y="164"/>
                  </a:moveTo>
                  <a:lnTo>
                    <a:pt x="5" y="175"/>
                  </a:lnTo>
                  <a:lnTo>
                    <a:pt x="62" y="169"/>
                  </a:lnTo>
                  <a:lnTo>
                    <a:pt x="77" y="164"/>
                  </a:lnTo>
                  <a:lnTo>
                    <a:pt x="93" y="164"/>
                  </a:lnTo>
                  <a:lnTo>
                    <a:pt x="93" y="159"/>
                  </a:lnTo>
                  <a:lnTo>
                    <a:pt x="108" y="159"/>
                  </a:lnTo>
                  <a:lnTo>
                    <a:pt x="113" y="164"/>
                  </a:lnTo>
                  <a:lnTo>
                    <a:pt x="113" y="154"/>
                  </a:lnTo>
                  <a:lnTo>
                    <a:pt x="113" y="138"/>
                  </a:lnTo>
                  <a:lnTo>
                    <a:pt x="150" y="95"/>
                  </a:lnTo>
                  <a:lnTo>
                    <a:pt x="170" y="69"/>
                  </a:lnTo>
                  <a:lnTo>
                    <a:pt x="181" y="32"/>
                  </a:lnTo>
                  <a:lnTo>
                    <a:pt x="186" y="26"/>
                  </a:lnTo>
                  <a:lnTo>
                    <a:pt x="196" y="16"/>
                  </a:lnTo>
                  <a:lnTo>
                    <a:pt x="217" y="5"/>
                  </a:lnTo>
                  <a:lnTo>
                    <a:pt x="21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7" name=""/>
            <p:cNvSpPr/>
            <p:nvPr/>
          </p:nvSpPr>
          <p:spPr>
            <a:xfrm>
              <a:off x="7547400" y="3539520"/>
              <a:ext cx="70920" cy="100080"/>
            </a:xfrm>
            <a:custGeom>
              <a:avLst/>
              <a:gdLst/>
              <a:ahLst/>
              <a:rect l="l" t="t" r="r" b="b"/>
              <a:pathLst>
                <a:path w="41" h="58">
                  <a:moveTo>
                    <a:pt x="0" y="58"/>
                  </a:moveTo>
                  <a:lnTo>
                    <a:pt x="5" y="53"/>
                  </a:lnTo>
                  <a:lnTo>
                    <a:pt x="15" y="37"/>
                  </a:lnTo>
                  <a:lnTo>
                    <a:pt x="20" y="31"/>
                  </a:lnTo>
                  <a:lnTo>
                    <a:pt x="20" y="26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8" name=""/>
            <p:cNvSpPr/>
            <p:nvPr/>
          </p:nvSpPr>
          <p:spPr>
            <a:xfrm>
              <a:off x="7547400" y="3529440"/>
              <a:ext cx="88200" cy="110160"/>
            </a:xfrm>
            <a:custGeom>
              <a:avLst/>
              <a:gdLst/>
              <a:ahLst/>
              <a:rect l="l" t="t" r="r" b="b"/>
              <a:pathLst>
                <a:path w="51" h="64">
                  <a:moveTo>
                    <a:pt x="51" y="0"/>
                  </a:moveTo>
                  <a:lnTo>
                    <a:pt x="26" y="32"/>
                  </a:lnTo>
                  <a:lnTo>
                    <a:pt x="20" y="43"/>
                  </a:lnTo>
                  <a:lnTo>
                    <a:pt x="5" y="64"/>
                  </a:lnTo>
                  <a:lnTo>
                    <a:pt x="0" y="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499" name=""/>
            <p:cNvSpPr/>
            <p:nvPr/>
          </p:nvSpPr>
          <p:spPr>
            <a:xfrm>
              <a:off x="7581960" y="3420360"/>
              <a:ext cx="276480" cy="182880"/>
            </a:xfrm>
            <a:custGeom>
              <a:avLst/>
              <a:gdLst/>
              <a:ahLst/>
              <a:rect l="l" t="t" r="r" b="b"/>
              <a:pathLst>
                <a:path w="160" h="106">
                  <a:moveTo>
                    <a:pt x="160" y="0"/>
                  </a:moveTo>
                  <a:lnTo>
                    <a:pt x="155" y="5"/>
                  </a:lnTo>
                  <a:lnTo>
                    <a:pt x="129" y="10"/>
                  </a:lnTo>
                  <a:lnTo>
                    <a:pt x="124" y="16"/>
                  </a:lnTo>
                  <a:lnTo>
                    <a:pt x="119" y="0"/>
                  </a:lnTo>
                  <a:lnTo>
                    <a:pt x="114" y="21"/>
                  </a:lnTo>
                  <a:lnTo>
                    <a:pt x="93" y="31"/>
                  </a:lnTo>
                  <a:lnTo>
                    <a:pt x="78" y="47"/>
                  </a:lnTo>
                  <a:lnTo>
                    <a:pt x="67" y="58"/>
                  </a:lnTo>
                  <a:lnTo>
                    <a:pt x="36" y="69"/>
                  </a:lnTo>
                  <a:lnTo>
                    <a:pt x="42" y="74"/>
                  </a:lnTo>
                  <a:lnTo>
                    <a:pt x="47" y="79"/>
                  </a:lnTo>
                  <a:lnTo>
                    <a:pt x="42" y="84"/>
                  </a:lnTo>
                  <a:lnTo>
                    <a:pt x="26" y="84"/>
                  </a:lnTo>
                  <a:lnTo>
                    <a:pt x="11" y="90"/>
                  </a:lnTo>
                  <a:lnTo>
                    <a:pt x="6" y="106"/>
                  </a:lnTo>
                  <a:lnTo>
                    <a:pt x="0" y="10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0" name=""/>
            <p:cNvSpPr/>
            <p:nvPr/>
          </p:nvSpPr>
          <p:spPr>
            <a:xfrm>
              <a:off x="7314120" y="3575880"/>
              <a:ext cx="205560" cy="191520"/>
            </a:xfrm>
            <a:custGeom>
              <a:avLst/>
              <a:gdLst/>
              <a:ahLst/>
              <a:rect l="l" t="t" r="r" b="b"/>
              <a:pathLst>
                <a:path w="119" h="111">
                  <a:moveTo>
                    <a:pt x="0" y="0"/>
                  </a:moveTo>
                  <a:lnTo>
                    <a:pt x="6" y="16"/>
                  </a:lnTo>
                  <a:lnTo>
                    <a:pt x="6" y="16"/>
                  </a:lnTo>
                  <a:lnTo>
                    <a:pt x="11" y="21"/>
                  </a:lnTo>
                  <a:lnTo>
                    <a:pt x="6" y="21"/>
                  </a:lnTo>
                  <a:lnTo>
                    <a:pt x="6" y="16"/>
                  </a:lnTo>
                  <a:lnTo>
                    <a:pt x="0" y="16"/>
                  </a:lnTo>
                  <a:lnTo>
                    <a:pt x="0" y="26"/>
                  </a:lnTo>
                  <a:lnTo>
                    <a:pt x="37" y="106"/>
                  </a:lnTo>
                  <a:lnTo>
                    <a:pt x="11" y="111"/>
                  </a:lnTo>
                  <a:lnTo>
                    <a:pt x="11" y="106"/>
                  </a:lnTo>
                  <a:lnTo>
                    <a:pt x="99" y="85"/>
                  </a:lnTo>
                  <a:lnTo>
                    <a:pt x="114" y="74"/>
                  </a:lnTo>
                  <a:lnTo>
                    <a:pt x="119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1" name=""/>
            <p:cNvSpPr/>
            <p:nvPr/>
          </p:nvSpPr>
          <p:spPr>
            <a:xfrm>
              <a:off x="7805160" y="3409560"/>
              <a:ext cx="491040" cy="275040"/>
            </a:xfrm>
            <a:custGeom>
              <a:avLst/>
              <a:gdLst/>
              <a:ahLst/>
              <a:rect l="l" t="t" r="r" b="b"/>
              <a:pathLst>
                <a:path w="284" h="159">
                  <a:moveTo>
                    <a:pt x="0" y="159"/>
                  </a:moveTo>
                  <a:lnTo>
                    <a:pt x="6" y="154"/>
                  </a:lnTo>
                  <a:lnTo>
                    <a:pt x="42" y="159"/>
                  </a:lnTo>
                  <a:lnTo>
                    <a:pt x="68" y="149"/>
                  </a:lnTo>
                  <a:lnTo>
                    <a:pt x="88" y="138"/>
                  </a:lnTo>
                  <a:lnTo>
                    <a:pt x="109" y="122"/>
                  </a:lnTo>
                  <a:lnTo>
                    <a:pt x="124" y="112"/>
                  </a:lnTo>
                  <a:lnTo>
                    <a:pt x="155" y="117"/>
                  </a:lnTo>
                  <a:lnTo>
                    <a:pt x="176" y="112"/>
                  </a:lnTo>
                  <a:lnTo>
                    <a:pt x="191" y="106"/>
                  </a:lnTo>
                  <a:lnTo>
                    <a:pt x="212" y="112"/>
                  </a:lnTo>
                  <a:lnTo>
                    <a:pt x="248" y="101"/>
                  </a:lnTo>
                  <a:lnTo>
                    <a:pt x="274" y="96"/>
                  </a:lnTo>
                  <a:lnTo>
                    <a:pt x="279" y="69"/>
                  </a:lnTo>
                  <a:lnTo>
                    <a:pt x="279" y="48"/>
                  </a:lnTo>
                  <a:lnTo>
                    <a:pt x="284" y="6"/>
                  </a:lnTo>
                  <a:lnTo>
                    <a:pt x="284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2" name=""/>
            <p:cNvSpPr/>
            <p:nvPr/>
          </p:nvSpPr>
          <p:spPr>
            <a:xfrm>
              <a:off x="8296560" y="3345840"/>
              <a:ext cx="36000" cy="63720"/>
            </a:xfrm>
            <a:custGeom>
              <a:avLst/>
              <a:gdLst/>
              <a:ahLst/>
              <a:rect l="l" t="t" r="r" b="b"/>
              <a:pathLst>
                <a:path w="21" h="37">
                  <a:moveTo>
                    <a:pt x="0" y="37"/>
                  </a:moveTo>
                  <a:lnTo>
                    <a:pt x="6" y="27"/>
                  </a:lnTo>
                  <a:lnTo>
                    <a:pt x="16" y="16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3" name=""/>
            <p:cNvSpPr/>
            <p:nvPr/>
          </p:nvSpPr>
          <p:spPr>
            <a:xfrm>
              <a:off x="8332560" y="3337200"/>
              <a:ext cx="1800" cy="828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4" name=""/>
            <p:cNvSpPr/>
            <p:nvPr/>
          </p:nvSpPr>
          <p:spPr>
            <a:xfrm flipV="1">
              <a:off x="8332560" y="3309840"/>
              <a:ext cx="27720" cy="273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5" name=""/>
            <p:cNvSpPr/>
            <p:nvPr/>
          </p:nvSpPr>
          <p:spPr>
            <a:xfrm>
              <a:off x="8360280" y="3198960"/>
              <a:ext cx="8280" cy="110880"/>
            </a:xfrm>
            <a:custGeom>
              <a:avLst/>
              <a:gdLst/>
              <a:ahLst/>
              <a:rect l="l" t="t" r="r" b="b"/>
              <a:pathLst>
                <a:path w="5" h="64">
                  <a:moveTo>
                    <a:pt x="0" y="64"/>
                  </a:moveTo>
                  <a:lnTo>
                    <a:pt x="0" y="48"/>
                  </a:lnTo>
                  <a:lnTo>
                    <a:pt x="0" y="27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6" name=""/>
            <p:cNvSpPr/>
            <p:nvPr/>
          </p:nvSpPr>
          <p:spPr>
            <a:xfrm>
              <a:off x="8368920" y="3181680"/>
              <a:ext cx="106920" cy="16920"/>
            </a:xfrm>
            <a:custGeom>
              <a:avLst/>
              <a:gdLst/>
              <a:ahLst/>
              <a:rect l="l" t="t" r="r" b="b"/>
              <a:pathLst>
                <a:path w="62" h="10">
                  <a:moveTo>
                    <a:pt x="0" y="10"/>
                  </a:moveTo>
                  <a:lnTo>
                    <a:pt x="15" y="10"/>
                  </a:lnTo>
                  <a:lnTo>
                    <a:pt x="46" y="0"/>
                  </a:lnTo>
                  <a:lnTo>
                    <a:pt x="6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7" name=""/>
            <p:cNvSpPr/>
            <p:nvPr/>
          </p:nvSpPr>
          <p:spPr>
            <a:xfrm>
              <a:off x="8038800" y="3318480"/>
              <a:ext cx="16920" cy="210600"/>
            </a:xfrm>
            <a:custGeom>
              <a:avLst/>
              <a:gdLst/>
              <a:ahLst/>
              <a:rect l="l" t="t" r="r" b="b"/>
              <a:pathLst>
                <a:path w="10" h="122">
                  <a:moveTo>
                    <a:pt x="5" y="0"/>
                  </a:moveTo>
                  <a:lnTo>
                    <a:pt x="5" y="11"/>
                  </a:lnTo>
                  <a:lnTo>
                    <a:pt x="0" y="16"/>
                  </a:lnTo>
                  <a:lnTo>
                    <a:pt x="0" y="27"/>
                  </a:lnTo>
                  <a:lnTo>
                    <a:pt x="0" y="43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0" y="117"/>
                  </a:lnTo>
                  <a:lnTo>
                    <a:pt x="10" y="117"/>
                  </a:lnTo>
                  <a:lnTo>
                    <a:pt x="10" y="1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8" name=""/>
            <p:cNvSpPr/>
            <p:nvPr/>
          </p:nvSpPr>
          <p:spPr>
            <a:xfrm>
              <a:off x="7815600" y="3420360"/>
              <a:ext cx="392400" cy="255600"/>
            </a:xfrm>
            <a:custGeom>
              <a:avLst/>
              <a:gdLst/>
              <a:ahLst/>
              <a:rect l="l" t="t" r="r" b="b"/>
              <a:pathLst>
                <a:path w="227" h="148">
                  <a:moveTo>
                    <a:pt x="0" y="148"/>
                  </a:moveTo>
                  <a:lnTo>
                    <a:pt x="0" y="132"/>
                  </a:lnTo>
                  <a:lnTo>
                    <a:pt x="25" y="122"/>
                  </a:lnTo>
                  <a:lnTo>
                    <a:pt x="87" y="95"/>
                  </a:lnTo>
                  <a:lnTo>
                    <a:pt x="93" y="79"/>
                  </a:lnTo>
                  <a:lnTo>
                    <a:pt x="108" y="79"/>
                  </a:lnTo>
                  <a:lnTo>
                    <a:pt x="144" y="63"/>
                  </a:lnTo>
                  <a:lnTo>
                    <a:pt x="144" y="58"/>
                  </a:lnTo>
                  <a:lnTo>
                    <a:pt x="149" y="37"/>
                  </a:lnTo>
                  <a:lnTo>
                    <a:pt x="160" y="37"/>
                  </a:lnTo>
                  <a:lnTo>
                    <a:pt x="185" y="10"/>
                  </a:lnTo>
                  <a:lnTo>
                    <a:pt x="185" y="0"/>
                  </a:lnTo>
                  <a:lnTo>
                    <a:pt x="196" y="10"/>
                  </a:lnTo>
                  <a:lnTo>
                    <a:pt x="227" y="5"/>
                  </a:lnTo>
                  <a:lnTo>
                    <a:pt x="22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09" name=""/>
            <p:cNvSpPr/>
            <p:nvPr/>
          </p:nvSpPr>
          <p:spPr>
            <a:xfrm>
              <a:off x="8253000" y="3392640"/>
              <a:ext cx="34560" cy="2772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20" y="16"/>
                  </a:moveTo>
                  <a:lnTo>
                    <a:pt x="15" y="1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0" name=""/>
            <p:cNvSpPr/>
            <p:nvPr/>
          </p:nvSpPr>
          <p:spPr>
            <a:xfrm>
              <a:off x="8199720" y="3337200"/>
              <a:ext cx="53280" cy="63720"/>
            </a:xfrm>
            <a:custGeom>
              <a:avLst/>
              <a:gdLst/>
              <a:ahLst/>
              <a:rect l="l" t="t" r="r" b="b"/>
              <a:pathLst>
                <a:path w="31" h="37">
                  <a:moveTo>
                    <a:pt x="31" y="32"/>
                  </a:moveTo>
                  <a:lnTo>
                    <a:pt x="15" y="37"/>
                  </a:lnTo>
                  <a:lnTo>
                    <a:pt x="25" y="21"/>
                  </a:lnTo>
                  <a:lnTo>
                    <a:pt x="15" y="11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1" name=""/>
            <p:cNvSpPr/>
            <p:nvPr/>
          </p:nvSpPr>
          <p:spPr>
            <a:xfrm>
              <a:off x="8484840" y="3501360"/>
              <a:ext cx="45000" cy="2772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26" y="16"/>
                  </a:moveTo>
                  <a:lnTo>
                    <a:pt x="20" y="6"/>
                  </a:lnTo>
                  <a:lnTo>
                    <a:pt x="10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2" name=""/>
            <p:cNvSpPr/>
            <p:nvPr/>
          </p:nvSpPr>
          <p:spPr>
            <a:xfrm>
              <a:off x="8360280" y="3484080"/>
              <a:ext cx="124200" cy="16920"/>
            </a:xfrm>
            <a:custGeom>
              <a:avLst/>
              <a:gdLst/>
              <a:ahLst/>
              <a:rect l="l" t="t" r="r" b="b"/>
              <a:pathLst>
                <a:path w="72" h="10">
                  <a:moveTo>
                    <a:pt x="72" y="10"/>
                  </a:moveTo>
                  <a:lnTo>
                    <a:pt x="51" y="5"/>
                  </a:lnTo>
                  <a:lnTo>
                    <a:pt x="36" y="5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3" name=""/>
            <p:cNvSpPr/>
            <p:nvPr/>
          </p:nvSpPr>
          <p:spPr>
            <a:xfrm>
              <a:off x="8341200" y="3474000"/>
              <a:ext cx="19080" cy="1008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6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4" name=""/>
            <p:cNvSpPr/>
            <p:nvPr/>
          </p:nvSpPr>
          <p:spPr>
            <a:xfrm>
              <a:off x="8332560" y="345672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5" name=""/>
            <p:cNvSpPr/>
            <p:nvPr/>
          </p:nvSpPr>
          <p:spPr>
            <a:xfrm>
              <a:off x="8315280" y="3447720"/>
              <a:ext cx="16920" cy="900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6" name=""/>
            <p:cNvSpPr/>
            <p:nvPr/>
          </p:nvSpPr>
          <p:spPr>
            <a:xfrm>
              <a:off x="8038800" y="3529440"/>
              <a:ext cx="25560" cy="5508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15" y="0"/>
                  </a:moveTo>
                  <a:lnTo>
                    <a:pt x="10" y="6"/>
                  </a:lnTo>
                  <a:lnTo>
                    <a:pt x="5" y="21"/>
                  </a:lnTo>
                  <a:lnTo>
                    <a:pt x="0" y="3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7" name=""/>
            <p:cNvSpPr/>
            <p:nvPr/>
          </p:nvSpPr>
          <p:spPr>
            <a:xfrm>
              <a:off x="8019720" y="3584520"/>
              <a:ext cx="19080" cy="18720"/>
            </a:xfrm>
            <a:custGeom>
              <a:avLst/>
              <a:gdLst/>
              <a:ahLst/>
              <a:rect l="l" t="t" r="r" b="b"/>
              <a:pathLst>
                <a:path w="11" h="11">
                  <a:moveTo>
                    <a:pt x="11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8" name=""/>
            <p:cNvSpPr/>
            <p:nvPr/>
          </p:nvSpPr>
          <p:spPr>
            <a:xfrm flipH="1" flipV="1">
              <a:off x="7287840" y="3373560"/>
              <a:ext cx="8280" cy="1101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19" name=""/>
            <p:cNvSpPr/>
            <p:nvPr/>
          </p:nvSpPr>
          <p:spPr>
            <a:xfrm>
              <a:off x="8465760" y="3181680"/>
              <a:ext cx="53640" cy="4500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31" y="16"/>
                  </a:moveTo>
                  <a:lnTo>
                    <a:pt x="26" y="16"/>
                  </a:lnTo>
                  <a:lnTo>
                    <a:pt x="26" y="26"/>
                  </a:lnTo>
                  <a:lnTo>
                    <a:pt x="16" y="21"/>
                  </a:lnTo>
                  <a:lnTo>
                    <a:pt x="16" y="26"/>
                  </a:lnTo>
                  <a:lnTo>
                    <a:pt x="6" y="1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0" name=""/>
            <p:cNvSpPr/>
            <p:nvPr/>
          </p:nvSpPr>
          <p:spPr>
            <a:xfrm>
              <a:off x="8100720" y="3090240"/>
              <a:ext cx="437400" cy="155520"/>
            </a:xfrm>
            <a:custGeom>
              <a:avLst/>
              <a:gdLst/>
              <a:ahLst/>
              <a:rect l="l" t="t" r="r" b="b"/>
              <a:pathLst>
                <a:path w="253" h="90">
                  <a:moveTo>
                    <a:pt x="253" y="74"/>
                  </a:moveTo>
                  <a:lnTo>
                    <a:pt x="253" y="79"/>
                  </a:lnTo>
                  <a:lnTo>
                    <a:pt x="242" y="85"/>
                  </a:lnTo>
                  <a:lnTo>
                    <a:pt x="237" y="79"/>
                  </a:lnTo>
                  <a:lnTo>
                    <a:pt x="232" y="85"/>
                  </a:lnTo>
                  <a:lnTo>
                    <a:pt x="217" y="90"/>
                  </a:lnTo>
                  <a:lnTo>
                    <a:pt x="206" y="63"/>
                  </a:lnTo>
                  <a:lnTo>
                    <a:pt x="211" y="48"/>
                  </a:lnTo>
                  <a:lnTo>
                    <a:pt x="201" y="53"/>
                  </a:lnTo>
                  <a:lnTo>
                    <a:pt x="191" y="48"/>
                  </a:lnTo>
                  <a:lnTo>
                    <a:pt x="186" y="37"/>
                  </a:lnTo>
                  <a:lnTo>
                    <a:pt x="186" y="32"/>
                  </a:lnTo>
                  <a:lnTo>
                    <a:pt x="180" y="32"/>
                  </a:lnTo>
                  <a:lnTo>
                    <a:pt x="175" y="21"/>
                  </a:lnTo>
                  <a:lnTo>
                    <a:pt x="160" y="10"/>
                  </a:lnTo>
                  <a:lnTo>
                    <a:pt x="155" y="10"/>
                  </a:lnTo>
                  <a:lnTo>
                    <a:pt x="139" y="5"/>
                  </a:lnTo>
                  <a:lnTo>
                    <a:pt x="72" y="10"/>
                  </a:lnTo>
                  <a:lnTo>
                    <a:pt x="57" y="5"/>
                  </a:lnTo>
                  <a:lnTo>
                    <a:pt x="51" y="0"/>
                  </a:lnTo>
                  <a:lnTo>
                    <a:pt x="51" y="5"/>
                  </a:lnTo>
                  <a:lnTo>
                    <a:pt x="41" y="5"/>
                  </a:lnTo>
                  <a:lnTo>
                    <a:pt x="26" y="26"/>
                  </a:lnTo>
                  <a:lnTo>
                    <a:pt x="26" y="37"/>
                  </a:lnTo>
                  <a:lnTo>
                    <a:pt x="10" y="53"/>
                  </a:lnTo>
                  <a:lnTo>
                    <a:pt x="5" y="58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1" name=""/>
            <p:cNvSpPr/>
            <p:nvPr/>
          </p:nvSpPr>
          <p:spPr>
            <a:xfrm>
              <a:off x="8092080" y="3053880"/>
              <a:ext cx="79560" cy="81000"/>
            </a:xfrm>
            <a:custGeom>
              <a:avLst/>
              <a:gdLst/>
              <a:ahLst/>
              <a:rect l="l" t="t" r="r" b="b"/>
              <a:pathLst>
                <a:path w="46" h="47">
                  <a:moveTo>
                    <a:pt x="31" y="47"/>
                  </a:moveTo>
                  <a:lnTo>
                    <a:pt x="0" y="16"/>
                  </a:lnTo>
                  <a:lnTo>
                    <a:pt x="4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2" name=""/>
            <p:cNvSpPr/>
            <p:nvPr/>
          </p:nvSpPr>
          <p:spPr>
            <a:xfrm>
              <a:off x="7886880" y="2924280"/>
              <a:ext cx="312840" cy="165960"/>
            </a:xfrm>
            <a:custGeom>
              <a:avLst/>
              <a:gdLst/>
              <a:ahLst/>
              <a:rect l="l" t="t" r="r" b="b"/>
              <a:pathLst>
                <a:path w="181" h="96">
                  <a:moveTo>
                    <a:pt x="0" y="27"/>
                  </a:moveTo>
                  <a:lnTo>
                    <a:pt x="52" y="11"/>
                  </a:lnTo>
                  <a:lnTo>
                    <a:pt x="57" y="11"/>
                  </a:lnTo>
                  <a:lnTo>
                    <a:pt x="67" y="6"/>
                  </a:lnTo>
                  <a:lnTo>
                    <a:pt x="77" y="6"/>
                  </a:lnTo>
                  <a:lnTo>
                    <a:pt x="88" y="0"/>
                  </a:lnTo>
                  <a:lnTo>
                    <a:pt x="93" y="6"/>
                  </a:lnTo>
                  <a:lnTo>
                    <a:pt x="113" y="0"/>
                  </a:lnTo>
                  <a:lnTo>
                    <a:pt x="129" y="11"/>
                  </a:lnTo>
                  <a:lnTo>
                    <a:pt x="150" y="38"/>
                  </a:lnTo>
                  <a:lnTo>
                    <a:pt x="170" y="91"/>
                  </a:lnTo>
                  <a:lnTo>
                    <a:pt x="181" y="91"/>
                  </a:lnTo>
                  <a:lnTo>
                    <a:pt x="175" y="9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3" name=""/>
            <p:cNvSpPr/>
            <p:nvPr/>
          </p:nvSpPr>
          <p:spPr>
            <a:xfrm>
              <a:off x="8092080" y="2915640"/>
              <a:ext cx="285120" cy="283320"/>
            </a:xfrm>
            <a:custGeom>
              <a:avLst/>
              <a:gdLst/>
              <a:ahLst/>
              <a:rect l="l" t="t" r="r" b="b"/>
              <a:pathLst>
                <a:path w="165" h="164">
                  <a:moveTo>
                    <a:pt x="0" y="11"/>
                  </a:moveTo>
                  <a:lnTo>
                    <a:pt x="46" y="5"/>
                  </a:lnTo>
                  <a:lnTo>
                    <a:pt x="51" y="0"/>
                  </a:lnTo>
                  <a:lnTo>
                    <a:pt x="62" y="0"/>
                  </a:lnTo>
                  <a:lnTo>
                    <a:pt x="67" y="5"/>
                  </a:lnTo>
                  <a:lnTo>
                    <a:pt x="77" y="5"/>
                  </a:lnTo>
                  <a:lnTo>
                    <a:pt x="77" y="11"/>
                  </a:lnTo>
                  <a:lnTo>
                    <a:pt x="87" y="11"/>
                  </a:lnTo>
                  <a:lnTo>
                    <a:pt x="87" y="16"/>
                  </a:lnTo>
                  <a:lnTo>
                    <a:pt x="87" y="16"/>
                  </a:lnTo>
                  <a:lnTo>
                    <a:pt x="98" y="43"/>
                  </a:lnTo>
                  <a:lnTo>
                    <a:pt x="118" y="53"/>
                  </a:lnTo>
                  <a:lnTo>
                    <a:pt x="124" y="122"/>
                  </a:lnTo>
                  <a:lnTo>
                    <a:pt x="139" y="159"/>
                  </a:lnTo>
                  <a:lnTo>
                    <a:pt x="165" y="16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4" name=""/>
            <p:cNvSpPr/>
            <p:nvPr/>
          </p:nvSpPr>
          <p:spPr>
            <a:xfrm>
              <a:off x="8306640" y="2943360"/>
              <a:ext cx="34200" cy="155520"/>
            </a:xfrm>
            <a:custGeom>
              <a:avLst/>
              <a:gdLst/>
              <a:ahLst/>
              <a:rect l="l" t="t" r="r" b="b"/>
              <a:pathLst>
                <a:path w="20" h="90">
                  <a:moveTo>
                    <a:pt x="20" y="90"/>
                  </a:moveTo>
                  <a:lnTo>
                    <a:pt x="15" y="64"/>
                  </a:lnTo>
                  <a:lnTo>
                    <a:pt x="10" y="53"/>
                  </a:lnTo>
                  <a:lnTo>
                    <a:pt x="10" y="48"/>
                  </a:lnTo>
                  <a:lnTo>
                    <a:pt x="5" y="32"/>
                  </a:lnTo>
                  <a:lnTo>
                    <a:pt x="20" y="11"/>
                  </a:lnTo>
                  <a:lnTo>
                    <a:pt x="15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5" name=""/>
            <p:cNvSpPr/>
            <p:nvPr/>
          </p:nvSpPr>
          <p:spPr>
            <a:xfrm>
              <a:off x="8306640" y="2915640"/>
              <a:ext cx="1800" cy="2772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16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6" name=""/>
            <p:cNvSpPr/>
            <p:nvPr/>
          </p:nvSpPr>
          <p:spPr>
            <a:xfrm>
              <a:off x="8296560" y="2898360"/>
              <a:ext cx="10080" cy="16920"/>
            </a:xfrm>
            <a:custGeom>
              <a:avLst/>
              <a:gdLst/>
              <a:ahLst/>
              <a:rect l="l" t="t" r="r" b="b"/>
              <a:pathLst>
                <a:path w="6" h="10">
                  <a:moveTo>
                    <a:pt x="6" y="10"/>
                  </a:moveTo>
                  <a:lnTo>
                    <a:pt x="6" y="10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7" name=""/>
            <p:cNvSpPr/>
            <p:nvPr/>
          </p:nvSpPr>
          <p:spPr>
            <a:xfrm>
              <a:off x="8296560" y="2888280"/>
              <a:ext cx="10080" cy="1008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6"/>
                  </a:moveTo>
                  <a:lnTo>
                    <a:pt x="0" y="6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8" name=""/>
            <p:cNvSpPr/>
            <p:nvPr/>
          </p:nvSpPr>
          <p:spPr>
            <a:xfrm>
              <a:off x="8019720" y="2851560"/>
              <a:ext cx="286920" cy="36360"/>
            </a:xfrm>
            <a:custGeom>
              <a:avLst/>
              <a:gdLst/>
              <a:ahLst/>
              <a:rect l="l" t="t" r="r" b="b"/>
              <a:pathLst>
                <a:path w="166" h="21">
                  <a:moveTo>
                    <a:pt x="166" y="21"/>
                  </a:moveTo>
                  <a:lnTo>
                    <a:pt x="155" y="16"/>
                  </a:lnTo>
                  <a:lnTo>
                    <a:pt x="145" y="16"/>
                  </a:lnTo>
                  <a:lnTo>
                    <a:pt x="145" y="11"/>
                  </a:lnTo>
                  <a:lnTo>
                    <a:pt x="140" y="5"/>
                  </a:lnTo>
                  <a:lnTo>
                    <a:pt x="135" y="0"/>
                  </a:lnTo>
                  <a:lnTo>
                    <a:pt x="129" y="5"/>
                  </a:lnTo>
                  <a:lnTo>
                    <a:pt x="124" y="0"/>
                  </a:lnTo>
                  <a:lnTo>
                    <a:pt x="109" y="5"/>
                  </a:lnTo>
                  <a:lnTo>
                    <a:pt x="109" y="11"/>
                  </a:lnTo>
                  <a:lnTo>
                    <a:pt x="98" y="11"/>
                  </a:lnTo>
                  <a:lnTo>
                    <a:pt x="93" y="16"/>
                  </a:lnTo>
                  <a:lnTo>
                    <a:pt x="88" y="16"/>
                  </a:lnTo>
                  <a:lnTo>
                    <a:pt x="83" y="16"/>
                  </a:lnTo>
                  <a:lnTo>
                    <a:pt x="78" y="16"/>
                  </a:lnTo>
                  <a:lnTo>
                    <a:pt x="67" y="21"/>
                  </a:lnTo>
                  <a:lnTo>
                    <a:pt x="57" y="16"/>
                  </a:lnTo>
                  <a:lnTo>
                    <a:pt x="42" y="16"/>
                  </a:lnTo>
                  <a:lnTo>
                    <a:pt x="31" y="11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29" name=""/>
            <p:cNvSpPr/>
            <p:nvPr/>
          </p:nvSpPr>
          <p:spPr>
            <a:xfrm>
              <a:off x="8296560" y="2990160"/>
              <a:ext cx="10080" cy="36000"/>
            </a:xfrm>
            <a:custGeom>
              <a:avLst/>
              <a:gdLst/>
              <a:ahLst/>
              <a:rect l="l" t="t" r="r" b="b"/>
              <a:pathLst>
                <a:path w="6" h="21">
                  <a:moveTo>
                    <a:pt x="0" y="21"/>
                  </a:moveTo>
                  <a:lnTo>
                    <a:pt x="6" y="1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0" name=""/>
            <p:cNvSpPr/>
            <p:nvPr/>
          </p:nvSpPr>
          <p:spPr>
            <a:xfrm>
              <a:off x="8306640" y="2943360"/>
              <a:ext cx="1800" cy="4644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1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1" name=""/>
            <p:cNvSpPr/>
            <p:nvPr/>
          </p:nvSpPr>
          <p:spPr>
            <a:xfrm>
              <a:off x="8341200" y="2871000"/>
              <a:ext cx="98640" cy="127440"/>
            </a:xfrm>
            <a:custGeom>
              <a:avLst/>
              <a:gdLst/>
              <a:ahLst/>
              <a:rect l="l" t="t" r="r" b="b"/>
              <a:pathLst>
                <a:path w="57" h="74">
                  <a:moveTo>
                    <a:pt x="0" y="53"/>
                  </a:moveTo>
                  <a:lnTo>
                    <a:pt x="0" y="58"/>
                  </a:lnTo>
                  <a:lnTo>
                    <a:pt x="5" y="58"/>
                  </a:lnTo>
                  <a:lnTo>
                    <a:pt x="0" y="69"/>
                  </a:lnTo>
                  <a:lnTo>
                    <a:pt x="11" y="74"/>
                  </a:lnTo>
                  <a:lnTo>
                    <a:pt x="16" y="58"/>
                  </a:lnTo>
                  <a:lnTo>
                    <a:pt x="16" y="47"/>
                  </a:lnTo>
                  <a:lnTo>
                    <a:pt x="21" y="53"/>
                  </a:lnTo>
                  <a:lnTo>
                    <a:pt x="26" y="53"/>
                  </a:lnTo>
                  <a:lnTo>
                    <a:pt x="31" y="58"/>
                  </a:lnTo>
                  <a:lnTo>
                    <a:pt x="57" y="74"/>
                  </a:lnTo>
                  <a:lnTo>
                    <a:pt x="47" y="63"/>
                  </a:lnTo>
                  <a:lnTo>
                    <a:pt x="36" y="10"/>
                  </a:lnTo>
                  <a:lnTo>
                    <a:pt x="31" y="0"/>
                  </a:lnTo>
                  <a:lnTo>
                    <a:pt x="41" y="58"/>
                  </a:lnTo>
                  <a:lnTo>
                    <a:pt x="57" y="7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2" name=""/>
            <p:cNvSpPr/>
            <p:nvPr/>
          </p:nvSpPr>
          <p:spPr>
            <a:xfrm>
              <a:off x="8082000" y="2806560"/>
              <a:ext cx="304200" cy="117360"/>
            </a:xfrm>
            <a:custGeom>
              <a:avLst/>
              <a:gdLst/>
              <a:ahLst/>
              <a:rect l="l" t="t" r="r" b="b"/>
              <a:pathLst>
                <a:path w="176" h="68">
                  <a:moveTo>
                    <a:pt x="0" y="68"/>
                  </a:moveTo>
                  <a:lnTo>
                    <a:pt x="52" y="63"/>
                  </a:lnTo>
                  <a:lnTo>
                    <a:pt x="57" y="58"/>
                  </a:lnTo>
                  <a:lnTo>
                    <a:pt x="99" y="58"/>
                  </a:lnTo>
                  <a:lnTo>
                    <a:pt x="109" y="47"/>
                  </a:lnTo>
                  <a:lnTo>
                    <a:pt x="130" y="47"/>
                  </a:lnTo>
                  <a:lnTo>
                    <a:pt x="135" y="47"/>
                  </a:lnTo>
                  <a:lnTo>
                    <a:pt x="135" y="37"/>
                  </a:lnTo>
                  <a:lnTo>
                    <a:pt x="145" y="37"/>
                  </a:lnTo>
                  <a:lnTo>
                    <a:pt x="155" y="42"/>
                  </a:lnTo>
                  <a:lnTo>
                    <a:pt x="161" y="42"/>
                  </a:lnTo>
                  <a:lnTo>
                    <a:pt x="161" y="47"/>
                  </a:lnTo>
                  <a:lnTo>
                    <a:pt x="161" y="37"/>
                  </a:lnTo>
                  <a:lnTo>
                    <a:pt x="155" y="37"/>
                  </a:lnTo>
                  <a:lnTo>
                    <a:pt x="150" y="31"/>
                  </a:lnTo>
                  <a:lnTo>
                    <a:pt x="155" y="26"/>
                  </a:lnTo>
                  <a:lnTo>
                    <a:pt x="161" y="26"/>
                  </a:lnTo>
                  <a:lnTo>
                    <a:pt x="161" y="21"/>
                  </a:lnTo>
                  <a:lnTo>
                    <a:pt x="166" y="21"/>
                  </a:lnTo>
                  <a:lnTo>
                    <a:pt x="17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3" name=""/>
            <p:cNvSpPr/>
            <p:nvPr/>
          </p:nvSpPr>
          <p:spPr>
            <a:xfrm>
              <a:off x="8386200" y="2576880"/>
              <a:ext cx="79560" cy="6372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5"/>
                  </a:moveTo>
                  <a:lnTo>
                    <a:pt x="0" y="5"/>
                  </a:lnTo>
                  <a:lnTo>
                    <a:pt x="10" y="5"/>
                  </a:lnTo>
                  <a:lnTo>
                    <a:pt x="26" y="0"/>
                  </a:lnTo>
                  <a:lnTo>
                    <a:pt x="31" y="5"/>
                  </a:lnTo>
                  <a:lnTo>
                    <a:pt x="36" y="11"/>
                  </a:lnTo>
                  <a:lnTo>
                    <a:pt x="41" y="27"/>
                  </a:lnTo>
                  <a:lnTo>
                    <a:pt x="41" y="27"/>
                  </a:lnTo>
                  <a:lnTo>
                    <a:pt x="46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4" name=""/>
            <p:cNvSpPr/>
            <p:nvPr/>
          </p:nvSpPr>
          <p:spPr>
            <a:xfrm>
              <a:off x="8592120" y="250452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5" name=""/>
            <p:cNvSpPr/>
            <p:nvPr/>
          </p:nvSpPr>
          <p:spPr>
            <a:xfrm>
              <a:off x="8564400" y="2521800"/>
              <a:ext cx="27720" cy="1008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0"/>
                  </a:moveTo>
                  <a:lnTo>
                    <a:pt x="11" y="0"/>
                  </a:lnTo>
                  <a:lnTo>
                    <a:pt x="5" y="6"/>
                  </a:lnTo>
                  <a:lnTo>
                    <a:pt x="0" y="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6" name=""/>
            <p:cNvSpPr/>
            <p:nvPr/>
          </p:nvSpPr>
          <p:spPr>
            <a:xfrm>
              <a:off x="8529840" y="2531880"/>
              <a:ext cx="34200" cy="91440"/>
            </a:xfrm>
            <a:custGeom>
              <a:avLst/>
              <a:gdLst/>
              <a:ahLst/>
              <a:rect l="l" t="t" r="r" b="b"/>
              <a:pathLst>
                <a:path w="20" h="53">
                  <a:moveTo>
                    <a:pt x="20" y="0"/>
                  </a:moveTo>
                  <a:lnTo>
                    <a:pt x="20" y="5"/>
                  </a:lnTo>
                  <a:lnTo>
                    <a:pt x="5" y="5"/>
                  </a:lnTo>
                  <a:lnTo>
                    <a:pt x="0" y="15"/>
                  </a:lnTo>
                  <a:lnTo>
                    <a:pt x="0" y="21"/>
                  </a:lnTo>
                  <a:lnTo>
                    <a:pt x="5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10" y="47"/>
                  </a:lnTo>
                  <a:lnTo>
                    <a:pt x="10" y="53"/>
                  </a:lnTo>
                  <a:lnTo>
                    <a:pt x="10" y="53"/>
                  </a:lnTo>
                  <a:lnTo>
                    <a:pt x="5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7" name=""/>
            <p:cNvSpPr/>
            <p:nvPr/>
          </p:nvSpPr>
          <p:spPr>
            <a:xfrm>
              <a:off x="8538480" y="2623680"/>
              <a:ext cx="1440" cy="25560"/>
            </a:xfrm>
            <a:custGeom>
              <a:avLst/>
              <a:gdLst/>
              <a:ahLst/>
              <a:rect l="l" t="t" r="r" b="b"/>
              <a:pathLst>
                <a:path w="0" h="15">
                  <a:moveTo>
                    <a:pt x="0" y="0"/>
                  </a:moveTo>
                  <a:lnTo>
                    <a:pt x="0" y="5"/>
                  </a:lnTo>
                  <a:lnTo>
                    <a:pt x="0" y="10"/>
                  </a:lnTo>
                  <a:lnTo>
                    <a:pt x="0" y="1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8" name=""/>
            <p:cNvSpPr/>
            <p:nvPr/>
          </p:nvSpPr>
          <p:spPr>
            <a:xfrm>
              <a:off x="8502120" y="2649600"/>
              <a:ext cx="36360" cy="190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21" y="0"/>
                  </a:moveTo>
                  <a:lnTo>
                    <a:pt x="16" y="0"/>
                  </a:lnTo>
                  <a:lnTo>
                    <a:pt x="5" y="11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39" name=""/>
            <p:cNvSpPr/>
            <p:nvPr/>
          </p:nvSpPr>
          <p:spPr>
            <a:xfrm>
              <a:off x="8476200" y="2660040"/>
              <a:ext cx="25560" cy="828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0" name=""/>
            <p:cNvSpPr/>
            <p:nvPr/>
          </p:nvSpPr>
          <p:spPr>
            <a:xfrm>
              <a:off x="8457120" y="2649600"/>
              <a:ext cx="18720" cy="1044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1" name=""/>
            <p:cNvSpPr/>
            <p:nvPr/>
          </p:nvSpPr>
          <p:spPr>
            <a:xfrm>
              <a:off x="8457120" y="2623680"/>
              <a:ext cx="143280" cy="172800"/>
            </a:xfrm>
            <a:custGeom>
              <a:avLst/>
              <a:gdLst/>
              <a:ahLst/>
              <a:rect l="l" t="t" r="r" b="b"/>
              <a:pathLst>
                <a:path w="83" h="100">
                  <a:moveTo>
                    <a:pt x="0" y="15"/>
                  </a:moveTo>
                  <a:lnTo>
                    <a:pt x="5" y="10"/>
                  </a:lnTo>
                  <a:lnTo>
                    <a:pt x="52" y="0"/>
                  </a:lnTo>
                  <a:lnTo>
                    <a:pt x="67" y="5"/>
                  </a:lnTo>
                  <a:lnTo>
                    <a:pt x="62" y="10"/>
                  </a:lnTo>
                  <a:lnTo>
                    <a:pt x="73" y="10"/>
                  </a:lnTo>
                  <a:lnTo>
                    <a:pt x="73" y="10"/>
                  </a:lnTo>
                  <a:lnTo>
                    <a:pt x="83" y="10"/>
                  </a:lnTo>
                  <a:lnTo>
                    <a:pt x="83" y="15"/>
                  </a:lnTo>
                  <a:lnTo>
                    <a:pt x="83" y="21"/>
                  </a:lnTo>
                  <a:lnTo>
                    <a:pt x="67" y="31"/>
                  </a:lnTo>
                  <a:lnTo>
                    <a:pt x="73" y="37"/>
                  </a:lnTo>
                  <a:lnTo>
                    <a:pt x="67" y="53"/>
                  </a:lnTo>
                  <a:lnTo>
                    <a:pt x="67" y="58"/>
                  </a:lnTo>
                  <a:lnTo>
                    <a:pt x="67" y="63"/>
                  </a:lnTo>
                  <a:lnTo>
                    <a:pt x="57" y="68"/>
                  </a:lnTo>
                  <a:lnTo>
                    <a:pt x="57" y="79"/>
                  </a:lnTo>
                  <a:lnTo>
                    <a:pt x="47" y="84"/>
                  </a:lnTo>
                  <a:lnTo>
                    <a:pt x="36" y="10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2" name=""/>
            <p:cNvSpPr/>
            <p:nvPr/>
          </p:nvSpPr>
          <p:spPr>
            <a:xfrm>
              <a:off x="8510400" y="2796480"/>
              <a:ext cx="9000" cy="144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3" name=""/>
            <p:cNvSpPr/>
            <p:nvPr/>
          </p:nvSpPr>
          <p:spPr>
            <a:xfrm>
              <a:off x="8502120" y="277920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4" name=""/>
            <p:cNvSpPr/>
            <p:nvPr/>
          </p:nvSpPr>
          <p:spPr>
            <a:xfrm>
              <a:off x="8484840" y="2779200"/>
              <a:ext cx="1692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5" name=""/>
            <p:cNvSpPr/>
            <p:nvPr/>
          </p:nvSpPr>
          <p:spPr>
            <a:xfrm>
              <a:off x="8476200" y="277920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6" name=""/>
            <p:cNvSpPr/>
            <p:nvPr/>
          </p:nvSpPr>
          <p:spPr>
            <a:xfrm>
              <a:off x="8439840" y="2787840"/>
              <a:ext cx="3600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21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7" name=""/>
            <p:cNvSpPr/>
            <p:nvPr/>
          </p:nvSpPr>
          <p:spPr>
            <a:xfrm>
              <a:off x="8422560" y="2779200"/>
              <a:ext cx="1692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8" name=""/>
            <p:cNvSpPr/>
            <p:nvPr/>
          </p:nvSpPr>
          <p:spPr>
            <a:xfrm>
              <a:off x="8225640" y="2768400"/>
              <a:ext cx="196920" cy="37800"/>
            </a:xfrm>
            <a:custGeom>
              <a:avLst/>
              <a:gdLst/>
              <a:ahLst/>
              <a:rect l="l" t="t" r="r" b="b"/>
              <a:pathLst>
                <a:path w="114" h="22">
                  <a:moveTo>
                    <a:pt x="114" y="6"/>
                  </a:moveTo>
                  <a:lnTo>
                    <a:pt x="108" y="6"/>
                  </a:lnTo>
                  <a:lnTo>
                    <a:pt x="108" y="16"/>
                  </a:lnTo>
                  <a:lnTo>
                    <a:pt x="67" y="22"/>
                  </a:lnTo>
                  <a:lnTo>
                    <a:pt x="62" y="16"/>
                  </a:lnTo>
                  <a:lnTo>
                    <a:pt x="57" y="16"/>
                  </a:lnTo>
                  <a:lnTo>
                    <a:pt x="52" y="11"/>
                  </a:lnTo>
                  <a:lnTo>
                    <a:pt x="52" y="11"/>
                  </a:lnTo>
                  <a:lnTo>
                    <a:pt x="47" y="11"/>
                  </a:lnTo>
                  <a:lnTo>
                    <a:pt x="36" y="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49" name=""/>
            <p:cNvSpPr/>
            <p:nvPr/>
          </p:nvSpPr>
          <p:spPr>
            <a:xfrm>
              <a:off x="8135640" y="2760120"/>
              <a:ext cx="89640" cy="8280"/>
            </a:xfrm>
            <a:custGeom>
              <a:avLst/>
              <a:gdLst/>
              <a:ahLst/>
              <a:rect l="l" t="t" r="r" b="b"/>
              <a:pathLst>
                <a:path w="52" h="5">
                  <a:moveTo>
                    <a:pt x="52" y="5"/>
                  </a:moveTo>
                  <a:lnTo>
                    <a:pt x="37" y="5"/>
                  </a:lnTo>
                  <a:lnTo>
                    <a:pt x="1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0" name=""/>
            <p:cNvSpPr/>
            <p:nvPr/>
          </p:nvSpPr>
          <p:spPr>
            <a:xfrm>
              <a:off x="8109360" y="2760120"/>
              <a:ext cx="2592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15" y="0"/>
                  </a:moveTo>
                  <a:lnTo>
                    <a:pt x="1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1" name=""/>
            <p:cNvSpPr/>
            <p:nvPr/>
          </p:nvSpPr>
          <p:spPr>
            <a:xfrm>
              <a:off x="8092080" y="2704680"/>
              <a:ext cx="214200" cy="55080"/>
            </a:xfrm>
            <a:custGeom>
              <a:avLst/>
              <a:gdLst/>
              <a:ahLst/>
              <a:rect l="l" t="t" r="r" b="b"/>
              <a:pathLst>
                <a:path w="124" h="32">
                  <a:moveTo>
                    <a:pt x="10" y="32"/>
                  </a:moveTo>
                  <a:lnTo>
                    <a:pt x="5" y="32"/>
                  </a:lnTo>
                  <a:lnTo>
                    <a:pt x="0" y="32"/>
                  </a:lnTo>
                  <a:lnTo>
                    <a:pt x="0" y="16"/>
                  </a:lnTo>
                  <a:lnTo>
                    <a:pt x="25" y="11"/>
                  </a:lnTo>
                  <a:lnTo>
                    <a:pt x="41" y="6"/>
                  </a:lnTo>
                  <a:lnTo>
                    <a:pt x="62" y="6"/>
                  </a:lnTo>
                  <a:lnTo>
                    <a:pt x="67" y="0"/>
                  </a:lnTo>
                  <a:lnTo>
                    <a:pt x="67" y="6"/>
                  </a:lnTo>
                  <a:lnTo>
                    <a:pt x="98" y="11"/>
                  </a:lnTo>
                  <a:lnTo>
                    <a:pt x="103" y="11"/>
                  </a:lnTo>
                  <a:lnTo>
                    <a:pt x="103" y="11"/>
                  </a:lnTo>
                  <a:lnTo>
                    <a:pt x="108" y="11"/>
                  </a:lnTo>
                  <a:lnTo>
                    <a:pt x="113" y="11"/>
                  </a:lnTo>
                  <a:lnTo>
                    <a:pt x="124" y="11"/>
                  </a:lnTo>
                  <a:lnTo>
                    <a:pt x="113" y="6"/>
                  </a:lnTo>
                  <a:lnTo>
                    <a:pt x="108" y="11"/>
                  </a:lnTo>
                  <a:lnTo>
                    <a:pt x="108" y="6"/>
                  </a:lnTo>
                  <a:lnTo>
                    <a:pt x="103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2" name=""/>
            <p:cNvSpPr/>
            <p:nvPr/>
          </p:nvSpPr>
          <p:spPr>
            <a:xfrm>
              <a:off x="8270640" y="271512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3" name=""/>
            <p:cNvSpPr/>
            <p:nvPr/>
          </p:nvSpPr>
          <p:spPr>
            <a:xfrm>
              <a:off x="8217000" y="2704680"/>
              <a:ext cx="53640" cy="1044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31" y="6"/>
                  </a:moveTo>
                  <a:lnTo>
                    <a:pt x="15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4" name=""/>
            <p:cNvSpPr/>
            <p:nvPr/>
          </p:nvSpPr>
          <p:spPr>
            <a:xfrm flipH="1">
              <a:off x="8208000" y="2704680"/>
              <a:ext cx="8280" cy="18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5" name=""/>
            <p:cNvSpPr/>
            <p:nvPr/>
          </p:nvSpPr>
          <p:spPr>
            <a:xfrm>
              <a:off x="8199720" y="2704680"/>
              <a:ext cx="8280" cy="180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6" name=""/>
            <p:cNvSpPr/>
            <p:nvPr/>
          </p:nvSpPr>
          <p:spPr>
            <a:xfrm>
              <a:off x="8171640" y="2704680"/>
              <a:ext cx="27720" cy="180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16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7" name=""/>
            <p:cNvSpPr/>
            <p:nvPr/>
          </p:nvSpPr>
          <p:spPr>
            <a:xfrm>
              <a:off x="8100720" y="2704680"/>
              <a:ext cx="70920" cy="19080"/>
            </a:xfrm>
            <a:custGeom>
              <a:avLst/>
              <a:gdLst/>
              <a:ahLst/>
              <a:rect l="l" t="t" r="r" b="b"/>
              <a:pathLst>
                <a:path w="41" h="11">
                  <a:moveTo>
                    <a:pt x="41" y="0"/>
                  </a:moveTo>
                  <a:lnTo>
                    <a:pt x="26" y="6"/>
                  </a:lnTo>
                  <a:lnTo>
                    <a:pt x="10" y="6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8" name=""/>
            <p:cNvSpPr/>
            <p:nvPr/>
          </p:nvSpPr>
          <p:spPr>
            <a:xfrm>
              <a:off x="8073360" y="2723760"/>
              <a:ext cx="2736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16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59" name=""/>
            <p:cNvSpPr/>
            <p:nvPr/>
          </p:nvSpPr>
          <p:spPr>
            <a:xfrm>
              <a:off x="7931520" y="2704680"/>
              <a:ext cx="141840" cy="238320"/>
            </a:xfrm>
            <a:custGeom>
              <a:avLst/>
              <a:gdLst/>
              <a:ahLst/>
              <a:rect l="l" t="t" r="r" b="b"/>
              <a:pathLst>
                <a:path w="82" h="138">
                  <a:moveTo>
                    <a:pt x="82" y="11"/>
                  </a:moveTo>
                  <a:lnTo>
                    <a:pt x="77" y="11"/>
                  </a:lnTo>
                  <a:lnTo>
                    <a:pt x="77" y="11"/>
                  </a:lnTo>
                  <a:lnTo>
                    <a:pt x="67" y="6"/>
                  </a:lnTo>
                  <a:lnTo>
                    <a:pt x="56" y="6"/>
                  </a:lnTo>
                  <a:lnTo>
                    <a:pt x="51" y="0"/>
                  </a:lnTo>
                  <a:lnTo>
                    <a:pt x="46" y="0"/>
                  </a:lnTo>
                  <a:lnTo>
                    <a:pt x="46" y="6"/>
                  </a:lnTo>
                  <a:lnTo>
                    <a:pt x="31" y="21"/>
                  </a:lnTo>
                  <a:lnTo>
                    <a:pt x="26" y="16"/>
                  </a:lnTo>
                  <a:lnTo>
                    <a:pt x="15" y="21"/>
                  </a:lnTo>
                  <a:lnTo>
                    <a:pt x="15" y="27"/>
                  </a:lnTo>
                  <a:lnTo>
                    <a:pt x="5" y="32"/>
                  </a:lnTo>
                  <a:lnTo>
                    <a:pt x="5" y="43"/>
                  </a:lnTo>
                  <a:lnTo>
                    <a:pt x="0" y="48"/>
                  </a:lnTo>
                  <a:lnTo>
                    <a:pt x="10" y="53"/>
                  </a:lnTo>
                  <a:lnTo>
                    <a:pt x="15" y="69"/>
                  </a:lnTo>
                  <a:lnTo>
                    <a:pt x="20" y="106"/>
                  </a:lnTo>
                  <a:lnTo>
                    <a:pt x="31" y="122"/>
                  </a:lnTo>
                  <a:lnTo>
                    <a:pt x="26" y="133"/>
                  </a:lnTo>
                  <a:lnTo>
                    <a:pt x="31" y="138"/>
                  </a:lnTo>
                  <a:lnTo>
                    <a:pt x="36" y="117"/>
                  </a:lnTo>
                  <a:lnTo>
                    <a:pt x="41" y="106"/>
                  </a:lnTo>
                  <a:lnTo>
                    <a:pt x="31" y="59"/>
                  </a:lnTo>
                  <a:lnTo>
                    <a:pt x="41" y="64"/>
                  </a:lnTo>
                  <a:lnTo>
                    <a:pt x="56" y="64"/>
                  </a:lnTo>
                  <a:lnTo>
                    <a:pt x="56" y="59"/>
                  </a:lnTo>
                  <a:lnTo>
                    <a:pt x="46" y="59"/>
                  </a:lnTo>
                  <a:lnTo>
                    <a:pt x="46" y="5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0" name=""/>
            <p:cNvSpPr/>
            <p:nvPr/>
          </p:nvSpPr>
          <p:spPr>
            <a:xfrm flipH="1">
              <a:off x="8377200" y="2649600"/>
              <a:ext cx="79560" cy="378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1" name=""/>
            <p:cNvSpPr/>
            <p:nvPr/>
          </p:nvSpPr>
          <p:spPr>
            <a:xfrm>
              <a:off x="8360280" y="2687400"/>
              <a:ext cx="1692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2" name=""/>
            <p:cNvSpPr/>
            <p:nvPr/>
          </p:nvSpPr>
          <p:spPr>
            <a:xfrm>
              <a:off x="8360280" y="2687400"/>
              <a:ext cx="144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3" name=""/>
            <p:cNvSpPr/>
            <p:nvPr/>
          </p:nvSpPr>
          <p:spPr>
            <a:xfrm>
              <a:off x="8306640" y="2704680"/>
              <a:ext cx="53640" cy="19080"/>
            </a:xfrm>
            <a:custGeom>
              <a:avLst/>
              <a:gdLst/>
              <a:ahLst/>
              <a:rect l="l" t="t" r="r" b="b"/>
              <a:pathLst>
                <a:path w="31" h="11">
                  <a:moveTo>
                    <a:pt x="31" y="0"/>
                  </a:moveTo>
                  <a:lnTo>
                    <a:pt x="20" y="6"/>
                  </a:lnTo>
                  <a:lnTo>
                    <a:pt x="15" y="11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4" name=""/>
            <p:cNvSpPr/>
            <p:nvPr/>
          </p:nvSpPr>
          <p:spPr>
            <a:xfrm>
              <a:off x="8296560" y="2696040"/>
              <a:ext cx="10080" cy="27720"/>
            </a:xfrm>
            <a:custGeom>
              <a:avLst/>
              <a:gdLst/>
              <a:ahLst/>
              <a:rect l="l" t="t" r="r" b="b"/>
              <a:pathLst>
                <a:path w="6" h="16">
                  <a:moveTo>
                    <a:pt x="6" y="16"/>
                  </a:moveTo>
                  <a:lnTo>
                    <a:pt x="6" y="11"/>
                  </a:lnTo>
                  <a:lnTo>
                    <a:pt x="0" y="5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5" name=""/>
            <p:cNvSpPr/>
            <p:nvPr/>
          </p:nvSpPr>
          <p:spPr>
            <a:xfrm>
              <a:off x="8306640" y="2677320"/>
              <a:ext cx="828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11"/>
                  </a:moveTo>
                  <a:lnTo>
                    <a:pt x="0" y="11"/>
                  </a:lnTo>
                  <a:lnTo>
                    <a:pt x="5" y="6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6" name=""/>
            <p:cNvSpPr/>
            <p:nvPr/>
          </p:nvSpPr>
          <p:spPr>
            <a:xfrm>
              <a:off x="8315280" y="2660040"/>
              <a:ext cx="180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7" name=""/>
            <p:cNvSpPr/>
            <p:nvPr/>
          </p:nvSpPr>
          <p:spPr>
            <a:xfrm>
              <a:off x="8315280" y="2649600"/>
              <a:ext cx="1800" cy="10440"/>
            </a:xfrm>
            <a:prstGeom prst="rect">
              <a:avLst/>
            </a:prstGeom>
            <a:noFill/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8" name=""/>
            <p:cNvSpPr/>
            <p:nvPr/>
          </p:nvSpPr>
          <p:spPr>
            <a:xfrm>
              <a:off x="8315280" y="2585520"/>
              <a:ext cx="70920" cy="63720"/>
            </a:xfrm>
            <a:custGeom>
              <a:avLst/>
              <a:gdLst/>
              <a:ahLst/>
              <a:rect l="l" t="t" r="r" b="b"/>
              <a:pathLst>
                <a:path w="41" h="37">
                  <a:moveTo>
                    <a:pt x="0" y="37"/>
                  </a:moveTo>
                  <a:lnTo>
                    <a:pt x="5" y="32"/>
                  </a:lnTo>
                  <a:lnTo>
                    <a:pt x="10" y="37"/>
                  </a:lnTo>
                  <a:lnTo>
                    <a:pt x="41" y="6"/>
                  </a:lnTo>
                  <a:lnTo>
                    <a:pt x="4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69" name=""/>
            <p:cNvSpPr/>
            <p:nvPr/>
          </p:nvSpPr>
          <p:spPr>
            <a:xfrm>
              <a:off x="8306640" y="2723760"/>
              <a:ext cx="16920" cy="273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0" y="0"/>
                  </a:lnTo>
                  <a:lnTo>
                    <a:pt x="5" y="10"/>
                  </a:lnTo>
                  <a:lnTo>
                    <a:pt x="10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0" name=""/>
            <p:cNvSpPr/>
            <p:nvPr/>
          </p:nvSpPr>
          <p:spPr>
            <a:xfrm>
              <a:off x="8323920" y="2751480"/>
              <a:ext cx="255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1" name=""/>
            <p:cNvSpPr/>
            <p:nvPr/>
          </p:nvSpPr>
          <p:spPr>
            <a:xfrm>
              <a:off x="8349840" y="2723760"/>
              <a:ext cx="45000" cy="2736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16"/>
                  </a:moveTo>
                  <a:lnTo>
                    <a:pt x="6" y="10"/>
                  </a:lnTo>
                  <a:lnTo>
                    <a:pt x="16" y="5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2" name=""/>
            <p:cNvSpPr/>
            <p:nvPr/>
          </p:nvSpPr>
          <p:spPr>
            <a:xfrm>
              <a:off x="8394840" y="2704680"/>
              <a:ext cx="45000" cy="190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6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3" name=""/>
            <p:cNvSpPr/>
            <p:nvPr/>
          </p:nvSpPr>
          <p:spPr>
            <a:xfrm>
              <a:off x="8349840" y="2751480"/>
              <a:ext cx="72720" cy="2772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21" y="10"/>
                  </a:lnTo>
                  <a:lnTo>
                    <a:pt x="31" y="10"/>
                  </a:lnTo>
                  <a:lnTo>
                    <a:pt x="36" y="16"/>
                  </a:lnTo>
                  <a:lnTo>
                    <a:pt x="42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4" name=""/>
            <p:cNvSpPr/>
            <p:nvPr/>
          </p:nvSpPr>
          <p:spPr>
            <a:xfrm>
              <a:off x="8422560" y="2732400"/>
              <a:ext cx="25560" cy="46440"/>
            </a:xfrm>
            <a:custGeom>
              <a:avLst/>
              <a:gdLst/>
              <a:ahLst/>
              <a:rect l="l" t="t" r="r" b="b"/>
              <a:pathLst>
                <a:path w="15" h="27">
                  <a:moveTo>
                    <a:pt x="0" y="27"/>
                  </a:moveTo>
                  <a:lnTo>
                    <a:pt x="5" y="21"/>
                  </a:ln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5" name=""/>
            <p:cNvSpPr/>
            <p:nvPr/>
          </p:nvSpPr>
          <p:spPr>
            <a:xfrm>
              <a:off x="8448480" y="2696040"/>
              <a:ext cx="27360" cy="36360"/>
            </a:xfrm>
            <a:custGeom>
              <a:avLst/>
              <a:gdLst/>
              <a:ahLst/>
              <a:rect l="l" t="t" r="r" b="b"/>
              <a:pathLst>
                <a:path w="16" h="21">
                  <a:moveTo>
                    <a:pt x="0" y="21"/>
                  </a:moveTo>
                  <a:lnTo>
                    <a:pt x="5" y="16"/>
                  </a:lnTo>
                  <a:lnTo>
                    <a:pt x="10" y="5"/>
                  </a:lnTo>
                  <a:lnTo>
                    <a:pt x="1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6" name=""/>
            <p:cNvSpPr/>
            <p:nvPr/>
          </p:nvSpPr>
          <p:spPr>
            <a:xfrm>
              <a:off x="8476200" y="2687400"/>
              <a:ext cx="34200" cy="828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0" y="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2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7" name=""/>
            <p:cNvSpPr/>
            <p:nvPr/>
          </p:nvSpPr>
          <p:spPr>
            <a:xfrm>
              <a:off x="8502120" y="2668680"/>
              <a:ext cx="8280" cy="360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8" name=""/>
            <p:cNvSpPr/>
            <p:nvPr/>
          </p:nvSpPr>
          <p:spPr>
            <a:xfrm>
              <a:off x="8465760" y="2696040"/>
              <a:ext cx="44640" cy="190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5"/>
                  </a:moveTo>
                  <a:lnTo>
                    <a:pt x="21" y="0"/>
                  </a:lnTo>
                  <a:lnTo>
                    <a:pt x="16" y="0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79" name=""/>
            <p:cNvSpPr/>
            <p:nvPr/>
          </p:nvSpPr>
          <p:spPr>
            <a:xfrm>
              <a:off x="8510400" y="2751480"/>
              <a:ext cx="53640" cy="4500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0" y="26"/>
                  </a:moveTo>
                  <a:lnTo>
                    <a:pt x="16" y="26"/>
                  </a:lnTo>
                  <a:lnTo>
                    <a:pt x="21" y="10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26" y="5"/>
                  </a:lnTo>
                  <a:lnTo>
                    <a:pt x="16" y="10"/>
                  </a:lnTo>
                  <a:lnTo>
                    <a:pt x="11" y="2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0" name=""/>
            <p:cNvSpPr/>
            <p:nvPr/>
          </p:nvSpPr>
          <p:spPr>
            <a:xfrm>
              <a:off x="8600760" y="2640960"/>
              <a:ext cx="25560" cy="1908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5" y="5"/>
                  </a:lnTo>
                  <a:lnTo>
                    <a:pt x="15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1" name=""/>
            <p:cNvSpPr/>
            <p:nvPr/>
          </p:nvSpPr>
          <p:spPr>
            <a:xfrm>
              <a:off x="8019720" y="2732400"/>
              <a:ext cx="72360" cy="191520"/>
            </a:xfrm>
            <a:custGeom>
              <a:avLst/>
              <a:gdLst/>
              <a:ahLst/>
              <a:rect l="l" t="t" r="r" b="b"/>
              <a:pathLst>
                <a:path w="42" h="111">
                  <a:moveTo>
                    <a:pt x="42" y="16"/>
                  </a:moveTo>
                  <a:lnTo>
                    <a:pt x="31" y="0"/>
                  </a:lnTo>
                  <a:lnTo>
                    <a:pt x="26" y="0"/>
                  </a:lnTo>
                  <a:lnTo>
                    <a:pt x="21" y="16"/>
                  </a:lnTo>
                  <a:lnTo>
                    <a:pt x="16" y="21"/>
                  </a:lnTo>
                  <a:lnTo>
                    <a:pt x="11" y="27"/>
                  </a:lnTo>
                  <a:lnTo>
                    <a:pt x="5" y="32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0" y="64"/>
                  </a:lnTo>
                  <a:lnTo>
                    <a:pt x="5" y="69"/>
                  </a:lnTo>
                  <a:lnTo>
                    <a:pt x="0" y="74"/>
                  </a:lnTo>
                  <a:lnTo>
                    <a:pt x="0" y="90"/>
                  </a:lnTo>
                  <a:lnTo>
                    <a:pt x="0" y="96"/>
                  </a:lnTo>
                  <a:lnTo>
                    <a:pt x="5" y="106"/>
                  </a:lnTo>
                  <a:lnTo>
                    <a:pt x="11" y="1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2" name=""/>
            <p:cNvSpPr/>
            <p:nvPr/>
          </p:nvSpPr>
          <p:spPr>
            <a:xfrm>
              <a:off x="8306640" y="3053880"/>
              <a:ext cx="25560" cy="828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3" name=""/>
            <p:cNvSpPr/>
            <p:nvPr/>
          </p:nvSpPr>
          <p:spPr>
            <a:xfrm>
              <a:off x="7922880" y="2879640"/>
              <a:ext cx="96840" cy="8280"/>
            </a:xfrm>
            <a:custGeom>
              <a:avLst/>
              <a:gdLst/>
              <a:ahLst/>
              <a:rect l="l" t="t" r="r" b="b"/>
              <a:pathLst>
                <a:path w="56" h="5">
                  <a:moveTo>
                    <a:pt x="56" y="5"/>
                  </a:move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4" name=""/>
            <p:cNvSpPr/>
            <p:nvPr/>
          </p:nvSpPr>
          <p:spPr>
            <a:xfrm>
              <a:off x="3271680" y="2394000"/>
              <a:ext cx="302400" cy="677160"/>
            </a:xfrm>
            <a:custGeom>
              <a:avLst/>
              <a:gdLst/>
              <a:ahLst/>
              <a:rect l="l" t="t" r="r" b="b"/>
              <a:pathLst>
                <a:path w="175" h="392">
                  <a:moveTo>
                    <a:pt x="175" y="0"/>
                  </a:moveTo>
                  <a:lnTo>
                    <a:pt x="175" y="11"/>
                  </a:lnTo>
                  <a:lnTo>
                    <a:pt x="160" y="27"/>
                  </a:lnTo>
                  <a:lnTo>
                    <a:pt x="119" y="42"/>
                  </a:lnTo>
                  <a:lnTo>
                    <a:pt x="119" y="64"/>
                  </a:lnTo>
                  <a:lnTo>
                    <a:pt x="41" y="143"/>
                  </a:lnTo>
                  <a:lnTo>
                    <a:pt x="31" y="175"/>
                  </a:lnTo>
                  <a:lnTo>
                    <a:pt x="20" y="212"/>
                  </a:lnTo>
                  <a:lnTo>
                    <a:pt x="0" y="307"/>
                  </a:lnTo>
                  <a:lnTo>
                    <a:pt x="26" y="39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5" name=""/>
            <p:cNvSpPr/>
            <p:nvPr/>
          </p:nvSpPr>
          <p:spPr>
            <a:xfrm>
              <a:off x="3325320" y="2349000"/>
              <a:ext cx="276120" cy="824040"/>
            </a:xfrm>
            <a:custGeom>
              <a:avLst/>
              <a:gdLst/>
              <a:ahLst/>
              <a:rect l="l" t="t" r="r" b="b"/>
              <a:pathLst>
                <a:path w="160" h="477">
                  <a:moveTo>
                    <a:pt x="160" y="0"/>
                  </a:moveTo>
                  <a:lnTo>
                    <a:pt x="144" y="47"/>
                  </a:lnTo>
                  <a:lnTo>
                    <a:pt x="113" y="84"/>
                  </a:lnTo>
                  <a:lnTo>
                    <a:pt x="98" y="90"/>
                  </a:lnTo>
                  <a:lnTo>
                    <a:pt x="82" y="132"/>
                  </a:lnTo>
                  <a:lnTo>
                    <a:pt x="51" y="180"/>
                  </a:lnTo>
                  <a:lnTo>
                    <a:pt x="41" y="190"/>
                  </a:lnTo>
                  <a:lnTo>
                    <a:pt x="51" y="222"/>
                  </a:lnTo>
                  <a:lnTo>
                    <a:pt x="41" y="318"/>
                  </a:lnTo>
                  <a:lnTo>
                    <a:pt x="36" y="365"/>
                  </a:lnTo>
                  <a:lnTo>
                    <a:pt x="0" y="413"/>
                  </a:lnTo>
                  <a:lnTo>
                    <a:pt x="15" y="47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6" name=""/>
            <p:cNvSpPr/>
            <p:nvPr/>
          </p:nvSpPr>
          <p:spPr>
            <a:xfrm>
              <a:off x="3279960" y="2402640"/>
              <a:ext cx="302400" cy="887760"/>
            </a:xfrm>
            <a:custGeom>
              <a:avLst/>
              <a:gdLst/>
              <a:ahLst/>
              <a:rect l="l" t="t" r="r" b="b"/>
              <a:pathLst>
                <a:path w="175" h="514">
                  <a:moveTo>
                    <a:pt x="175" y="0"/>
                  </a:moveTo>
                  <a:lnTo>
                    <a:pt x="170" y="16"/>
                  </a:lnTo>
                  <a:lnTo>
                    <a:pt x="139" y="53"/>
                  </a:lnTo>
                  <a:lnTo>
                    <a:pt x="124" y="53"/>
                  </a:lnTo>
                  <a:lnTo>
                    <a:pt x="108" y="96"/>
                  </a:lnTo>
                  <a:lnTo>
                    <a:pt x="72" y="149"/>
                  </a:lnTo>
                  <a:lnTo>
                    <a:pt x="62" y="159"/>
                  </a:lnTo>
                  <a:lnTo>
                    <a:pt x="72" y="191"/>
                  </a:lnTo>
                  <a:lnTo>
                    <a:pt x="62" y="287"/>
                  </a:lnTo>
                  <a:lnTo>
                    <a:pt x="52" y="297"/>
                  </a:lnTo>
                  <a:lnTo>
                    <a:pt x="21" y="355"/>
                  </a:lnTo>
                  <a:lnTo>
                    <a:pt x="21" y="424"/>
                  </a:lnTo>
                  <a:lnTo>
                    <a:pt x="26" y="424"/>
                  </a:lnTo>
                  <a:lnTo>
                    <a:pt x="41" y="451"/>
                  </a:lnTo>
                  <a:lnTo>
                    <a:pt x="15" y="488"/>
                  </a:lnTo>
                  <a:lnTo>
                    <a:pt x="15" y="499"/>
                  </a:lnTo>
                  <a:lnTo>
                    <a:pt x="10" y="509"/>
                  </a:lnTo>
                  <a:lnTo>
                    <a:pt x="0" y="514"/>
                  </a:lnTo>
                  <a:lnTo>
                    <a:pt x="15" y="509"/>
                  </a:lnTo>
                  <a:lnTo>
                    <a:pt x="46" y="504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7" name=""/>
            <p:cNvSpPr/>
            <p:nvPr/>
          </p:nvSpPr>
          <p:spPr>
            <a:xfrm>
              <a:off x="3351240" y="2430000"/>
              <a:ext cx="179280" cy="74160"/>
            </a:xfrm>
            <a:custGeom>
              <a:avLst/>
              <a:gdLst/>
              <a:ahLst/>
              <a:rect l="l" t="t" r="r" b="b"/>
              <a:pathLst>
                <a:path w="104" h="43">
                  <a:moveTo>
                    <a:pt x="73" y="43"/>
                  </a:moveTo>
                  <a:lnTo>
                    <a:pt x="104" y="21"/>
                  </a:lnTo>
                  <a:lnTo>
                    <a:pt x="83" y="43"/>
                  </a:lnTo>
                  <a:lnTo>
                    <a:pt x="62" y="32"/>
                  </a:lnTo>
                  <a:lnTo>
                    <a:pt x="57" y="21"/>
                  </a:lnTo>
                  <a:lnTo>
                    <a:pt x="36" y="16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8" name=""/>
            <p:cNvSpPr/>
            <p:nvPr/>
          </p:nvSpPr>
          <p:spPr>
            <a:xfrm>
              <a:off x="3351240" y="3173040"/>
              <a:ext cx="151920" cy="383400"/>
            </a:xfrm>
            <a:custGeom>
              <a:avLst/>
              <a:gdLst/>
              <a:ahLst/>
              <a:rect l="l" t="t" r="r" b="b"/>
              <a:pathLst>
                <a:path w="88" h="222">
                  <a:moveTo>
                    <a:pt x="0" y="0"/>
                  </a:moveTo>
                  <a:lnTo>
                    <a:pt x="0" y="53"/>
                  </a:lnTo>
                  <a:lnTo>
                    <a:pt x="52" y="127"/>
                  </a:lnTo>
                  <a:lnTo>
                    <a:pt x="52" y="148"/>
                  </a:lnTo>
                  <a:lnTo>
                    <a:pt x="36" y="148"/>
                  </a:lnTo>
                  <a:lnTo>
                    <a:pt x="16" y="169"/>
                  </a:lnTo>
                  <a:lnTo>
                    <a:pt x="11" y="201"/>
                  </a:lnTo>
                  <a:lnTo>
                    <a:pt x="0" y="212"/>
                  </a:lnTo>
                  <a:lnTo>
                    <a:pt x="73" y="222"/>
                  </a:lnTo>
                  <a:lnTo>
                    <a:pt x="88" y="212"/>
                  </a:lnTo>
                  <a:lnTo>
                    <a:pt x="83" y="206"/>
                  </a:lnTo>
                  <a:lnTo>
                    <a:pt x="62" y="148"/>
                  </a:lnTo>
                  <a:lnTo>
                    <a:pt x="52" y="1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89" name=""/>
            <p:cNvSpPr/>
            <p:nvPr/>
          </p:nvSpPr>
          <p:spPr>
            <a:xfrm>
              <a:off x="3359880" y="3539520"/>
              <a:ext cx="143280" cy="25560"/>
            </a:xfrm>
            <a:custGeom>
              <a:avLst/>
              <a:gdLst/>
              <a:ahLst/>
              <a:rect l="l" t="t" r="r" b="b"/>
              <a:pathLst>
                <a:path w="83" h="15">
                  <a:moveTo>
                    <a:pt x="0" y="0"/>
                  </a:moveTo>
                  <a:lnTo>
                    <a:pt x="68" y="15"/>
                  </a:lnTo>
                  <a:lnTo>
                    <a:pt x="8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0" name=""/>
            <p:cNvSpPr/>
            <p:nvPr/>
          </p:nvSpPr>
          <p:spPr>
            <a:xfrm>
              <a:off x="3351240" y="3190320"/>
              <a:ext cx="267480" cy="532440"/>
            </a:xfrm>
            <a:custGeom>
              <a:avLst/>
              <a:gdLst/>
              <a:ahLst/>
              <a:rect l="l" t="t" r="r" b="b"/>
              <a:pathLst>
                <a:path w="155" h="308">
                  <a:moveTo>
                    <a:pt x="0" y="0"/>
                  </a:moveTo>
                  <a:lnTo>
                    <a:pt x="5" y="37"/>
                  </a:lnTo>
                  <a:lnTo>
                    <a:pt x="57" y="117"/>
                  </a:lnTo>
                  <a:lnTo>
                    <a:pt x="83" y="191"/>
                  </a:lnTo>
                  <a:lnTo>
                    <a:pt x="88" y="202"/>
                  </a:lnTo>
                  <a:lnTo>
                    <a:pt x="114" y="265"/>
                  </a:lnTo>
                  <a:lnTo>
                    <a:pt x="140" y="270"/>
                  </a:lnTo>
                  <a:lnTo>
                    <a:pt x="155" y="308"/>
                  </a:lnTo>
                  <a:lnTo>
                    <a:pt x="140" y="276"/>
                  </a:lnTo>
                  <a:lnTo>
                    <a:pt x="109" y="270"/>
                  </a:lnTo>
                  <a:lnTo>
                    <a:pt x="93" y="202"/>
                  </a:lnTo>
                  <a:lnTo>
                    <a:pt x="109" y="233"/>
                  </a:lnTo>
                  <a:lnTo>
                    <a:pt x="155" y="239"/>
                  </a:lnTo>
                  <a:lnTo>
                    <a:pt x="155" y="30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1" name=""/>
            <p:cNvSpPr/>
            <p:nvPr/>
          </p:nvSpPr>
          <p:spPr>
            <a:xfrm flipH="1" flipV="1">
              <a:off x="3316320" y="3062160"/>
              <a:ext cx="16920" cy="637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2" name=""/>
            <p:cNvSpPr/>
            <p:nvPr/>
          </p:nvSpPr>
          <p:spPr>
            <a:xfrm>
              <a:off x="3681360" y="3575880"/>
              <a:ext cx="357840" cy="172800"/>
            </a:xfrm>
            <a:custGeom>
              <a:avLst/>
              <a:gdLst/>
              <a:ahLst/>
              <a:rect l="l" t="t" r="r" b="b"/>
              <a:pathLst>
                <a:path w="207" h="100">
                  <a:moveTo>
                    <a:pt x="207" y="0"/>
                  </a:moveTo>
                  <a:lnTo>
                    <a:pt x="196" y="21"/>
                  </a:lnTo>
                  <a:lnTo>
                    <a:pt x="0" y="95"/>
                  </a:lnTo>
                  <a:lnTo>
                    <a:pt x="0" y="10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3" name=""/>
            <p:cNvSpPr/>
            <p:nvPr/>
          </p:nvSpPr>
          <p:spPr>
            <a:xfrm>
              <a:off x="3681360" y="3593160"/>
              <a:ext cx="375120" cy="165600"/>
            </a:xfrm>
            <a:custGeom>
              <a:avLst/>
              <a:gdLst/>
              <a:ahLst/>
              <a:rect l="l" t="t" r="r" b="b"/>
              <a:pathLst>
                <a:path w="217" h="96">
                  <a:moveTo>
                    <a:pt x="11" y="96"/>
                  </a:moveTo>
                  <a:lnTo>
                    <a:pt x="196" y="22"/>
                  </a:lnTo>
                  <a:lnTo>
                    <a:pt x="217" y="32"/>
                  </a:lnTo>
                  <a:lnTo>
                    <a:pt x="217" y="0"/>
                  </a:lnTo>
                  <a:lnTo>
                    <a:pt x="207" y="16"/>
                  </a:lnTo>
                  <a:lnTo>
                    <a:pt x="11" y="90"/>
                  </a:lnTo>
                  <a:lnTo>
                    <a:pt x="0" y="96"/>
                  </a:lnTo>
                  <a:lnTo>
                    <a:pt x="11" y="96"/>
                  </a:lnTo>
                  <a:close/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4" name=""/>
            <p:cNvSpPr/>
            <p:nvPr/>
          </p:nvSpPr>
          <p:spPr>
            <a:xfrm>
              <a:off x="3681360" y="3593160"/>
              <a:ext cx="375120" cy="165600"/>
            </a:xfrm>
            <a:custGeom>
              <a:avLst/>
              <a:gdLst/>
              <a:ahLst/>
              <a:rect l="l" t="t" r="r" b="b"/>
              <a:pathLst>
                <a:path w="217" h="96">
                  <a:moveTo>
                    <a:pt x="11" y="96"/>
                  </a:moveTo>
                  <a:lnTo>
                    <a:pt x="196" y="22"/>
                  </a:lnTo>
                  <a:lnTo>
                    <a:pt x="217" y="32"/>
                  </a:lnTo>
                  <a:lnTo>
                    <a:pt x="217" y="0"/>
                  </a:lnTo>
                  <a:lnTo>
                    <a:pt x="207" y="16"/>
                  </a:lnTo>
                  <a:lnTo>
                    <a:pt x="11" y="90"/>
                  </a:lnTo>
                  <a:lnTo>
                    <a:pt x="0" y="96"/>
                  </a:lnTo>
                  <a:lnTo>
                    <a:pt x="11" y="9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5" name=""/>
            <p:cNvSpPr/>
            <p:nvPr/>
          </p:nvSpPr>
          <p:spPr>
            <a:xfrm>
              <a:off x="4047840" y="3575880"/>
              <a:ext cx="302400" cy="55080"/>
            </a:xfrm>
            <a:custGeom>
              <a:avLst/>
              <a:gdLst/>
              <a:ahLst/>
              <a:rect l="l" t="t" r="r" b="b"/>
              <a:pathLst>
                <a:path w="175" h="32">
                  <a:moveTo>
                    <a:pt x="0" y="0"/>
                  </a:moveTo>
                  <a:lnTo>
                    <a:pt x="21" y="32"/>
                  </a:lnTo>
                  <a:lnTo>
                    <a:pt x="175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6" name=""/>
            <p:cNvSpPr/>
            <p:nvPr/>
          </p:nvSpPr>
          <p:spPr>
            <a:xfrm>
              <a:off x="3655440" y="3758760"/>
              <a:ext cx="660240" cy="238320"/>
            </a:xfrm>
            <a:custGeom>
              <a:avLst/>
              <a:gdLst/>
              <a:ahLst/>
              <a:rect l="l" t="t" r="r" b="b"/>
              <a:pathLst>
                <a:path w="382" h="138">
                  <a:moveTo>
                    <a:pt x="382" y="138"/>
                  </a:moveTo>
                  <a:lnTo>
                    <a:pt x="361" y="122"/>
                  </a:lnTo>
                  <a:lnTo>
                    <a:pt x="310" y="106"/>
                  </a:lnTo>
                  <a:lnTo>
                    <a:pt x="279" y="122"/>
                  </a:lnTo>
                  <a:lnTo>
                    <a:pt x="191" y="106"/>
                  </a:lnTo>
                  <a:lnTo>
                    <a:pt x="103" y="42"/>
                  </a:lnTo>
                  <a:lnTo>
                    <a:pt x="57" y="53"/>
                  </a:lnTo>
                  <a:lnTo>
                    <a:pt x="0" y="32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5" y="21"/>
                  </a:lnTo>
                  <a:lnTo>
                    <a:pt x="15" y="5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5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7" name=""/>
            <p:cNvSpPr/>
            <p:nvPr/>
          </p:nvSpPr>
          <p:spPr>
            <a:xfrm>
              <a:off x="3619080" y="3722760"/>
              <a:ext cx="62280" cy="3600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6" y="21"/>
                  </a:moveTo>
                  <a:lnTo>
                    <a:pt x="31" y="21"/>
                  </a:lnTo>
                  <a:lnTo>
                    <a:pt x="5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8" name=""/>
            <p:cNvSpPr/>
            <p:nvPr/>
          </p:nvSpPr>
          <p:spPr>
            <a:xfrm>
              <a:off x="3556800" y="3712320"/>
              <a:ext cx="124200" cy="46440"/>
            </a:xfrm>
            <a:custGeom>
              <a:avLst/>
              <a:gdLst/>
              <a:ahLst/>
              <a:rect l="l" t="t" r="r" b="b"/>
              <a:pathLst>
                <a:path w="72" h="27">
                  <a:moveTo>
                    <a:pt x="0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15" y="0"/>
                  </a:lnTo>
                  <a:lnTo>
                    <a:pt x="46" y="11"/>
                  </a:lnTo>
                  <a:lnTo>
                    <a:pt x="52" y="11"/>
                  </a:lnTo>
                  <a:lnTo>
                    <a:pt x="72" y="21"/>
                  </a:lnTo>
                  <a:lnTo>
                    <a:pt x="72" y="27"/>
                  </a:lnTo>
                  <a:lnTo>
                    <a:pt x="41" y="11"/>
                  </a:lnTo>
                  <a:lnTo>
                    <a:pt x="36" y="11"/>
                  </a:lnTo>
                  <a:lnTo>
                    <a:pt x="36" y="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599" name=""/>
            <p:cNvSpPr/>
            <p:nvPr/>
          </p:nvSpPr>
          <p:spPr>
            <a:xfrm>
              <a:off x="3556800" y="3712320"/>
              <a:ext cx="115560" cy="3636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0" y="16"/>
                  </a:moveTo>
                  <a:lnTo>
                    <a:pt x="10" y="11"/>
                  </a:lnTo>
                  <a:lnTo>
                    <a:pt x="10" y="6"/>
                  </a:lnTo>
                  <a:lnTo>
                    <a:pt x="15" y="0"/>
                  </a:lnTo>
                  <a:lnTo>
                    <a:pt x="31" y="6"/>
                  </a:lnTo>
                  <a:lnTo>
                    <a:pt x="41" y="11"/>
                  </a:lnTo>
                  <a:lnTo>
                    <a:pt x="67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0" name=""/>
            <p:cNvSpPr/>
            <p:nvPr/>
          </p:nvSpPr>
          <p:spPr>
            <a:xfrm>
              <a:off x="3672720" y="3401280"/>
              <a:ext cx="669240" cy="357480"/>
            </a:xfrm>
            <a:custGeom>
              <a:avLst/>
              <a:gdLst/>
              <a:ahLst/>
              <a:rect l="l" t="t" r="r" b="b"/>
              <a:pathLst>
                <a:path w="387" h="207">
                  <a:moveTo>
                    <a:pt x="0" y="207"/>
                  </a:moveTo>
                  <a:lnTo>
                    <a:pt x="5" y="201"/>
                  </a:lnTo>
                  <a:lnTo>
                    <a:pt x="207" y="122"/>
                  </a:lnTo>
                  <a:lnTo>
                    <a:pt x="217" y="106"/>
                  </a:lnTo>
                  <a:lnTo>
                    <a:pt x="212" y="95"/>
                  </a:lnTo>
                  <a:lnTo>
                    <a:pt x="227" y="69"/>
                  </a:lnTo>
                  <a:lnTo>
                    <a:pt x="274" y="21"/>
                  </a:lnTo>
                  <a:lnTo>
                    <a:pt x="284" y="27"/>
                  </a:lnTo>
                  <a:lnTo>
                    <a:pt x="305" y="0"/>
                  </a:lnTo>
                  <a:lnTo>
                    <a:pt x="310" y="0"/>
                  </a:lnTo>
                  <a:lnTo>
                    <a:pt x="315" y="11"/>
                  </a:lnTo>
                  <a:lnTo>
                    <a:pt x="387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1" name=""/>
            <p:cNvSpPr/>
            <p:nvPr/>
          </p:nvSpPr>
          <p:spPr>
            <a:xfrm>
              <a:off x="3681360" y="3758760"/>
              <a:ext cx="19080" cy="18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2" name=""/>
            <p:cNvSpPr/>
            <p:nvPr/>
          </p:nvSpPr>
          <p:spPr>
            <a:xfrm>
              <a:off x="4002840" y="2374560"/>
              <a:ext cx="259560" cy="138240"/>
            </a:xfrm>
            <a:custGeom>
              <a:avLst/>
              <a:gdLst/>
              <a:ahLst/>
              <a:rect l="l" t="t" r="r" b="b"/>
              <a:pathLst>
                <a:path w="150" h="80">
                  <a:moveTo>
                    <a:pt x="150" y="80"/>
                  </a:moveTo>
                  <a:lnTo>
                    <a:pt x="114" y="75"/>
                  </a:lnTo>
                  <a:lnTo>
                    <a:pt x="72" y="32"/>
                  </a:lnTo>
                  <a:lnTo>
                    <a:pt x="26" y="32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3" name=""/>
            <p:cNvSpPr/>
            <p:nvPr/>
          </p:nvSpPr>
          <p:spPr>
            <a:xfrm>
              <a:off x="4092840" y="3539520"/>
              <a:ext cx="705240" cy="91440"/>
            </a:xfrm>
            <a:custGeom>
              <a:avLst/>
              <a:gdLst/>
              <a:ahLst/>
              <a:rect l="l" t="t" r="r" b="b"/>
              <a:pathLst>
                <a:path w="408" h="53">
                  <a:moveTo>
                    <a:pt x="408" y="0"/>
                  </a:moveTo>
                  <a:lnTo>
                    <a:pt x="315" y="31"/>
                  </a:lnTo>
                  <a:lnTo>
                    <a:pt x="0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4" name=""/>
            <p:cNvSpPr/>
            <p:nvPr/>
          </p:nvSpPr>
          <p:spPr>
            <a:xfrm>
              <a:off x="4039200" y="3565440"/>
              <a:ext cx="53640" cy="6552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31" y="38"/>
                  </a:moveTo>
                  <a:lnTo>
                    <a:pt x="26" y="27"/>
                  </a:lnTo>
                  <a:lnTo>
                    <a:pt x="10" y="11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720" bIns="18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5" name=""/>
            <p:cNvSpPr/>
            <p:nvPr/>
          </p:nvSpPr>
          <p:spPr>
            <a:xfrm>
              <a:off x="4039200" y="3437640"/>
              <a:ext cx="106920" cy="127440"/>
            </a:xfrm>
            <a:custGeom>
              <a:avLst/>
              <a:gdLst/>
              <a:ahLst/>
              <a:rect l="l" t="t" r="r" b="b"/>
              <a:pathLst>
                <a:path w="62" h="74">
                  <a:moveTo>
                    <a:pt x="0" y="74"/>
                  </a:moveTo>
                  <a:lnTo>
                    <a:pt x="10" y="59"/>
                  </a:lnTo>
                  <a:lnTo>
                    <a:pt x="26" y="43"/>
                  </a:lnTo>
                  <a:lnTo>
                    <a:pt x="36" y="27"/>
                  </a:lnTo>
                  <a:lnTo>
                    <a:pt x="51" y="11"/>
                  </a:lnTo>
                  <a:lnTo>
                    <a:pt x="57" y="6"/>
                  </a:lnTo>
                  <a:lnTo>
                    <a:pt x="6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6" name=""/>
            <p:cNvSpPr/>
            <p:nvPr/>
          </p:nvSpPr>
          <p:spPr>
            <a:xfrm>
              <a:off x="4146480" y="3437640"/>
              <a:ext cx="25560" cy="100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7" name=""/>
            <p:cNvSpPr/>
            <p:nvPr/>
          </p:nvSpPr>
          <p:spPr>
            <a:xfrm>
              <a:off x="4172040" y="3409560"/>
              <a:ext cx="36360" cy="37800"/>
            </a:xfrm>
            <a:custGeom>
              <a:avLst/>
              <a:gdLst/>
              <a:ahLst/>
              <a:rect l="l" t="t" r="r" b="b"/>
              <a:pathLst>
                <a:path w="21" h="22">
                  <a:moveTo>
                    <a:pt x="0" y="22"/>
                  </a:moveTo>
                  <a:lnTo>
                    <a:pt x="5" y="16"/>
                  </a:lnTo>
                  <a:lnTo>
                    <a:pt x="16" y="6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8" name=""/>
            <p:cNvSpPr/>
            <p:nvPr/>
          </p:nvSpPr>
          <p:spPr>
            <a:xfrm>
              <a:off x="4208760" y="3401280"/>
              <a:ext cx="25560" cy="2772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5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5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09" name=""/>
            <p:cNvSpPr/>
            <p:nvPr/>
          </p:nvSpPr>
          <p:spPr>
            <a:xfrm>
              <a:off x="4234680" y="3429000"/>
              <a:ext cx="188280" cy="18720"/>
            </a:xfrm>
            <a:custGeom>
              <a:avLst/>
              <a:gdLst/>
              <a:ahLst/>
              <a:rect l="l" t="t" r="r" b="b"/>
              <a:pathLst>
                <a:path w="109" h="11">
                  <a:moveTo>
                    <a:pt x="0" y="0"/>
                  </a:moveTo>
                  <a:lnTo>
                    <a:pt x="6" y="0"/>
                  </a:lnTo>
                  <a:lnTo>
                    <a:pt x="21" y="0"/>
                  </a:lnTo>
                  <a:lnTo>
                    <a:pt x="42" y="5"/>
                  </a:lnTo>
                  <a:lnTo>
                    <a:pt x="67" y="5"/>
                  </a:lnTo>
                  <a:lnTo>
                    <a:pt x="88" y="11"/>
                  </a:lnTo>
                  <a:lnTo>
                    <a:pt x="98" y="11"/>
                  </a:lnTo>
                  <a:lnTo>
                    <a:pt x="109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0" name=""/>
            <p:cNvSpPr/>
            <p:nvPr/>
          </p:nvSpPr>
          <p:spPr>
            <a:xfrm>
              <a:off x="4423320" y="3437640"/>
              <a:ext cx="16920" cy="1008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0" y="6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1" name=""/>
            <p:cNvSpPr/>
            <p:nvPr/>
          </p:nvSpPr>
          <p:spPr>
            <a:xfrm>
              <a:off x="4440240" y="3437640"/>
              <a:ext cx="98280" cy="27720"/>
            </a:xfrm>
            <a:custGeom>
              <a:avLst/>
              <a:gdLst/>
              <a:ahLst/>
              <a:rect l="l" t="t" r="r" b="b"/>
              <a:pathLst>
                <a:path w="57" h="16">
                  <a:moveTo>
                    <a:pt x="0" y="0"/>
                  </a:moveTo>
                  <a:lnTo>
                    <a:pt x="16" y="0"/>
                  </a:lnTo>
                  <a:lnTo>
                    <a:pt x="31" y="6"/>
                  </a:lnTo>
                  <a:lnTo>
                    <a:pt x="5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2" name=""/>
            <p:cNvSpPr/>
            <p:nvPr/>
          </p:nvSpPr>
          <p:spPr>
            <a:xfrm>
              <a:off x="4538880" y="3465360"/>
              <a:ext cx="828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5"/>
                  </a:lnTo>
                  <a:lnTo>
                    <a:pt x="5" y="11"/>
                  </a:lnTo>
                  <a:lnTo>
                    <a:pt x="5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3" name=""/>
            <p:cNvSpPr/>
            <p:nvPr/>
          </p:nvSpPr>
          <p:spPr>
            <a:xfrm>
              <a:off x="3985560" y="3484080"/>
              <a:ext cx="561600" cy="549360"/>
            </a:xfrm>
            <a:custGeom>
              <a:avLst/>
              <a:gdLst/>
              <a:ahLst/>
              <a:rect l="l" t="t" r="r" b="b"/>
              <a:pathLst>
                <a:path w="325" h="318">
                  <a:moveTo>
                    <a:pt x="325" y="0"/>
                  </a:moveTo>
                  <a:lnTo>
                    <a:pt x="304" y="74"/>
                  </a:lnTo>
                  <a:lnTo>
                    <a:pt x="242" y="100"/>
                  </a:lnTo>
                  <a:lnTo>
                    <a:pt x="237" y="180"/>
                  </a:lnTo>
                  <a:lnTo>
                    <a:pt x="119" y="270"/>
                  </a:lnTo>
                  <a:lnTo>
                    <a:pt x="77" y="312"/>
                  </a:lnTo>
                  <a:lnTo>
                    <a:pt x="10" y="318"/>
                  </a:lnTo>
                  <a:lnTo>
                    <a:pt x="0" y="30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4" name=""/>
            <p:cNvSpPr/>
            <p:nvPr/>
          </p:nvSpPr>
          <p:spPr>
            <a:xfrm>
              <a:off x="3940920" y="4006080"/>
              <a:ext cx="44640" cy="828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26" y="0"/>
                  </a:moveTo>
                  <a:lnTo>
                    <a:pt x="21" y="0"/>
                  </a:lnTo>
                  <a:lnTo>
                    <a:pt x="10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5" name=""/>
            <p:cNvSpPr/>
            <p:nvPr/>
          </p:nvSpPr>
          <p:spPr>
            <a:xfrm>
              <a:off x="3904200" y="4014720"/>
              <a:ext cx="3636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2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6" name=""/>
            <p:cNvSpPr/>
            <p:nvPr/>
          </p:nvSpPr>
          <p:spPr>
            <a:xfrm>
              <a:off x="3958200" y="3923280"/>
              <a:ext cx="233280" cy="46440"/>
            </a:xfrm>
            <a:custGeom>
              <a:avLst/>
              <a:gdLst/>
              <a:ahLst/>
              <a:rect l="l" t="t" r="r" b="b"/>
              <a:pathLst>
                <a:path w="135" h="27">
                  <a:moveTo>
                    <a:pt x="0" y="0"/>
                  </a:moveTo>
                  <a:lnTo>
                    <a:pt x="16" y="11"/>
                  </a:lnTo>
                  <a:lnTo>
                    <a:pt x="104" y="27"/>
                  </a:lnTo>
                  <a:lnTo>
                    <a:pt x="135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7" name=""/>
            <p:cNvSpPr/>
            <p:nvPr/>
          </p:nvSpPr>
          <p:spPr>
            <a:xfrm>
              <a:off x="4191480" y="3951000"/>
              <a:ext cx="133200" cy="4644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5" y="0"/>
                  </a:lnTo>
                  <a:lnTo>
                    <a:pt x="20" y="5"/>
                  </a:lnTo>
                  <a:lnTo>
                    <a:pt x="36" y="11"/>
                  </a:lnTo>
                  <a:lnTo>
                    <a:pt x="56" y="16"/>
                  </a:lnTo>
                  <a:lnTo>
                    <a:pt x="77" y="2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8" name=""/>
            <p:cNvSpPr/>
            <p:nvPr/>
          </p:nvSpPr>
          <p:spPr>
            <a:xfrm>
              <a:off x="4324680" y="3997440"/>
              <a:ext cx="79200" cy="16920"/>
            </a:xfrm>
            <a:custGeom>
              <a:avLst/>
              <a:gdLst/>
              <a:ahLst/>
              <a:rect l="l" t="t" r="r" b="b"/>
              <a:pathLst>
                <a:path w="46" h="10">
                  <a:moveTo>
                    <a:pt x="0" y="0"/>
                  </a:moveTo>
                  <a:lnTo>
                    <a:pt x="10" y="5"/>
                  </a:lnTo>
                  <a:lnTo>
                    <a:pt x="31" y="5"/>
                  </a:lnTo>
                  <a:lnTo>
                    <a:pt x="46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19" name=""/>
            <p:cNvSpPr/>
            <p:nvPr/>
          </p:nvSpPr>
          <p:spPr>
            <a:xfrm>
              <a:off x="4403880" y="4006080"/>
              <a:ext cx="10440" cy="82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5"/>
                  </a:moveTo>
                  <a:lnTo>
                    <a:pt x="0" y="5"/>
                  </a:lnTo>
                  <a:lnTo>
                    <a:pt x="6" y="0"/>
                  </a:lnTo>
                  <a:lnTo>
                    <a:pt x="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0" name=""/>
            <p:cNvSpPr/>
            <p:nvPr/>
          </p:nvSpPr>
          <p:spPr>
            <a:xfrm>
              <a:off x="4414680" y="3731400"/>
              <a:ext cx="276120" cy="338400"/>
            </a:xfrm>
            <a:custGeom>
              <a:avLst/>
              <a:gdLst/>
              <a:ahLst/>
              <a:rect l="l" t="t" r="r" b="b"/>
              <a:pathLst>
                <a:path w="160" h="196">
                  <a:moveTo>
                    <a:pt x="0" y="159"/>
                  </a:moveTo>
                  <a:lnTo>
                    <a:pt x="31" y="159"/>
                  </a:lnTo>
                  <a:lnTo>
                    <a:pt x="82" y="196"/>
                  </a:lnTo>
                  <a:lnTo>
                    <a:pt x="113" y="32"/>
                  </a:lnTo>
                  <a:lnTo>
                    <a:pt x="160" y="21"/>
                  </a:lnTo>
                  <a:lnTo>
                    <a:pt x="108" y="0"/>
                  </a:lnTo>
                  <a:lnTo>
                    <a:pt x="72" y="18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1" name=""/>
            <p:cNvSpPr/>
            <p:nvPr/>
          </p:nvSpPr>
          <p:spPr>
            <a:xfrm>
              <a:off x="4476960" y="4050720"/>
              <a:ext cx="61920" cy="37800"/>
            </a:xfrm>
            <a:custGeom>
              <a:avLst/>
              <a:gdLst/>
              <a:ahLst/>
              <a:rect l="l" t="t" r="r" b="b"/>
              <a:pathLst>
                <a:path w="36" h="22">
                  <a:moveTo>
                    <a:pt x="36" y="0"/>
                  </a:moveTo>
                  <a:lnTo>
                    <a:pt x="26" y="6"/>
                  </a:lnTo>
                  <a:lnTo>
                    <a:pt x="10" y="11"/>
                  </a:lnTo>
                  <a:lnTo>
                    <a:pt x="0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2" name=""/>
            <p:cNvSpPr/>
            <p:nvPr/>
          </p:nvSpPr>
          <p:spPr>
            <a:xfrm>
              <a:off x="4448880" y="4088880"/>
              <a:ext cx="27720" cy="900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16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3" name=""/>
            <p:cNvSpPr/>
            <p:nvPr/>
          </p:nvSpPr>
          <p:spPr>
            <a:xfrm>
              <a:off x="4403880" y="4097880"/>
              <a:ext cx="45000" cy="1440"/>
            </a:xfrm>
            <a:custGeom>
              <a:avLst/>
              <a:gdLst/>
              <a:ahLst/>
              <a:rect l="l" t="t" r="r" b="b"/>
              <a:pathLst>
                <a:path w="26" h="0">
                  <a:moveTo>
                    <a:pt x="26" y="0"/>
                  </a:moveTo>
                  <a:lnTo>
                    <a:pt x="16" y="0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4" name=""/>
            <p:cNvSpPr/>
            <p:nvPr/>
          </p:nvSpPr>
          <p:spPr>
            <a:xfrm>
              <a:off x="4403880" y="4097880"/>
              <a:ext cx="19080" cy="169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5" name=""/>
            <p:cNvSpPr/>
            <p:nvPr/>
          </p:nvSpPr>
          <p:spPr>
            <a:xfrm>
              <a:off x="4538880" y="3465360"/>
              <a:ext cx="1800" cy="187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6" name=""/>
            <p:cNvSpPr/>
            <p:nvPr/>
          </p:nvSpPr>
          <p:spPr>
            <a:xfrm>
              <a:off x="4502880" y="3484080"/>
              <a:ext cx="36000" cy="118800"/>
            </a:xfrm>
            <a:custGeom>
              <a:avLst/>
              <a:gdLst/>
              <a:ahLst/>
              <a:rect l="l" t="t" r="r" b="b"/>
              <a:pathLst>
                <a:path w="21" h="69">
                  <a:moveTo>
                    <a:pt x="21" y="0"/>
                  </a:moveTo>
                  <a:lnTo>
                    <a:pt x="16" y="10"/>
                  </a:lnTo>
                  <a:lnTo>
                    <a:pt x="11" y="37"/>
                  </a:lnTo>
                  <a:lnTo>
                    <a:pt x="0" y="58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7" name=""/>
            <p:cNvSpPr/>
            <p:nvPr/>
          </p:nvSpPr>
          <p:spPr>
            <a:xfrm>
              <a:off x="4191480" y="3603240"/>
              <a:ext cx="311040" cy="347400"/>
            </a:xfrm>
            <a:custGeom>
              <a:avLst/>
              <a:gdLst/>
              <a:ahLst/>
              <a:rect l="l" t="t" r="r" b="b"/>
              <a:pathLst>
                <a:path w="180" h="201">
                  <a:moveTo>
                    <a:pt x="180" y="0"/>
                  </a:moveTo>
                  <a:lnTo>
                    <a:pt x="123" y="26"/>
                  </a:lnTo>
                  <a:lnTo>
                    <a:pt x="113" y="106"/>
                  </a:lnTo>
                  <a:lnTo>
                    <a:pt x="0" y="190"/>
                  </a:lnTo>
                  <a:lnTo>
                    <a:pt x="0" y="20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8" name=""/>
            <p:cNvSpPr/>
            <p:nvPr/>
          </p:nvSpPr>
          <p:spPr>
            <a:xfrm>
              <a:off x="3664080" y="1477800"/>
              <a:ext cx="268200" cy="230040"/>
            </a:xfrm>
            <a:custGeom>
              <a:avLst/>
              <a:gdLst/>
              <a:ahLst/>
              <a:rect l="l" t="t" r="r" b="b"/>
              <a:pathLst>
                <a:path w="155" h="133">
                  <a:moveTo>
                    <a:pt x="5" y="0"/>
                  </a:moveTo>
                  <a:lnTo>
                    <a:pt x="5" y="11"/>
                  </a:lnTo>
                  <a:lnTo>
                    <a:pt x="5" y="16"/>
                  </a:lnTo>
                  <a:lnTo>
                    <a:pt x="10" y="27"/>
                  </a:lnTo>
                  <a:lnTo>
                    <a:pt x="5" y="64"/>
                  </a:lnTo>
                  <a:lnTo>
                    <a:pt x="0" y="85"/>
                  </a:lnTo>
                  <a:lnTo>
                    <a:pt x="15" y="85"/>
                  </a:lnTo>
                  <a:lnTo>
                    <a:pt x="98" y="122"/>
                  </a:lnTo>
                  <a:lnTo>
                    <a:pt x="108" y="117"/>
                  </a:lnTo>
                  <a:lnTo>
                    <a:pt x="139" y="133"/>
                  </a:lnTo>
                  <a:lnTo>
                    <a:pt x="155" y="13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29" name=""/>
            <p:cNvSpPr/>
            <p:nvPr/>
          </p:nvSpPr>
          <p:spPr>
            <a:xfrm>
              <a:off x="3932280" y="1707840"/>
              <a:ext cx="144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0" name=""/>
            <p:cNvSpPr/>
            <p:nvPr/>
          </p:nvSpPr>
          <p:spPr>
            <a:xfrm>
              <a:off x="3833280" y="1724760"/>
              <a:ext cx="98640" cy="118800"/>
            </a:xfrm>
            <a:custGeom>
              <a:avLst/>
              <a:gdLst/>
              <a:ahLst/>
              <a:rect l="l" t="t" r="r" b="b"/>
              <a:pathLst>
                <a:path w="57" h="69">
                  <a:moveTo>
                    <a:pt x="57" y="0"/>
                  </a:moveTo>
                  <a:lnTo>
                    <a:pt x="41" y="11"/>
                  </a:lnTo>
                  <a:lnTo>
                    <a:pt x="26" y="32"/>
                  </a:lnTo>
                  <a:lnTo>
                    <a:pt x="10" y="48"/>
                  </a:lnTo>
                  <a:lnTo>
                    <a:pt x="0" y="64"/>
                  </a:lnTo>
                  <a:lnTo>
                    <a:pt x="0" y="69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1" name=""/>
            <p:cNvSpPr/>
            <p:nvPr/>
          </p:nvSpPr>
          <p:spPr>
            <a:xfrm>
              <a:off x="3833280" y="1843920"/>
              <a:ext cx="27720" cy="82800"/>
            </a:xfrm>
            <a:custGeom>
              <a:avLst/>
              <a:gdLst/>
              <a:ahLst/>
              <a:rect l="l" t="t" r="r" b="b"/>
              <a:pathLst>
                <a:path w="16" h="48">
                  <a:moveTo>
                    <a:pt x="0" y="0"/>
                  </a:moveTo>
                  <a:lnTo>
                    <a:pt x="5" y="11"/>
                  </a:lnTo>
                  <a:lnTo>
                    <a:pt x="10" y="32"/>
                  </a:lnTo>
                  <a:lnTo>
                    <a:pt x="16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2" name=""/>
            <p:cNvSpPr/>
            <p:nvPr/>
          </p:nvSpPr>
          <p:spPr>
            <a:xfrm>
              <a:off x="3351240" y="1927080"/>
              <a:ext cx="510120" cy="347040"/>
            </a:xfrm>
            <a:custGeom>
              <a:avLst/>
              <a:gdLst/>
              <a:ahLst/>
              <a:rect l="l" t="t" r="r" b="b"/>
              <a:pathLst>
                <a:path w="295" h="201">
                  <a:moveTo>
                    <a:pt x="295" y="0"/>
                  </a:moveTo>
                  <a:lnTo>
                    <a:pt x="238" y="58"/>
                  </a:lnTo>
                  <a:lnTo>
                    <a:pt x="93" y="90"/>
                  </a:lnTo>
                  <a:lnTo>
                    <a:pt x="62" y="79"/>
                  </a:lnTo>
                  <a:lnTo>
                    <a:pt x="26" y="159"/>
                  </a:lnTo>
                  <a:lnTo>
                    <a:pt x="11" y="159"/>
                  </a:lnTo>
                  <a:lnTo>
                    <a:pt x="0" y="191"/>
                  </a:lnTo>
                  <a:lnTo>
                    <a:pt x="0" y="20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3" name=""/>
            <p:cNvSpPr/>
            <p:nvPr/>
          </p:nvSpPr>
          <p:spPr>
            <a:xfrm>
              <a:off x="3753720" y="2027520"/>
              <a:ext cx="43200" cy="3600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4" name=""/>
            <p:cNvSpPr/>
            <p:nvPr/>
          </p:nvSpPr>
          <p:spPr>
            <a:xfrm>
              <a:off x="3753720" y="1771560"/>
              <a:ext cx="525600" cy="255600"/>
            </a:xfrm>
            <a:custGeom>
              <a:avLst/>
              <a:gdLst/>
              <a:ahLst/>
              <a:rect l="l" t="t" r="r" b="b"/>
              <a:pathLst>
                <a:path w="304" h="148">
                  <a:moveTo>
                    <a:pt x="185" y="0"/>
                  </a:moveTo>
                  <a:lnTo>
                    <a:pt x="242" y="0"/>
                  </a:lnTo>
                  <a:lnTo>
                    <a:pt x="304" y="53"/>
                  </a:lnTo>
                  <a:lnTo>
                    <a:pt x="278" y="53"/>
                  </a:lnTo>
                  <a:lnTo>
                    <a:pt x="237" y="90"/>
                  </a:lnTo>
                  <a:lnTo>
                    <a:pt x="165" y="106"/>
                  </a:lnTo>
                  <a:lnTo>
                    <a:pt x="56" y="84"/>
                  </a:lnTo>
                  <a:lnTo>
                    <a:pt x="0" y="1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5" name=""/>
            <p:cNvSpPr/>
            <p:nvPr/>
          </p:nvSpPr>
          <p:spPr>
            <a:xfrm>
              <a:off x="3833280" y="1982520"/>
              <a:ext cx="45000" cy="25560"/>
            </a:xfrm>
            <a:custGeom>
              <a:avLst/>
              <a:gdLst/>
              <a:ahLst/>
              <a:rect l="l" t="t" r="r" b="b"/>
              <a:pathLst>
                <a:path w="26" h="15">
                  <a:moveTo>
                    <a:pt x="0" y="0"/>
                  </a:moveTo>
                  <a:lnTo>
                    <a:pt x="10" y="5"/>
                  </a:lnTo>
                  <a:lnTo>
                    <a:pt x="21" y="15"/>
                  </a:lnTo>
                  <a:lnTo>
                    <a:pt x="26" y="1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6" name=""/>
            <p:cNvSpPr/>
            <p:nvPr/>
          </p:nvSpPr>
          <p:spPr>
            <a:xfrm>
              <a:off x="3878640" y="2008440"/>
              <a:ext cx="36000" cy="180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5" y="0"/>
                  </a:lnTo>
                  <a:lnTo>
                    <a:pt x="15" y="0"/>
                  </a:lnTo>
                  <a:lnTo>
                    <a:pt x="21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7" name=""/>
            <p:cNvSpPr/>
            <p:nvPr/>
          </p:nvSpPr>
          <p:spPr>
            <a:xfrm>
              <a:off x="3914640" y="1944360"/>
              <a:ext cx="62280" cy="63720"/>
            </a:xfrm>
            <a:custGeom>
              <a:avLst/>
              <a:gdLst/>
              <a:ahLst/>
              <a:rect l="l" t="t" r="r" b="b"/>
              <a:pathLst>
                <a:path w="36" h="37">
                  <a:moveTo>
                    <a:pt x="0" y="37"/>
                  </a:moveTo>
                  <a:lnTo>
                    <a:pt x="10" y="27"/>
                  </a:lnTo>
                  <a:lnTo>
                    <a:pt x="25" y="11"/>
                  </a:lnTo>
                  <a:lnTo>
                    <a:pt x="3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8" name=""/>
            <p:cNvSpPr/>
            <p:nvPr/>
          </p:nvSpPr>
          <p:spPr>
            <a:xfrm>
              <a:off x="3850560" y="1899360"/>
              <a:ext cx="126000" cy="45000"/>
            </a:xfrm>
            <a:custGeom>
              <a:avLst/>
              <a:gdLst/>
              <a:ahLst/>
              <a:rect l="l" t="t" r="r" b="b"/>
              <a:pathLst>
                <a:path w="73" h="26">
                  <a:moveTo>
                    <a:pt x="73" y="26"/>
                  </a:moveTo>
                  <a:lnTo>
                    <a:pt x="57" y="21"/>
                  </a:lnTo>
                  <a:lnTo>
                    <a:pt x="37" y="10"/>
                  </a:ln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39" name=""/>
            <p:cNvSpPr/>
            <p:nvPr/>
          </p:nvSpPr>
          <p:spPr>
            <a:xfrm>
              <a:off x="3816000" y="1899360"/>
              <a:ext cx="34200" cy="8280"/>
            </a:xfrm>
            <a:custGeom>
              <a:avLst/>
              <a:gdLst/>
              <a:ahLst/>
              <a:rect l="l" t="t" r="r" b="b"/>
              <a:pathLst>
                <a:path w="20" h="5">
                  <a:moveTo>
                    <a:pt x="20" y="0"/>
                  </a:moveTo>
                  <a:lnTo>
                    <a:pt x="1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0" name=""/>
            <p:cNvSpPr/>
            <p:nvPr/>
          </p:nvSpPr>
          <p:spPr>
            <a:xfrm>
              <a:off x="3700440" y="1908000"/>
              <a:ext cx="115560" cy="82800"/>
            </a:xfrm>
            <a:custGeom>
              <a:avLst/>
              <a:gdLst/>
              <a:ahLst/>
              <a:rect l="l" t="t" r="r" b="b"/>
              <a:pathLst>
                <a:path w="67" h="48">
                  <a:moveTo>
                    <a:pt x="67" y="0"/>
                  </a:moveTo>
                  <a:lnTo>
                    <a:pt x="56" y="11"/>
                  </a:lnTo>
                  <a:lnTo>
                    <a:pt x="36" y="21"/>
                  </a:lnTo>
                  <a:lnTo>
                    <a:pt x="20" y="37"/>
                  </a:lnTo>
                  <a:lnTo>
                    <a:pt x="5" y="48"/>
                  </a:lnTo>
                  <a:lnTo>
                    <a:pt x="0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1" name=""/>
            <p:cNvSpPr/>
            <p:nvPr/>
          </p:nvSpPr>
          <p:spPr>
            <a:xfrm>
              <a:off x="3574080" y="1991160"/>
              <a:ext cx="126000" cy="402840"/>
            </a:xfrm>
            <a:custGeom>
              <a:avLst/>
              <a:gdLst/>
              <a:ahLst/>
              <a:rect l="l" t="t" r="r" b="b"/>
              <a:pathLst>
                <a:path w="73" h="233">
                  <a:moveTo>
                    <a:pt x="73" y="0"/>
                  </a:moveTo>
                  <a:lnTo>
                    <a:pt x="67" y="58"/>
                  </a:lnTo>
                  <a:lnTo>
                    <a:pt x="31" y="95"/>
                  </a:lnTo>
                  <a:lnTo>
                    <a:pt x="0" y="23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2" name=""/>
            <p:cNvSpPr/>
            <p:nvPr/>
          </p:nvSpPr>
          <p:spPr>
            <a:xfrm>
              <a:off x="3610440" y="1733400"/>
              <a:ext cx="45000" cy="1908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6"/>
                  </a:lnTo>
                  <a:lnTo>
                    <a:pt x="15" y="0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3" name=""/>
            <p:cNvSpPr/>
            <p:nvPr/>
          </p:nvSpPr>
          <p:spPr>
            <a:xfrm>
              <a:off x="3655440" y="1733400"/>
              <a:ext cx="133200" cy="82800"/>
            </a:xfrm>
            <a:custGeom>
              <a:avLst/>
              <a:gdLst/>
              <a:ahLst/>
              <a:rect l="l" t="t" r="r" b="b"/>
              <a:pathLst>
                <a:path w="77" h="48">
                  <a:moveTo>
                    <a:pt x="0" y="0"/>
                  </a:moveTo>
                  <a:lnTo>
                    <a:pt x="5" y="0"/>
                  </a:lnTo>
                  <a:lnTo>
                    <a:pt x="15" y="6"/>
                  </a:lnTo>
                  <a:lnTo>
                    <a:pt x="31" y="16"/>
                  </a:lnTo>
                  <a:lnTo>
                    <a:pt x="51" y="27"/>
                  </a:lnTo>
                  <a:lnTo>
                    <a:pt x="67" y="38"/>
                  </a:lnTo>
                  <a:lnTo>
                    <a:pt x="77" y="48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4" name=""/>
            <p:cNvSpPr/>
            <p:nvPr/>
          </p:nvSpPr>
          <p:spPr>
            <a:xfrm>
              <a:off x="3788640" y="1816560"/>
              <a:ext cx="61920" cy="73800"/>
            </a:xfrm>
            <a:custGeom>
              <a:avLst/>
              <a:gdLst/>
              <a:ahLst/>
              <a:rect l="l" t="t" r="r" b="b"/>
              <a:pathLst>
                <a:path w="36" h="43">
                  <a:moveTo>
                    <a:pt x="0" y="0"/>
                  </a:moveTo>
                  <a:lnTo>
                    <a:pt x="11" y="11"/>
                  </a:lnTo>
                  <a:lnTo>
                    <a:pt x="26" y="32"/>
                  </a:lnTo>
                  <a:lnTo>
                    <a:pt x="36" y="4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000" bIns="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5" name=""/>
            <p:cNvSpPr/>
            <p:nvPr/>
          </p:nvSpPr>
          <p:spPr>
            <a:xfrm flipH="1">
              <a:off x="3503160" y="1963440"/>
              <a:ext cx="27360" cy="446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6" name=""/>
            <p:cNvSpPr/>
            <p:nvPr/>
          </p:nvSpPr>
          <p:spPr>
            <a:xfrm>
              <a:off x="3503160" y="1972080"/>
              <a:ext cx="115560" cy="3600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0" y="21"/>
                  </a:moveTo>
                  <a:lnTo>
                    <a:pt x="10" y="21"/>
                  </a:lnTo>
                  <a:lnTo>
                    <a:pt x="36" y="11"/>
                  </a:lnTo>
                  <a:lnTo>
                    <a:pt x="57" y="6"/>
                  </a:lnTo>
                  <a:lnTo>
                    <a:pt x="67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7" name=""/>
            <p:cNvSpPr/>
            <p:nvPr/>
          </p:nvSpPr>
          <p:spPr>
            <a:xfrm>
              <a:off x="3619080" y="1899360"/>
              <a:ext cx="169560" cy="72720"/>
            </a:xfrm>
            <a:custGeom>
              <a:avLst/>
              <a:gdLst/>
              <a:ahLst/>
              <a:rect l="l" t="t" r="r" b="b"/>
              <a:pathLst>
                <a:path w="98" h="42">
                  <a:moveTo>
                    <a:pt x="0" y="42"/>
                  </a:moveTo>
                  <a:lnTo>
                    <a:pt x="5" y="37"/>
                  </a:lnTo>
                  <a:lnTo>
                    <a:pt x="26" y="32"/>
                  </a:lnTo>
                  <a:lnTo>
                    <a:pt x="47" y="21"/>
                  </a:lnTo>
                  <a:lnTo>
                    <a:pt x="72" y="10"/>
                  </a:lnTo>
                  <a:lnTo>
                    <a:pt x="93" y="5"/>
                  </a:lnTo>
                  <a:lnTo>
                    <a:pt x="98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8" name=""/>
            <p:cNvSpPr/>
            <p:nvPr/>
          </p:nvSpPr>
          <p:spPr>
            <a:xfrm>
              <a:off x="3788640" y="1899360"/>
              <a:ext cx="61920" cy="8280"/>
            </a:xfrm>
            <a:custGeom>
              <a:avLst/>
              <a:gdLst/>
              <a:ahLst/>
              <a:rect l="l" t="t" r="r" b="b"/>
              <a:pathLst>
                <a:path w="36" h="5">
                  <a:moveTo>
                    <a:pt x="0" y="0"/>
                  </a:moveTo>
                  <a:lnTo>
                    <a:pt x="16" y="5"/>
                  </a:lnTo>
                  <a:lnTo>
                    <a:pt x="3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49" name=""/>
            <p:cNvSpPr/>
            <p:nvPr/>
          </p:nvSpPr>
          <p:spPr>
            <a:xfrm>
              <a:off x="3601800" y="2046240"/>
              <a:ext cx="115920" cy="311040"/>
            </a:xfrm>
            <a:custGeom>
              <a:avLst/>
              <a:gdLst/>
              <a:ahLst/>
              <a:rect l="l" t="t" r="r" b="b"/>
              <a:pathLst>
                <a:path w="67" h="180">
                  <a:moveTo>
                    <a:pt x="67" y="0"/>
                  </a:moveTo>
                  <a:lnTo>
                    <a:pt x="67" y="31"/>
                  </a:lnTo>
                  <a:lnTo>
                    <a:pt x="26" y="74"/>
                  </a:lnTo>
                  <a:lnTo>
                    <a:pt x="0" y="18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0" name=""/>
            <p:cNvSpPr/>
            <p:nvPr/>
          </p:nvSpPr>
          <p:spPr>
            <a:xfrm>
              <a:off x="3466800" y="1799280"/>
              <a:ext cx="107280" cy="2556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1" name=""/>
            <p:cNvSpPr/>
            <p:nvPr/>
          </p:nvSpPr>
          <p:spPr>
            <a:xfrm>
              <a:off x="3717720" y="1991160"/>
              <a:ext cx="124200" cy="16920"/>
            </a:xfrm>
            <a:custGeom>
              <a:avLst/>
              <a:gdLst/>
              <a:ahLst/>
              <a:rect l="l" t="t" r="r" b="b"/>
              <a:pathLst>
                <a:path w="72" h="10">
                  <a:moveTo>
                    <a:pt x="72" y="0"/>
                  </a:moveTo>
                  <a:lnTo>
                    <a:pt x="62" y="10"/>
                  </a:lnTo>
                  <a:lnTo>
                    <a:pt x="41" y="10"/>
                  </a:lnTo>
                  <a:lnTo>
                    <a:pt x="10" y="1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2" name=""/>
            <p:cNvSpPr/>
            <p:nvPr/>
          </p:nvSpPr>
          <p:spPr>
            <a:xfrm>
              <a:off x="3664080" y="1999800"/>
              <a:ext cx="53640" cy="1800"/>
            </a:xfrm>
            <a:custGeom>
              <a:avLst/>
              <a:gdLst/>
              <a:ahLst/>
              <a:rect l="l" t="t" r="r" b="b"/>
              <a:pathLst>
                <a:path w="31" h="0">
                  <a:moveTo>
                    <a:pt x="31" y="0"/>
                  </a:moveTo>
                  <a:lnTo>
                    <a:pt x="21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3" name=""/>
            <p:cNvSpPr/>
            <p:nvPr/>
          </p:nvSpPr>
          <p:spPr>
            <a:xfrm>
              <a:off x="3655440" y="1999800"/>
              <a:ext cx="8280" cy="3636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4" name=""/>
            <p:cNvSpPr/>
            <p:nvPr/>
          </p:nvSpPr>
          <p:spPr>
            <a:xfrm>
              <a:off x="3556800" y="2036160"/>
              <a:ext cx="98280" cy="1872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57" y="0"/>
                  </a:moveTo>
                  <a:lnTo>
                    <a:pt x="41" y="0"/>
                  </a:lnTo>
                  <a:lnTo>
                    <a:pt x="15" y="6"/>
                  </a:lnTo>
                  <a:lnTo>
                    <a:pt x="0" y="11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5" name=""/>
            <p:cNvSpPr/>
            <p:nvPr/>
          </p:nvSpPr>
          <p:spPr>
            <a:xfrm>
              <a:off x="3449520" y="2008440"/>
              <a:ext cx="107280" cy="46440"/>
            </a:xfrm>
            <a:custGeom>
              <a:avLst/>
              <a:gdLst/>
              <a:ahLst/>
              <a:rect l="l" t="t" r="r" b="b"/>
              <a:pathLst>
                <a:path w="62" h="27">
                  <a:moveTo>
                    <a:pt x="62" y="27"/>
                  </a:moveTo>
                  <a:lnTo>
                    <a:pt x="52" y="22"/>
                  </a:lnTo>
                  <a:lnTo>
                    <a:pt x="31" y="11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6" name=""/>
            <p:cNvSpPr/>
            <p:nvPr/>
          </p:nvSpPr>
          <p:spPr>
            <a:xfrm>
              <a:off x="3449520" y="1716120"/>
              <a:ext cx="214200" cy="291960"/>
            </a:xfrm>
            <a:custGeom>
              <a:avLst/>
              <a:gdLst/>
              <a:ahLst/>
              <a:rect l="l" t="t" r="r" b="b"/>
              <a:pathLst>
                <a:path w="124" h="169">
                  <a:moveTo>
                    <a:pt x="0" y="169"/>
                  </a:moveTo>
                  <a:lnTo>
                    <a:pt x="5" y="122"/>
                  </a:lnTo>
                  <a:lnTo>
                    <a:pt x="5" y="111"/>
                  </a:lnTo>
                  <a:lnTo>
                    <a:pt x="21" y="58"/>
                  </a:lnTo>
                  <a:lnTo>
                    <a:pt x="72" y="63"/>
                  </a:lnTo>
                  <a:lnTo>
                    <a:pt x="103" y="42"/>
                  </a:lnTo>
                  <a:lnTo>
                    <a:pt x="124" y="16"/>
                  </a:lnTo>
                  <a:lnTo>
                    <a:pt x="119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7" name=""/>
            <p:cNvSpPr/>
            <p:nvPr/>
          </p:nvSpPr>
          <p:spPr>
            <a:xfrm>
              <a:off x="3664080" y="1707840"/>
              <a:ext cx="8280" cy="3600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21"/>
                  </a:moveTo>
                  <a:lnTo>
                    <a:pt x="5" y="15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8" name=""/>
            <p:cNvSpPr/>
            <p:nvPr/>
          </p:nvSpPr>
          <p:spPr>
            <a:xfrm>
              <a:off x="3655440" y="1688400"/>
              <a:ext cx="16920" cy="190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59" name=""/>
            <p:cNvSpPr/>
            <p:nvPr/>
          </p:nvSpPr>
          <p:spPr>
            <a:xfrm>
              <a:off x="3655440" y="1669680"/>
              <a:ext cx="16920" cy="1872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0" name=""/>
            <p:cNvSpPr/>
            <p:nvPr/>
          </p:nvSpPr>
          <p:spPr>
            <a:xfrm>
              <a:off x="3672720" y="1641960"/>
              <a:ext cx="8280" cy="277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16"/>
                  </a:moveTo>
                  <a:lnTo>
                    <a:pt x="0" y="11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1" name=""/>
            <p:cNvSpPr/>
            <p:nvPr/>
          </p:nvSpPr>
          <p:spPr>
            <a:xfrm flipH="1" flipV="1">
              <a:off x="3672360" y="1624320"/>
              <a:ext cx="8280" cy="169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2" name=""/>
            <p:cNvSpPr/>
            <p:nvPr/>
          </p:nvSpPr>
          <p:spPr>
            <a:xfrm>
              <a:off x="3681360" y="1743840"/>
              <a:ext cx="81000" cy="27720"/>
            </a:xfrm>
            <a:custGeom>
              <a:avLst/>
              <a:gdLst/>
              <a:ahLst/>
              <a:rect l="l" t="t" r="r" b="b"/>
              <a:pathLst>
                <a:path w="47" h="16">
                  <a:moveTo>
                    <a:pt x="0" y="0"/>
                  </a:moveTo>
                  <a:lnTo>
                    <a:pt x="16" y="0"/>
                  </a:lnTo>
                  <a:lnTo>
                    <a:pt x="47" y="16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3" name=""/>
            <p:cNvSpPr/>
            <p:nvPr/>
          </p:nvSpPr>
          <p:spPr>
            <a:xfrm>
              <a:off x="3762360" y="1761480"/>
              <a:ext cx="34560" cy="10080"/>
            </a:xfrm>
            <a:custGeom>
              <a:avLst/>
              <a:gdLst/>
              <a:ahLst/>
              <a:rect l="l" t="t" r="r" b="b"/>
              <a:pathLst>
                <a:path w="20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20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4" name=""/>
            <p:cNvSpPr/>
            <p:nvPr/>
          </p:nvSpPr>
          <p:spPr>
            <a:xfrm>
              <a:off x="3797280" y="1752840"/>
              <a:ext cx="44640" cy="828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0" y="5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26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5" name=""/>
            <p:cNvSpPr/>
            <p:nvPr/>
          </p:nvSpPr>
          <p:spPr>
            <a:xfrm>
              <a:off x="3841920" y="1707840"/>
              <a:ext cx="90000" cy="45000"/>
            </a:xfrm>
            <a:custGeom>
              <a:avLst/>
              <a:gdLst/>
              <a:ahLst/>
              <a:rect l="l" t="t" r="r" b="b"/>
              <a:pathLst>
                <a:path w="52" h="26">
                  <a:moveTo>
                    <a:pt x="0" y="26"/>
                  </a:moveTo>
                  <a:lnTo>
                    <a:pt x="21" y="15"/>
                  </a:lnTo>
                  <a:lnTo>
                    <a:pt x="42" y="10"/>
                  </a:lnTo>
                  <a:lnTo>
                    <a:pt x="52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6" name=""/>
            <p:cNvSpPr/>
            <p:nvPr/>
          </p:nvSpPr>
          <p:spPr>
            <a:xfrm>
              <a:off x="3672720" y="1733400"/>
              <a:ext cx="98280" cy="37800"/>
            </a:xfrm>
            <a:custGeom>
              <a:avLst/>
              <a:gdLst/>
              <a:ahLst/>
              <a:rect l="l" t="t" r="r" b="b"/>
              <a:pathLst>
                <a:path w="57" h="22">
                  <a:moveTo>
                    <a:pt x="0" y="6"/>
                  </a:moveTo>
                  <a:lnTo>
                    <a:pt x="21" y="0"/>
                  </a:lnTo>
                  <a:lnTo>
                    <a:pt x="57" y="2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7" name=""/>
            <p:cNvSpPr/>
            <p:nvPr/>
          </p:nvSpPr>
          <p:spPr>
            <a:xfrm>
              <a:off x="3601800" y="2310840"/>
              <a:ext cx="401040" cy="63720"/>
            </a:xfrm>
            <a:custGeom>
              <a:avLst/>
              <a:gdLst/>
              <a:ahLst/>
              <a:rect l="l" t="t" r="r" b="b"/>
              <a:pathLst>
                <a:path w="232" h="37">
                  <a:moveTo>
                    <a:pt x="0" y="27"/>
                  </a:moveTo>
                  <a:lnTo>
                    <a:pt x="93" y="22"/>
                  </a:lnTo>
                  <a:lnTo>
                    <a:pt x="150" y="0"/>
                  </a:lnTo>
                  <a:lnTo>
                    <a:pt x="227" y="32"/>
                  </a:lnTo>
                  <a:lnTo>
                    <a:pt x="232" y="3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8" name=""/>
            <p:cNvSpPr/>
            <p:nvPr/>
          </p:nvSpPr>
          <p:spPr>
            <a:xfrm>
              <a:off x="3582720" y="1991160"/>
              <a:ext cx="126000" cy="411480"/>
            </a:xfrm>
            <a:custGeom>
              <a:avLst/>
              <a:gdLst/>
              <a:ahLst/>
              <a:rect l="l" t="t" r="r" b="b"/>
              <a:pathLst>
                <a:path w="73" h="238">
                  <a:moveTo>
                    <a:pt x="0" y="238"/>
                  </a:moveTo>
                  <a:lnTo>
                    <a:pt x="26" y="95"/>
                  </a:lnTo>
                  <a:lnTo>
                    <a:pt x="68" y="58"/>
                  </a:lnTo>
                  <a:lnTo>
                    <a:pt x="73" y="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69" name=""/>
            <p:cNvSpPr/>
            <p:nvPr/>
          </p:nvSpPr>
          <p:spPr>
            <a:xfrm>
              <a:off x="3494520" y="1991160"/>
              <a:ext cx="8280" cy="2772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0" name=""/>
            <p:cNvSpPr/>
            <p:nvPr/>
          </p:nvSpPr>
          <p:spPr>
            <a:xfrm>
              <a:off x="3458160" y="2008440"/>
              <a:ext cx="8280" cy="1044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1" name=""/>
            <p:cNvSpPr/>
            <p:nvPr/>
          </p:nvSpPr>
          <p:spPr>
            <a:xfrm>
              <a:off x="3440880" y="2018880"/>
              <a:ext cx="25560" cy="5508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15" y="0"/>
                  </a:moveTo>
                  <a:lnTo>
                    <a:pt x="10" y="5"/>
                  </a:lnTo>
                  <a:lnTo>
                    <a:pt x="5" y="21"/>
                  </a:lnTo>
                  <a:lnTo>
                    <a:pt x="0" y="32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2" name=""/>
            <p:cNvSpPr/>
            <p:nvPr/>
          </p:nvSpPr>
          <p:spPr>
            <a:xfrm>
              <a:off x="3404880" y="2073960"/>
              <a:ext cx="36000" cy="91080"/>
            </a:xfrm>
            <a:custGeom>
              <a:avLst/>
              <a:gdLst/>
              <a:ahLst/>
              <a:rect l="l" t="t" r="r" b="b"/>
              <a:pathLst>
                <a:path w="21" h="53">
                  <a:moveTo>
                    <a:pt x="21" y="0"/>
                  </a:moveTo>
                  <a:lnTo>
                    <a:pt x="16" y="15"/>
                  </a:lnTo>
                  <a:lnTo>
                    <a:pt x="5" y="37"/>
                  </a:lnTo>
                  <a:lnTo>
                    <a:pt x="0" y="53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280" bIns="44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3" name=""/>
            <p:cNvSpPr/>
            <p:nvPr/>
          </p:nvSpPr>
          <p:spPr>
            <a:xfrm>
              <a:off x="3378600" y="2165400"/>
              <a:ext cx="25920" cy="1728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0"/>
                  </a:moveTo>
                  <a:lnTo>
                    <a:pt x="10" y="5"/>
                  </a:lnTo>
                  <a:lnTo>
                    <a:pt x="5" y="10"/>
                  </a:lnTo>
                  <a:lnTo>
                    <a:pt x="0" y="10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4" name=""/>
            <p:cNvSpPr/>
            <p:nvPr/>
          </p:nvSpPr>
          <p:spPr>
            <a:xfrm flipV="1">
              <a:off x="3664080" y="1999440"/>
              <a:ext cx="45000" cy="8280"/>
            </a:xfrm>
            <a:prstGeom prst="line">
              <a:avLst/>
            </a:prstGeom>
            <a:ln w="1260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5" name=""/>
            <p:cNvSpPr/>
            <p:nvPr/>
          </p:nvSpPr>
          <p:spPr>
            <a:xfrm>
              <a:off x="3797280" y="1679760"/>
              <a:ext cx="53280" cy="81360"/>
            </a:xfrm>
            <a:custGeom>
              <a:avLst/>
              <a:gdLst/>
              <a:ahLst/>
              <a:rect l="l" t="t" r="r" b="b"/>
              <a:pathLst>
                <a:path w="31" h="47">
                  <a:moveTo>
                    <a:pt x="31" y="0"/>
                  </a:moveTo>
                  <a:lnTo>
                    <a:pt x="21" y="5"/>
                  </a:lnTo>
                  <a:lnTo>
                    <a:pt x="16" y="16"/>
                  </a:lnTo>
                  <a:lnTo>
                    <a:pt x="0" y="37"/>
                  </a:lnTo>
                  <a:lnTo>
                    <a:pt x="0" y="47"/>
                  </a:lnTo>
                </a:path>
              </a:pathLst>
            </a:custGeom>
            <a:noFill/>
            <a:ln w="1260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676" name=""/>
          <p:cNvGrpSpPr/>
          <p:nvPr/>
        </p:nvGrpSpPr>
        <p:grpSpPr>
          <a:xfrm>
            <a:off x="3459240" y="1486080"/>
            <a:ext cx="5104800" cy="3453840"/>
            <a:chOff x="3459240" y="1486080"/>
            <a:chExt cx="5104800" cy="3453840"/>
          </a:xfrm>
        </p:grpSpPr>
        <p:sp>
          <p:nvSpPr>
            <p:cNvPr id="2677" name=""/>
            <p:cNvSpPr/>
            <p:nvPr/>
          </p:nvSpPr>
          <p:spPr>
            <a:xfrm>
              <a:off x="3682080" y="1486080"/>
              <a:ext cx="180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8" name=""/>
            <p:cNvSpPr/>
            <p:nvPr/>
          </p:nvSpPr>
          <p:spPr>
            <a:xfrm>
              <a:off x="3682080" y="1505160"/>
              <a:ext cx="1800" cy="187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79" name=""/>
            <p:cNvSpPr/>
            <p:nvPr/>
          </p:nvSpPr>
          <p:spPr>
            <a:xfrm>
              <a:off x="3682080" y="1523880"/>
              <a:ext cx="1800" cy="3636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5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0" name=""/>
            <p:cNvSpPr/>
            <p:nvPr/>
          </p:nvSpPr>
          <p:spPr>
            <a:xfrm>
              <a:off x="3673440" y="1560240"/>
              <a:ext cx="8280" cy="63720"/>
            </a:xfrm>
            <a:custGeom>
              <a:avLst/>
              <a:gdLst/>
              <a:ahLst/>
              <a:rect l="l" t="t" r="r" b="b"/>
              <a:pathLst>
                <a:path w="5" h="37">
                  <a:moveTo>
                    <a:pt x="5" y="0"/>
                  </a:moveTo>
                  <a:lnTo>
                    <a:pt x="5" y="10"/>
                  </a:lnTo>
                  <a:lnTo>
                    <a:pt x="0" y="26"/>
                  </a:lnTo>
                  <a:lnTo>
                    <a:pt x="0" y="3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1" name=""/>
            <p:cNvSpPr/>
            <p:nvPr/>
          </p:nvSpPr>
          <p:spPr>
            <a:xfrm>
              <a:off x="3459240" y="2027160"/>
              <a:ext cx="304200" cy="63720"/>
            </a:xfrm>
            <a:custGeom>
              <a:avLst/>
              <a:gdLst/>
              <a:ahLst/>
              <a:rect l="l" t="t" r="r" b="b"/>
              <a:pathLst>
                <a:path w="176" h="37">
                  <a:moveTo>
                    <a:pt x="176" y="0"/>
                  </a:moveTo>
                  <a:lnTo>
                    <a:pt x="176" y="5"/>
                  </a:lnTo>
                  <a:lnTo>
                    <a:pt x="31" y="37"/>
                  </a:lnTo>
                  <a:lnTo>
                    <a:pt x="0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2" name=""/>
            <p:cNvSpPr/>
            <p:nvPr/>
          </p:nvSpPr>
          <p:spPr>
            <a:xfrm>
              <a:off x="4074480" y="1771200"/>
              <a:ext cx="1054440" cy="420120"/>
            </a:xfrm>
            <a:custGeom>
              <a:avLst/>
              <a:gdLst/>
              <a:ahLst/>
              <a:rect l="l" t="t" r="r" b="b"/>
              <a:pathLst>
                <a:path w="610" h="243">
                  <a:moveTo>
                    <a:pt x="160" y="31"/>
                  </a:moveTo>
                  <a:lnTo>
                    <a:pt x="155" y="53"/>
                  </a:lnTo>
                  <a:lnTo>
                    <a:pt x="124" y="53"/>
                  </a:lnTo>
                  <a:lnTo>
                    <a:pt x="160" y="111"/>
                  </a:lnTo>
                  <a:lnTo>
                    <a:pt x="202" y="127"/>
                  </a:lnTo>
                  <a:lnTo>
                    <a:pt x="228" y="132"/>
                  </a:lnTo>
                  <a:lnTo>
                    <a:pt x="336" y="153"/>
                  </a:lnTo>
                  <a:lnTo>
                    <a:pt x="491" y="217"/>
                  </a:lnTo>
                  <a:lnTo>
                    <a:pt x="604" y="233"/>
                  </a:lnTo>
                  <a:lnTo>
                    <a:pt x="610" y="243"/>
                  </a:lnTo>
                  <a:lnTo>
                    <a:pt x="610" y="228"/>
                  </a:lnTo>
                  <a:lnTo>
                    <a:pt x="486" y="212"/>
                  </a:lnTo>
                  <a:lnTo>
                    <a:pt x="465" y="212"/>
                  </a:lnTo>
                  <a:lnTo>
                    <a:pt x="336" y="159"/>
                  </a:lnTo>
                  <a:lnTo>
                    <a:pt x="207" y="132"/>
                  </a:lnTo>
                  <a:lnTo>
                    <a:pt x="202" y="132"/>
                  </a:lnTo>
                  <a:lnTo>
                    <a:pt x="155" y="116"/>
                  </a:lnTo>
                  <a:lnTo>
                    <a:pt x="124" y="53"/>
                  </a:lnTo>
                  <a:lnTo>
                    <a:pt x="57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3" name=""/>
            <p:cNvSpPr/>
            <p:nvPr/>
          </p:nvSpPr>
          <p:spPr>
            <a:xfrm>
              <a:off x="8154360" y="4409280"/>
              <a:ext cx="25560" cy="55080"/>
            </a:xfrm>
            <a:custGeom>
              <a:avLst/>
              <a:gdLst/>
              <a:ahLst/>
              <a:rect l="l" t="t" r="r" b="b"/>
              <a:pathLst>
                <a:path w="15" h="32">
                  <a:moveTo>
                    <a:pt x="0" y="0"/>
                  </a:moveTo>
                  <a:lnTo>
                    <a:pt x="15" y="16"/>
                  </a:lnTo>
                  <a:lnTo>
                    <a:pt x="15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4" name=""/>
            <p:cNvSpPr/>
            <p:nvPr/>
          </p:nvSpPr>
          <p:spPr>
            <a:xfrm>
              <a:off x="8199720" y="4492440"/>
              <a:ext cx="160560" cy="210600"/>
            </a:xfrm>
            <a:custGeom>
              <a:avLst/>
              <a:gdLst/>
              <a:ahLst/>
              <a:rect l="l" t="t" r="r" b="b"/>
              <a:pathLst>
                <a:path w="93" h="122">
                  <a:moveTo>
                    <a:pt x="0" y="0"/>
                  </a:moveTo>
                  <a:lnTo>
                    <a:pt x="15" y="10"/>
                  </a:lnTo>
                  <a:lnTo>
                    <a:pt x="15" y="10"/>
                  </a:lnTo>
                  <a:lnTo>
                    <a:pt x="15" y="26"/>
                  </a:lnTo>
                  <a:lnTo>
                    <a:pt x="20" y="32"/>
                  </a:lnTo>
                  <a:lnTo>
                    <a:pt x="25" y="32"/>
                  </a:lnTo>
                  <a:lnTo>
                    <a:pt x="31" y="42"/>
                  </a:lnTo>
                  <a:lnTo>
                    <a:pt x="31" y="47"/>
                  </a:lnTo>
                  <a:lnTo>
                    <a:pt x="36" y="58"/>
                  </a:lnTo>
                  <a:lnTo>
                    <a:pt x="41" y="58"/>
                  </a:lnTo>
                  <a:lnTo>
                    <a:pt x="41" y="69"/>
                  </a:lnTo>
                  <a:lnTo>
                    <a:pt x="41" y="74"/>
                  </a:lnTo>
                  <a:lnTo>
                    <a:pt x="46" y="74"/>
                  </a:lnTo>
                  <a:lnTo>
                    <a:pt x="51" y="79"/>
                  </a:lnTo>
                  <a:lnTo>
                    <a:pt x="67" y="106"/>
                  </a:lnTo>
                  <a:lnTo>
                    <a:pt x="72" y="116"/>
                  </a:lnTo>
                  <a:lnTo>
                    <a:pt x="82" y="116"/>
                  </a:lnTo>
                  <a:lnTo>
                    <a:pt x="82" y="122"/>
                  </a:lnTo>
                  <a:lnTo>
                    <a:pt x="93" y="12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5" name=""/>
            <p:cNvSpPr/>
            <p:nvPr/>
          </p:nvSpPr>
          <p:spPr>
            <a:xfrm>
              <a:off x="8242560" y="4573440"/>
              <a:ext cx="72360" cy="110520"/>
            </a:xfrm>
            <a:custGeom>
              <a:avLst/>
              <a:gdLst/>
              <a:ahLst/>
              <a:rect l="l" t="t" r="r" b="b"/>
              <a:pathLst>
                <a:path w="42" h="64">
                  <a:moveTo>
                    <a:pt x="0" y="0"/>
                  </a:moveTo>
                  <a:lnTo>
                    <a:pt x="11" y="11"/>
                  </a:lnTo>
                  <a:lnTo>
                    <a:pt x="11" y="11"/>
                  </a:lnTo>
                  <a:lnTo>
                    <a:pt x="16" y="22"/>
                  </a:lnTo>
                  <a:lnTo>
                    <a:pt x="16" y="27"/>
                  </a:lnTo>
                  <a:lnTo>
                    <a:pt x="11" y="27"/>
                  </a:lnTo>
                  <a:lnTo>
                    <a:pt x="16" y="32"/>
                  </a:lnTo>
                  <a:lnTo>
                    <a:pt x="21" y="32"/>
                  </a:lnTo>
                  <a:lnTo>
                    <a:pt x="42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6" name=""/>
            <p:cNvSpPr/>
            <p:nvPr/>
          </p:nvSpPr>
          <p:spPr>
            <a:xfrm>
              <a:off x="8323920" y="4692600"/>
              <a:ext cx="16920" cy="277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7" name=""/>
            <p:cNvSpPr/>
            <p:nvPr/>
          </p:nvSpPr>
          <p:spPr>
            <a:xfrm>
              <a:off x="8315280" y="4730760"/>
              <a:ext cx="1800" cy="176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160" bIns="-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8" name=""/>
            <p:cNvSpPr/>
            <p:nvPr/>
          </p:nvSpPr>
          <p:spPr>
            <a:xfrm flipH="1">
              <a:off x="8314920" y="4692600"/>
              <a:ext cx="8280" cy="277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89" name=""/>
            <p:cNvSpPr/>
            <p:nvPr/>
          </p:nvSpPr>
          <p:spPr>
            <a:xfrm>
              <a:off x="8323920" y="4703400"/>
              <a:ext cx="70920" cy="144720"/>
            </a:xfrm>
            <a:custGeom>
              <a:avLst/>
              <a:gdLst/>
              <a:ahLst/>
              <a:rect l="l" t="t" r="r" b="b"/>
              <a:pathLst>
                <a:path w="41" h="84">
                  <a:moveTo>
                    <a:pt x="0" y="0"/>
                  </a:moveTo>
                  <a:lnTo>
                    <a:pt x="5" y="5"/>
                  </a:lnTo>
                  <a:lnTo>
                    <a:pt x="5" y="26"/>
                  </a:lnTo>
                  <a:lnTo>
                    <a:pt x="0" y="26"/>
                  </a:lnTo>
                  <a:lnTo>
                    <a:pt x="5" y="37"/>
                  </a:lnTo>
                  <a:lnTo>
                    <a:pt x="10" y="31"/>
                  </a:lnTo>
                  <a:lnTo>
                    <a:pt x="21" y="53"/>
                  </a:lnTo>
                  <a:lnTo>
                    <a:pt x="26" y="53"/>
                  </a:lnTo>
                  <a:lnTo>
                    <a:pt x="31" y="84"/>
                  </a:lnTo>
                  <a:lnTo>
                    <a:pt x="41" y="8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0" name=""/>
            <p:cNvSpPr/>
            <p:nvPr/>
          </p:nvSpPr>
          <p:spPr>
            <a:xfrm>
              <a:off x="8323920" y="4692600"/>
              <a:ext cx="16920" cy="55440"/>
            </a:xfrm>
            <a:custGeom>
              <a:avLst/>
              <a:gdLst/>
              <a:ahLst/>
              <a:rect l="l" t="t" r="r" b="b"/>
              <a:pathLst>
                <a:path w="10" h="32">
                  <a:moveTo>
                    <a:pt x="0" y="0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5" y="22"/>
                  </a:lnTo>
                  <a:lnTo>
                    <a:pt x="10" y="27"/>
                  </a:lnTo>
                  <a:lnTo>
                    <a:pt x="10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1" name=""/>
            <p:cNvSpPr/>
            <p:nvPr/>
          </p:nvSpPr>
          <p:spPr>
            <a:xfrm>
              <a:off x="8315280" y="4757040"/>
              <a:ext cx="8280" cy="14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2" name=""/>
            <p:cNvSpPr/>
            <p:nvPr/>
          </p:nvSpPr>
          <p:spPr>
            <a:xfrm>
              <a:off x="8341200" y="4712040"/>
              <a:ext cx="53640" cy="110520"/>
            </a:xfrm>
            <a:custGeom>
              <a:avLst/>
              <a:gdLst/>
              <a:ahLst/>
              <a:rect l="l" t="t" r="r" b="b"/>
              <a:pathLst>
                <a:path w="31" h="64">
                  <a:moveTo>
                    <a:pt x="0" y="0"/>
                  </a:moveTo>
                  <a:lnTo>
                    <a:pt x="0" y="16"/>
                  </a:lnTo>
                  <a:lnTo>
                    <a:pt x="0" y="32"/>
                  </a:lnTo>
                  <a:lnTo>
                    <a:pt x="11" y="37"/>
                  </a:lnTo>
                  <a:lnTo>
                    <a:pt x="21" y="48"/>
                  </a:lnTo>
                  <a:lnTo>
                    <a:pt x="21" y="64"/>
                  </a:lnTo>
                  <a:lnTo>
                    <a:pt x="31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3" name=""/>
            <p:cNvSpPr/>
            <p:nvPr/>
          </p:nvSpPr>
          <p:spPr>
            <a:xfrm>
              <a:off x="8341200" y="4739760"/>
              <a:ext cx="27720" cy="144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4" name=""/>
            <p:cNvSpPr/>
            <p:nvPr/>
          </p:nvSpPr>
          <p:spPr>
            <a:xfrm>
              <a:off x="8323920" y="4757040"/>
              <a:ext cx="45000" cy="46440"/>
            </a:xfrm>
            <a:custGeom>
              <a:avLst/>
              <a:gdLst/>
              <a:ahLst/>
              <a:rect l="l" t="t" r="r" b="b"/>
              <a:pathLst>
                <a:path w="26" h="27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21" y="27"/>
                  </a:lnTo>
                  <a:lnTo>
                    <a:pt x="26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5" name=""/>
            <p:cNvSpPr/>
            <p:nvPr/>
          </p:nvSpPr>
          <p:spPr>
            <a:xfrm>
              <a:off x="8377560" y="4822560"/>
              <a:ext cx="16920" cy="3636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5" y="15"/>
                  </a:moveTo>
                  <a:lnTo>
                    <a:pt x="0" y="5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6" name=""/>
            <p:cNvSpPr/>
            <p:nvPr/>
          </p:nvSpPr>
          <p:spPr>
            <a:xfrm>
              <a:off x="8341200" y="4858920"/>
              <a:ext cx="45000" cy="72360"/>
            </a:xfrm>
            <a:custGeom>
              <a:avLst/>
              <a:gdLst/>
              <a:ahLst/>
              <a:rect l="l" t="t" r="r" b="b"/>
              <a:pathLst>
                <a:path w="26" h="42">
                  <a:moveTo>
                    <a:pt x="0" y="0"/>
                  </a:moveTo>
                  <a:lnTo>
                    <a:pt x="11" y="5"/>
                  </a:lnTo>
                  <a:lnTo>
                    <a:pt x="11" y="21"/>
                  </a:lnTo>
                  <a:lnTo>
                    <a:pt x="26" y="26"/>
                  </a:lnTo>
                  <a:lnTo>
                    <a:pt x="26" y="37"/>
                  </a:lnTo>
                  <a:lnTo>
                    <a:pt x="21" y="4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7" name=""/>
            <p:cNvSpPr/>
            <p:nvPr/>
          </p:nvSpPr>
          <p:spPr>
            <a:xfrm>
              <a:off x="8341200" y="4858920"/>
              <a:ext cx="8280" cy="3600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0" y="0"/>
                  </a:moveTo>
                  <a:lnTo>
                    <a:pt x="5" y="10"/>
                  </a:lnTo>
                  <a:lnTo>
                    <a:pt x="5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8" name=""/>
            <p:cNvSpPr/>
            <p:nvPr/>
          </p:nvSpPr>
          <p:spPr>
            <a:xfrm>
              <a:off x="8360280" y="4903560"/>
              <a:ext cx="16920" cy="3636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0" y="0"/>
                  </a:lnTo>
                  <a:lnTo>
                    <a:pt x="0" y="2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699" name=""/>
            <p:cNvSpPr/>
            <p:nvPr/>
          </p:nvSpPr>
          <p:spPr>
            <a:xfrm>
              <a:off x="8092080" y="4775760"/>
              <a:ext cx="180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0" name=""/>
            <p:cNvSpPr/>
            <p:nvPr/>
          </p:nvSpPr>
          <p:spPr>
            <a:xfrm>
              <a:off x="8082000" y="4767120"/>
              <a:ext cx="10080" cy="82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6" y="5"/>
                  </a:moveTo>
                  <a:lnTo>
                    <a:pt x="6" y="5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1" name=""/>
            <p:cNvSpPr/>
            <p:nvPr/>
          </p:nvSpPr>
          <p:spPr>
            <a:xfrm>
              <a:off x="8073360" y="4767120"/>
              <a:ext cx="828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2" name=""/>
            <p:cNvSpPr/>
            <p:nvPr/>
          </p:nvSpPr>
          <p:spPr>
            <a:xfrm>
              <a:off x="8073360" y="476712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3" name=""/>
            <p:cNvSpPr/>
            <p:nvPr/>
          </p:nvSpPr>
          <p:spPr>
            <a:xfrm>
              <a:off x="8073360" y="4775760"/>
              <a:ext cx="8280" cy="190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4" name=""/>
            <p:cNvSpPr/>
            <p:nvPr/>
          </p:nvSpPr>
          <p:spPr>
            <a:xfrm>
              <a:off x="8082000" y="479484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5" name=""/>
            <p:cNvSpPr/>
            <p:nvPr/>
          </p:nvSpPr>
          <p:spPr>
            <a:xfrm>
              <a:off x="8082000" y="4794840"/>
              <a:ext cx="3600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11" y="0"/>
                  </a:lnTo>
                  <a:lnTo>
                    <a:pt x="16" y="0"/>
                  </a:lnTo>
                  <a:lnTo>
                    <a:pt x="2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6" name=""/>
            <p:cNvSpPr/>
            <p:nvPr/>
          </p:nvSpPr>
          <p:spPr>
            <a:xfrm>
              <a:off x="8118000" y="4794840"/>
              <a:ext cx="17640" cy="1692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7" name=""/>
            <p:cNvSpPr/>
            <p:nvPr/>
          </p:nvSpPr>
          <p:spPr>
            <a:xfrm>
              <a:off x="8188920" y="4848480"/>
              <a:ext cx="10440" cy="46440"/>
            </a:xfrm>
            <a:custGeom>
              <a:avLst/>
              <a:gdLst/>
              <a:ahLst/>
              <a:rect l="l" t="t" r="r" b="b"/>
              <a:pathLst>
                <a:path w="6" h="27">
                  <a:moveTo>
                    <a:pt x="0" y="0"/>
                  </a:moveTo>
                  <a:lnTo>
                    <a:pt x="6" y="11"/>
                  </a:lnTo>
                  <a:lnTo>
                    <a:pt x="6" y="22"/>
                  </a:lnTo>
                  <a:lnTo>
                    <a:pt x="6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8" name=""/>
            <p:cNvSpPr/>
            <p:nvPr/>
          </p:nvSpPr>
          <p:spPr>
            <a:xfrm>
              <a:off x="8199720" y="4894920"/>
              <a:ext cx="1440" cy="828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09" name=""/>
            <p:cNvSpPr/>
            <p:nvPr/>
          </p:nvSpPr>
          <p:spPr>
            <a:xfrm>
              <a:off x="8199720" y="4848480"/>
              <a:ext cx="1440" cy="55080"/>
            </a:xfrm>
            <a:custGeom>
              <a:avLst/>
              <a:gdLst/>
              <a:ahLst/>
              <a:rect l="l" t="t" r="r" b="b"/>
              <a:pathLst>
                <a:path w="0" h="32">
                  <a:moveTo>
                    <a:pt x="0" y="32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0" name=""/>
            <p:cNvSpPr/>
            <p:nvPr/>
          </p:nvSpPr>
          <p:spPr>
            <a:xfrm>
              <a:off x="8002440" y="4509720"/>
              <a:ext cx="106920" cy="110520"/>
            </a:xfrm>
            <a:custGeom>
              <a:avLst/>
              <a:gdLst/>
              <a:ahLst/>
              <a:rect l="l" t="t" r="r" b="b"/>
              <a:pathLst>
                <a:path w="62" h="64">
                  <a:moveTo>
                    <a:pt x="0" y="6"/>
                  </a:moveTo>
                  <a:lnTo>
                    <a:pt x="36" y="0"/>
                  </a:lnTo>
                  <a:lnTo>
                    <a:pt x="57" y="16"/>
                  </a:lnTo>
                  <a:lnTo>
                    <a:pt x="57" y="48"/>
                  </a:lnTo>
                  <a:lnTo>
                    <a:pt x="57" y="48"/>
                  </a:lnTo>
                  <a:lnTo>
                    <a:pt x="62" y="6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1" name=""/>
            <p:cNvSpPr/>
            <p:nvPr/>
          </p:nvSpPr>
          <p:spPr>
            <a:xfrm>
              <a:off x="8002440" y="4537440"/>
              <a:ext cx="36360" cy="127800"/>
            </a:xfrm>
            <a:custGeom>
              <a:avLst/>
              <a:gdLst/>
              <a:ahLst/>
              <a:rect l="l" t="t" r="r" b="b"/>
              <a:pathLst>
                <a:path w="21" h="74">
                  <a:moveTo>
                    <a:pt x="0" y="0"/>
                  </a:moveTo>
                  <a:lnTo>
                    <a:pt x="15" y="0"/>
                  </a:lnTo>
                  <a:lnTo>
                    <a:pt x="21" y="27"/>
                  </a:lnTo>
                  <a:lnTo>
                    <a:pt x="15" y="74"/>
                  </a:lnTo>
                  <a:lnTo>
                    <a:pt x="15" y="74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2" name=""/>
            <p:cNvSpPr/>
            <p:nvPr/>
          </p:nvSpPr>
          <p:spPr>
            <a:xfrm>
              <a:off x="8163000" y="4839840"/>
              <a:ext cx="16920" cy="2772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10" y="0"/>
                  </a:moveTo>
                  <a:lnTo>
                    <a:pt x="5" y="5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3" name=""/>
            <p:cNvSpPr/>
            <p:nvPr/>
          </p:nvSpPr>
          <p:spPr>
            <a:xfrm>
              <a:off x="8082000" y="4409280"/>
              <a:ext cx="224280" cy="311040"/>
            </a:xfrm>
            <a:custGeom>
              <a:avLst/>
              <a:gdLst/>
              <a:ahLst/>
              <a:rect l="l" t="t" r="r" b="b"/>
              <a:pathLst>
                <a:path w="130" h="180">
                  <a:moveTo>
                    <a:pt x="130" y="180"/>
                  </a:moveTo>
                  <a:lnTo>
                    <a:pt x="130" y="164"/>
                  </a:lnTo>
                  <a:lnTo>
                    <a:pt x="119" y="159"/>
                  </a:lnTo>
                  <a:lnTo>
                    <a:pt x="114" y="159"/>
                  </a:lnTo>
                  <a:lnTo>
                    <a:pt x="109" y="159"/>
                  </a:lnTo>
                  <a:lnTo>
                    <a:pt x="109" y="154"/>
                  </a:lnTo>
                  <a:lnTo>
                    <a:pt x="99" y="154"/>
                  </a:lnTo>
                  <a:lnTo>
                    <a:pt x="93" y="106"/>
                  </a:lnTo>
                  <a:lnTo>
                    <a:pt x="37" y="5"/>
                  </a:lnTo>
                  <a:lnTo>
                    <a:pt x="37" y="5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26" y="0"/>
                  </a:lnTo>
                  <a:lnTo>
                    <a:pt x="11" y="5"/>
                  </a:lnTo>
                  <a:lnTo>
                    <a:pt x="6" y="5"/>
                  </a:lnTo>
                  <a:lnTo>
                    <a:pt x="6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4" name=""/>
            <p:cNvSpPr/>
            <p:nvPr/>
          </p:nvSpPr>
          <p:spPr>
            <a:xfrm>
              <a:off x="8064720" y="4345200"/>
              <a:ext cx="16920" cy="63720"/>
            </a:xfrm>
            <a:custGeom>
              <a:avLst/>
              <a:gdLst/>
              <a:ahLst/>
              <a:rect l="l" t="t" r="r" b="b"/>
              <a:pathLst>
                <a:path w="10" h="37">
                  <a:moveTo>
                    <a:pt x="10" y="37"/>
                  </a:moveTo>
                  <a:lnTo>
                    <a:pt x="10" y="26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5" name=""/>
            <p:cNvSpPr/>
            <p:nvPr/>
          </p:nvSpPr>
          <p:spPr>
            <a:xfrm>
              <a:off x="8047440" y="4336560"/>
              <a:ext cx="1692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10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6" name=""/>
            <p:cNvSpPr/>
            <p:nvPr/>
          </p:nvSpPr>
          <p:spPr>
            <a:xfrm>
              <a:off x="8047440" y="4326480"/>
              <a:ext cx="1440" cy="1008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7" name=""/>
            <p:cNvSpPr/>
            <p:nvPr/>
          </p:nvSpPr>
          <p:spPr>
            <a:xfrm>
              <a:off x="8047440" y="431784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8" name=""/>
            <p:cNvSpPr/>
            <p:nvPr/>
          </p:nvSpPr>
          <p:spPr>
            <a:xfrm>
              <a:off x="8038800" y="4317840"/>
              <a:ext cx="828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19" name=""/>
            <p:cNvSpPr/>
            <p:nvPr/>
          </p:nvSpPr>
          <p:spPr>
            <a:xfrm>
              <a:off x="8028360" y="4226040"/>
              <a:ext cx="10440" cy="91440"/>
            </a:xfrm>
            <a:custGeom>
              <a:avLst/>
              <a:gdLst/>
              <a:ahLst/>
              <a:rect l="l" t="t" r="r" b="b"/>
              <a:pathLst>
                <a:path w="6" h="53">
                  <a:moveTo>
                    <a:pt x="6" y="53"/>
                  </a:moveTo>
                  <a:lnTo>
                    <a:pt x="6" y="37"/>
                  </a:lnTo>
                  <a:lnTo>
                    <a:pt x="0" y="1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0" name=""/>
            <p:cNvSpPr/>
            <p:nvPr/>
          </p:nvSpPr>
          <p:spPr>
            <a:xfrm>
              <a:off x="8019720" y="421740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1" name=""/>
            <p:cNvSpPr/>
            <p:nvPr/>
          </p:nvSpPr>
          <p:spPr>
            <a:xfrm>
              <a:off x="8011080" y="4181040"/>
              <a:ext cx="8280" cy="3636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2" name=""/>
            <p:cNvSpPr/>
            <p:nvPr/>
          </p:nvSpPr>
          <p:spPr>
            <a:xfrm>
              <a:off x="7993800" y="4162320"/>
              <a:ext cx="16920" cy="1872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3" name=""/>
            <p:cNvSpPr/>
            <p:nvPr/>
          </p:nvSpPr>
          <p:spPr>
            <a:xfrm>
              <a:off x="7993800" y="415368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5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4" name=""/>
            <p:cNvSpPr/>
            <p:nvPr/>
          </p:nvSpPr>
          <p:spPr>
            <a:xfrm>
              <a:off x="7966080" y="4115520"/>
              <a:ext cx="27720" cy="37800"/>
            </a:xfrm>
            <a:custGeom>
              <a:avLst/>
              <a:gdLst/>
              <a:ahLst/>
              <a:rect l="l" t="t" r="r" b="b"/>
              <a:pathLst>
                <a:path w="16" h="22">
                  <a:moveTo>
                    <a:pt x="16" y="22"/>
                  </a:moveTo>
                  <a:lnTo>
                    <a:pt x="11" y="11"/>
                  </a:lnTo>
                  <a:lnTo>
                    <a:pt x="6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5" name=""/>
            <p:cNvSpPr/>
            <p:nvPr/>
          </p:nvSpPr>
          <p:spPr>
            <a:xfrm>
              <a:off x="7966080" y="4089240"/>
              <a:ext cx="1800" cy="25920"/>
            </a:xfrm>
            <a:custGeom>
              <a:avLst/>
              <a:gdLst/>
              <a:ahLst/>
              <a:rect l="l" t="t" r="r" b="b"/>
              <a:pathLst>
                <a:path w="0" h="15">
                  <a:moveTo>
                    <a:pt x="0" y="15"/>
                  </a:moveTo>
                  <a:lnTo>
                    <a:pt x="0" y="1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6" name=""/>
            <p:cNvSpPr/>
            <p:nvPr/>
          </p:nvSpPr>
          <p:spPr>
            <a:xfrm>
              <a:off x="7948800" y="4089240"/>
              <a:ext cx="1692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7" name=""/>
            <p:cNvSpPr/>
            <p:nvPr/>
          </p:nvSpPr>
          <p:spPr>
            <a:xfrm>
              <a:off x="7948800" y="4089240"/>
              <a:ext cx="27720" cy="900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6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8" name=""/>
            <p:cNvSpPr/>
            <p:nvPr/>
          </p:nvSpPr>
          <p:spPr>
            <a:xfrm>
              <a:off x="7976520" y="4098240"/>
              <a:ext cx="1440" cy="828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29" name=""/>
            <p:cNvSpPr/>
            <p:nvPr/>
          </p:nvSpPr>
          <p:spPr>
            <a:xfrm>
              <a:off x="7976520" y="4106880"/>
              <a:ext cx="16920" cy="1872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0" name=""/>
            <p:cNvSpPr/>
            <p:nvPr/>
          </p:nvSpPr>
          <p:spPr>
            <a:xfrm>
              <a:off x="7993800" y="4125960"/>
              <a:ext cx="828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1" name=""/>
            <p:cNvSpPr/>
            <p:nvPr/>
          </p:nvSpPr>
          <p:spPr>
            <a:xfrm>
              <a:off x="8002440" y="4125960"/>
              <a:ext cx="828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2" name=""/>
            <p:cNvSpPr/>
            <p:nvPr/>
          </p:nvSpPr>
          <p:spPr>
            <a:xfrm>
              <a:off x="8011080" y="4125960"/>
              <a:ext cx="27720" cy="16920"/>
            </a:xfrm>
            <a:custGeom>
              <a:avLst/>
              <a:gdLst/>
              <a:ahLst/>
              <a:rect l="l" t="t" r="r" b="b"/>
              <a:pathLst>
                <a:path w="16" h="10">
                  <a:moveTo>
                    <a:pt x="0" y="0"/>
                  </a:moveTo>
                  <a:lnTo>
                    <a:pt x="5" y="5"/>
                  </a:lnTo>
                  <a:lnTo>
                    <a:pt x="10" y="5"/>
                  </a:lnTo>
                  <a:lnTo>
                    <a:pt x="16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3" name=""/>
            <p:cNvSpPr/>
            <p:nvPr/>
          </p:nvSpPr>
          <p:spPr>
            <a:xfrm>
              <a:off x="8038800" y="4143240"/>
              <a:ext cx="16920" cy="1044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1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4" name=""/>
            <p:cNvSpPr/>
            <p:nvPr/>
          </p:nvSpPr>
          <p:spPr>
            <a:xfrm>
              <a:off x="8056080" y="4153680"/>
              <a:ext cx="144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5" name=""/>
            <p:cNvSpPr/>
            <p:nvPr/>
          </p:nvSpPr>
          <p:spPr>
            <a:xfrm>
              <a:off x="8047440" y="4170960"/>
              <a:ext cx="8280" cy="273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6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6" name=""/>
            <p:cNvSpPr/>
            <p:nvPr/>
          </p:nvSpPr>
          <p:spPr>
            <a:xfrm>
              <a:off x="8047440" y="4198320"/>
              <a:ext cx="144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7" name=""/>
            <p:cNvSpPr/>
            <p:nvPr/>
          </p:nvSpPr>
          <p:spPr>
            <a:xfrm>
              <a:off x="8038800" y="4198320"/>
              <a:ext cx="8280" cy="277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8" name=""/>
            <p:cNvSpPr/>
            <p:nvPr/>
          </p:nvSpPr>
          <p:spPr>
            <a:xfrm>
              <a:off x="8038800" y="4226040"/>
              <a:ext cx="8280" cy="82440"/>
            </a:xfrm>
            <a:custGeom>
              <a:avLst/>
              <a:gdLst/>
              <a:ahLst/>
              <a:rect l="l" t="t" r="r" b="b"/>
              <a:pathLst>
                <a:path w="5" h="48">
                  <a:moveTo>
                    <a:pt x="0" y="0"/>
                  </a:moveTo>
                  <a:lnTo>
                    <a:pt x="0" y="16"/>
                  </a:lnTo>
                  <a:lnTo>
                    <a:pt x="5" y="32"/>
                  </a:lnTo>
                  <a:lnTo>
                    <a:pt x="5" y="48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39" name=""/>
            <p:cNvSpPr/>
            <p:nvPr/>
          </p:nvSpPr>
          <p:spPr>
            <a:xfrm>
              <a:off x="8047440" y="4308840"/>
              <a:ext cx="144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0" name=""/>
            <p:cNvSpPr/>
            <p:nvPr/>
          </p:nvSpPr>
          <p:spPr>
            <a:xfrm>
              <a:off x="8047440" y="4308840"/>
              <a:ext cx="8280" cy="900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1" name=""/>
            <p:cNvSpPr/>
            <p:nvPr/>
          </p:nvSpPr>
          <p:spPr>
            <a:xfrm>
              <a:off x="8056080" y="4317840"/>
              <a:ext cx="1440" cy="828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2" name=""/>
            <p:cNvSpPr/>
            <p:nvPr/>
          </p:nvSpPr>
          <p:spPr>
            <a:xfrm>
              <a:off x="8056080" y="4326480"/>
              <a:ext cx="8280" cy="1008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3" name=""/>
            <p:cNvSpPr/>
            <p:nvPr/>
          </p:nvSpPr>
          <p:spPr>
            <a:xfrm>
              <a:off x="8064720" y="4336560"/>
              <a:ext cx="27360" cy="7236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5" y="10"/>
                  </a:lnTo>
                  <a:lnTo>
                    <a:pt x="10" y="31"/>
                  </a:lnTo>
                  <a:lnTo>
                    <a:pt x="16" y="4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4" name=""/>
            <p:cNvSpPr/>
            <p:nvPr/>
          </p:nvSpPr>
          <p:spPr>
            <a:xfrm>
              <a:off x="8082000" y="4409280"/>
              <a:ext cx="278280" cy="458280"/>
            </a:xfrm>
            <a:custGeom>
              <a:avLst/>
              <a:gdLst/>
              <a:ahLst/>
              <a:rect l="l" t="t" r="r" b="b"/>
              <a:pathLst>
                <a:path w="161" h="265">
                  <a:moveTo>
                    <a:pt x="6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  <a:lnTo>
                    <a:pt x="31" y="0"/>
                  </a:lnTo>
                  <a:lnTo>
                    <a:pt x="31" y="0"/>
                  </a:lnTo>
                  <a:lnTo>
                    <a:pt x="37" y="0"/>
                  </a:lnTo>
                  <a:lnTo>
                    <a:pt x="37" y="0"/>
                  </a:lnTo>
                  <a:lnTo>
                    <a:pt x="42" y="5"/>
                  </a:lnTo>
                  <a:lnTo>
                    <a:pt x="93" y="101"/>
                  </a:lnTo>
                  <a:lnTo>
                    <a:pt x="104" y="148"/>
                  </a:lnTo>
                  <a:lnTo>
                    <a:pt x="114" y="154"/>
                  </a:lnTo>
                  <a:lnTo>
                    <a:pt x="114" y="159"/>
                  </a:lnTo>
                  <a:lnTo>
                    <a:pt x="119" y="154"/>
                  </a:lnTo>
                  <a:lnTo>
                    <a:pt x="124" y="154"/>
                  </a:lnTo>
                  <a:lnTo>
                    <a:pt x="130" y="164"/>
                  </a:lnTo>
                  <a:lnTo>
                    <a:pt x="135" y="180"/>
                  </a:lnTo>
                  <a:lnTo>
                    <a:pt x="135" y="186"/>
                  </a:lnTo>
                  <a:lnTo>
                    <a:pt x="124" y="186"/>
                  </a:lnTo>
                  <a:lnTo>
                    <a:pt x="124" y="191"/>
                  </a:lnTo>
                  <a:lnTo>
                    <a:pt x="130" y="191"/>
                  </a:lnTo>
                  <a:lnTo>
                    <a:pt x="135" y="196"/>
                  </a:lnTo>
                  <a:lnTo>
                    <a:pt x="135" y="207"/>
                  </a:lnTo>
                  <a:lnTo>
                    <a:pt x="135" y="207"/>
                  </a:lnTo>
                  <a:lnTo>
                    <a:pt x="140" y="212"/>
                  </a:lnTo>
                  <a:lnTo>
                    <a:pt x="145" y="207"/>
                  </a:lnTo>
                  <a:lnTo>
                    <a:pt x="161" y="228"/>
                  </a:lnTo>
                  <a:lnTo>
                    <a:pt x="161" y="244"/>
                  </a:lnTo>
                  <a:lnTo>
                    <a:pt x="150" y="260"/>
                  </a:lnTo>
                  <a:lnTo>
                    <a:pt x="124" y="265"/>
                  </a:lnTo>
                  <a:lnTo>
                    <a:pt x="62" y="254"/>
                  </a:lnTo>
                  <a:lnTo>
                    <a:pt x="57" y="249"/>
                  </a:lnTo>
                  <a:lnTo>
                    <a:pt x="37" y="233"/>
                  </a:lnTo>
                  <a:lnTo>
                    <a:pt x="31" y="223"/>
                  </a:lnTo>
                  <a:lnTo>
                    <a:pt x="0" y="20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5" name=""/>
            <p:cNvSpPr/>
            <p:nvPr/>
          </p:nvSpPr>
          <p:spPr>
            <a:xfrm>
              <a:off x="7368120" y="3923640"/>
              <a:ext cx="580320" cy="329760"/>
            </a:xfrm>
            <a:custGeom>
              <a:avLst/>
              <a:gdLst/>
              <a:ahLst/>
              <a:rect l="l" t="t" r="r" b="b"/>
              <a:pathLst>
                <a:path w="336" h="191">
                  <a:moveTo>
                    <a:pt x="336" y="90"/>
                  </a:moveTo>
                  <a:lnTo>
                    <a:pt x="310" y="122"/>
                  </a:lnTo>
                  <a:lnTo>
                    <a:pt x="300" y="122"/>
                  </a:lnTo>
                  <a:lnTo>
                    <a:pt x="300" y="122"/>
                  </a:lnTo>
                  <a:lnTo>
                    <a:pt x="279" y="133"/>
                  </a:lnTo>
                  <a:lnTo>
                    <a:pt x="259" y="143"/>
                  </a:lnTo>
                  <a:lnTo>
                    <a:pt x="259" y="149"/>
                  </a:lnTo>
                  <a:lnTo>
                    <a:pt x="259" y="154"/>
                  </a:lnTo>
                  <a:lnTo>
                    <a:pt x="253" y="154"/>
                  </a:lnTo>
                  <a:lnTo>
                    <a:pt x="253" y="159"/>
                  </a:lnTo>
                  <a:lnTo>
                    <a:pt x="243" y="159"/>
                  </a:lnTo>
                  <a:lnTo>
                    <a:pt x="238" y="159"/>
                  </a:lnTo>
                  <a:lnTo>
                    <a:pt x="212" y="170"/>
                  </a:lnTo>
                  <a:lnTo>
                    <a:pt x="207" y="170"/>
                  </a:lnTo>
                  <a:lnTo>
                    <a:pt x="197" y="175"/>
                  </a:lnTo>
                  <a:lnTo>
                    <a:pt x="181" y="175"/>
                  </a:lnTo>
                  <a:lnTo>
                    <a:pt x="171" y="186"/>
                  </a:lnTo>
                  <a:lnTo>
                    <a:pt x="150" y="191"/>
                  </a:lnTo>
                  <a:lnTo>
                    <a:pt x="145" y="180"/>
                  </a:lnTo>
                  <a:lnTo>
                    <a:pt x="62" y="122"/>
                  </a:lnTo>
                  <a:lnTo>
                    <a:pt x="62" y="122"/>
                  </a:lnTo>
                  <a:lnTo>
                    <a:pt x="62" y="117"/>
                  </a:lnTo>
                  <a:lnTo>
                    <a:pt x="62" y="117"/>
                  </a:lnTo>
                  <a:lnTo>
                    <a:pt x="57" y="122"/>
                  </a:lnTo>
                  <a:lnTo>
                    <a:pt x="47" y="122"/>
                  </a:lnTo>
                  <a:lnTo>
                    <a:pt x="37" y="111"/>
                  </a:lnTo>
                  <a:lnTo>
                    <a:pt x="0" y="37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6" name=""/>
            <p:cNvSpPr/>
            <p:nvPr/>
          </p:nvSpPr>
          <p:spPr>
            <a:xfrm>
              <a:off x="7592760" y="3878280"/>
              <a:ext cx="222840" cy="302400"/>
            </a:xfrm>
            <a:custGeom>
              <a:avLst/>
              <a:gdLst/>
              <a:ahLst/>
              <a:rect l="l" t="t" r="r" b="b"/>
              <a:pathLst>
                <a:path w="129" h="175">
                  <a:moveTo>
                    <a:pt x="129" y="175"/>
                  </a:moveTo>
                  <a:lnTo>
                    <a:pt x="103" y="153"/>
                  </a:lnTo>
                  <a:lnTo>
                    <a:pt x="103" y="153"/>
                  </a:lnTo>
                  <a:lnTo>
                    <a:pt x="82" y="137"/>
                  </a:lnTo>
                  <a:lnTo>
                    <a:pt x="82" y="127"/>
                  </a:lnTo>
                  <a:lnTo>
                    <a:pt x="77" y="127"/>
                  </a:lnTo>
                  <a:lnTo>
                    <a:pt x="51" y="106"/>
                  </a:lnTo>
                  <a:lnTo>
                    <a:pt x="46" y="95"/>
                  </a:lnTo>
                  <a:lnTo>
                    <a:pt x="41" y="95"/>
                  </a:lnTo>
                  <a:lnTo>
                    <a:pt x="36" y="90"/>
                  </a:lnTo>
                  <a:lnTo>
                    <a:pt x="30" y="90"/>
                  </a:lnTo>
                  <a:lnTo>
                    <a:pt x="20" y="90"/>
                  </a:lnTo>
                  <a:lnTo>
                    <a:pt x="20" y="95"/>
                  </a:lnTo>
                  <a:lnTo>
                    <a:pt x="15" y="90"/>
                  </a:lnTo>
                  <a:lnTo>
                    <a:pt x="10" y="74"/>
                  </a:lnTo>
                  <a:lnTo>
                    <a:pt x="10" y="69"/>
                  </a:lnTo>
                  <a:lnTo>
                    <a:pt x="10" y="63"/>
                  </a:lnTo>
                  <a:lnTo>
                    <a:pt x="10" y="53"/>
                  </a:lnTo>
                  <a:lnTo>
                    <a:pt x="5" y="42"/>
                  </a:lnTo>
                  <a:lnTo>
                    <a:pt x="5" y="37"/>
                  </a:lnTo>
                  <a:lnTo>
                    <a:pt x="0" y="26"/>
                  </a:lnTo>
                  <a:lnTo>
                    <a:pt x="5" y="0"/>
                  </a:lnTo>
                  <a:lnTo>
                    <a:pt x="25" y="0"/>
                  </a:lnTo>
                  <a:lnTo>
                    <a:pt x="36" y="10"/>
                  </a:lnTo>
                  <a:lnTo>
                    <a:pt x="46" y="10"/>
                  </a:lnTo>
                  <a:lnTo>
                    <a:pt x="82" y="4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7" name=""/>
            <p:cNvSpPr/>
            <p:nvPr/>
          </p:nvSpPr>
          <p:spPr>
            <a:xfrm>
              <a:off x="7734600" y="3960000"/>
              <a:ext cx="16920" cy="4644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0" y="0"/>
                  </a:moveTo>
                  <a:lnTo>
                    <a:pt x="5" y="6"/>
                  </a:lnTo>
                  <a:lnTo>
                    <a:pt x="5" y="22"/>
                  </a:lnTo>
                  <a:lnTo>
                    <a:pt x="10" y="27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8" name=""/>
            <p:cNvSpPr/>
            <p:nvPr/>
          </p:nvSpPr>
          <p:spPr>
            <a:xfrm>
              <a:off x="7751880" y="4006800"/>
              <a:ext cx="10080" cy="8280"/>
            </a:xfrm>
            <a:custGeom>
              <a:avLst/>
              <a:gdLst/>
              <a:ahLst/>
              <a:rect l="l" t="t" r="r" b="b"/>
              <a:pathLst>
                <a:path w="6" h="5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49" name=""/>
            <p:cNvSpPr/>
            <p:nvPr/>
          </p:nvSpPr>
          <p:spPr>
            <a:xfrm>
              <a:off x="7761960" y="4015440"/>
              <a:ext cx="828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0" name=""/>
            <p:cNvSpPr/>
            <p:nvPr/>
          </p:nvSpPr>
          <p:spPr>
            <a:xfrm>
              <a:off x="7770600" y="4015440"/>
              <a:ext cx="828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1" name=""/>
            <p:cNvSpPr/>
            <p:nvPr/>
          </p:nvSpPr>
          <p:spPr>
            <a:xfrm>
              <a:off x="7779240" y="4015440"/>
              <a:ext cx="828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2" name=""/>
            <p:cNvSpPr/>
            <p:nvPr/>
          </p:nvSpPr>
          <p:spPr>
            <a:xfrm>
              <a:off x="7787880" y="4015440"/>
              <a:ext cx="1692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1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3" name=""/>
            <p:cNvSpPr/>
            <p:nvPr/>
          </p:nvSpPr>
          <p:spPr>
            <a:xfrm>
              <a:off x="7805160" y="4023720"/>
              <a:ext cx="1800" cy="1008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4" name=""/>
            <p:cNvSpPr/>
            <p:nvPr/>
          </p:nvSpPr>
          <p:spPr>
            <a:xfrm>
              <a:off x="7805160" y="4034160"/>
              <a:ext cx="19080" cy="27720"/>
            </a:xfrm>
            <a:custGeom>
              <a:avLst/>
              <a:gdLst/>
              <a:ahLst/>
              <a:rect l="l" t="t" r="r" b="b"/>
              <a:pathLst>
                <a:path w="11" h="16">
                  <a:moveTo>
                    <a:pt x="0" y="0"/>
                  </a:moveTo>
                  <a:lnTo>
                    <a:pt x="6" y="5"/>
                  </a:lnTo>
                  <a:lnTo>
                    <a:pt x="6" y="10"/>
                  </a:lnTo>
                  <a:lnTo>
                    <a:pt x="11" y="1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5" name=""/>
            <p:cNvSpPr/>
            <p:nvPr/>
          </p:nvSpPr>
          <p:spPr>
            <a:xfrm>
              <a:off x="7824240" y="4061880"/>
              <a:ext cx="34200" cy="144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6" name=""/>
            <p:cNvSpPr/>
            <p:nvPr/>
          </p:nvSpPr>
          <p:spPr>
            <a:xfrm>
              <a:off x="7858800" y="4061880"/>
              <a:ext cx="2772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6" y="0"/>
                  </a:lnTo>
                  <a:lnTo>
                    <a:pt x="11" y="0"/>
                  </a:lnTo>
                  <a:lnTo>
                    <a:pt x="1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7" name=""/>
            <p:cNvSpPr/>
            <p:nvPr/>
          </p:nvSpPr>
          <p:spPr>
            <a:xfrm>
              <a:off x="7886880" y="4061880"/>
              <a:ext cx="16920" cy="1692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8" name=""/>
            <p:cNvSpPr/>
            <p:nvPr/>
          </p:nvSpPr>
          <p:spPr>
            <a:xfrm>
              <a:off x="7904160" y="407916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59" name=""/>
            <p:cNvSpPr/>
            <p:nvPr/>
          </p:nvSpPr>
          <p:spPr>
            <a:xfrm>
              <a:off x="7904160" y="4079160"/>
              <a:ext cx="36000" cy="1440"/>
            </a:xfrm>
            <a:custGeom>
              <a:avLst/>
              <a:gdLst/>
              <a:ahLst/>
              <a:rect l="l" t="t" r="r" b="b"/>
              <a:pathLst>
                <a:path w="21" h="0">
                  <a:moveTo>
                    <a:pt x="0" y="0"/>
                  </a:moveTo>
                  <a:lnTo>
                    <a:pt x="5" y="0"/>
                  </a:lnTo>
                  <a:lnTo>
                    <a:pt x="16" y="0"/>
                  </a:lnTo>
                  <a:lnTo>
                    <a:pt x="2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0" name=""/>
            <p:cNvSpPr/>
            <p:nvPr/>
          </p:nvSpPr>
          <p:spPr>
            <a:xfrm>
              <a:off x="7805160" y="3895920"/>
              <a:ext cx="286920" cy="257400"/>
            </a:xfrm>
            <a:custGeom>
              <a:avLst/>
              <a:gdLst/>
              <a:ahLst/>
              <a:rect l="l" t="t" r="r" b="b"/>
              <a:pathLst>
                <a:path w="166" h="149">
                  <a:moveTo>
                    <a:pt x="145" y="149"/>
                  </a:moveTo>
                  <a:lnTo>
                    <a:pt x="150" y="138"/>
                  </a:lnTo>
                  <a:lnTo>
                    <a:pt x="166" y="90"/>
                  </a:lnTo>
                  <a:lnTo>
                    <a:pt x="155" y="80"/>
                  </a:lnTo>
                  <a:lnTo>
                    <a:pt x="155" y="74"/>
                  </a:lnTo>
                  <a:lnTo>
                    <a:pt x="155" y="69"/>
                  </a:lnTo>
                  <a:lnTo>
                    <a:pt x="160" y="64"/>
                  </a:lnTo>
                  <a:lnTo>
                    <a:pt x="160" y="53"/>
                  </a:lnTo>
                  <a:lnTo>
                    <a:pt x="140" y="37"/>
                  </a:lnTo>
                  <a:lnTo>
                    <a:pt x="129" y="37"/>
                  </a:lnTo>
                  <a:lnTo>
                    <a:pt x="119" y="11"/>
                  </a:lnTo>
                  <a:lnTo>
                    <a:pt x="104" y="6"/>
                  </a:lnTo>
                  <a:lnTo>
                    <a:pt x="104" y="0"/>
                  </a:lnTo>
                  <a:lnTo>
                    <a:pt x="93" y="11"/>
                  </a:lnTo>
                  <a:lnTo>
                    <a:pt x="88" y="16"/>
                  </a:lnTo>
                  <a:lnTo>
                    <a:pt x="88" y="16"/>
                  </a:lnTo>
                  <a:lnTo>
                    <a:pt x="83" y="21"/>
                  </a:lnTo>
                  <a:lnTo>
                    <a:pt x="78" y="16"/>
                  </a:lnTo>
                  <a:lnTo>
                    <a:pt x="73" y="16"/>
                  </a:lnTo>
                  <a:lnTo>
                    <a:pt x="68" y="21"/>
                  </a:lnTo>
                  <a:lnTo>
                    <a:pt x="68" y="27"/>
                  </a:lnTo>
                  <a:lnTo>
                    <a:pt x="62" y="27"/>
                  </a:lnTo>
                  <a:lnTo>
                    <a:pt x="11" y="6"/>
                  </a:lnTo>
                  <a:lnTo>
                    <a:pt x="11" y="0"/>
                  </a:lnTo>
                  <a:lnTo>
                    <a:pt x="6" y="6"/>
                  </a:lnTo>
                  <a:lnTo>
                    <a:pt x="0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1" name=""/>
            <p:cNvSpPr/>
            <p:nvPr/>
          </p:nvSpPr>
          <p:spPr>
            <a:xfrm>
              <a:off x="7761960" y="3906360"/>
              <a:ext cx="42840" cy="45000"/>
            </a:xfrm>
            <a:custGeom>
              <a:avLst/>
              <a:gdLst/>
              <a:ahLst/>
              <a:rect l="l" t="t" r="r" b="b"/>
              <a:pathLst>
                <a:path w="25" h="26">
                  <a:moveTo>
                    <a:pt x="25" y="0"/>
                  </a:moveTo>
                  <a:lnTo>
                    <a:pt x="15" y="5"/>
                  </a:lnTo>
                  <a:lnTo>
                    <a:pt x="5" y="21"/>
                  </a:lnTo>
                  <a:lnTo>
                    <a:pt x="0" y="2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2" name=""/>
            <p:cNvSpPr/>
            <p:nvPr/>
          </p:nvSpPr>
          <p:spPr>
            <a:xfrm>
              <a:off x="7761960" y="395136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3" name=""/>
            <p:cNvSpPr/>
            <p:nvPr/>
          </p:nvSpPr>
          <p:spPr>
            <a:xfrm>
              <a:off x="7751880" y="3951360"/>
              <a:ext cx="10080" cy="144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6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4" name=""/>
            <p:cNvSpPr/>
            <p:nvPr/>
          </p:nvSpPr>
          <p:spPr>
            <a:xfrm>
              <a:off x="7743240" y="3951360"/>
              <a:ext cx="828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5" name=""/>
            <p:cNvSpPr/>
            <p:nvPr/>
          </p:nvSpPr>
          <p:spPr>
            <a:xfrm>
              <a:off x="7743240" y="3951360"/>
              <a:ext cx="1440" cy="828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6" name=""/>
            <p:cNvSpPr/>
            <p:nvPr/>
          </p:nvSpPr>
          <p:spPr>
            <a:xfrm>
              <a:off x="7743240" y="3960000"/>
              <a:ext cx="1440" cy="144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7" name=""/>
            <p:cNvSpPr/>
            <p:nvPr/>
          </p:nvSpPr>
          <p:spPr>
            <a:xfrm>
              <a:off x="7725600" y="3915000"/>
              <a:ext cx="17640" cy="45000"/>
            </a:xfrm>
            <a:custGeom>
              <a:avLst/>
              <a:gdLst/>
              <a:ahLst/>
              <a:rect l="l" t="t" r="r" b="b"/>
              <a:pathLst>
                <a:path w="10" h="26">
                  <a:moveTo>
                    <a:pt x="10" y="26"/>
                  </a:moveTo>
                  <a:lnTo>
                    <a:pt x="5" y="2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8" name=""/>
            <p:cNvSpPr/>
            <p:nvPr/>
          </p:nvSpPr>
          <p:spPr>
            <a:xfrm>
              <a:off x="7324560" y="3612240"/>
              <a:ext cx="401040" cy="302400"/>
            </a:xfrm>
            <a:custGeom>
              <a:avLst/>
              <a:gdLst/>
              <a:ahLst/>
              <a:rect l="l" t="t" r="r" b="b"/>
              <a:pathLst>
                <a:path w="232" h="175">
                  <a:moveTo>
                    <a:pt x="232" y="175"/>
                  </a:moveTo>
                  <a:lnTo>
                    <a:pt x="211" y="154"/>
                  </a:lnTo>
                  <a:lnTo>
                    <a:pt x="211" y="138"/>
                  </a:lnTo>
                  <a:lnTo>
                    <a:pt x="206" y="127"/>
                  </a:lnTo>
                  <a:lnTo>
                    <a:pt x="196" y="122"/>
                  </a:lnTo>
                  <a:lnTo>
                    <a:pt x="175" y="122"/>
                  </a:lnTo>
                  <a:lnTo>
                    <a:pt x="175" y="127"/>
                  </a:lnTo>
                  <a:lnTo>
                    <a:pt x="165" y="127"/>
                  </a:lnTo>
                  <a:lnTo>
                    <a:pt x="160" y="117"/>
                  </a:lnTo>
                  <a:lnTo>
                    <a:pt x="149" y="122"/>
                  </a:lnTo>
                  <a:lnTo>
                    <a:pt x="149" y="111"/>
                  </a:lnTo>
                  <a:lnTo>
                    <a:pt x="149" y="106"/>
                  </a:lnTo>
                  <a:lnTo>
                    <a:pt x="149" y="90"/>
                  </a:lnTo>
                  <a:lnTo>
                    <a:pt x="139" y="58"/>
                  </a:lnTo>
                  <a:lnTo>
                    <a:pt x="144" y="53"/>
                  </a:lnTo>
                  <a:lnTo>
                    <a:pt x="129" y="21"/>
                  </a:lnTo>
                  <a:lnTo>
                    <a:pt x="93" y="16"/>
                  </a:lnTo>
                  <a:lnTo>
                    <a:pt x="87" y="16"/>
                  </a:lnTo>
                  <a:lnTo>
                    <a:pt x="77" y="16"/>
                  </a:lnTo>
                  <a:lnTo>
                    <a:pt x="51" y="26"/>
                  </a:lnTo>
                  <a:lnTo>
                    <a:pt x="31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69" name=""/>
            <p:cNvSpPr/>
            <p:nvPr/>
          </p:nvSpPr>
          <p:spPr>
            <a:xfrm>
              <a:off x="7610040" y="3823200"/>
              <a:ext cx="16920" cy="180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0" name=""/>
            <p:cNvSpPr/>
            <p:nvPr/>
          </p:nvSpPr>
          <p:spPr>
            <a:xfrm>
              <a:off x="7680960" y="3823200"/>
              <a:ext cx="1440" cy="8280"/>
            </a:xfrm>
            <a:prstGeom prst="rect">
              <a:avLst/>
            </a:prstGeom>
            <a:noFill/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1" name=""/>
            <p:cNvSpPr/>
            <p:nvPr/>
          </p:nvSpPr>
          <p:spPr>
            <a:xfrm>
              <a:off x="7680960" y="3814560"/>
              <a:ext cx="1692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2" name=""/>
            <p:cNvSpPr/>
            <p:nvPr/>
          </p:nvSpPr>
          <p:spPr>
            <a:xfrm>
              <a:off x="7698240" y="3814560"/>
              <a:ext cx="10080" cy="1800"/>
            </a:xfrm>
            <a:custGeom>
              <a:avLst/>
              <a:gdLst/>
              <a:ahLst/>
              <a:rect l="l" t="t" r="r" b="b"/>
              <a:pathLst>
                <a:path w="6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3" name=""/>
            <p:cNvSpPr/>
            <p:nvPr/>
          </p:nvSpPr>
          <p:spPr>
            <a:xfrm>
              <a:off x="7708320" y="3804480"/>
              <a:ext cx="1800" cy="1008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4" name=""/>
            <p:cNvSpPr/>
            <p:nvPr/>
          </p:nvSpPr>
          <p:spPr>
            <a:xfrm>
              <a:off x="7708320" y="3787200"/>
              <a:ext cx="16920" cy="1692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10"/>
                  </a:moveTo>
                  <a:lnTo>
                    <a:pt x="0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5" name=""/>
            <p:cNvSpPr/>
            <p:nvPr/>
          </p:nvSpPr>
          <p:spPr>
            <a:xfrm>
              <a:off x="7725600" y="3776400"/>
              <a:ext cx="17640" cy="1044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1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6" name=""/>
            <p:cNvSpPr/>
            <p:nvPr/>
          </p:nvSpPr>
          <p:spPr>
            <a:xfrm>
              <a:off x="7743240" y="375912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7" name=""/>
            <p:cNvSpPr/>
            <p:nvPr/>
          </p:nvSpPr>
          <p:spPr>
            <a:xfrm>
              <a:off x="7751880" y="3749040"/>
              <a:ext cx="18720" cy="1008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0" y="6"/>
                  </a:moveTo>
                  <a:lnTo>
                    <a:pt x="6" y="6"/>
                  </a:lnTo>
                  <a:lnTo>
                    <a:pt x="6" y="0"/>
                  </a:lnTo>
                  <a:lnTo>
                    <a:pt x="11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8" name=""/>
            <p:cNvSpPr/>
            <p:nvPr/>
          </p:nvSpPr>
          <p:spPr>
            <a:xfrm>
              <a:off x="7770600" y="373176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5" y="10"/>
                  </a:ln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79" name=""/>
            <p:cNvSpPr/>
            <p:nvPr/>
          </p:nvSpPr>
          <p:spPr>
            <a:xfrm>
              <a:off x="7779240" y="3695400"/>
              <a:ext cx="25560" cy="36360"/>
            </a:xfrm>
            <a:custGeom>
              <a:avLst/>
              <a:gdLst/>
              <a:ahLst/>
              <a:rect l="l" t="t" r="r" b="b"/>
              <a:pathLst>
                <a:path w="15" h="21">
                  <a:moveTo>
                    <a:pt x="0" y="21"/>
                  </a:moveTo>
                  <a:lnTo>
                    <a:pt x="5" y="16"/>
                  </a:lnTo>
                  <a:lnTo>
                    <a:pt x="10" y="5"/>
                  </a:lnTo>
                  <a:lnTo>
                    <a:pt x="15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0" name=""/>
            <p:cNvSpPr/>
            <p:nvPr/>
          </p:nvSpPr>
          <p:spPr>
            <a:xfrm>
              <a:off x="7805160" y="3685320"/>
              <a:ext cx="1800" cy="1008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1" name=""/>
            <p:cNvSpPr/>
            <p:nvPr/>
          </p:nvSpPr>
          <p:spPr>
            <a:xfrm>
              <a:off x="7601400" y="3823200"/>
              <a:ext cx="1440" cy="5508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2" name=""/>
            <p:cNvSpPr/>
            <p:nvPr/>
          </p:nvSpPr>
          <p:spPr>
            <a:xfrm>
              <a:off x="7592760" y="3823200"/>
              <a:ext cx="96480" cy="72720"/>
            </a:xfrm>
            <a:custGeom>
              <a:avLst/>
              <a:gdLst/>
              <a:ahLst/>
              <a:rect l="l" t="t" r="r" b="b"/>
              <a:pathLst>
                <a:path w="56" h="42">
                  <a:moveTo>
                    <a:pt x="0" y="0"/>
                  </a:moveTo>
                  <a:lnTo>
                    <a:pt x="0" y="21"/>
                  </a:lnTo>
                  <a:lnTo>
                    <a:pt x="10" y="26"/>
                  </a:lnTo>
                  <a:lnTo>
                    <a:pt x="25" y="26"/>
                  </a:lnTo>
                  <a:lnTo>
                    <a:pt x="36" y="42"/>
                  </a:lnTo>
                  <a:lnTo>
                    <a:pt x="46" y="42"/>
                  </a:lnTo>
                  <a:lnTo>
                    <a:pt x="56" y="42"/>
                  </a:lnTo>
                  <a:lnTo>
                    <a:pt x="56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3" name=""/>
            <p:cNvSpPr/>
            <p:nvPr/>
          </p:nvSpPr>
          <p:spPr>
            <a:xfrm>
              <a:off x="7547760" y="3584880"/>
              <a:ext cx="34200" cy="55080"/>
            </a:xfrm>
            <a:custGeom>
              <a:avLst/>
              <a:gdLst/>
              <a:ahLst/>
              <a:rect l="l" t="t" r="r" b="b"/>
              <a:pathLst>
                <a:path w="20" h="32">
                  <a:moveTo>
                    <a:pt x="0" y="32"/>
                  </a:moveTo>
                  <a:lnTo>
                    <a:pt x="5" y="32"/>
                  </a:lnTo>
                  <a:lnTo>
                    <a:pt x="10" y="11"/>
                  </a:lnTo>
                  <a:lnTo>
                    <a:pt x="20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4" name=""/>
            <p:cNvSpPr/>
            <p:nvPr/>
          </p:nvSpPr>
          <p:spPr>
            <a:xfrm>
              <a:off x="7324560" y="3749040"/>
              <a:ext cx="70920" cy="27360"/>
            </a:xfrm>
            <a:custGeom>
              <a:avLst/>
              <a:gdLst/>
              <a:ahLst/>
              <a:rect l="l" t="t" r="r" b="b"/>
              <a:pathLst>
                <a:path w="41" h="16">
                  <a:moveTo>
                    <a:pt x="0" y="16"/>
                  </a:moveTo>
                  <a:lnTo>
                    <a:pt x="36" y="6"/>
                  </a:lnTo>
                  <a:lnTo>
                    <a:pt x="31" y="6"/>
                  </a:lnTo>
                  <a:lnTo>
                    <a:pt x="41" y="0"/>
                  </a:lnTo>
                  <a:lnTo>
                    <a:pt x="3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5" name=""/>
            <p:cNvSpPr/>
            <p:nvPr/>
          </p:nvSpPr>
          <p:spPr>
            <a:xfrm>
              <a:off x="6216840" y="1716120"/>
              <a:ext cx="278280" cy="247320"/>
            </a:xfrm>
            <a:custGeom>
              <a:avLst/>
              <a:gdLst/>
              <a:ahLst/>
              <a:rect l="l" t="t" r="r" b="b"/>
              <a:pathLst>
                <a:path w="161" h="143">
                  <a:moveTo>
                    <a:pt x="0" y="0"/>
                  </a:moveTo>
                  <a:lnTo>
                    <a:pt x="11" y="10"/>
                  </a:lnTo>
                  <a:lnTo>
                    <a:pt x="11" y="21"/>
                  </a:lnTo>
                  <a:lnTo>
                    <a:pt x="11" y="26"/>
                  </a:lnTo>
                  <a:lnTo>
                    <a:pt x="42" y="21"/>
                  </a:lnTo>
                  <a:lnTo>
                    <a:pt x="73" y="63"/>
                  </a:lnTo>
                  <a:lnTo>
                    <a:pt x="78" y="69"/>
                  </a:lnTo>
                  <a:lnTo>
                    <a:pt x="93" y="69"/>
                  </a:lnTo>
                  <a:lnTo>
                    <a:pt x="114" y="79"/>
                  </a:lnTo>
                  <a:lnTo>
                    <a:pt x="124" y="95"/>
                  </a:lnTo>
                  <a:lnTo>
                    <a:pt x="145" y="95"/>
                  </a:lnTo>
                  <a:lnTo>
                    <a:pt x="155" y="106"/>
                  </a:lnTo>
                  <a:lnTo>
                    <a:pt x="155" y="116"/>
                  </a:lnTo>
                  <a:lnTo>
                    <a:pt x="150" y="116"/>
                  </a:lnTo>
                  <a:lnTo>
                    <a:pt x="150" y="138"/>
                  </a:lnTo>
                  <a:lnTo>
                    <a:pt x="161" y="143"/>
                  </a:lnTo>
                  <a:lnTo>
                    <a:pt x="161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6" name=""/>
            <p:cNvSpPr/>
            <p:nvPr/>
          </p:nvSpPr>
          <p:spPr>
            <a:xfrm>
              <a:off x="6495120" y="1954440"/>
              <a:ext cx="16920" cy="900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7" name=""/>
            <p:cNvSpPr/>
            <p:nvPr/>
          </p:nvSpPr>
          <p:spPr>
            <a:xfrm>
              <a:off x="6512400" y="1954440"/>
              <a:ext cx="8280" cy="277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0"/>
                  </a:moveTo>
                  <a:lnTo>
                    <a:pt x="0" y="5"/>
                  </a:lnTo>
                  <a:lnTo>
                    <a:pt x="5" y="10"/>
                  </a:lnTo>
                  <a:lnTo>
                    <a:pt x="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8" name=""/>
            <p:cNvSpPr/>
            <p:nvPr/>
          </p:nvSpPr>
          <p:spPr>
            <a:xfrm>
              <a:off x="6521040" y="1982160"/>
              <a:ext cx="828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89" name=""/>
            <p:cNvSpPr/>
            <p:nvPr/>
          </p:nvSpPr>
          <p:spPr>
            <a:xfrm>
              <a:off x="6521040" y="1982160"/>
              <a:ext cx="8280" cy="45000"/>
            </a:xfrm>
            <a:custGeom>
              <a:avLst/>
              <a:gdLst/>
              <a:ahLst/>
              <a:rect l="l" t="t" r="r" b="b"/>
              <a:pathLst>
                <a:path w="5" h="26">
                  <a:moveTo>
                    <a:pt x="5" y="0"/>
                  </a:moveTo>
                  <a:lnTo>
                    <a:pt x="5" y="10"/>
                  </a:lnTo>
                  <a:lnTo>
                    <a:pt x="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0" name=""/>
            <p:cNvSpPr/>
            <p:nvPr/>
          </p:nvSpPr>
          <p:spPr>
            <a:xfrm>
              <a:off x="6521040" y="2027160"/>
              <a:ext cx="1440" cy="119160"/>
            </a:xfrm>
            <a:custGeom>
              <a:avLst/>
              <a:gdLst/>
              <a:ahLst/>
              <a:rect l="l" t="t" r="r" b="b"/>
              <a:pathLst>
                <a:path w="0" h="69">
                  <a:moveTo>
                    <a:pt x="0" y="0"/>
                  </a:moveTo>
                  <a:lnTo>
                    <a:pt x="0" y="5"/>
                  </a:lnTo>
                  <a:lnTo>
                    <a:pt x="0" y="27"/>
                  </a:lnTo>
                  <a:lnTo>
                    <a:pt x="0" y="48"/>
                  </a:lnTo>
                  <a:lnTo>
                    <a:pt x="0" y="6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1" name=""/>
            <p:cNvSpPr/>
            <p:nvPr/>
          </p:nvSpPr>
          <p:spPr>
            <a:xfrm>
              <a:off x="6521040" y="2146320"/>
              <a:ext cx="828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2" name=""/>
            <p:cNvSpPr/>
            <p:nvPr/>
          </p:nvSpPr>
          <p:spPr>
            <a:xfrm>
              <a:off x="6529680" y="2165400"/>
              <a:ext cx="1440" cy="64080"/>
            </a:xfrm>
            <a:custGeom>
              <a:avLst/>
              <a:gdLst/>
              <a:ahLst/>
              <a:rect l="l" t="t" r="r" b="b"/>
              <a:pathLst>
                <a:path w="0" h="37">
                  <a:moveTo>
                    <a:pt x="0" y="0"/>
                  </a:moveTo>
                  <a:lnTo>
                    <a:pt x="0" y="21"/>
                  </a:lnTo>
                  <a:lnTo>
                    <a:pt x="0" y="26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3" name=""/>
            <p:cNvSpPr/>
            <p:nvPr/>
          </p:nvSpPr>
          <p:spPr>
            <a:xfrm>
              <a:off x="7029000" y="2687400"/>
              <a:ext cx="250560" cy="119160"/>
            </a:xfrm>
            <a:custGeom>
              <a:avLst/>
              <a:gdLst/>
              <a:ahLst/>
              <a:rect l="l" t="t" r="r" b="b"/>
              <a:pathLst>
                <a:path w="145" h="69">
                  <a:moveTo>
                    <a:pt x="0" y="69"/>
                  </a:moveTo>
                  <a:lnTo>
                    <a:pt x="31" y="69"/>
                  </a:lnTo>
                  <a:lnTo>
                    <a:pt x="31" y="58"/>
                  </a:lnTo>
                  <a:lnTo>
                    <a:pt x="47" y="58"/>
                  </a:lnTo>
                  <a:lnTo>
                    <a:pt x="47" y="63"/>
                  </a:lnTo>
                  <a:lnTo>
                    <a:pt x="134" y="53"/>
                  </a:lnTo>
                  <a:lnTo>
                    <a:pt x="145" y="31"/>
                  </a:lnTo>
                  <a:lnTo>
                    <a:pt x="134" y="37"/>
                  </a:lnTo>
                  <a:lnTo>
                    <a:pt x="124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4" name=""/>
            <p:cNvSpPr/>
            <p:nvPr/>
          </p:nvSpPr>
          <p:spPr>
            <a:xfrm>
              <a:off x="7279920" y="2741040"/>
              <a:ext cx="632520" cy="432000"/>
            </a:xfrm>
            <a:custGeom>
              <a:avLst/>
              <a:gdLst/>
              <a:ahLst/>
              <a:rect l="l" t="t" r="r" b="b"/>
              <a:pathLst>
                <a:path w="366" h="250">
                  <a:moveTo>
                    <a:pt x="335" y="212"/>
                  </a:moveTo>
                  <a:lnTo>
                    <a:pt x="325" y="212"/>
                  </a:lnTo>
                  <a:lnTo>
                    <a:pt x="310" y="207"/>
                  </a:lnTo>
                  <a:lnTo>
                    <a:pt x="299" y="218"/>
                  </a:lnTo>
                  <a:lnTo>
                    <a:pt x="279" y="212"/>
                  </a:lnTo>
                  <a:lnTo>
                    <a:pt x="268" y="218"/>
                  </a:lnTo>
                  <a:lnTo>
                    <a:pt x="263" y="212"/>
                  </a:lnTo>
                  <a:lnTo>
                    <a:pt x="237" y="218"/>
                  </a:lnTo>
                  <a:lnTo>
                    <a:pt x="232" y="223"/>
                  </a:lnTo>
                  <a:lnTo>
                    <a:pt x="103" y="250"/>
                  </a:lnTo>
                  <a:lnTo>
                    <a:pt x="88" y="244"/>
                  </a:lnTo>
                  <a:lnTo>
                    <a:pt x="88" y="228"/>
                  </a:lnTo>
                  <a:lnTo>
                    <a:pt x="82" y="202"/>
                  </a:lnTo>
                  <a:lnTo>
                    <a:pt x="72" y="149"/>
                  </a:lnTo>
                  <a:lnTo>
                    <a:pt x="41" y="128"/>
                  </a:lnTo>
                  <a:lnTo>
                    <a:pt x="31" y="91"/>
                  </a:lnTo>
                  <a:lnTo>
                    <a:pt x="31" y="85"/>
                  </a:lnTo>
                  <a:lnTo>
                    <a:pt x="26" y="59"/>
                  </a:lnTo>
                  <a:lnTo>
                    <a:pt x="0" y="11"/>
                  </a:lnTo>
                  <a:lnTo>
                    <a:pt x="0" y="0"/>
                  </a:lnTo>
                  <a:lnTo>
                    <a:pt x="31" y="27"/>
                  </a:lnTo>
                  <a:lnTo>
                    <a:pt x="108" y="59"/>
                  </a:lnTo>
                  <a:lnTo>
                    <a:pt x="196" y="75"/>
                  </a:lnTo>
                  <a:lnTo>
                    <a:pt x="217" y="80"/>
                  </a:lnTo>
                  <a:lnTo>
                    <a:pt x="366" y="8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5" name=""/>
            <p:cNvSpPr/>
            <p:nvPr/>
          </p:nvSpPr>
          <p:spPr>
            <a:xfrm>
              <a:off x="7734600" y="2768760"/>
              <a:ext cx="196560" cy="404280"/>
            </a:xfrm>
            <a:custGeom>
              <a:avLst/>
              <a:gdLst/>
              <a:ahLst/>
              <a:rect l="l" t="t" r="r" b="b"/>
              <a:pathLst>
                <a:path w="114" h="234">
                  <a:moveTo>
                    <a:pt x="0" y="196"/>
                  </a:moveTo>
                  <a:lnTo>
                    <a:pt x="0" y="207"/>
                  </a:lnTo>
                  <a:lnTo>
                    <a:pt x="0" y="218"/>
                  </a:lnTo>
                  <a:lnTo>
                    <a:pt x="10" y="228"/>
                  </a:lnTo>
                  <a:lnTo>
                    <a:pt x="21" y="234"/>
                  </a:lnTo>
                  <a:lnTo>
                    <a:pt x="52" y="223"/>
                  </a:lnTo>
                  <a:lnTo>
                    <a:pt x="52" y="218"/>
                  </a:lnTo>
                  <a:lnTo>
                    <a:pt x="67" y="218"/>
                  </a:lnTo>
                  <a:lnTo>
                    <a:pt x="72" y="196"/>
                  </a:lnTo>
                  <a:lnTo>
                    <a:pt x="72" y="133"/>
                  </a:lnTo>
                  <a:lnTo>
                    <a:pt x="93" y="112"/>
                  </a:lnTo>
                  <a:lnTo>
                    <a:pt x="114" y="80"/>
                  </a:lnTo>
                  <a:lnTo>
                    <a:pt x="114" y="64"/>
                  </a:lnTo>
                  <a:lnTo>
                    <a:pt x="98" y="48"/>
                  </a:lnTo>
                  <a:lnTo>
                    <a:pt x="88" y="27"/>
                  </a:lnTo>
                  <a:lnTo>
                    <a:pt x="52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6" name=""/>
            <p:cNvSpPr/>
            <p:nvPr/>
          </p:nvSpPr>
          <p:spPr>
            <a:xfrm>
              <a:off x="7618680" y="2871000"/>
              <a:ext cx="259200" cy="310680"/>
            </a:xfrm>
            <a:custGeom>
              <a:avLst/>
              <a:gdLst/>
              <a:ahLst/>
              <a:rect l="l" t="t" r="r" b="b"/>
              <a:pathLst>
                <a:path w="150" h="180">
                  <a:moveTo>
                    <a:pt x="0" y="0"/>
                  </a:moveTo>
                  <a:lnTo>
                    <a:pt x="5" y="21"/>
                  </a:lnTo>
                  <a:lnTo>
                    <a:pt x="21" y="47"/>
                  </a:lnTo>
                  <a:lnTo>
                    <a:pt x="93" y="90"/>
                  </a:lnTo>
                  <a:lnTo>
                    <a:pt x="114" y="106"/>
                  </a:lnTo>
                  <a:lnTo>
                    <a:pt x="119" y="132"/>
                  </a:lnTo>
                  <a:lnTo>
                    <a:pt x="134" y="159"/>
                  </a:lnTo>
                  <a:lnTo>
                    <a:pt x="150" y="18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7" name=""/>
            <p:cNvSpPr/>
            <p:nvPr/>
          </p:nvSpPr>
          <p:spPr>
            <a:xfrm>
              <a:off x="7761960" y="3173040"/>
              <a:ext cx="437400" cy="172800"/>
            </a:xfrm>
            <a:custGeom>
              <a:avLst/>
              <a:gdLst/>
              <a:ahLst/>
              <a:rect l="l" t="t" r="r" b="b"/>
              <a:pathLst>
                <a:path w="253" h="100">
                  <a:moveTo>
                    <a:pt x="5" y="0"/>
                  </a:moveTo>
                  <a:lnTo>
                    <a:pt x="0" y="5"/>
                  </a:lnTo>
                  <a:lnTo>
                    <a:pt x="0" y="42"/>
                  </a:lnTo>
                  <a:lnTo>
                    <a:pt x="46" y="90"/>
                  </a:lnTo>
                  <a:lnTo>
                    <a:pt x="87" y="100"/>
                  </a:lnTo>
                  <a:lnTo>
                    <a:pt x="108" y="100"/>
                  </a:lnTo>
                  <a:lnTo>
                    <a:pt x="113" y="95"/>
                  </a:lnTo>
                  <a:lnTo>
                    <a:pt x="124" y="100"/>
                  </a:lnTo>
                  <a:lnTo>
                    <a:pt x="170" y="84"/>
                  </a:lnTo>
                  <a:lnTo>
                    <a:pt x="185" y="58"/>
                  </a:lnTo>
                  <a:lnTo>
                    <a:pt x="185" y="47"/>
                  </a:lnTo>
                  <a:lnTo>
                    <a:pt x="191" y="37"/>
                  </a:lnTo>
                  <a:lnTo>
                    <a:pt x="191" y="31"/>
                  </a:lnTo>
                  <a:lnTo>
                    <a:pt x="196" y="21"/>
                  </a:lnTo>
                  <a:lnTo>
                    <a:pt x="216" y="21"/>
                  </a:lnTo>
                  <a:lnTo>
                    <a:pt x="227" y="31"/>
                  </a:lnTo>
                  <a:lnTo>
                    <a:pt x="242" y="31"/>
                  </a:lnTo>
                  <a:lnTo>
                    <a:pt x="253" y="15"/>
                  </a:lnTo>
                  <a:lnTo>
                    <a:pt x="247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8" name=""/>
            <p:cNvSpPr/>
            <p:nvPr/>
          </p:nvSpPr>
          <p:spPr>
            <a:xfrm>
              <a:off x="7189560" y="3107880"/>
              <a:ext cx="241920" cy="182880"/>
            </a:xfrm>
            <a:custGeom>
              <a:avLst/>
              <a:gdLst/>
              <a:ahLst/>
              <a:rect l="l" t="t" r="r" b="b"/>
              <a:pathLst>
                <a:path w="140" h="106">
                  <a:moveTo>
                    <a:pt x="0" y="0"/>
                  </a:moveTo>
                  <a:lnTo>
                    <a:pt x="11" y="22"/>
                  </a:lnTo>
                  <a:lnTo>
                    <a:pt x="26" y="53"/>
                  </a:lnTo>
                  <a:lnTo>
                    <a:pt x="41" y="106"/>
                  </a:lnTo>
                  <a:lnTo>
                    <a:pt x="57" y="91"/>
                  </a:lnTo>
                  <a:lnTo>
                    <a:pt x="83" y="75"/>
                  </a:lnTo>
                  <a:lnTo>
                    <a:pt x="114" y="64"/>
                  </a:lnTo>
                  <a:lnTo>
                    <a:pt x="129" y="22"/>
                  </a:lnTo>
                  <a:lnTo>
                    <a:pt x="140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799" name=""/>
            <p:cNvSpPr/>
            <p:nvPr/>
          </p:nvSpPr>
          <p:spPr>
            <a:xfrm>
              <a:off x="8341200" y="1963440"/>
              <a:ext cx="53640" cy="163800"/>
            </a:xfrm>
            <a:custGeom>
              <a:avLst/>
              <a:gdLst/>
              <a:ahLst/>
              <a:rect l="l" t="t" r="r" b="b"/>
              <a:pathLst>
                <a:path w="31" h="95">
                  <a:moveTo>
                    <a:pt x="31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5" y="16"/>
                  </a:lnTo>
                  <a:lnTo>
                    <a:pt x="0" y="37"/>
                  </a:lnTo>
                  <a:lnTo>
                    <a:pt x="5" y="69"/>
                  </a:lnTo>
                  <a:lnTo>
                    <a:pt x="11" y="74"/>
                  </a:lnTo>
                  <a:lnTo>
                    <a:pt x="11" y="79"/>
                  </a:lnTo>
                  <a:lnTo>
                    <a:pt x="11" y="85"/>
                  </a:lnTo>
                  <a:lnTo>
                    <a:pt x="16" y="9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0" name=""/>
            <p:cNvSpPr/>
            <p:nvPr/>
          </p:nvSpPr>
          <p:spPr>
            <a:xfrm>
              <a:off x="8360280" y="2127240"/>
              <a:ext cx="8280" cy="1044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5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1" name=""/>
            <p:cNvSpPr/>
            <p:nvPr/>
          </p:nvSpPr>
          <p:spPr>
            <a:xfrm>
              <a:off x="8368920" y="2137680"/>
              <a:ext cx="144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2" name=""/>
            <p:cNvSpPr/>
            <p:nvPr/>
          </p:nvSpPr>
          <p:spPr>
            <a:xfrm>
              <a:off x="8368920" y="2154960"/>
              <a:ext cx="8280" cy="277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3" name=""/>
            <p:cNvSpPr/>
            <p:nvPr/>
          </p:nvSpPr>
          <p:spPr>
            <a:xfrm>
              <a:off x="8377560" y="2183040"/>
              <a:ext cx="16920" cy="55080"/>
            </a:xfrm>
            <a:custGeom>
              <a:avLst/>
              <a:gdLst/>
              <a:ahLst/>
              <a:rect l="l" t="t" r="r" b="b"/>
              <a:pathLst>
                <a:path w="10" h="32">
                  <a:moveTo>
                    <a:pt x="0" y="0"/>
                  </a:moveTo>
                  <a:lnTo>
                    <a:pt x="0" y="5"/>
                  </a:lnTo>
                  <a:lnTo>
                    <a:pt x="5" y="16"/>
                  </a:lnTo>
                  <a:lnTo>
                    <a:pt x="10" y="32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4" name=""/>
            <p:cNvSpPr/>
            <p:nvPr/>
          </p:nvSpPr>
          <p:spPr>
            <a:xfrm>
              <a:off x="8386200" y="223812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5" name=""/>
            <p:cNvSpPr/>
            <p:nvPr/>
          </p:nvSpPr>
          <p:spPr>
            <a:xfrm>
              <a:off x="8270640" y="2229480"/>
              <a:ext cx="115560" cy="16920"/>
            </a:xfrm>
            <a:custGeom>
              <a:avLst/>
              <a:gdLst/>
              <a:ahLst/>
              <a:rect l="l" t="t" r="r" b="b"/>
              <a:pathLst>
                <a:path w="67" h="10">
                  <a:moveTo>
                    <a:pt x="67" y="10"/>
                  </a:moveTo>
                  <a:lnTo>
                    <a:pt x="67" y="10"/>
                  </a:lnTo>
                  <a:lnTo>
                    <a:pt x="57" y="0"/>
                  </a:lnTo>
                  <a:lnTo>
                    <a:pt x="46" y="0"/>
                  </a:lnTo>
                  <a:lnTo>
                    <a:pt x="36" y="0"/>
                  </a:lnTo>
                  <a:lnTo>
                    <a:pt x="26" y="5"/>
                  </a:lnTo>
                  <a:lnTo>
                    <a:pt x="15" y="0"/>
                  </a:lnTo>
                  <a:lnTo>
                    <a:pt x="0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6" name=""/>
            <p:cNvSpPr/>
            <p:nvPr/>
          </p:nvSpPr>
          <p:spPr>
            <a:xfrm>
              <a:off x="8394840" y="2238120"/>
              <a:ext cx="16920" cy="828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7" name=""/>
            <p:cNvSpPr/>
            <p:nvPr/>
          </p:nvSpPr>
          <p:spPr>
            <a:xfrm>
              <a:off x="8412120" y="2238120"/>
              <a:ext cx="27720" cy="828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5"/>
                  </a:moveTo>
                  <a:lnTo>
                    <a:pt x="0" y="5"/>
                  </a:lnTo>
                  <a:lnTo>
                    <a:pt x="6" y="5"/>
                  </a:lnTo>
                  <a:lnTo>
                    <a:pt x="16" y="0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8" name=""/>
            <p:cNvSpPr/>
            <p:nvPr/>
          </p:nvSpPr>
          <p:spPr>
            <a:xfrm>
              <a:off x="8439840" y="2238120"/>
              <a:ext cx="25560" cy="828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5" y="5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09" name=""/>
            <p:cNvSpPr/>
            <p:nvPr/>
          </p:nvSpPr>
          <p:spPr>
            <a:xfrm>
              <a:off x="8465760" y="2246760"/>
              <a:ext cx="10080" cy="1008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6" y="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0" name=""/>
            <p:cNvSpPr/>
            <p:nvPr/>
          </p:nvSpPr>
          <p:spPr>
            <a:xfrm>
              <a:off x="8475840" y="2257200"/>
              <a:ext cx="88200" cy="4500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0" y="0"/>
                  </a:moveTo>
                  <a:lnTo>
                    <a:pt x="5" y="5"/>
                  </a:lnTo>
                  <a:lnTo>
                    <a:pt x="25" y="5"/>
                  </a:lnTo>
                  <a:lnTo>
                    <a:pt x="41" y="10"/>
                  </a:lnTo>
                  <a:lnTo>
                    <a:pt x="41" y="21"/>
                  </a:lnTo>
                  <a:lnTo>
                    <a:pt x="51" y="26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1" name=""/>
            <p:cNvSpPr/>
            <p:nvPr/>
          </p:nvSpPr>
          <p:spPr>
            <a:xfrm>
              <a:off x="8056080" y="3309840"/>
              <a:ext cx="89640" cy="18720"/>
            </a:xfrm>
            <a:custGeom>
              <a:avLst/>
              <a:gdLst/>
              <a:ahLst/>
              <a:rect l="l" t="t" r="r" b="b"/>
              <a:pathLst>
                <a:path w="52" h="11">
                  <a:moveTo>
                    <a:pt x="0" y="5"/>
                  </a:moveTo>
                  <a:lnTo>
                    <a:pt x="36" y="0"/>
                  </a:lnTo>
                  <a:lnTo>
                    <a:pt x="52" y="5"/>
                  </a:lnTo>
                  <a:lnTo>
                    <a:pt x="52" y="11"/>
                  </a:lnTo>
                </a:path>
              </a:pathLst>
            </a:custGeom>
            <a:noFill/>
            <a:ln w="158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2" name=""/>
            <p:cNvSpPr/>
            <p:nvPr/>
          </p:nvSpPr>
          <p:spPr>
            <a:xfrm flipH="1">
              <a:off x="3486600" y="1927080"/>
              <a:ext cx="25560" cy="16920"/>
            </a:xfrm>
            <a:prstGeom prst="line">
              <a:avLst/>
            </a:prstGeom>
            <a:ln w="158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3" name=""/>
            <p:cNvSpPr/>
            <p:nvPr/>
          </p:nvSpPr>
          <p:spPr>
            <a:xfrm>
              <a:off x="5530320" y="1724760"/>
              <a:ext cx="552960" cy="329760"/>
            </a:xfrm>
            <a:custGeom>
              <a:avLst/>
              <a:gdLst/>
              <a:ahLst/>
              <a:rect l="l" t="t" r="r" b="b"/>
              <a:pathLst>
                <a:path w="320" h="191">
                  <a:moveTo>
                    <a:pt x="0" y="0"/>
                  </a:moveTo>
                  <a:lnTo>
                    <a:pt x="5" y="27"/>
                  </a:lnTo>
                  <a:lnTo>
                    <a:pt x="15" y="32"/>
                  </a:lnTo>
                  <a:lnTo>
                    <a:pt x="15" y="53"/>
                  </a:lnTo>
                  <a:lnTo>
                    <a:pt x="10" y="64"/>
                  </a:lnTo>
                  <a:lnTo>
                    <a:pt x="21" y="58"/>
                  </a:lnTo>
                  <a:lnTo>
                    <a:pt x="52" y="74"/>
                  </a:lnTo>
                  <a:lnTo>
                    <a:pt x="62" y="90"/>
                  </a:lnTo>
                  <a:lnTo>
                    <a:pt x="93" y="90"/>
                  </a:lnTo>
                  <a:lnTo>
                    <a:pt x="83" y="111"/>
                  </a:lnTo>
                  <a:lnTo>
                    <a:pt x="83" y="175"/>
                  </a:lnTo>
                  <a:lnTo>
                    <a:pt x="98" y="138"/>
                  </a:lnTo>
                  <a:lnTo>
                    <a:pt x="103" y="117"/>
                  </a:lnTo>
                  <a:lnTo>
                    <a:pt x="114" y="111"/>
                  </a:lnTo>
                  <a:lnTo>
                    <a:pt x="114" y="96"/>
                  </a:lnTo>
                  <a:lnTo>
                    <a:pt x="124" y="96"/>
                  </a:lnTo>
                  <a:lnTo>
                    <a:pt x="124" y="90"/>
                  </a:lnTo>
                  <a:lnTo>
                    <a:pt x="139" y="90"/>
                  </a:lnTo>
                  <a:lnTo>
                    <a:pt x="155" y="80"/>
                  </a:lnTo>
                  <a:lnTo>
                    <a:pt x="232" y="80"/>
                  </a:lnTo>
                  <a:lnTo>
                    <a:pt x="243" y="90"/>
                  </a:lnTo>
                  <a:lnTo>
                    <a:pt x="320" y="90"/>
                  </a:lnTo>
                  <a:lnTo>
                    <a:pt x="315" y="101"/>
                  </a:lnTo>
                  <a:lnTo>
                    <a:pt x="310" y="111"/>
                  </a:lnTo>
                  <a:lnTo>
                    <a:pt x="258" y="175"/>
                  </a:lnTo>
                  <a:lnTo>
                    <a:pt x="222" y="170"/>
                  </a:lnTo>
                  <a:lnTo>
                    <a:pt x="191" y="170"/>
                  </a:lnTo>
                  <a:lnTo>
                    <a:pt x="67" y="127"/>
                  </a:lnTo>
                  <a:lnTo>
                    <a:pt x="114" y="159"/>
                  </a:lnTo>
                  <a:lnTo>
                    <a:pt x="124" y="191"/>
                  </a:lnTo>
                  <a:lnTo>
                    <a:pt x="93" y="15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4" name=""/>
            <p:cNvSpPr/>
            <p:nvPr/>
          </p:nvSpPr>
          <p:spPr>
            <a:xfrm>
              <a:off x="5298480" y="1944360"/>
              <a:ext cx="375120" cy="91440"/>
            </a:xfrm>
            <a:custGeom>
              <a:avLst/>
              <a:gdLst/>
              <a:ahLst/>
              <a:rect l="l" t="t" r="r" b="b"/>
              <a:pathLst>
                <a:path w="217" h="53">
                  <a:moveTo>
                    <a:pt x="217" y="0"/>
                  </a:moveTo>
                  <a:lnTo>
                    <a:pt x="113" y="0"/>
                  </a:lnTo>
                  <a:lnTo>
                    <a:pt x="113" y="53"/>
                  </a:lnTo>
                  <a:lnTo>
                    <a:pt x="98" y="53"/>
                  </a:lnTo>
                  <a:lnTo>
                    <a:pt x="46" y="6"/>
                  </a:lnTo>
                  <a:lnTo>
                    <a:pt x="15" y="6"/>
                  </a:lnTo>
                  <a:lnTo>
                    <a:pt x="10" y="11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5" name=""/>
            <p:cNvSpPr/>
            <p:nvPr/>
          </p:nvSpPr>
          <p:spPr>
            <a:xfrm>
              <a:off x="5628600" y="1944360"/>
              <a:ext cx="364680" cy="468360"/>
            </a:xfrm>
            <a:custGeom>
              <a:avLst/>
              <a:gdLst/>
              <a:ahLst/>
              <a:rect l="l" t="t" r="r" b="b"/>
              <a:pathLst>
                <a:path w="211" h="271">
                  <a:moveTo>
                    <a:pt x="0" y="0"/>
                  </a:moveTo>
                  <a:lnTo>
                    <a:pt x="0" y="27"/>
                  </a:lnTo>
                  <a:lnTo>
                    <a:pt x="5" y="37"/>
                  </a:lnTo>
                  <a:lnTo>
                    <a:pt x="20" y="48"/>
                  </a:lnTo>
                  <a:lnTo>
                    <a:pt x="57" y="90"/>
                  </a:lnTo>
                  <a:lnTo>
                    <a:pt x="77" y="90"/>
                  </a:lnTo>
                  <a:lnTo>
                    <a:pt x="82" y="106"/>
                  </a:lnTo>
                  <a:lnTo>
                    <a:pt x="82" y="117"/>
                  </a:lnTo>
                  <a:lnTo>
                    <a:pt x="82" y="133"/>
                  </a:lnTo>
                  <a:lnTo>
                    <a:pt x="113" y="159"/>
                  </a:lnTo>
                  <a:lnTo>
                    <a:pt x="129" y="196"/>
                  </a:lnTo>
                  <a:lnTo>
                    <a:pt x="175" y="228"/>
                  </a:lnTo>
                  <a:lnTo>
                    <a:pt x="175" y="249"/>
                  </a:lnTo>
                  <a:lnTo>
                    <a:pt x="211" y="27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6" name=""/>
            <p:cNvSpPr/>
            <p:nvPr/>
          </p:nvSpPr>
          <p:spPr>
            <a:xfrm>
              <a:off x="5502600" y="1999440"/>
              <a:ext cx="286920" cy="466560"/>
            </a:xfrm>
            <a:custGeom>
              <a:avLst/>
              <a:gdLst/>
              <a:ahLst/>
              <a:rect l="l" t="t" r="r" b="b"/>
              <a:pathLst>
                <a:path w="166" h="270">
                  <a:moveTo>
                    <a:pt x="0" y="270"/>
                  </a:moveTo>
                  <a:lnTo>
                    <a:pt x="16" y="265"/>
                  </a:lnTo>
                  <a:lnTo>
                    <a:pt x="114" y="244"/>
                  </a:lnTo>
                  <a:lnTo>
                    <a:pt x="155" y="239"/>
                  </a:lnTo>
                  <a:lnTo>
                    <a:pt x="166" y="164"/>
                  </a:lnTo>
                  <a:lnTo>
                    <a:pt x="166" y="154"/>
                  </a:lnTo>
                  <a:lnTo>
                    <a:pt x="160" y="154"/>
                  </a:lnTo>
                  <a:lnTo>
                    <a:pt x="160" y="101"/>
                  </a:lnTo>
                  <a:lnTo>
                    <a:pt x="124" y="21"/>
                  </a:lnTo>
                  <a:lnTo>
                    <a:pt x="10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7" name=""/>
            <p:cNvSpPr/>
            <p:nvPr/>
          </p:nvSpPr>
          <p:spPr>
            <a:xfrm>
              <a:off x="5628600" y="2440440"/>
              <a:ext cx="1800" cy="255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8" name=""/>
            <p:cNvSpPr/>
            <p:nvPr/>
          </p:nvSpPr>
          <p:spPr>
            <a:xfrm>
              <a:off x="5770440" y="2338200"/>
              <a:ext cx="724320" cy="128160"/>
            </a:xfrm>
            <a:custGeom>
              <a:avLst/>
              <a:gdLst/>
              <a:ahLst/>
              <a:rect l="l" t="t" r="r" b="b"/>
              <a:pathLst>
                <a:path w="419" h="74">
                  <a:moveTo>
                    <a:pt x="0" y="43"/>
                  </a:moveTo>
                  <a:lnTo>
                    <a:pt x="57" y="74"/>
                  </a:lnTo>
                  <a:lnTo>
                    <a:pt x="62" y="69"/>
                  </a:lnTo>
                  <a:lnTo>
                    <a:pt x="135" y="43"/>
                  </a:lnTo>
                  <a:lnTo>
                    <a:pt x="160" y="16"/>
                  </a:lnTo>
                  <a:lnTo>
                    <a:pt x="171" y="16"/>
                  </a:lnTo>
                  <a:lnTo>
                    <a:pt x="191" y="0"/>
                  </a:lnTo>
                  <a:lnTo>
                    <a:pt x="197" y="6"/>
                  </a:lnTo>
                  <a:lnTo>
                    <a:pt x="274" y="0"/>
                  </a:lnTo>
                  <a:lnTo>
                    <a:pt x="419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19" name=""/>
            <p:cNvSpPr/>
            <p:nvPr/>
          </p:nvSpPr>
          <p:spPr>
            <a:xfrm>
              <a:off x="6074640" y="1880280"/>
              <a:ext cx="231480" cy="55080"/>
            </a:xfrm>
            <a:custGeom>
              <a:avLst/>
              <a:gdLst/>
              <a:ahLst/>
              <a:rect l="l" t="t" r="r" b="b"/>
              <a:pathLst>
                <a:path w="134" h="32">
                  <a:moveTo>
                    <a:pt x="134" y="32"/>
                  </a:moveTo>
                  <a:lnTo>
                    <a:pt x="72" y="27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0" name=""/>
            <p:cNvSpPr/>
            <p:nvPr/>
          </p:nvSpPr>
          <p:spPr>
            <a:xfrm>
              <a:off x="6120000" y="1724760"/>
              <a:ext cx="446040" cy="402480"/>
            </a:xfrm>
            <a:custGeom>
              <a:avLst/>
              <a:gdLst/>
              <a:ahLst/>
              <a:rect l="l" t="t" r="r" b="b"/>
              <a:pathLst>
                <a:path w="258" h="233">
                  <a:moveTo>
                    <a:pt x="46" y="117"/>
                  </a:moveTo>
                  <a:lnTo>
                    <a:pt x="0" y="180"/>
                  </a:lnTo>
                  <a:lnTo>
                    <a:pt x="46" y="180"/>
                  </a:lnTo>
                  <a:lnTo>
                    <a:pt x="51" y="186"/>
                  </a:lnTo>
                  <a:lnTo>
                    <a:pt x="103" y="180"/>
                  </a:lnTo>
                  <a:lnTo>
                    <a:pt x="108" y="180"/>
                  </a:lnTo>
                  <a:lnTo>
                    <a:pt x="108" y="180"/>
                  </a:lnTo>
                  <a:lnTo>
                    <a:pt x="118" y="175"/>
                  </a:lnTo>
                  <a:lnTo>
                    <a:pt x="155" y="212"/>
                  </a:lnTo>
                  <a:lnTo>
                    <a:pt x="165" y="217"/>
                  </a:lnTo>
                  <a:lnTo>
                    <a:pt x="170" y="223"/>
                  </a:lnTo>
                  <a:lnTo>
                    <a:pt x="170" y="228"/>
                  </a:lnTo>
                  <a:lnTo>
                    <a:pt x="175" y="233"/>
                  </a:lnTo>
                  <a:lnTo>
                    <a:pt x="196" y="159"/>
                  </a:lnTo>
                  <a:lnTo>
                    <a:pt x="237" y="164"/>
                  </a:lnTo>
                  <a:lnTo>
                    <a:pt x="242" y="175"/>
                  </a:lnTo>
                  <a:lnTo>
                    <a:pt x="247" y="175"/>
                  </a:lnTo>
                  <a:lnTo>
                    <a:pt x="258" y="170"/>
                  </a:lnTo>
                  <a:lnTo>
                    <a:pt x="237" y="149"/>
                  </a:lnTo>
                  <a:lnTo>
                    <a:pt x="237" y="143"/>
                  </a:lnTo>
                  <a:lnTo>
                    <a:pt x="232" y="133"/>
                  </a:lnTo>
                  <a:lnTo>
                    <a:pt x="227" y="127"/>
                  </a:lnTo>
                  <a:lnTo>
                    <a:pt x="217" y="127"/>
                  </a:lnTo>
                  <a:lnTo>
                    <a:pt x="217" y="133"/>
                  </a:lnTo>
                  <a:lnTo>
                    <a:pt x="211" y="127"/>
                  </a:lnTo>
                  <a:lnTo>
                    <a:pt x="211" y="117"/>
                  </a:lnTo>
                  <a:lnTo>
                    <a:pt x="217" y="111"/>
                  </a:lnTo>
                  <a:lnTo>
                    <a:pt x="217" y="101"/>
                  </a:lnTo>
                  <a:lnTo>
                    <a:pt x="206" y="90"/>
                  </a:lnTo>
                  <a:lnTo>
                    <a:pt x="186" y="85"/>
                  </a:lnTo>
                  <a:lnTo>
                    <a:pt x="191" y="37"/>
                  </a:lnTo>
                  <a:lnTo>
                    <a:pt x="170" y="37"/>
                  </a:lnTo>
                  <a:lnTo>
                    <a:pt x="160" y="37"/>
                  </a:lnTo>
                  <a:lnTo>
                    <a:pt x="160" y="27"/>
                  </a:lnTo>
                  <a:lnTo>
                    <a:pt x="149" y="21"/>
                  </a:lnTo>
                  <a:lnTo>
                    <a:pt x="118" y="21"/>
                  </a:lnTo>
                  <a:lnTo>
                    <a:pt x="87" y="11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1" name=""/>
            <p:cNvSpPr/>
            <p:nvPr/>
          </p:nvSpPr>
          <p:spPr>
            <a:xfrm>
              <a:off x="4610520" y="1733400"/>
              <a:ext cx="518400" cy="907200"/>
            </a:xfrm>
            <a:custGeom>
              <a:avLst/>
              <a:gdLst/>
              <a:ahLst/>
              <a:rect l="l" t="t" r="r" b="b"/>
              <a:pathLst>
                <a:path w="300" h="525">
                  <a:moveTo>
                    <a:pt x="5" y="0"/>
                  </a:moveTo>
                  <a:lnTo>
                    <a:pt x="0" y="53"/>
                  </a:lnTo>
                  <a:lnTo>
                    <a:pt x="26" y="75"/>
                  </a:lnTo>
                  <a:lnTo>
                    <a:pt x="41" y="91"/>
                  </a:lnTo>
                  <a:lnTo>
                    <a:pt x="72" y="96"/>
                  </a:lnTo>
                  <a:lnTo>
                    <a:pt x="160" y="197"/>
                  </a:lnTo>
                  <a:lnTo>
                    <a:pt x="176" y="260"/>
                  </a:lnTo>
                  <a:lnTo>
                    <a:pt x="243" y="340"/>
                  </a:lnTo>
                  <a:lnTo>
                    <a:pt x="274" y="345"/>
                  </a:lnTo>
                  <a:lnTo>
                    <a:pt x="289" y="393"/>
                  </a:lnTo>
                  <a:lnTo>
                    <a:pt x="300" y="509"/>
                  </a:lnTo>
                  <a:lnTo>
                    <a:pt x="300" y="52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2" name=""/>
            <p:cNvSpPr/>
            <p:nvPr/>
          </p:nvSpPr>
          <p:spPr>
            <a:xfrm>
              <a:off x="4235400" y="1743480"/>
              <a:ext cx="865800" cy="447840"/>
            </a:xfrm>
            <a:custGeom>
              <a:avLst/>
              <a:gdLst/>
              <a:ahLst/>
              <a:rect l="l" t="t" r="r" b="b"/>
              <a:pathLst>
                <a:path w="501" h="259">
                  <a:moveTo>
                    <a:pt x="501" y="259"/>
                  </a:moveTo>
                  <a:lnTo>
                    <a:pt x="419" y="249"/>
                  </a:lnTo>
                  <a:lnTo>
                    <a:pt x="393" y="254"/>
                  </a:lnTo>
                  <a:lnTo>
                    <a:pt x="341" y="233"/>
                  </a:lnTo>
                  <a:lnTo>
                    <a:pt x="222" y="222"/>
                  </a:lnTo>
                  <a:lnTo>
                    <a:pt x="207" y="233"/>
                  </a:lnTo>
                  <a:lnTo>
                    <a:pt x="191" y="233"/>
                  </a:lnTo>
                  <a:lnTo>
                    <a:pt x="150" y="201"/>
                  </a:lnTo>
                  <a:lnTo>
                    <a:pt x="109" y="143"/>
                  </a:lnTo>
                  <a:lnTo>
                    <a:pt x="88" y="111"/>
                  </a:lnTo>
                  <a:lnTo>
                    <a:pt x="67" y="37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3" name=""/>
            <p:cNvSpPr/>
            <p:nvPr/>
          </p:nvSpPr>
          <p:spPr>
            <a:xfrm>
              <a:off x="4361400" y="1816560"/>
              <a:ext cx="364680" cy="146880"/>
            </a:xfrm>
            <a:custGeom>
              <a:avLst/>
              <a:gdLst/>
              <a:ahLst/>
              <a:rect l="l" t="t" r="r" b="b"/>
              <a:pathLst>
                <a:path w="211" h="85">
                  <a:moveTo>
                    <a:pt x="0" y="0"/>
                  </a:moveTo>
                  <a:lnTo>
                    <a:pt x="46" y="48"/>
                  </a:lnTo>
                  <a:lnTo>
                    <a:pt x="93" y="64"/>
                  </a:lnTo>
                  <a:lnTo>
                    <a:pt x="98" y="80"/>
                  </a:lnTo>
                  <a:lnTo>
                    <a:pt x="113" y="85"/>
                  </a:lnTo>
                  <a:lnTo>
                    <a:pt x="170" y="43"/>
                  </a:lnTo>
                  <a:lnTo>
                    <a:pt x="21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4" name=""/>
            <p:cNvSpPr/>
            <p:nvPr/>
          </p:nvSpPr>
          <p:spPr>
            <a:xfrm>
              <a:off x="5092560" y="1863000"/>
              <a:ext cx="446040" cy="641160"/>
            </a:xfrm>
            <a:custGeom>
              <a:avLst/>
              <a:gdLst/>
              <a:ahLst/>
              <a:rect l="l" t="t" r="r" b="b"/>
              <a:pathLst>
                <a:path w="258" h="371">
                  <a:moveTo>
                    <a:pt x="0" y="0"/>
                  </a:moveTo>
                  <a:lnTo>
                    <a:pt x="62" y="26"/>
                  </a:lnTo>
                  <a:lnTo>
                    <a:pt x="119" y="69"/>
                  </a:lnTo>
                  <a:lnTo>
                    <a:pt x="52" y="148"/>
                  </a:lnTo>
                  <a:lnTo>
                    <a:pt x="93" y="148"/>
                  </a:lnTo>
                  <a:lnTo>
                    <a:pt x="145" y="148"/>
                  </a:lnTo>
                  <a:lnTo>
                    <a:pt x="165" y="164"/>
                  </a:lnTo>
                  <a:lnTo>
                    <a:pt x="222" y="175"/>
                  </a:lnTo>
                  <a:lnTo>
                    <a:pt x="253" y="169"/>
                  </a:lnTo>
                  <a:lnTo>
                    <a:pt x="258" y="217"/>
                  </a:lnTo>
                  <a:lnTo>
                    <a:pt x="253" y="254"/>
                  </a:lnTo>
                  <a:lnTo>
                    <a:pt x="258" y="265"/>
                  </a:lnTo>
                  <a:lnTo>
                    <a:pt x="248" y="270"/>
                  </a:lnTo>
                  <a:lnTo>
                    <a:pt x="237" y="371"/>
                  </a:lnTo>
                  <a:lnTo>
                    <a:pt x="227" y="37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5" name=""/>
            <p:cNvSpPr/>
            <p:nvPr/>
          </p:nvSpPr>
          <p:spPr>
            <a:xfrm>
              <a:off x="3673440" y="1733400"/>
              <a:ext cx="420120" cy="651240"/>
            </a:xfrm>
            <a:custGeom>
              <a:avLst/>
              <a:gdLst/>
              <a:ahLst/>
              <a:rect l="l" t="t" r="r" b="b"/>
              <a:pathLst>
                <a:path w="243" h="377">
                  <a:moveTo>
                    <a:pt x="222" y="265"/>
                  </a:moveTo>
                  <a:lnTo>
                    <a:pt x="217" y="303"/>
                  </a:lnTo>
                  <a:lnTo>
                    <a:pt x="243" y="377"/>
                  </a:lnTo>
                  <a:lnTo>
                    <a:pt x="222" y="260"/>
                  </a:lnTo>
                  <a:lnTo>
                    <a:pt x="238" y="255"/>
                  </a:lnTo>
                  <a:lnTo>
                    <a:pt x="243" y="223"/>
                  </a:lnTo>
                  <a:lnTo>
                    <a:pt x="201" y="212"/>
                  </a:lnTo>
                  <a:lnTo>
                    <a:pt x="155" y="149"/>
                  </a:lnTo>
                  <a:lnTo>
                    <a:pt x="150" y="122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6" name=""/>
            <p:cNvSpPr/>
            <p:nvPr/>
          </p:nvSpPr>
          <p:spPr>
            <a:xfrm>
              <a:off x="3673440" y="2365920"/>
              <a:ext cx="1232280" cy="623880"/>
            </a:xfrm>
            <a:custGeom>
              <a:avLst/>
              <a:gdLst/>
              <a:ahLst/>
              <a:rect l="l" t="t" r="r" b="b"/>
              <a:pathLst>
                <a:path w="713" h="361">
                  <a:moveTo>
                    <a:pt x="222" y="0"/>
                  </a:moveTo>
                  <a:lnTo>
                    <a:pt x="248" y="11"/>
                  </a:lnTo>
                  <a:lnTo>
                    <a:pt x="320" y="85"/>
                  </a:lnTo>
                  <a:lnTo>
                    <a:pt x="439" y="111"/>
                  </a:lnTo>
                  <a:lnTo>
                    <a:pt x="485" y="80"/>
                  </a:lnTo>
                  <a:lnTo>
                    <a:pt x="511" y="111"/>
                  </a:lnTo>
                  <a:lnTo>
                    <a:pt x="516" y="175"/>
                  </a:lnTo>
                  <a:lnTo>
                    <a:pt x="542" y="180"/>
                  </a:lnTo>
                  <a:lnTo>
                    <a:pt x="563" y="217"/>
                  </a:lnTo>
                  <a:lnTo>
                    <a:pt x="713" y="217"/>
                  </a:lnTo>
                  <a:lnTo>
                    <a:pt x="707" y="228"/>
                  </a:lnTo>
                  <a:lnTo>
                    <a:pt x="563" y="223"/>
                  </a:lnTo>
                  <a:lnTo>
                    <a:pt x="537" y="191"/>
                  </a:lnTo>
                  <a:lnTo>
                    <a:pt x="516" y="186"/>
                  </a:lnTo>
                  <a:lnTo>
                    <a:pt x="454" y="101"/>
                  </a:lnTo>
                  <a:lnTo>
                    <a:pt x="439" y="85"/>
                  </a:lnTo>
                  <a:lnTo>
                    <a:pt x="377" y="74"/>
                  </a:lnTo>
                  <a:lnTo>
                    <a:pt x="351" y="96"/>
                  </a:lnTo>
                  <a:lnTo>
                    <a:pt x="346" y="143"/>
                  </a:lnTo>
                  <a:lnTo>
                    <a:pt x="325" y="138"/>
                  </a:lnTo>
                  <a:lnTo>
                    <a:pt x="300" y="149"/>
                  </a:lnTo>
                  <a:lnTo>
                    <a:pt x="289" y="202"/>
                  </a:lnTo>
                  <a:lnTo>
                    <a:pt x="201" y="191"/>
                  </a:lnTo>
                  <a:lnTo>
                    <a:pt x="165" y="212"/>
                  </a:lnTo>
                  <a:lnTo>
                    <a:pt x="150" y="207"/>
                  </a:lnTo>
                  <a:lnTo>
                    <a:pt x="93" y="292"/>
                  </a:lnTo>
                  <a:lnTo>
                    <a:pt x="36" y="313"/>
                  </a:lnTo>
                  <a:lnTo>
                    <a:pt x="26" y="350"/>
                  </a:lnTo>
                  <a:lnTo>
                    <a:pt x="0" y="36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7" name=""/>
            <p:cNvSpPr/>
            <p:nvPr/>
          </p:nvSpPr>
          <p:spPr>
            <a:xfrm>
              <a:off x="3637080" y="2962440"/>
              <a:ext cx="1419480" cy="649800"/>
            </a:xfrm>
            <a:custGeom>
              <a:avLst/>
              <a:gdLst/>
              <a:ahLst/>
              <a:rect l="l" t="t" r="r" b="b"/>
              <a:pathLst>
                <a:path w="821" h="376">
                  <a:moveTo>
                    <a:pt x="0" y="37"/>
                  </a:moveTo>
                  <a:lnTo>
                    <a:pt x="11" y="31"/>
                  </a:lnTo>
                  <a:lnTo>
                    <a:pt x="93" y="42"/>
                  </a:lnTo>
                  <a:lnTo>
                    <a:pt x="109" y="31"/>
                  </a:lnTo>
                  <a:lnTo>
                    <a:pt x="155" y="21"/>
                  </a:lnTo>
                  <a:lnTo>
                    <a:pt x="186" y="26"/>
                  </a:lnTo>
                  <a:lnTo>
                    <a:pt x="207" y="21"/>
                  </a:lnTo>
                  <a:lnTo>
                    <a:pt x="233" y="31"/>
                  </a:lnTo>
                  <a:lnTo>
                    <a:pt x="238" y="47"/>
                  </a:lnTo>
                  <a:lnTo>
                    <a:pt x="264" y="47"/>
                  </a:lnTo>
                  <a:lnTo>
                    <a:pt x="300" y="58"/>
                  </a:lnTo>
                  <a:lnTo>
                    <a:pt x="377" y="53"/>
                  </a:lnTo>
                  <a:lnTo>
                    <a:pt x="465" y="26"/>
                  </a:lnTo>
                  <a:lnTo>
                    <a:pt x="517" y="31"/>
                  </a:lnTo>
                  <a:lnTo>
                    <a:pt x="579" y="0"/>
                  </a:lnTo>
                  <a:lnTo>
                    <a:pt x="651" y="31"/>
                  </a:lnTo>
                  <a:lnTo>
                    <a:pt x="703" y="16"/>
                  </a:lnTo>
                  <a:lnTo>
                    <a:pt x="785" y="10"/>
                  </a:lnTo>
                  <a:lnTo>
                    <a:pt x="770" y="31"/>
                  </a:lnTo>
                  <a:lnTo>
                    <a:pt x="754" y="90"/>
                  </a:lnTo>
                  <a:lnTo>
                    <a:pt x="718" y="122"/>
                  </a:lnTo>
                  <a:lnTo>
                    <a:pt x="713" y="143"/>
                  </a:lnTo>
                  <a:lnTo>
                    <a:pt x="692" y="148"/>
                  </a:lnTo>
                  <a:lnTo>
                    <a:pt x="713" y="212"/>
                  </a:lnTo>
                  <a:lnTo>
                    <a:pt x="713" y="259"/>
                  </a:lnTo>
                  <a:lnTo>
                    <a:pt x="697" y="275"/>
                  </a:lnTo>
                  <a:lnTo>
                    <a:pt x="697" y="328"/>
                  </a:lnTo>
                  <a:lnTo>
                    <a:pt x="801" y="349"/>
                  </a:lnTo>
                  <a:lnTo>
                    <a:pt x="821" y="37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8" name=""/>
            <p:cNvSpPr/>
            <p:nvPr/>
          </p:nvSpPr>
          <p:spPr>
            <a:xfrm>
              <a:off x="4799160" y="3035160"/>
              <a:ext cx="544320" cy="201600"/>
            </a:xfrm>
            <a:custGeom>
              <a:avLst/>
              <a:gdLst/>
              <a:ahLst/>
              <a:rect l="l" t="t" r="r" b="b"/>
              <a:pathLst>
                <a:path w="315" h="117">
                  <a:moveTo>
                    <a:pt x="0" y="95"/>
                  </a:moveTo>
                  <a:lnTo>
                    <a:pt x="25" y="80"/>
                  </a:lnTo>
                  <a:lnTo>
                    <a:pt x="77" y="69"/>
                  </a:lnTo>
                  <a:lnTo>
                    <a:pt x="139" y="58"/>
                  </a:lnTo>
                  <a:lnTo>
                    <a:pt x="160" y="106"/>
                  </a:lnTo>
                  <a:lnTo>
                    <a:pt x="180" y="117"/>
                  </a:lnTo>
                  <a:lnTo>
                    <a:pt x="242" y="64"/>
                  </a:lnTo>
                  <a:lnTo>
                    <a:pt x="304" y="58"/>
                  </a:lnTo>
                  <a:lnTo>
                    <a:pt x="3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29" name=""/>
            <p:cNvSpPr/>
            <p:nvPr/>
          </p:nvSpPr>
          <p:spPr>
            <a:xfrm>
              <a:off x="4449600" y="3007440"/>
              <a:ext cx="366480" cy="898920"/>
            </a:xfrm>
            <a:custGeom>
              <a:avLst/>
              <a:gdLst/>
              <a:ahLst/>
              <a:rect l="l" t="t" r="r" b="b"/>
              <a:pathLst>
                <a:path w="212" h="520">
                  <a:moveTo>
                    <a:pt x="0" y="0"/>
                  </a:moveTo>
                  <a:lnTo>
                    <a:pt x="129" y="101"/>
                  </a:lnTo>
                  <a:lnTo>
                    <a:pt x="171" y="164"/>
                  </a:lnTo>
                  <a:lnTo>
                    <a:pt x="160" y="228"/>
                  </a:lnTo>
                  <a:lnTo>
                    <a:pt x="212" y="292"/>
                  </a:lnTo>
                  <a:lnTo>
                    <a:pt x="196" y="313"/>
                  </a:lnTo>
                  <a:lnTo>
                    <a:pt x="5" y="520"/>
                  </a:lnTo>
                  <a:lnTo>
                    <a:pt x="16" y="408"/>
                  </a:lnTo>
                  <a:lnTo>
                    <a:pt x="26" y="276"/>
                  </a:lnTo>
                  <a:lnTo>
                    <a:pt x="42" y="26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0" name=""/>
            <p:cNvSpPr/>
            <p:nvPr/>
          </p:nvSpPr>
          <p:spPr>
            <a:xfrm>
              <a:off x="4395960" y="2402640"/>
              <a:ext cx="1071720" cy="760320"/>
            </a:xfrm>
            <a:custGeom>
              <a:avLst/>
              <a:gdLst/>
              <a:ahLst/>
              <a:rect l="l" t="t" r="r" b="b"/>
              <a:pathLst>
                <a:path w="620" h="440">
                  <a:moveTo>
                    <a:pt x="486" y="6"/>
                  </a:moveTo>
                  <a:lnTo>
                    <a:pt x="620" y="0"/>
                  </a:lnTo>
                  <a:lnTo>
                    <a:pt x="615" y="75"/>
                  </a:lnTo>
                  <a:lnTo>
                    <a:pt x="604" y="96"/>
                  </a:lnTo>
                  <a:lnTo>
                    <a:pt x="553" y="80"/>
                  </a:lnTo>
                  <a:lnTo>
                    <a:pt x="542" y="43"/>
                  </a:lnTo>
                  <a:lnTo>
                    <a:pt x="491" y="32"/>
                  </a:lnTo>
                  <a:lnTo>
                    <a:pt x="486" y="6"/>
                  </a:lnTo>
                  <a:lnTo>
                    <a:pt x="460" y="122"/>
                  </a:lnTo>
                  <a:lnTo>
                    <a:pt x="372" y="212"/>
                  </a:lnTo>
                  <a:lnTo>
                    <a:pt x="295" y="223"/>
                  </a:lnTo>
                  <a:lnTo>
                    <a:pt x="295" y="202"/>
                  </a:lnTo>
                  <a:lnTo>
                    <a:pt x="279" y="223"/>
                  </a:lnTo>
                  <a:lnTo>
                    <a:pt x="207" y="228"/>
                  </a:lnTo>
                  <a:lnTo>
                    <a:pt x="145" y="207"/>
                  </a:lnTo>
                  <a:lnTo>
                    <a:pt x="5" y="223"/>
                  </a:lnTo>
                  <a:lnTo>
                    <a:pt x="26" y="297"/>
                  </a:lnTo>
                  <a:lnTo>
                    <a:pt x="0" y="440"/>
                  </a:lnTo>
                  <a:lnTo>
                    <a:pt x="16" y="430"/>
                  </a:lnTo>
                  <a:lnTo>
                    <a:pt x="36" y="43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1" name=""/>
            <p:cNvSpPr/>
            <p:nvPr/>
          </p:nvSpPr>
          <p:spPr>
            <a:xfrm>
              <a:off x="4458240" y="3154320"/>
              <a:ext cx="72360" cy="8280"/>
            </a:xfrm>
            <a:custGeom>
              <a:avLst/>
              <a:gdLst/>
              <a:ahLst/>
              <a:rect l="l" t="t" r="r" b="b"/>
              <a:pathLst>
                <a:path w="42" h="5">
                  <a:moveTo>
                    <a:pt x="0" y="0"/>
                  </a:moveTo>
                  <a:lnTo>
                    <a:pt x="11" y="0"/>
                  </a:lnTo>
                  <a:lnTo>
                    <a:pt x="31" y="5"/>
                  </a:lnTo>
                  <a:lnTo>
                    <a:pt x="42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2" name=""/>
            <p:cNvSpPr/>
            <p:nvPr/>
          </p:nvSpPr>
          <p:spPr>
            <a:xfrm>
              <a:off x="4530960" y="3145680"/>
              <a:ext cx="53640" cy="16920"/>
            </a:xfrm>
            <a:custGeom>
              <a:avLst/>
              <a:gdLst/>
              <a:ahLst/>
              <a:rect l="l" t="t" r="r" b="b"/>
              <a:pathLst>
                <a:path w="31" h="10">
                  <a:moveTo>
                    <a:pt x="0" y="10"/>
                  </a:moveTo>
                  <a:lnTo>
                    <a:pt x="10" y="5"/>
                  </a:lnTo>
                  <a:lnTo>
                    <a:pt x="20" y="0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3" name=""/>
            <p:cNvSpPr/>
            <p:nvPr/>
          </p:nvSpPr>
          <p:spPr>
            <a:xfrm>
              <a:off x="4361400" y="2549160"/>
              <a:ext cx="240120" cy="596520"/>
            </a:xfrm>
            <a:custGeom>
              <a:avLst/>
              <a:gdLst/>
              <a:ahLst/>
              <a:rect l="l" t="t" r="r" b="b"/>
              <a:pathLst>
                <a:path w="139" h="345">
                  <a:moveTo>
                    <a:pt x="129" y="345"/>
                  </a:moveTo>
                  <a:lnTo>
                    <a:pt x="139" y="292"/>
                  </a:lnTo>
                  <a:lnTo>
                    <a:pt x="41" y="207"/>
                  </a:lnTo>
                  <a:lnTo>
                    <a:pt x="56" y="196"/>
                  </a:lnTo>
                  <a:lnTo>
                    <a:pt x="62" y="138"/>
                  </a:lnTo>
                  <a:lnTo>
                    <a:pt x="51" y="133"/>
                  </a:lnTo>
                  <a:lnTo>
                    <a:pt x="62" y="127"/>
                  </a:lnTo>
                  <a:lnTo>
                    <a:pt x="77" y="74"/>
                  </a:lnTo>
                  <a:lnTo>
                    <a:pt x="46" y="3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4" name=""/>
            <p:cNvSpPr/>
            <p:nvPr/>
          </p:nvSpPr>
          <p:spPr>
            <a:xfrm>
              <a:off x="5360760" y="2568240"/>
              <a:ext cx="70920" cy="219240"/>
            </a:xfrm>
            <a:custGeom>
              <a:avLst/>
              <a:gdLst/>
              <a:ahLst/>
              <a:rect l="l" t="t" r="r" b="b"/>
              <a:pathLst>
                <a:path w="41" h="127">
                  <a:moveTo>
                    <a:pt x="41" y="0"/>
                  </a:moveTo>
                  <a:lnTo>
                    <a:pt x="31" y="32"/>
                  </a:lnTo>
                  <a:lnTo>
                    <a:pt x="31" y="69"/>
                  </a:lnTo>
                  <a:lnTo>
                    <a:pt x="15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5" name=""/>
            <p:cNvSpPr/>
            <p:nvPr/>
          </p:nvSpPr>
          <p:spPr>
            <a:xfrm>
              <a:off x="5191560" y="2623680"/>
              <a:ext cx="257400" cy="247320"/>
            </a:xfrm>
            <a:custGeom>
              <a:avLst/>
              <a:gdLst/>
              <a:ahLst/>
              <a:rect l="l" t="t" r="r" b="b"/>
              <a:pathLst>
                <a:path w="149" h="143">
                  <a:moveTo>
                    <a:pt x="0" y="0"/>
                  </a:moveTo>
                  <a:lnTo>
                    <a:pt x="0" y="47"/>
                  </a:lnTo>
                  <a:lnTo>
                    <a:pt x="51" y="84"/>
                  </a:lnTo>
                  <a:lnTo>
                    <a:pt x="149" y="143"/>
                  </a:lnTo>
                  <a:lnTo>
                    <a:pt x="113" y="111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6" name=""/>
            <p:cNvSpPr/>
            <p:nvPr/>
          </p:nvSpPr>
          <p:spPr>
            <a:xfrm>
              <a:off x="5253840" y="2760120"/>
              <a:ext cx="293400" cy="321840"/>
            </a:xfrm>
            <a:custGeom>
              <a:avLst/>
              <a:gdLst/>
              <a:ahLst/>
              <a:rect l="l" t="t" r="r" b="b"/>
              <a:pathLst>
                <a:path w="170" h="186">
                  <a:moveTo>
                    <a:pt x="0" y="0"/>
                  </a:moveTo>
                  <a:lnTo>
                    <a:pt x="67" y="164"/>
                  </a:lnTo>
                  <a:lnTo>
                    <a:pt x="150" y="186"/>
                  </a:lnTo>
                  <a:lnTo>
                    <a:pt x="170" y="17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7" name=""/>
            <p:cNvSpPr/>
            <p:nvPr/>
          </p:nvSpPr>
          <p:spPr>
            <a:xfrm>
              <a:off x="5236200" y="2971080"/>
              <a:ext cx="133200" cy="72720"/>
            </a:xfrm>
            <a:custGeom>
              <a:avLst/>
              <a:gdLst/>
              <a:ahLst/>
              <a:rect l="l" t="t" r="r" b="b"/>
              <a:pathLst>
                <a:path w="77" h="42">
                  <a:moveTo>
                    <a:pt x="77" y="42"/>
                  </a:moveTo>
                  <a:lnTo>
                    <a:pt x="56" y="42"/>
                  </a:lnTo>
                  <a:lnTo>
                    <a:pt x="31" y="37"/>
                  </a:lnTo>
                  <a:lnTo>
                    <a:pt x="5" y="26"/>
                  </a:ln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8" name=""/>
            <p:cNvSpPr/>
            <p:nvPr/>
          </p:nvSpPr>
          <p:spPr>
            <a:xfrm>
              <a:off x="5245200" y="2879640"/>
              <a:ext cx="61920" cy="219240"/>
            </a:xfrm>
            <a:custGeom>
              <a:avLst/>
              <a:gdLst/>
              <a:ahLst/>
              <a:rect l="l" t="t" r="r" b="b"/>
              <a:pathLst>
                <a:path w="36" h="127">
                  <a:moveTo>
                    <a:pt x="36" y="0"/>
                  </a:moveTo>
                  <a:lnTo>
                    <a:pt x="20" y="32"/>
                  </a:lnTo>
                  <a:lnTo>
                    <a:pt x="5" y="53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39" name=""/>
            <p:cNvSpPr/>
            <p:nvPr/>
          </p:nvSpPr>
          <p:spPr>
            <a:xfrm>
              <a:off x="5182920" y="3016080"/>
              <a:ext cx="115560" cy="340560"/>
            </a:xfrm>
            <a:custGeom>
              <a:avLst/>
              <a:gdLst/>
              <a:ahLst/>
              <a:rect l="l" t="t" r="r" b="b"/>
              <a:pathLst>
                <a:path w="67" h="197">
                  <a:moveTo>
                    <a:pt x="41" y="0"/>
                  </a:moveTo>
                  <a:lnTo>
                    <a:pt x="5" y="22"/>
                  </a:lnTo>
                  <a:lnTo>
                    <a:pt x="0" y="38"/>
                  </a:lnTo>
                  <a:lnTo>
                    <a:pt x="0" y="53"/>
                  </a:lnTo>
                  <a:lnTo>
                    <a:pt x="10" y="69"/>
                  </a:lnTo>
                  <a:lnTo>
                    <a:pt x="20" y="75"/>
                  </a:lnTo>
                  <a:lnTo>
                    <a:pt x="36" y="91"/>
                  </a:lnTo>
                  <a:lnTo>
                    <a:pt x="67" y="133"/>
                  </a:lnTo>
                  <a:lnTo>
                    <a:pt x="56" y="165"/>
                  </a:lnTo>
                  <a:lnTo>
                    <a:pt x="67" y="19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0" name=""/>
            <p:cNvSpPr/>
            <p:nvPr/>
          </p:nvSpPr>
          <p:spPr>
            <a:xfrm>
              <a:off x="5279760" y="3181680"/>
              <a:ext cx="267480" cy="11952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0" y="69"/>
                  </a:moveTo>
                  <a:lnTo>
                    <a:pt x="88" y="0"/>
                  </a:lnTo>
                  <a:lnTo>
                    <a:pt x="15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1" name=""/>
            <p:cNvSpPr/>
            <p:nvPr/>
          </p:nvSpPr>
          <p:spPr>
            <a:xfrm>
              <a:off x="4940640" y="2888280"/>
              <a:ext cx="589320" cy="494280"/>
            </a:xfrm>
            <a:custGeom>
              <a:avLst/>
              <a:gdLst/>
              <a:ahLst/>
              <a:rect l="l" t="t" r="r" b="b"/>
              <a:pathLst>
                <a:path w="341" h="286">
                  <a:moveTo>
                    <a:pt x="341" y="286"/>
                  </a:moveTo>
                  <a:lnTo>
                    <a:pt x="331" y="276"/>
                  </a:lnTo>
                  <a:lnTo>
                    <a:pt x="243" y="276"/>
                  </a:lnTo>
                  <a:lnTo>
                    <a:pt x="207" y="260"/>
                  </a:lnTo>
                  <a:lnTo>
                    <a:pt x="212" y="239"/>
                  </a:lnTo>
                  <a:lnTo>
                    <a:pt x="0" y="228"/>
                  </a:lnTo>
                  <a:lnTo>
                    <a:pt x="0" y="80"/>
                  </a:lnTo>
                  <a:lnTo>
                    <a:pt x="31" y="53"/>
                  </a:lnTo>
                  <a:lnTo>
                    <a:pt x="47" y="69"/>
                  </a:lnTo>
                  <a:lnTo>
                    <a:pt x="145" y="27"/>
                  </a:lnTo>
                  <a:lnTo>
                    <a:pt x="21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2" name=""/>
            <p:cNvSpPr/>
            <p:nvPr/>
          </p:nvSpPr>
          <p:spPr>
            <a:xfrm>
              <a:off x="5002920" y="2924280"/>
              <a:ext cx="267840" cy="119520"/>
            </a:xfrm>
            <a:custGeom>
              <a:avLst/>
              <a:gdLst/>
              <a:ahLst/>
              <a:rect l="l" t="t" r="r" b="b"/>
              <a:pathLst>
                <a:path w="155" h="69">
                  <a:moveTo>
                    <a:pt x="155" y="0"/>
                  </a:moveTo>
                  <a:lnTo>
                    <a:pt x="119" y="11"/>
                  </a:lnTo>
                  <a:lnTo>
                    <a:pt x="6" y="69"/>
                  </a:lnTo>
                  <a:lnTo>
                    <a:pt x="0" y="3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3" name=""/>
            <p:cNvSpPr/>
            <p:nvPr/>
          </p:nvSpPr>
          <p:spPr>
            <a:xfrm>
              <a:off x="4539600" y="3273480"/>
              <a:ext cx="409680" cy="238680"/>
            </a:xfrm>
            <a:custGeom>
              <a:avLst/>
              <a:gdLst/>
              <a:ahLst/>
              <a:rect l="l" t="t" r="r" b="b"/>
              <a:pathLst>
                <a:path w="237" h="138">
                  <a:moveTo>
                    <a:pt x="0" y="127"/>
                  </a:moveTo>
                  <a:lnTo>
                    <a:pt x="150" y="138"/>
                  </a:lnTo>
                  <a:lnTo>
                    <a:pt x="191" y="53"/>
                  </a:lnTo>
                  <a:lnTo>
                    <a:pt x="227" y="26"/>
                  </a:lnTo>
                  <a:lnTo>
                    <a:pt x="2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4" name=""/>
            <p:cNvSpPr/>
            <p:nvPr/>
          </p:nvSpPr>
          <p:spPr>
            <a:xfrm>
              <a:off x="4779720" y="3512160"/>
              <a:ext cx="572040" cy="749880"/>
            </a:xfrm>
            <a:custGeom>
              <a:avLst/>
              <a:gdLst/>
              <a:ahLst/>
              <a:rect l="l" t="t" r="r" b="b"/>
              <a:pathLst>
                <a:path w="331" h="434">
                  <a:moveTo>
                    <a:pt x="269" y="376"/>
                  </a:moveTo>
                  <a:lnTo>
                    <a:pt x="258" y="376"/>
                  </a:lnTo>
                  <a:lnTo>
                    <a:pt x="248" y="392"/>
                  </a:lnTo>
                  <a:lnTo>
                    <a:pt x="160" y="387"/>
                  </a:lnTo>
                  <a:lnTo>
                    <a:pt x="171" y="397"/>
                  </a:lnTo>
                  <a:lnTo>
                    <a:pt x="160" y="413"/>
                  </a:lnTo>
                  <a:lnTo>
                    <a:pt x="181" y="434"/>
                  </a:lnTo>
                  <a:lnTo>
                    <a:pt x="145" y="429"/>
                  </a:lnTo>
                  <a:lnTo>
                    <a:pt x="129" y="397"/>
                  </a:lnTo>
                  <a:lnTo>
                    <a:pt x="129" y="185"/>
                  </a:lnTo>
                  <a:lnTo>
                    <a:pt x="52" y="148"/>
                  </a:lnTo>
                  <a:lnTo>
                    <a:pt x="5" y="10"/>
                  </a:lnTo>
                  <a:lnTo>
                    <a:pt x="0" y="0"/>
                  </a:lnTo>
                  <a:lnTo>
                    <a:pt x="21" y="0"/>
                  </a:lnTo>
                  <a:lnTo>
                    <a:pt x="145" y="143"/>
                  </a:lnTo>
                  <a:lnTo>
                    <a:pt x="165" y="137"/>
                  </a:lnTo>
                  <a:lnTo>
                    <a:pt x="207" y="137"/>
                  </a:lnTo>
                  <a:lnTo>
                    <a:pt x="253" y="164"/>
                  </a:lnTo>
                  <a:lnTo>
                    <a:pt x="295" y="169"/>
                  </a:lnTo>
                  <a:lnTo>
                    <a:pt x="305" y="222"/>
                  </a:lnTo>
                  <a:lnTo>
                    <a:pt x="331" y="222"/>
                  </a:lnTo>
                  <a:lnTo>
                    <a:pt x="331" y="2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5" name=""/>
            <p:cNvSpPr/>
            <p:nvPr/>
          </p:nvSpPr>
          <p:spPr>
            <a:xfrm>
              <a:off x="5279760" y="3942720"/>
              <a:ext cx="258840" cy="210600"/>
            </a:xfrm>
            <a:custGeom>
              <a:avLst/>
              <a:gdLst/>
              <a:ahLst/>
              <a:rect l="l" t="t" r="r" b="b"/>
              <a:pathLst>
                <a:path w="150" h="122">
                  <a:moveTo>
                    <a:pt x="0" y="122"/>
                  </a:moveTo>
                  <a:lnTo>
                    <a:pt x="21" y="106"/>
                  </a:lnTo>
                  <a:lnTo>
                    <a:pt x="47" y="100"/>
                  </a:lnTo>
                  <a:lnTo>
                    <a:pt x="52" y="63"/>
                  </a:lnTo>
                  <a:lnTo>
                    <a:pt x="47" y="47"/>
                  </a:lnTo>
                  <a:lnTo>
                    <a:pt x="62" y="37"/>
                  </a:lnTo>
                  <a:lnTo>
                    <a:pt x="68" y="26"/>
                  </a:lnTo>
                  <a:lnTo>
                    <a:pt x="104" y="10"/>
                  </a:lnTo>
                  <a:lnTo>
                    <a:pt x="114" y="21"/>
                  </a:lnTo>
                  <a:lnTo>
                    <a:pt x="140" y="0"/>
                  </a:lnTo>
                  <a:lnTo>
                    <a:pt x="150" y="10"/>
                  </a:lnTo>
                  <a:lnTo>
                    <a:pt x="15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6" name=""/>
            <p:cNvSpPr/>
            <p:nvPr/>
          </p:nvSpPr>
          <p:spPr>
            <a:xfrm>
              <a:off x="5245200" y="3942720"/>
              <a:ext cx="106920" cy="219240"/>
            </a:xfrm>
            <a:custGeom>
              <a:avLst/>
              <a:gdLst/>
              <a:ahLst/>
              <a:rect l="l" t="t" r="r" b="b"/>
              <a:pathLst>
                <a:path w="62" h="127">
                  <a:moveTo>
                    <a:pt x="62" y="0"/>
                  </a:moveTo>
                  <a:lnTo>
                    <a:pt x="62" y="16"/>
                  </a:lnTo>
                  <a:lnTo>
                    <a:pt x="15" y="47"/>
                  </a:lnTo>
                  <a:lnTo>
                    <a:pt x="0" y="69"/>
                  </a:lnTo>
                  <a:lnTo>
                    <a:pt x="10" y="74"/>
                  </a:lnTo>
                  <a:lnTo>
                    <a:pt x="15" y="106"/>
                  </a:lnTo>
                  <a:lnTo>
                    <a:pt x="1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7" name=""/>
            <p:cNvSpPr/>
            <p:nvPr/>
          </p:nvSpPr>
          <p:spPr>
            <a:xfrm>
              <a:off x="4664160" y="3868200"/>
              <a:ext cx="295560" cy="321120"/>
            </a:xfrm>
            <a:custGeom>
              <a:avLst/>
              <a:gdLst/>
              <a:ahLst/>
              <a:rect l="l" t="t" r="r" b="b"/>
              <a:pathLst>
                <a:path w="171" h="186">
                  <a:moveTo>
                    <a:pt x="114" y="186"/>
                  </a:moveTo>
                  <a:lnTo>
                    <a:pt x="165" y="122"/>
                  </a:lnTo>
                  <a:lnTo>
                    <a:pt x="171" y="85"/>
                  </a:lnTo>
                  <a:lnTo>
                    <a:pt x="2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8" name=""/>
            <p:cNvSpPr/>
            <p:nvPr/>
          </p:nvSpPr>
          <p:spPr>
            <a:xfrm>
              <a:off x="4486320" y="4181040"/>
              <a:ext cx="61920" cy="16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49" name=""/>
            <p:cNvSpPr/>
            <p:nvPr/>
          </p:nvSpPr>
          <p:spPr>
            <a:xfrm>
              <a:off x="5476320" y="1954440"/>
              <a:ext cx="535680" cy="980280"/>
            </a:xfrm>
            <a:custGeom>
              <a:avLst/>
              <a:gdLst/>
              <a:ahLst/>
              <a:rect l="l" t="t" r="r" b="b"/>
              <a:pathLst>
                <a:path w="310" h="567">
                  <a:moveTo>
                    <a:pt x="0" y="551"/>
                  </a:moveTo>
                  <a:lnTo>
                    <a:pt x="36" y="556"/>
                  </a:lnTo>
                  <a:lnTo>
                    <a:pt x="88" y="556"/>
                  </a:lnTo>
                  <a:lnTo>
                    <a:pt x="93" y="567"/>
                  </a:lnTo>
                  <a:lnTo>
                    <a:pt x="114" y="567"/>
                  </a:lnTo>
                  <a:lnTo>
                    <a:pt x="119" y="556"/>
                  </a:lnTo>
                  <a:lnTo>
                    <a:pt x="150" y="561"/>
                  </a:lnTo>
                  <a:lnTo>
                    <a:pt x="191" y="561"/>
                  </a:lnTo>
                  <a:lnTo>
                    <a:pt x="222" y="561"/>
                  </a:lnTo>
                  <a:lnTo>
                    <a:pt x="248" y="561"/>
                  </a:lnTo>
                  <a:lnTo>
                    <a:pt x="305" y="561"/>
                  </a:lnTo>
                  <a:lnTo>
                    <a:pt x="305" y="567"/>
                  </a:lnTo>
                  <a:lnTo>
                    <a:pt x="310" y="556"/>
                  </a:lnTo>
                  <a:lnTo>
                    <a:pt x="289" y="381"/>
                  </a:lnTo>
                  <a:lnTo>
                    <a:pt x="237" y="302"/>
                  </a:lnTo>
                  <a:lnTo>
                    <a:pt x="227" y="296"/>
                  </a:lnTo>
                  <a:lnTo>
                    <a:pt x="191" y="206"/>
                  </a:lnTo>
                  <a:lnTo>
                    <a:pt x="175" y="180"/>
                  </a:lnTo>
                  <a:lnTo>
                    <a:pt x="170" y="137"/>
                  </a:lnTo>
                  <a:lnTo>
                    <a:pt x="155" y="90"/>
                  </a:lnTo>
                  <a:lnTo>
                    <a:pt x="150" y="90"/>
                  </a:lnTo>
                  <a:lnTo>
                    <a:pt x="103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0" name=""/>
            <p:cNvSpPr/>
            <p:nvPr/>
          </p:nvSpPr>
          <p:spPr>
            <a:xfrm>
              <a:off x="5468040" y="2879640"/>
              <a:ext cx="535680" cy="155520"/>
            </a:xfrm>
            <a:custGeom>
              <a:avLst/>
              <a:gdLst/>
              <a:ahLst/>
              <a:rect l="l" t="t" r="r" b="b"/>
              <a:pathLst>
                <a:path w="310" h="90">
                  <a:moveTo>
                    <a:pt x="0" y="0"/>
                  </a:moveTo>
                  <a:lnTo>
                    <a:pt x="88" y="5"/>
                  </a:lnTo>
                  <a:lnTo>
                    <a:pt x="93" y="11"/>
                  </a:lnTo>
                  <a:lnTo>
                    <a:pt x="217" y="11"/>
                  </a:lnTo>
                  <a:lnTo>
                    <a:pt x="237" y="21"/>
                  </a:lnTo>
                  <a:lnTo>
                    <a:pt x="242" y="64"/>
                  </a:lnTo>
                  <a:lnTo>
                    <a:pt x="289" y="69"/>
                  </a:lnTo>
                  <a:lnTo>
                    <a:pt x="294" y="79"/>
                  </a:lnTo>
                  <a:lnTo>
                    <a:pt x="304" y="85"/>
                  </a:lnTo>
                  <a:lnTo>
                    <a:pt x="310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1" name=""/>
            <p:cNvSpPr/>
            <p:nvPr/>
          </p:nvSpPr>
          <p:spPr>
            <a:xfrm>
              <a:off x="5637600" y="2915640"/>
              <a:ext cx="1249560" cy="532080"/>
            </a:xfrm>
            <a:custGeom>
              <a:avLst/>
              <a:gdLst/>
              <a:ahLst/>
              <a:rect l="l" t="t" r="r" b="b"/>
              <a:pathLst>
                <a:path w="723" h="308">
                  <a:moveTo>
                    <a:pt x="418" y="164"/>
                  </a:moveTo>
                  <a:lnTo>
                    <a:pt x="408" y="175"/>
                  </a:lnTo>
                  <a:lnTo>
                    <a:pt x="377" y="175"/>
                  </a:lnTo>
                  <a:lnTo>
                    <a:pt x="330" y="196"/>
                  </a:lnTo>
                  <a:lnTo>
                    <a:pt x="253" y="196"/>
                  </a:lnTo>
                  <a:lnTo>
                    <a:pt x="253" y="233"/>
                  </a:lnTo>
                  <a:lnTo>
                    <a:pt x="222" y="249"/>
                  </a:lnTo>
                  <a:lnTo>
                    <a:pt x="165" y="223"/>
                  </a:lnTo>
                  <a:lnTo>
                    <a:pt x="98" y="270"/>
                  </a:lnTo>
                  <a:lnTo>
                    <a:pt x="15" y="270"/>
                  </a:lnTo>
                  <a:lnTo>
                    <a:pt x="10" y="217"/>
                  </a:lnTo>
                  <a:lnTo>
                    <a:pt x="15" y="159"/>
                  </a:lnTo>
                  <a:lnTo>
                    <a:pt x="21" y="69"/>
                  </a:lnTo>
                  <a:lnTo>
                    <a:pt x="21" y="16"/>
                  </a:lnTo>
                  <a:lnTo>
                    <a:pt x="0" y="16"/>
                  </a:lnTo>
                  <a:lnTo>
                    <a:pt x="0" y="5"/>
                  </a:lnTo>
                  <a:lnTo>
                    <a:pt x="21" y="0"/>
                  </a:lnTo>
                  <a:lnTo>
                    <a:pt x="46" y="0"/>
                  </a:lnTo>
                  <a:lnTo>
                    <a:pt x="82" y="27"/>
                  </a:lnTo>
                  <a:lnTo>
                    <a:pt x="206" y="27"/>
                  </a:lnTo>
                  <a:lnTo>
                    <a:pt x="212" y="16"/>
                  </a:lnTo>
                  <a:lnTo>
                    <a:pt x="227" y="32"/>
                  </a:lnTo>
                  <a:lnTo>
                    <a:pt x="325" y="48"/>
                  </a:lnTo>
                  <a:lnTo>
                    <a:pt x="335" y="53"/>
                  </a:lnTo>
                  <a:lnTo>
                    <a:pt x="356" y="58"/>
                  </a:lnTo>
                  <a:lnTo>
                    <a:pt x="366" y="74"/>
                  </a:lnTo>
                  <a:lnTo>
                    <a:pt x="382" y="64"/>
                  </a:lnTo>
                  <a:lnTo>
                    <a:pt x="485" y="74"/>
                  </a:lnTo>
                  <a:lnTo>
                    <a:pt x="439" y="106"/>
                  </a:lnTo>
                  <a:lnTo>
                    <a:pt x="459" y="106"/>
                  </a:lnTo>
                  <a:lnTo>
                    <a:pt x="470" y="149"/>
                  </a:lnTo>
                  <a:lnTo>
                    <a:pt x="501" y="122"/>
                  </a:lnTo>
                  <a:lnTo>
                    <a:pt x="578" y="180"/>
                  </a:lnTo>
                  <a:lnTo>
                    <a:pt x="609" y="164"/>
                  </a:lnTo>
                  <a:lnTo>
                    <a:pt x="650" y="164"/>
                  </a:lnTo>
                  <a:lnTo>
                    <a:pt x="723" y="159"/>
                  </a:lnTo>
                  <a:lnTo>
                    <a:pt x="723" y="180"/>
                  </a:lnTo>
                  <a:lnTo>
                    <a:pt x="707" y="180"/>
                  </a:lnTo>
                  <a:lnTo>
                    <a:pt x="692" y="186"/>
                  </a:lnTo>
                  <a:lnTo>
                    <a:pt x="687" y="191"/>
                  </a:lnTo>
                  <a:lnTo>
                    <a:pt x="645" y="207"/>
                  </a:lnTo>
                  <a:lnTo>
                    <a:pt x="635" y="249"/>
                  </a:lnTo>
                  <a:lnTo>
                    <a:pt x="588" y="286"/>
                  </a:lnTo>
                  <a:lnTo>
                    <a:pt x="532" y="297"/>
                  </a:lnTo>
                  <a:lnTo>
                    <a:pt x="532" y="308"/>
                  </a:lnTo>
                  <a:lnTo>
                    <a:pt x="521" y="297"/>
                  </a:lnTo>
                  <a:lnTo>
                    <a:pt x="449" y="30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2" name=""/>
            <p:cNvSpPr/>
            <p:nvPr/>
          </p:nvSpPr>
          <p:spPr>
            <a:xfrm>
              <a:off x="6145560" y="3135240"/>
              <a:ext cx="205560" cy="46440"/>
            </a:xfrm>
            <a:custGeom>
              <a:avLst/>
              <a:gdLst/>
              <a:ahLst/>
              <a:rect l="l" t="t" r="r" b="b"/>
              <a:pathLst>
                <a:path w="119" h="27">
                  <a:moveTo>
                    <a:pt x="119" y="27"/>
                  </a:moveTo>
                  <a:lnTo>
                    <a:pt x="109" y="16"/>
                  </a:lnTo>
                  <a:lnTo>
                    <a:pt x="62" y="0"/>
                  </a:lnTo>
                  <a:lnTo>
                    <a:pt x="31" y="11"/>
                  </a:lnTo>
                  <a:lnTo>
                    <a:pt x="26" y="27"/>
                  </a:lnTo>
                  <a:lnTo>
                    <a:pt x="21" y="16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3" name=""/>
            <p:cNvSpPr/>
            <p:nvPr/>
          </p:nvSpPr>
          <p:spPr>
            <a:xfrm>
              <a:off x="6074640" y="3154320"/>
              <a:ext cx="186480" cy="136080"/>
            </a:xfrm>
            <a:custGeom>
              <a:avLst/>
              <a:gdLst/>
              <a:ahLst/>
              <a:rect l="l" t="t" r="r" b="b"/>
              <a:pathLst>
                <a:path w="108" h="79">
                  <a:moveTo>
                    <a:pt x="0" y="58"/>
                  </a:moveTo>
                  <a:lnTo>
                    <a:pt x="72" y="42"/>
                  </a:lnTo>
                  <a:lnTo>
                    <a:pt x="72" y="0"/>
                  </a:lnTo>
                  <a:lnTo>
                    <a:pt x="82" y="53"/>
                  </a:lnTo>
                  <a:lnTo>
                    <a:pt x="72" y="48"/>
                  </a:lnTo>
                  <a:lnTo>
                    <a:pt x="77" y="64"/>
                  </a:lnTo>
                  <a:lnTo>
                    <a:pt x="108" y="7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4" name=""/>
            <p:cNvSpPr/>
            <p:nvPr/>
          </p:nvSpPr>
          <p:spPr>
            <a:xfrm>
              <a:off x="6136920" y="3318480"/>
              <a:ext cx="160560" cy="146880"/>
            </a:xfrm>
            <a:custGeom>
              <a:avLst/>
              <a:gdLst/>
              <a:ahLst/>
              <a:rect l="l" t="t" r="r" b="b"/>
              <a:pathLst>
                <a:path w="93" h="85">
                  <a:moveTo>
                    <a:pt x="93" y="0"/>
                  </a:moveTo>
                  <a:lnTo>
                    <a:pt x="62" y="37"/>
                  </a:lnTo>
                  <a:lnTo>
                    <a:pt x="41" y="37"/>
                  </a:lnTo>
                  <a:lnTo>
                    <a:pt x="0" y="69"/>
                  </a:lnTo>
                  <a:lnTo>
                    <a:pt x="0" y="85"/>
                  </a:lnTo>
                  <a:lnTo>
                    <a:pt x="46" y="75"/>
                  </a:lnTo>
                  <a:lnTo>
                    <a:pt x="93" y="0"/>
                  </a:lnTo>
                  <a:close/>
                </a:path>
              </a:pathLst>
            </a:custGeom>
            <a:noFill/>
            <a:ln w="936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5" name=""/>
            <p:cNvSpPr/>
            <p:nvPr/>
          </p:nvSpPr>
          <p:spPr>
            <a:xfrm>
              <a:off x="6136920" y="3318480"/>
              <a:ext cx="160560" cy="146880"/>
            </a:xfrm>
            <a:custGeom>
              <a:avLst/>
              <a:gdLst/>
              <a:ahLst/>
              <a:rect l="l" t="t" r="r" b="b"/>
              <a:pathLst>
                <a:path w="93" h="85">
                  <a:moveTo>
                    <a:pt x="93" y="0"/>
                  </a:moveTo>
                  <a:lnTo>
                    <a:pt x="62" y="37"/>
                  </a:lnTo>
                  <a:lnTo>
                    <a:pt x="41" y="37"/>
                  </a:lnTo>
                  <a:lnTo>
                    <a:pt x="0" y="69"/>
                  </a:lnTo>
                  <a:lnTo>
                    <a:pt x="0" y="85"/>
                  </a:lnTo>
                  <a:lnTo>
                    <a:pt x="46" y="75"/>
                  </a:lnTo>
                  <a:lnTo>
                    <a:pt x="93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6" name=""/>
            <p:cNvSpPr/>
            <p:nvPr/>
          </p:nvSpPr>
          <p:spPr>
            <a:xfrm>
              <a:off x="6136920" y="3318480"/>
              <a:ext cx="258840" cy="165600"/>
            </a:xfrm>
            <a:custGeom>
              <a:avLst/>
              <a:gdLst/>
              <a:ahLst/>
              <a:rect l="l" t="t" r="r" b="b"/>
              <a:pathLst>
                <a:path w="150" h="96">
                  <a:moveTo>
                    <a:pt x="93" y="0"/>
                  </a:moveTo>
                  <a:lnTo>
                    <a:pt x="150" y="0"/>
                  </a:lnTo>
                  <a:lnTo>
                    <a:pt x="124" y="85"/>
                  </a:lnTo>
                  <a:lnTo>
                    <a:pt x="129" y="90"/>
                  </a:lnTo>
                  <a:lnTo>
                    <a:pt x="114" y="90"/>
                  </a:lnTo>
                  <a:lnTo>
                    <a:pt x="88" y="96"/>
                  </a:lnTo>
                  <a:lnTo>
                    <a:pt x="0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7" name=""/>
            <p:cNvSpPr/>
            <p:nvPr/>
          </p:nvSpPr>
          <p:spPr>
            <a:xfrm>
              <a:off x="6066000" y="3429360"/>
              <a:ext cx="88200" cy="283320"/>
            </a:xfrm>
            <a:custGeom>
              <a:avLst/>
              <a:gdLst/>
              <a:ahLst/>
              <a:rect l="l" t="t" r="r" b="b"/>
              <a:pathLst>
                <a:path w="51" h="164">
                  <a:moveTo>
                    <a:pt x="41" y="5"/>
                  </a:moveTo>
                  <a:lnTo>
                    <a:pt x="26" y="0"/>
                  </a:lnTo>
                  <a:lnTo>
                    <a:pt x="0" y="0"/>
                  </a:lnTo>
                  <a:lnTo>
                    <a:pt x="0" y="58"/>
                  </a:lnTo>
                  <a:lnTo>
                    <a:pt x="0" y="127"/>
                  </a:lnTo>
                  <a:lnTo>
                    <a:pt x="5" y="127"/>
                  </a:lnTo>
                  <a:lnTo>
                    <a:pt x="41" y="117"/>
                  </a:lnTo>
                  <a:lnTo>
                    <a:pt x="51" y="127"/>
                  </a:lnTo>
                  <a:lnTo>
                    <a:pt x="26" y="154"/>
                  </a:lnTo>
                  <a:lnTo>
                    <a:pt x="26" y="16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8" name=""/>
            <p:cNvSpPr/>
            <p:nvPr/>
          </p:nvSpPr>
          <p:spPr>
            <a:xfrm>
              <a:off x="6066000" y="3648600"/>
              <a:ext cx="446040" cy="440640"/>
            </a:xfrm>
            <a:custGeom>
              <a:avLst/>
              <a:gdLst/>
              <a:ahLst/>
              <a:rect l="l" t="t" r="r" b="b"/>
              <a:pathLst>
                <a:path w="258" h="255">
                  <a:moveTo>
                    <a:pt x="0" y="0"/>
                  </a:moveTo>
                  <a:lnTo>
                    <a:pt x="5" y="53"/>
                  </a:lnTo>
                  <a:lnTo>
                    <a:pt x="82" y="96"/>
                  </a:lnTo>
                  <a:lnTo>
                    <a:pt x="103" y="101"/>
                  </a:lnTo>
                  <a:lnTo>
                    <a:pt x="196" y="164"/>
                  </a:lnTo>
                  <a:lnTo>
                    <a:pt x="211" y="228"/>
                  </a:lnTo>
                  <a:lnTo>
                    <a:pt x="258" y="228"/>
                  </a:lnTo>
                  <a:lnTo>
                    <a:pt x="232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59" name=""/>
            <p:cNvSpPr/>
            <p:nvPr/>
          </p:nvSpPr>
          <p:spPr>
            <a:xfrm>
              <a:off x="5530320" y="3695400"/>
              <a:ext cx="70920" cy="247320"/>
            </a:xfrm>
            <a:custGeom>
              <a:avLst/>
              <a:gdLst/>
              <a:ahLst/>
              <a:rect l="l" t="t" r="r" b="b"/>
              <a:pathLst>
                <a:path w="41" h="143">
                  <a:moveTo>
                    <a:pt x="36" y="0"/>
                  </a:moveTo>
                  <a:lnTo>
                    <a:pt x="41" y="10"/>
                  </a:lnTo>
                  <a:lnTo>
                    <a:pt x="41" y="37"/>
                  </a:lnTo>
                  <a:lnTo>
                    <a:pt x="31" y="47"/>
                  </a:lnTo>
                  <a:lnTo>
                    <a:pt x="31" y="63"/>
                  </a:lnTo>
                  <a:lnTo>
                    <a:pt x="21" y="63"/>
                  </a:lnTo>
                  <a:lnTo>
                    <a:pt x="21" y="116"/>
                  </a:lnTo>
                  <a:lnTo>
                    <a:pt x="15" y="116"/>
                  </a:lnTo>
                  <a:lnTo>
                    <a:pt x="15" y="127"/>
                  </a:lnTo>
                  <a:lnTo>
                    <a:pt x="5" y="127"/>
                  </a:lnTo>
                  <a:lnTo>
                    <a:pt x="5" y="143"/>
                  </a:lnTo>
                  <a:lnTo>
                    <a:pt x="0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0" name=""/>
            <p:cNvSpPr/>
            <p:nvPr/>
          </p:nvSpPr>
          <p:spPr>
            <a:xfrm>
              <a:off x="5592600" y="3712680"/>
              <a:ext cx="62280" cy="394200"/>
            </a:xfrm>
            <a:custGeom>
              <a:avLst/>
              <a:gdLst/>
              <a:ahLst/>
              <a:rect l="l" t="t" r="r" b="b"/>
              <a:pathLst>
                <a:path w="36" h="228">
                  <a:moveTo>
                    <a:pt x="36" y="0"/>
                  </a:moveTo>
                  <a:lnTo>
                    <a:pt x="31" y="0"/>
                  </a:lnTo>
                  <a:lnTo>
                    <a:pt x="31" y="21"/>
                  </a:lnTo>
                  <a:lnTo>
                    <a:pt x="21" y="27"/>
                  </a:lnTo>
                  <a:lnTo>
                    <a:pt x="16" y="53"/>
                  </a:lnTo>
                  <a:lnTo>
                    <a:pt x="21" y="59"/>
                  </a:lnTo>
                  <a:lnTo>
                    <a:pt x="21" y="85"/>
                  </a:lnTo>
                  <a:lnTo>
                    <a:pt x="16" y="85"/>
                  </a:lnTo>
                  <a:lnTo>
                    <a:pt x="10" y="196"/>
                  </a:lnTo>
                  <a:lnTo>
                    <a:pt x="0" y="196"/>
                  </a:lnTo>
                  <a:lnTo>
                    <a:pt x="0" y="202"/>
                  </a:lnTo>
                  <a:lnTo>
                    <a:pt x="16" y="212"/>
                  </a:lnTo>
                  <a:lnTo>
                    <a:pt x="16" y="228"/>
                  </a:lnTo>
                  <a:lnTo>
                    <a:pt x="5" y="22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1" name=""/>
            <p:cNvSpPr/>
            <p:nvPr/>
          </p:nvSpPr>
          <p:spPr>
            <a:xfrm>
              <a:off x="5575320" y="4061880"/>
              <a:ext cx="16920" cy="273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10" y="0"/>
                  </a:moveTo>
                  <a:lnTo>
                    <a:pt x="0" y="0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2" name=""/>
            <p:cNvSpPr/>
            <p:nvPr/>
          </p:nvSpPr>
          <p:spPr>
            <a:xfrm>
              <a:off x="5271120" y="4106880"/>
              <a:ext cx="348840" cy="82440"/>
            </a:xfrm>
            <a:custGeom>
              <a:avLst/>
              <a:gdLst/>
              <a:ahLst/>
              <a:rect l="l" t="t" r="r" b="b"/>
              <a:pathLst>
                <a:path w="202" h="48">
                  <a:moveTo>
                    <a:pt x="202" y="0"/>
                  </a:moveTo>
                  <a:lnTo>
                    <a:pt x="196" y="11"/>
                  </a:lnTo>
                  <a:lnTo>
                    <a:pt x="155" y="0"/>
                  </a:lnTo>
                  <a:lnTo>
                    <a:pt x="150" y="5"/>
                  </a:lnTo>
                  <a:lnTo>
                    <a:pt x="88" y="32"/>
                  </a:lnTo>
                  <a:lnTo>
                    <a:pt x="78" y="48"/>
                  </a:lnTo>
                  <a:lnTo>
                    <a:pt x="73" y="37"/>
                  </a:lnTo>
                  <a:lnTo>
                    <a:pt x="0" y="37"/>
                  </a:lnTo>
                  <a:lnTo>
                    <a:pt x="5" y="27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3" name=""/>
            <p:cNvSpPr/>
            <p:nvPr/>
          </p:nvSpPr>
          <p:spPr>
            <a:xfrm>
              <a:off x="5423040" y="3932280"/>
              <a:ext cx="98280" cy="221400"/>
            </a:xfrm>
            <a:custGeom>
              <a:avLst/>
              <a:gdLst/>
              <a:ahLst/>
              <a:rect l="l" t="t" r="r" b="b"/>
              <a:pathLst>
                <a:path w="57" h="128">
                  <a:moveTo>
                    <a:pt x="0" y="11"/>
                  </a:moveTo>
                  <a:lnTo>
                    <a:pt x="57" y="0"/>
                  </a:lnTo>
                  <a:lnTo>
                    <a:pt x="57" y="27"/>
                  </a:lnTo>
                  <a:lnTo>
                    <a:pt x="46" y="27"/>
                  </a:lnTo>
                  <a:lnTo>
                    <a:pt x="46" y="48"/>
                  </a:lnTo>
                  <a:lnTo>
                    <a:pt x="41" y="48"/>
                  </a:lnTo>
                  <a:lnTo>
                    <a:pt x="41" y="69"/>
                  </a:lnTo>
                  <a:lnTo>
                    <a:pt x="36" y="69"/>
                  </a:lnTo>
                  <a:lnTo>
                    <a:pt x="36" y="106"/>
                  </a:lnTo>
                  <a:lnTo>
                    <a:pt x="31" y="106"/>
                  </a:lnTo>
                  <a:lnTo>
                    <a:pt x="31" y="117"/>
                  </a:lnTo>
                  <a:lnTo>
                    <a:pt x="36" y="117"/>
                  </a:lnTo>
                  <a:lnTo>
                    <a:pt x="36" y="12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4" name=""/>
            <p:cNvSpPr/>
            <p:nvPr/>
          </p:nvSpPr>
          <p:spPr>
            <a:xfrm>
              <a:off x="5538960" y="3942720"/>
              <a:ext cx="62280" cy="108360"/>
            </a:xfrm>
            <a:custGeom>
              <a:avLst/>
              <a:gdLst/>
              <a:ahLst/>
              <a:rect l="l" t="t" r="r" b="b"/>
              <a:pathLst>
                <a:path w="36" h="63">
                  <a:moveTo>
                    <a:pt x="36" y="63"/>
                  </a:moveTo>
                  <a:lnTo>
                    <a:pt x="26" y="58"/>
                  </a:lnTo>
                  <a:lnTo>
                    <a:pt x="26" y="5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5" name=""/>
            <p:cNvSpPr/>
            <p:nvPr/>
          </p:nvSpPr>
          <p:spPr>
            <a:xfrm>
              <a:off x="5601240" y="3740400"/>
              <a:ext cx="473400" cy="321120"/>
            </a:xfrm>
            <a:custGeom>
              <a:avLst/>
              <a:gdLst/>
              <a:ahLst/>
              <a:rect l="l" t="t" r="r" b="b"/>
              <a:pathLst>
                <a:path w="274" h="186">
                  <a:moveTo>
                    <a:pt x="0" y="186"/>
                  </a:moveTo>
                  <a:lnTo>
                    <a:pt x="5" y="180"/>
                  </a:lnTo>
                  <a:lnTo>
                    <a:pt x="140" y="164"/>
                  </a:lnTo>
                  <a:lnTo>
                    <a:pt x="227" y="96"/>
                  </a:lnTo>
                  <a:lnTo>
                    <a:pt x="222" y="64"/>
                  </a:lnTo>
                  <a:lnTo>
                    <a:pt x="227" y="11"/>
                  </a:lnTo>
                  <a:lnTo>
                    <a:pt x="27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6" name=""/>
            <p:cNvSpPr/>
            <p:nvPr/>
          </p:nvSpPr>
          <p:spPr>
            <a:xfrm>
              <a:off x="5985000" y="3695400"/>
              <a:ext cx="473400" cy="264600"/>
            </a:xfrm>
            <a:custGeom>
              <a:avLst/>
              <a:gdLst/>
              <a:ahLst/>
              <a:rect l="l" t="t" r="r" b="b"/>
              <a:pathLst>
                <a:path w="274" h="153">
                  <a:moveTo>
                    <a:pt x="0" y="100"/>
                  </a:moveTo>
                  <a:lnTo>
                    <a:pt x="98" y="143"/>
                  </a:lnTo>
                  <a:lnTo>
                    <a:pt x="98" y="153"/>
                  </a:lnTo>
                  <a:lnTo>
                    <a:pt x="103" y="143"/>
                  </a:lnTo>
                  <a:lnTo>
                    <a:pt x="202" y="100"/>
                  </a:lnTo>
                  <a:lnTo>
                    <a:pt x="196" y="10"/>
                  </a:lnTo>
                  <a:lnTo>
                    <a:pt x="207" y="0"/>
                  </a:lnTo>
                  <a:lnTo>
                    <a:pt x="248" y="37"/>
                  </a:lnTo>
                  <a:lnTo>
                    <a:pt x="274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7" name=""/>
            <p:cNvSpPr/>
            <p:nvPr/>
          </p:nvSpPr>
          <p:spPr>
            <a:xfrm>
              <a:off x="6083280" y="3657240"/>
              <a:ext cx="276480" cy="82800"/>
            </a:xfrm>
            <a:custGeom>
              <a:avLst/>
              <a:gdLst/>
              <a:ahLst/>
              <a:rect l="l" t="t" r="r" b="b"/>
              <a:pathLst>
                <a:path w="160" h="48">
                  <a:moveTo>
                    <a:pt x="0" y="48"/>
                  </a:moveTo>
                  <a:lnTo>
                    <a:pt x="5" y="38"/>
                  </a:lnTo>
                  <a:lnTo>
                    <a:pt x="46" y="27"/>
                  </a:lnTo>
                  <a:lnTo>
                    <a:pt x="67" y="16"/>
                  </a:lnTo>
                  <a:lnTo>
                    <a:pt x="114" y="6"/>
                  </a:lnTo>
                  <a:lnTo>
                    <a:pt x="124" y="0"/>
                  </a:lnTo>
                  <a:lnTo>
                    <a:pt x="139" y="11"/>
                  </a:lnTo>
                  <a:lnTo>
                    <a:pt x="150" y="11"/>
                  </a:lnTo>
                  <a:lnTo>
                    <a:pt x="160" y="11"/>
                  </a:lnTo>
                  <a:lnTo>
                    <a:pt x="155" y="16"/>
                  </a:lnTo>
                  <a:lnTo>
                    <a:pt x="134" y="22"/>
                  </a:lnTo>
                  <a:lnTo>
                    <a:pt x="129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8" name=""/>
            <p:cNvSpPr/>
            <p:nvPr/>
          </p:nvSpPr>
          <p:spPr>
            <a:xfrm>
              <a:off x="6270120" y="3484440"/>
              <a:ext cx="98640" cy="172800"/>
            </a:xfrm>
            <a:custGeom>
              <a:avLst/>
              <a:gdLst/>
              <a:ahLst/>
              <a:rect l="l" t="t" r="r" b="b"/>
              <a:pathLst>
                <a:path w="57" h="100">
                  <a:moveTo>
                    <a:pt x="57" y="0"/>
                  </a:moveTo>
                  <a:lnTo>
                    <a:pt x="42" y="5"/>
                  </a:lnTo>
                  <a:lnTo>
                    <a:pt x="31" y="10"/>
                  </a:lnTo>
                  <a:lnTo>
                    <a:pt x="0" y="63"/>
                  </a:lnTo>
                  <a:lnTo>
                    <a:pt x="21" y="74"/>
                  </a:lnTo>
                  <a:lnTo>
                    <a:pt x="21" y="10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69" name=""/>
            <p:cNvSpPr/>
            <p:nvPr/>
          </p:nvSpPr>
          <p:spPr>
            <a:xfrm>
              <a:off x="6199560" y="3593520"/>
              <a:ext cx="70560" cy="18720"/>
            </a:xfrm>
            <a:custGeom>
              <a:avLst/>
              <a:gdLst/>
              <a:ahLst/>
              <a:rect l="l" t="t" r="r" b="b"/>
              <a:pathLst>
                <a:path w="41" h="11">
                  <a:moveTo>
                    <a:pt x="0" y="11"/>
                  </a:moveTo>
                  <a:lnTo>
                    <a:pt x="26" y="11"/>
                  </a:lnTo>
                  <a:lnTo>
                    <a:pt x="4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0" name=""/>
            <p:cNvSpPr/>
            <p:nvPr/>
          </p:nvSpPr>
          <p:spPr>
            <a:xfrm>
              <a:off x="6216840" y="3548520"/>
              <a:ext cx="258840" cy="91440"/>
            </a:xfrm>
            <a:custGeom>
              <a:avLst/>
              <a:gdLst/>
              <a:ahLst/>
              <a:rect l="l" t="t" r="r" b="b"/>
              <a:pathLst>
                <a:path w="150" h="53">
                  <a:moveTo>
                    <a:pt x="0" y="53"/>
                  </a:moveTo>
                  <a:lnTo>
                    <a:pt x="0" y="42"/>
                  </a:lnTo>
                  <a:lnTo>
                    <a:pt x="16" y="42"/>
                  </a:lnTo>
                  <a:lnTo>
                    <a:pt x="62" y="53"/>
                  </a:lnTo>
                  <a:lnTo>
                    <a:pt x="78" y="42"/>
                  </a:lnTo>
                  <a:lnTo>
                    <a:pt x="83" y="37"/>
                  </a:lnTo>
                  <a:lnTo>
                    <a:pt x="130" y="37"/>
                  </a:lnTo>
                  <a:lnTo>
                    <a:pt x="15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1" name=""/>
            <p:cNvSpPr/>
            <p:nvPr/>
          </p:nvSpPr>
          <p:spPr>
            <a:xfrm flipH="1">
              <a:off x="5842800" y="3767760"/>
              <a:ext cx="8280" cy="8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2" name=""/>
            <p:cNvSpPr/>
            <p:nvPr/>
          </p:nvSpPr>
          <p:spPr>
            <a:xfrm>
              <a:off x="5727240" y="3776400"/>
              <a:ext cx="115560" cy="1044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1" y="0"/>
                  </a:lnTo>
                  <a:lnTo>
                    <a:pt x="25" y="6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3" name=""/>
            <p:cNvSpPr/>
            <p:nvPr/>
          </p:nvSpPr>
          <p:spPr>
            <a:xfrm>
              <a:off x="5637600" y="3787200"/>
              <a:ext cx="89640" cy="8280"/>
            </a:xfrm>
            <a:custGeom>
              <a:avLst/>
              <a:gdLst/>
              <a:ahLst/>
              <a:rect l="l" t="t" r="r" b="b"/>
              <a:pathLst>
                <a:path w="52" h="5">
                  <a:moveTo>
                    <a:pt x="52" y="0"/>
                  </a:moveTo>
                  <a:lnTo>
                    <a:pt x="41" y="5"/>
                  </a:lnTo>
                  <a:lnTo>
                    <a:pt x="15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4" name=""/>
            <p:cNvSpPr/>
            <p:nvPr/>
          </p:nvSpPr>
          <p:spPr>
            <a:xfrm flipH="1">
              <a:off x="5628240" y="3795840"/>
              <a:ext cx="9000" cy="8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5" name=""/>
            <p:cNvSpPr/>
            <p:nvPr/>
          </p:nvSpPr>
          <p:spPr>
            <a:xfrm>
              <a:off x="5896800" y="3978720"/>
              <a:ext cx="88200" cy="36360"/>
            </a:xfrm>
            <a:custGeom>
              <a:avLst/>
              <a:gdLst/>
              <a:ahLst/>
              <a:rect l="l" t="t" r="r" b="b"/>
              <a:pathLst>
                <a:path w="51" h="21">
                  <a:moveTo>
                    <a:pt x="0" y="0"/>
                  </a:moveTo>
                  <a:lnTo>
                    <a:pt x="46" y="5"/>
                  </a:lnTo>
                  <a:lnTo>
                    <a:pt x="51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6" name=""/>
            <p:cNvSpPr/>
            <p:nvPr/>
          </p:nvSpPr>
          <p:spPr>
            <a:xfrm>
              <a:off x="5959080" y="4015440"/>
              <a:ext cx="25560" cy="828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2877" name=""/>
          <p:cNvGrpSpPr/>
          <p:nvPr/>
        </p:nvGrpSpPr>
        <p:grpSpPr>
          <a:xfrm>
            <a:off x="5502240" y="2211480"/>
            <a:ext cx="3142800" cy="2949120"/>
            <a:chOff x="5502240" y="2211480"/>
            <a:chExt cx="3142800" cy="2949120"/>
          </a:xfrm>
        </p:grpSpPr>
        <p:sp>
          <p:nvSpPr>
            <p:cNvPr id="2878" name=""/>
            <p:cNvSpPr/>
            <p:nvPr/>
          </p:nvSpPr>
          <p:spPr>
            <a:xfrm>
              <a:off x="5949720" y="4024080"/>
              <a:ext cx="8280" cy="101880"/>
            </a:xfrm>
            <a:custGeom>
              <a:avLst/>
              <a:gdLst/>
              <a:ahLst/>
              <a:rect l="l" t="t" r="r" b="b"/>
              <a:pathLst>
                <a:path w="5" h="59">
                  <a:moveTo>
                    <a:pt x="5" y="0"/>
                  </a:moveTo>
                  <a:lnTo>
                    <a:pt x="5" y="16"/>
                  </a:lnTo>
                  <a:lnTo>
                    <a:pt x="0" y="43"/>
                  </a:lnTo>
                  <a:lnTo>
                    <a:pt x="0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79" name=""/>
            <p:cNvSpPr/>
            <p:nvPr/>
          </p:nvSpPr>
          <p:spPr>
            <a:xfrm>
              <a:off x="5949720" y="4125960"/>
              <a:ext cx="124200" cy="45000"/>
            </a:xfrm>
            <a:custGeom>
              <a:avLst/>
              <a:gdLst/>
              <a:ahLst/>
              <a:rect l="l" t="t" r="r" b="b"/>
              <a:pathLst>
                <a:path w="72" h="26">
                  <a:moveTo>
                    <a:pt x="0" y="0"/>
                  </a:moveTo>
                  <a:lnTo>
                    <a:pt x="5" y="5"/>
                  </a:lnTo>
                  <a:lnTo>
                    <a:pt x="25" y="10"/>
                  </a:lnTo>
                  <a:lnTo>
                    <a:pt x="51" y="21"/>
                  </a:lnTo>
                  <a:lnTo>
                    <a:pt x="72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0" name=""/>
            <p:cNvSpPr/>
            <p:nvPr/>
          </p:nvSpPr>
          <p:spPr>
            <a:xfrm>
              <a:off x="5958360" y="4024080"/>
              <a:ext cx="115560" cy="146880"/>
            </a:xfrm>
            <a:custGeom>
              <a:avLst/>
              <a:gdLst/>
              <a:ahLst/>
              <a:rect l="l" t="t" r="r" b="b"/>
              <a:pathLst>
                <a:path w="67" h="85">
                  <a:moveTo>
                    <a:pt x="67" y="85"/>
                  </a:moveTo>
                  <a:lnTo>
                    <a:pt x="62" y="75"/>
                  </a:lnTo>
                  <a:lnTo>
                    <a:pt x="51" y="64"/>
                  </a:lnTo>
                  <a:lnTo>
                    <a:pt x="36" y="43"/>
                  </a:lnTo>
                  <a:lnTo>
                    <a:pt x="20" y="22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1" name=""/>
            <p:cNvSpPr/>
            <p:nvPr/>
          </p:nvSpPr>
          <p:spPr>
            <a:xfrm>
              <a:off x="5851080" y="3979080"/>
              <a:ext cx="53640" cy="127800"/>
            </a:xfrm>
            <a:custGeom>
              <a:avLst/>
              <a:gdLst/>
              <a:ahLst/>
              <a:rect l="l" t="t" r="r" b="b"/>
              <a:pathLst>
                <a:path w="31" h="74">
                  <a:moveTo>
                    <a:pt x="31" y="0"/>
                  </a:moveTo>
                  <a:lnTo>
                    <a:pt x="26" y="5"/>
                  </a:lnTo>
                  <a:lnTo>
                    <a:pt x="20" y="11"/>
                  </a:lnTo>
                  <a:lnTo>
                    <a:pt x="10" y="26"/>
                  </a:lnTo>
                  <a:lnTo>
                    <a:pt x="5" y="48"/>
                  </a:lnTo>
                  <a:lnTo>
                    <a:pt x="0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2" name=""/>
            <p:cNvSpPr/>
            <p:nvPr/>
          </p:nvSpPr>
          <p:spPr>
            <a:xfrm>
              <a:off x="5851080" y="4107240"/>
              <a:ext cx="1800" cy="187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5"/>
                  </a:lnTo>
                  <a:lnTo>
                    <a:pt x="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3" name=""/>
            <p:cNvSpPr/>
            <p:nvPr/>
          </p:nvSpPr>
          <p:spPr>
            <a:xfrm>
              <a:off x="5529600" y="4125960"/>
              <a:ext cx="321480" cy="164160"/>
            </a:xfrm>
            <a:custGeom>
              <a:avLst/>
              <a:gdLst/>
              <a:ahLst/>
              <a:rect l="l" t="t" r="r" b="b"/>
              <a:pathLst>
                <a:path w="186" h="95">
                  <a:moveTo>
                    <a:pt x="186" y="0"/>
                  </a:moveTo>
                  <a:lnTo>
                    <a:pt x="175" y="10"/>
                  </a:lnTo>
                  <a:lnTo>
                    <a:pt x="170" y="16"/>
                  </a:lnTo>
                  <a:lnTo>
                    <a:pt x="160" y="26"/>
                  </a:lnTo>
                  <a:lnTo>
                    <a:pt x="114" y="53"/>
                  </a:lnTo>
                  <a:lnTo>
                    <a:pt x="98" y="53"/>
                  </a:lnTo>
                  <a:lnTo>
                    <a:pt x="88" y="69"/>
                  </a:lnTo>
                  <a:lnTo>
                    <a:pt x="46" y="85"/>
                  </a:lnTo>
                  <a:lnTo>
                    <a:pt x="41" y="90"/>
                  </a:lnTo>
                  <a:lnTo>
                    <a:pt x="31" y="90"/>
                  </a:lnTo>
                  <a:lnTo>
                    <a:pt x="10" y="95"/>
                  </a:lnTo>
                  <a:lnTo>
                    <a:pt x="5" y="95"/>
                  </a:lnTo>
                  <a:lnTo>
                    <a:pt x="5" y="90"/>
                  </a:lnTo>
                  <a:lnTo>
                    <a:pt x="0" y="95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4" name=""/>
            <p:cNvSpPr/>
            <p:nvPr/>
          </p:nvSpPr>
          <p:spPr>
            <a:xfrm>
              <a:off x="5502240" y="4290120"/>
              <a:ext cx="27360" cy="18720"/>
            </a:xfrm>
            <a:custGeom>
              <a:avLst/>
              <a:gdLst/>
              <a:ahLst/>
              <a:rect l="l" t="t" r="r" b="b"/>
              <a:pathLst>
                <a:path w="16" h="11">
                  <a:moveTo>
                    <a:pt x="16" y="0"/>
                  </a:moveTo>
                  <a:lnTo>
                    <a:pt x="11" y="0"/>
                  </a:lnTo>
                  <a:lnTo>
                    <a:pt x="6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5" name=""/>
            <p:cNvSpPr/>
            <p:nvPr/>
          </p:nvSpPr>
          <p:spPr>
            <a:xfrm>
              <a:off x="5502240" y="4308840"/>
              <a:ext cx="1440" cy="900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6" name=""/>
            <p:cNvSpPr/>
            <p:nvPr/>
          </p:nvSpPr>
          <p:spPr>
            <a:xfrm>
              <a:off x="5502240" y="4317840"/>
              <a:ext cx="27360" cy="828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0" y="0"/>
                  </a:moveTo>
                  <a:lnTo>
                    <a:pt x="6" y="5"/>
                  </a:lnTo>
                  <a:lnTo>
                    <a:pt x="11" y="5"/>
                  </a:lnTo>
                  <a:lnTo>
                    <a:pt x="16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7" name=""/>
            <p:cNvSpPr/>
            <p:nvPr/>
          </p:nvSpPr>
          <p:spPr>
            <a:xfrm>
              <a:off x="5529600" y="4317840"/>
              <a:ext cx="1800" cy="828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8" name=""/>
            <p:cNvSpPr/>
            <p:nvPr/>
          </p:nvSpPr>
          <p:spPr>
            <a:xfrm>
              <a:off x="5529600" y="4134600"/>
              <a:ext cx="409680" cy="183240"/>
            </a:xfrm>
            <a:custGeom>
              <a:avLst/>
              <a:gdLst/>
              <a:ahLst/>
              <a:rect l="l" t="t" r="r" b="b"/>
              <a:pathLst>
                <a:path w="237" h="106">
                  <a:moveTo>
                    <a:pt x="0" y="106"/>
                  </a:moveTo>
                  <a:lnTo>
                    <a:pt x="93" y="69"/>
                  </a:lnTo>
                  <a:lnTo>
                    <a:pt x="160" y="53"/>
                  </a:lnTo>
                  <a:lnTo>
                    <a:pt x="237" y="0"/>
                  </a:lnTo>
                  <a:lnTo>
                    <a:pt x="186" y="0"/>
                  </a:lnTo>
                  <a:lnTo>
                    <a:pt x="170" y="11"/>
                  </a:lnTo>
                  <a:lnTo>
                    <a:pt x="150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89" name=""/>
            <p:cNvSpPr/>
            <p:nvPr/>
          </p:nvSpPr>
          <p:spPr>
            <a:xfrm>
              <a:off x="5789160" y="4217400"/>
              <a:ext cx="144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0" name=""/>
            <p:cNvSpPr/>
            <p:nvPr/>
          </p:nvSpPr>
          <p:spPr>
            <a:xfrm>
              <a:off x="5769720" y="4234680"/>
              <a:ext cx="19080" cy="37800"/>
            </a:xfrm>
            <a:custGeom>
              <a:avLst/>
              <a:gdLst/>
              <a:ahLst/>
              <a:rect l="l" t="t" r="r" b="b"/>
              <a:pathLst>
                <a:path w="11" h="22">
                  <a:moveTo>
                    <a:pt x="11" y="0"/>
                  </a:moveTo>
                  <a:lnTo>
                    <a:pt x="5" y="6"/>
                  </a:lnTo>
                  <a:lnTo>
                    <a:pt x="5" y="16"/>
                  </a:lnTo>
                  <a:lnTo>
                    <a:pt x="0" y="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1" name=""/>
            <p:cNvSpPr/>
            <p:nvPr/>
          </p:nvSpPr>
          <p:spPr>
            <a:xfrm>
              <a:off x="5726880" y="4272840"/>
              <a:ext cx="42840" cy="9144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25" y="0"/>
                  </a:moveTo>
                  <a:lnTo>
                    <a:pt x="15" y="5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2" name=""/>
            <p:cNvSpPr/>
            <p:nvPr/>
          </p:nvSpPr>
          <p:spPr>
            <a:xfrm>
              <a:off x="5939280" y="4253760"/>
              <a:ext cx="90000" cy="64080"/>
            </a:xfrm>
            <a:custGeom>
              <a:avLst/>
              <a:gdLst/>
              <a:ahLst/>
              <a:rect l="l" t="t" r="r" b="b"/>
              <a:pathLst>
                <a:path w="52" h="37">
                  <a:moveTo>
                    <a:pt x="0" y="37"/>
                  </a:moveTo>
                  <a:lnTo>
                    <a:pt x="11" y="32"/>
                  </a:lnTo>
                  <a:lnTo>
                    <a:pt x="21" y="21"/>
                  </a:lnTo>
                  <a:lnTo>
                    <a:pt x="31" y="5"/>
                  </a:lnTo>
                  <a:lnTo>
                    <a:pt x="5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7280" bIns="17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3" name=""/>
            <p:cNvSpPr/>
            <p:nvPr/>
          </p:nvSpPr>
          <p:spPr>
            <a:xfrm>
              <a:off x="6029280" y="4206960"/>
              <a:ext cx="1440" cy="46440"/>
            </a:xfrm>
            <a:custGeom>
              <a:avLst/>
              <a:gdLst/>
              <a:ahLst/>
              <a:rect l="l" t="t" r="r" b="b"/>
              <a:pathLst>
                <a:path w="0" h="27">
                  <a:moveTo>
                    <a:pt x="0" y="27"/>
                  </a:moveTo>
                  <a:lnTo>
                    <a:pt x="0" y="22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4" name=""/>
            <p:cNvSpPr/>
            <p:nvPr/>
          </p:nvSpPr>
          <p:spPr>
            <a:xfrm>
              <a:off x="6029280" y="4206960"/>
              <a:ext cx="8280" cy="180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5" name=""/>
            <p:cNvSpPr/>
            <p:nvPr/>
          </p:nvSpPr>
          <p:spPr>
            <a:xfrm>
              <a:off x="6037920" y="4162320"/>
              <a:ext cx="27360" cy="44640"/>
            </a:xfrm>
            <a:custGeom>
              <a:avLst/>
              <a:gdLst/>
              <a:ahLst/>
              <a:rect l="l" t="t" r="r" b="b"/>
              <a:pathLst>
                <a:path w="16" h="26">
                  <a:moveTo>
                    <a:pt x="0" y="26"/>
                  </a:moveTo>
                  <a:lnTo>
                    <a:pt x="5" y="21"/>
                  </a:lnTo>
                  <a:lnTo>
                    <a:pt x="11" y="5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6" name=""/>
            <p:cNvSpPr/>
            <p:nvPr/>
          </p:nvSpPr>
          <p:spPr>
            <a:xfrm>
              <a:off x="6065640" y="4098600"/>
              <a:ext cx="79560" cy="6372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0" y="37"/>
                  </a:moveTo>
                  <a:lnTo>
                    <a:pt x="15" y="32"/>
                  </a:lnTo>
                  <a:lnTo>
                    <a:pt x="15" y="32"/>
                  </a:lnTo>
                  <a:lnTo>
                    <a:pt x="10" y="32"/>
                  </a:lnTo>
                  <a:lnTo>
                    <a:pt x="10" y="26"/>
                  </a:lnTo>
                  <a:lnTo>
                    <a:pt x="20" y="26"/>
                  </a:lnTo>
                  <a:lnTo>
                    <a:pt x="36" y="0"/>
                  </a:lnTo>
                  <a:lnTo>
                    <a:pt x="4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7" name=""/>
            <p:cNvSpPr/>
            <p:nvPr/>
          </p:nvSpPr>
          <p:spPr>
            <a:xfrm>
              <a:off x="6145200" y="4098600"/>
              <a:ext cx="16920" cy="1692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8" name=""/>
            <p:cNvSpPr/>
            <p:nvPr/>
          </p:nvSpPr>
          <p:spPr>
            <a:xfrm>
              <a:off x="6162480" y="4089600"/>
              <a:ext cx="19080" cy="25920"/>
            </a:xfrm>
            <a:custGeom>
              <a:avLst/>
              <a:gdLst/>
              <a:ahLst/>
              <a:rect l="l" t="t" r="r" b="b"/>
              <a:pathLst>
                <a:path w="11" h="15">
                  <a:moveTo>
                    <a:pt x="0" y="15"/>
                  </a:moveTo>
                  <a:lnTo>
                    <a:pt x="6" y="10"/>
                  </a:lnTo>
                  <a:lnTo>
                    <a:pt x="11" y="5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880" bIns="-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899" name=""/>
            <p:cNvSpPr/>
            <p:nvPr/>
          </p:nvSpPr>
          <p:spPr>
            <a:xfrm>
              <a:off x="6181560" y="4024080"/>
              <a:ext cx="53280" cy="65160"/>
            </a:xfrm>
            <a:custGeom>
              <a:avLst/>
              <a:gdLst/>
              <a:ahLst/>
              <a:rect l="l" t="t" r="r" b="b"/>
              <a:pathLst>
                <a:path w="31" h="38">
                  <a:moveTo>
                    <a:pt x="0" y="38"/>
                  </a:moveTo>
                  <a:lnTo>
                    <a:pt x="10" y="38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0" name=""/>
            <p:cNvSpPr/>
            <p:nvPr/>
          </p:nvSpPr>
          <p:spPr>
            <a:xfrm>
              <a:off x="6234840" y="4024080"/>
              <a:ext cx="107280" cy="1440"/>
            </a:xfrm>
            <a:custGeom>
              <a:avLst/>
              <a:gdLst/>
              <a:ahLst/>
              <a:rect l="l" t="t" r="r" b="b"/>
              <a:pathLst>
                <a:path w="62" h="0">
                  <a:moveTo>
                    <a:pt x="0" y="0"/>
                  </a:moveTo>
                  <a:lnTo>
                    <a:pt x="15" y="0"/>
                  </a:lnTo>
                  <a:lnTo>
                    <a:pt x="41" y="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1" name=""/>
            <p:cNvSpPr/>
            <p:nvPr/>
          </p:nvSpPr>
          <p:spPr>
            <a:xfrm>
              <a:off x="6342480" y="4024080"/>
              <a:ext cx="34200" cy="27360"/>
            </a:xfrm>
            <a:custGeom>
              <a:avLst/>
              <a:gdLst/>
              <a:ahLst/>
              <a:rect l="l" t="t" r="r" b="b"/>
              <a:pathLst>
                <a:path w="20" h="16">
                  <a:moveTo>
                    <a:pt x="0" y="0"/>
                  </a:moveTo>
                  <a:lnTo>
                    <a:pt x="0" y="6"/>
                  </a:lnTo>
                  <a:lnTo>
                    <a:pt x="5" y="11"/>
                  </a:lnTo>
                  <a:lnTo>
                    <a:pt x="2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2" name=""/>
            <p:cNvSpPr/>
            <p:nvPr/>
          </p:nvSpPr>
          <p:spPr>
            <a:xfrm>
              <a:off x="6376680" y="4051440"/>
              <a:ext cx="18720" cy="5544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6" y="11"/>
                  </a:lnTo>
                  <a:lnTo>
                    <a:pt x="11" y="27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3" name=""/>
            <p:cNvSpPr/>
            <p:nvPr/>
          </p:nvSpPr>
          <p:spPr>
            <a:xfrm>
              <a:off x="6074280" y="4089600"/>
              <a:ext cx="321480" cy="91440"/>
            </a:xfrm>
            <a:custGeom>
              <a:avLst/>
              <a:gdLst/>
              <a:ahLst/>
              <a:rect l="l" t="t" r="r" b="b"/>
              <a:pathLst>
                <a:path w="186" h="53">
                  <a:moveTo>
                    <a:pt x="186" y="10"/>
                  </a:moveTo>
                  <a:lnTo>
                    <a:pt x="113" y="5"/>
                  </a:lnTo>
                  <a:lnTo>
                    <a:pt x="103" y="5"/>
                  </a:lnTo>
                  <a:lnTo>
                    <a:pt x="98" y="5"/>
                  </a:lnTo>
                  <a:lnTo>
                    <a:pt x="98" y="15"/>
                  </a:lnTo>
                  <a:lnTo>
                    <a:pt x="88" y="10"/>
                  </a:lnTo>
                  <a:lnTo>
                    <a:pt x="82" y="10"/>
                  </a:lnTo>
                  <a:lnTo>
                    <a:pt x="77" y="0"/>
                  </a:lnTo>
                  <a:lnTo>
                    <a:pt x="62" y="5"/>
                  </a:lnTo>
                  <a:lnTo>
                    <a:pt x="57" y="15"/>
                  </a:lnTo>
                  <a:lnTo>
                    <a:pt x="51" y="21"/>
                  </a:lnTo>
                  <a:lnTo>
                    <a:pt x="51" y="47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21" y="53"/>
                  </a:lnTo>
                  <a:lnTo>
                    <a:pt x="0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4" name=""/>
            <p:cNvSpPr/>
            <p:nvPr/>
          </p:nvSpPr>
          <p:spPr>
            <a:xfrm>
              <a:off x="6145200" y="4170960"/>
              <a:ext cx="8280" cy="3600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0"/>
                  </a:moveTo>
                  <a:lnTo>
                    <a:pt x="0" y="0"/>
                  </a:lnTo>
                  <a:lnTo>
                    <a:pt x="0" y="1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5" name=""/>
            <p:cNvSpPr/>
            <p:nvPr/>
          </p:nvSpPr>
          <p:spPr>
            <a:xfrm>
              <a:off x="6145200" y="4206960"/>
              <a:ext cx="1440" cy="1044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6" name=""/>
            <p:cNvSpPr/>
            <p:nvPr/>
          </p:nvSpPr>
          <p:spPr>
            <a:xfrm>
              <a:off x="6110640" y="4217400"/>
              <a:ext cx="34200" cy="219240"/>
            </a:xfrm>
            <a:custGeom>
              <a:avLst/>
              <a:gdLst/>
              <a:ahLst/>
              <a:rect l="l" t="t" r="r" b="b"/>
              <a:pathLst>
                <a:path w="20" h="127">
                  <a:moveTo>
                    <a:pt x="20" y="0"/>
                  </a:moveTo>
                  <a:lnTo>
                    <a:pt x="15" y="42"/>
                  </a:lnTo>
                  <a:lnTo>
                    <a:pt x="20" y="85"/>
                  </a:lnTo>
                  <a:lnTo>
                    <a:pt x="0" y="1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7" name=""/>
            <p:cNvSpPr/>
            <p:nvPr/>
          </p:nvSpPr>
          <p:spPr>
            <a:xfrm>
              <a:off x="6037920" y="4437000"/>
              <a:ext cx="72360" cy="18720"/>
            </a:xfrm>
            <a:custGeom>
              <a:avLst/>
              <a:gdLst/>
              <a:ahLst/>
              <a:rect l="l" t="t" r="r" b="b"/>
              <a:pathLst>
                <a:path w="42" h="11">
                  <a:moveTo>
                    <a:pt x="42" y="0"/>
                  </a:moveTo>
                  <a:lnTo>
                    <a:pt x="31" y="5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8" name=""/>
            <p:cNvSpPr/>
            <p:nvPr/>
          </p:nvSpPr>
          <p:spPr>
            <a:xfrm>
              <a:off x="5913360" y="4445640"/>
              <a:ext cx="196920" cy="201960"/>
            </a:xfrm>
            <a:custGeom>
              <a:avLst/>
              <a:gdLst/>
              <a:ahLst/>
              <a:rect l="l" t="t" r="r" b="b"/>
              <a:pathLst>
                <a:path w="114" h="117">
                  <a:moveTo>
                    <a:pt x="108" y="0"/>
                  </a:moveTo>
                  <a:lnTo>
                    <a:pt x="114" y="37"/>
                  </a:lnTo>
                  <a:lnTo>
                    <a:pt x="114" y="69"/>
                  </a:lnTo>
                  <a:lnTo>
                    <a:pt x="88" y="74"/>
                  </a:lnTo>
                  <a:lnTo>
                    <a:pt x="88" y="80"/>
                  </a:lnTo>
                  <a:lnTo>
                    <a:pt x="52" y="117"/>
                  </a:lnTo>
                  <a:lnTo>
                    <a:pt x="41" y="117"/>
                  </a:lnTo>
                  <a:lnTo>
                    <a:pt x="5" y="106"/>
                  </a:lnTo>
                  <a:lnTo>
                    <a:pt x="0" y="10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09" name=""/>
            <p:cNvSpPr/>
            <p:nvPr/>
          </p:nvSpPr>
          <p:spPr>
            <a:xfrm>
              <a:off x="5958360" y="4592520"/>
              <a:ext cx="293400" cy="155520"/>
            </a:xfrm>
            <a:custGeom>
              <a:avLst/>
              <a:gdLst/>
              <a:ahLst/>
              <a:rect l="l" t="t" r="r" b="b"/>
              <a:pathLst>
                <a:path w="170" h="90">
                  <a:moveTo>
                    <a:pt x="57" y="0"/>
                  </a:moveTo>
                  <a:lnTo>
                    <a:pt x="72" y="0"/>
                  </a:lnTo>
                  <a:lnTo>
                    <a:pt x="139" y="0"/>
                  </a:lnTo>
                  <a:lnTo>
                    <a:pt x="165" y="27"/>
                  </a:lnTo>
                  <a:lnTo>
                    <a:pt x="160" y="42"/>
                  </a:lnTo>
                  <a:lnTo>
                    <a:pt x="170" y="42"/>
                  </a:lnTo>
                  <a:lnTo>
                    <a:pt x="160" y="90"/>
                  </a:lnTo>
                  <a:lnTo>
                    <a:pt x="103" y="90"/>
                  </a:lnTo>
                  <a:lnTo>
                    <a:pt x="41" y="58"/>
                  </a:lnTo>
                  <a:lnTo>
                    <a:pt x="20" y="48"/>
                  </a:lnTo>
                  <a:lnTo>
                    <a:pt x="0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0" name=""/>
            <p:cNvSpPr/>
            <p:nvPr/>
          </p:nvSpPr>
          <p:spPr>
            <a:xfrm>
              <a:off x="6243480" y="4034160"/>
              <a:ext cx="8280" cy="5508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0" y="10"/>
                  </a:lnTo>
                  <a:lnTo>
                    <a:pt x="0" y="26"/>
                  </a:lnTo>
                  <a:lnTo>
                    <a:pt x="5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1" name=""/>
            <p:cNvSpPr/>
            <p:nvPr/>
          </p:nvSpPr>
          <p:spPr>
            <a:xfrm>
              <a:off x="6243480" y="4089600"/>
              <a:ext cx="16920" cy="53640"/>
            </a:xfrm>
            <a:custGeom>
              <a:avLst/>
              <a:gdLst/>
              <a:ahLst/>
              <a:rect l="l" t="t" r="r" b="b"/>
              <a:pathLst>
                <a:path w="10" h="31">
                  <a:moveTo>
                    <a:pt x="5" y="0"/>
                  </a:moveTo>
                  <a:lnTo>
                    <a:pt x="0" y="21"/>
                  </a:lnTo>
                  <a:lnTo>
                    <a:pt x="10" y="3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2" name=""/>
            <p:cNvSpPr/>
            <p:nvPr/>
          </p:nvSpPr>
          <p:spPr>
            <a:xfrm>
              <a:off x="6260760" y="4143240"/>
              <a:ext cx="72720" cy="2772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0"/>
                  </a:moveTo>
                  <a:lnTo>
                    <a:pt x="11" y="6"/>
                  </a:lnTo>
                  <a:lnTo>
                    <a:pt x="31" y="11"/>
                  </a:lnTo>
                  <a:lnTo>
                    <a:pt x="42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3" name=""/>
            <p:cNvSpPr/>
            <p:nvPr/>
          </p:nvSpPr>
          <p:spPr>
            <a:xfrm>
              <a:off x="6333840" y="4170960"/>
              <a:ext cx="42840" cy="18720"/>
            </a:xfrm>
            <a:custGeom>
              <a:avLst/>
              <a:gdLst/>
              <a:ahLst/>
              <a:rect l="l" t="t" r="r" b="b"/>
              <a:pathLst>
                <a:path w="25" h="11">
                  <a:moveTo>
                    <a:pt x="0" y="0"/>
                  </a:moveTo>
                  <a:lnTo>
                    <a:pt x="10" y="0"/>
                  </a:lnTo>
                  <a:lnTo>
                    <a:pt x="20" y="11"/>
                  </a:lnTo>
                  <a:lnTo>
                    <a:pt x="2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4" name=""/>
            <p:cNvSpPr/>
            <p:nvPr/>
          </p:nvSpPr>
          <p:spPr>
            <a:xfrm>
              <a:off x="6376680" y="4189680"/>
              <a:ext cx="72360" cy="277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5" name=""/>
            <p:cNvSpPr/>
            <p:nvPr/>
          </p:nvSpPr>
          <p:spPr>
            <a:xfrm>
              <a:off x="6314400" y="4089600"/>
              <a:ext cx="179640" cy="430200"/>
            </a:xfrm>
            <a:custGeom>
              <a:avLst/>
              <a:gdLst/>
              <a:ahLst/>
              <a:rect l="l" t="t" r="r" b="b"/>
              <a:pathLst>
                <a:path w="104" h="249">
                  <a:moveTo>
                    <a:pt x="5" y="249"/>
                  </a:moveTo>
                  <a:lnTo>
                    <a:pt x="0" y="238"/>
                  </a:lnTo>
                  <a:lnTo>
                    <a:pt x="21" y="217"/>
                  </a:lnTo>
                  <a:lnTo>
                    <a:pt x="104" y="63"/>
                  </a:lnTo>
                  <a:lnTo>
                    <a:pt x="78" y="42"/>
                  </a:lnTo>
                  <a:lnTo>
                    <a:pt x="78" y="5"/>
                  </a:lnTo>
                  <a:lnTo>
                    <a:pt x="8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6" name=""/>
            <p:cNvSpPr/>
            <p:nvPr/>
          </p:nvSpPr>
          <p:spPr>
            <a:xfrm>
              <a:off x="6449400" y="4051440"/>
              <a:ext cx="248760" cy="119160"/>
            </a:xfrm>
            <a:custGeom>
              <a:avLst/>
              <a:gdLst/>
              <a:ahLst/>
              <a:rect l="l" t="t" r="r" b="b"/>
              <a:pathLst>
                <a:path w="144" h="69">
                  <a:moveTo>
                    <a:pt x="0" y="32"/>
                  </a:moveTo>
                  <a:lnTo>
                    <a:pt x="20" y="22"/>
                  </a:lnTo>
                  <a:lnTo>
                    <a:pt x="20" y="43"/>
                  </a:lnTo>
                  <a:lnTo>
                    <a:pt x="36" y="43"/>
                  </a:lnTo>
                  <a:lnTo>
                    <a:pt x="51" y="69"/>
                  </a:lnTo>
                  <a:lnTo>
                    <a:pt x="108" y="6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7" name=""/>
            <p:cNvSpPr/>
            <p:nvPr/>
          </p:nvSpPr>
          <p:spPr>
            <a:xfrm>
              <a:off x="6537600" y="4170960"/>
              <a:ext cx="72360" cy="137880"/>
            </a:xfrm>
            <a:custGeom>
              <a:avLst/>
              <a:gdLst/>
              <a:ahLst/>
              <a:rect l="l" t="t" r="r" b="b"/>
              <a:pathLst>
                <a:path w="42" h="80">
                  <a:moveTo>
                    <a:pt x="0" y="0"/>
                  </a:moveTo>
                  <a:lnTo>
                    <a:pt x="0" y="16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42" y="43"/>
                  </a:lnTo>
                  <a:lnTo>
                    <a:pt x="36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8" name=""/>
            <p:cNvSpPr/>
            <p:nvPr/>
          </p:nvSpPr>
          <p:spPr>
            <a:xfrm>
              <a:off x="6449400" y="4153680"/>
              <a:ext cx="88200" cy="44640"/>
            </a:xfrm>
            <a:custGeom>
              <a:avLst/>
              <a:gdLst/>
              <a:ahLst/>
              <a:rect l="l" t="t" r="r" b="b"/>
              <a:pathLst>
                <a:path w="51" h="26">
                  <a:moveTo>
                    <a:pt x="51" y="26"/>
                  </a:moveTo>
                  <a:lnTo>
                    <a:pt x="36" y="21"/>
                  </a:lnTo>
                  <a:lnTo>
                    <a:pt x="31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19" name=""/>
            <p:cNvSpPr/>
            <p:nvPr/>
          </p:nvSpPr>
          <p:spPr>
            <a:xfrm>
              <a:off x="6216120" y="4125960"/>
              <a:ext cx="170640" cy="502560"/>
            </a:xfrm>
            <a:custGeom>
              <a:avLst/>
              <a:gdLst/>
              <a:ahLst/>
              <a:rect l="l" t="t" r="r" b="b"/>
              <a:pathLst>
                <a:path w="99" h="291">
                  <a:moveTo>
                    <a:pt x="16" y="0"/>
                  </a:moveTo>
                  <a:lnTo>
                    <a:pt x="0" y="47"/>
                  </a:lnTo>
                  <a:lnTo>
                    <a:pt x="26" y="90"/>
                  </a:lnTo>
                  <a:lnTo>
                    <a:pt x="21" y="111"/>
                  </a:lnTo>
                  <a:lnTo>
                    <a:pt x="21" y="132"/>
                  </a:lnTo>
                  <a:lnTo>
                    <a:pt x="21" y="143"/>
                  </a:lnTo>
                  <a:lnTo>
                    <a:pt x="88" y="291"/>
                  </a:lnTo>
                  <a:lnTo>
                    <a:pt x="88" y="270"/>
                  </a:lnTo>
                  <a:lnTo>
                    <a:pt x="99" y="27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0" name=""/>
            <p:cNvSpPr/>
            <p:nvPr/>
          </p:nvSpPr>
          <p:spPr>
            <a:xfrm flipV="1">
              <a:off x="6260760" y="4272480"/>
              <a:ext cx="98640" cy="8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1" name=""/>
            <p:cNvSpPr/>
            <p:nvPr/>
          </p:nvSpPr>
          <p:spPr>
            <a:xfrm>
              <a:off x="6359760" y="4272840"/>
              <a:ext cx="53280" cy="828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0" y="0"/>
                  </a:moveTo>
                  <a:lnTo>
                    <a:pt x="5" y="5"/>
                  </a:lnTo>
                  <a:lnTo>
                    <a:pt x="16" y="5"/>
                  </a:lnTo>
                  <a:lnTo>
                    <a:pt x="31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2" name=""/>
            <p:cNvSpPr/>
            <p:nvPr/>
          </p:nvSpPr>
          <p:spPr>
            <a:xfrm>
              <a:off x="6413040" y="4226040"/>
              <a:ext cx="36360" cy="5508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32"/>
                  </a:moveTo>
                  <a:lnTo>
                    <a:pt x="10" y="27"/>
                  </a:lnTo>
                  <a:lnTo>
                    <a:pt x="16" y="16"/>
                  </a:lnTo>
                  <a:lnTo>
                    <a:pt x="21" y="5"/>
                  </a:lnTo>
                  <a:lnTo>
                    <a:pt x="21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3" name=""/>
            <p:cNvSpPr/>
            <p:nvPr/>
          </p:nvSpPr>
          <p:spPr>
            <a:xfrm>
              <a:off x="6359760" y="4198320"/>
              <a:ext cx="89640" cy="27720"/>
            </a:xfrm>
            <a:custGeom>
              <a:avLst/>
              <a:gdLst/>
              <a:ahLst/>
              <a:rect l="l" t="t" r="r" b="b"/>
              <a:pathLst>
                <a:path w="52" h="16">
                  <a:moveTo>
                    <a:pt x="52" y="16"/>
                  </a:moveTo>
                  <a:lnTo>
                    <a:pt x="41" y="16"/>
                  </a:lnTo>
                  <a:lnTo>
                    <a:pt x="16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4" name=""/>
            <p:cNvSpPr/>
            <p:nvPr/>
          </p:nvSpPr>
          <p:spPr>
            <a:xfrm>
              <a:off x="6216120" y="4189680"/>
              <a:ext cx="143280" cy="16920"/>
            </a:xfrm>
            <a:custGeom>
              <a:avLst/>
              <a:gdLst/>
              <a:ahLst/>
              <a:rect l="l" t="t" r="r" b="b"/>
              <a:pathLst>
                <a:path w="83" h="10">
                  <a:moveTo>
                    <a:pt x="83" y="5"/>
                  </a:moveTo>
                  <a:lnTo>
                    <a:pt x="57" y="10"/>
                  </a:lnTo>
                  <a:lnTo>
                    <a:pt x="52" y="0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5" name=""/>
            <p:cNvSpPr/>
            <p:nvPr/>
          </p:nvSpPr>
          <p:spPr>
            <a:xfrm>
              <a:off x="6145200" y="4234680"/>
              <a:ext cx="98280" cy="73800"/>
            </a:xfrm>
            <a:custGeom>
              <a:avLst/>
              <a:gdLst/>
              <a:ahLst/>
              <a:rect l="l" t="t" r="r" b="b"/>
              <a:pathLst>
                <a:path w="57" h="43">
                  <a:moveTo>
                    <a:pt x="57" y="43"/>
                  </a:moveTo>
                  <a:lnTo>
                    <a:pt x="47" y="43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000" bIns="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6" name=""/>
            <p:cNvSpPr/>
            <p:nvPr/>
          </p:nvSpPr>
          <p:spPr>
            <a:xfrm>
              <a:off x="6029280" y="4234680"/>
              <a:ext cx="115560" cy="10080"/>
            </a:xfrm>
            <a:custGeom>
              <a:avLst/>
              <a:gdLst/>
              <a:ahLst/>
              <a:rect l="l" t="t" r="r" b="b"/>
              <a:pathLst>
                <a:path w="67" h="6">
                  <a:moveTo>
                    <a:pt x="67" y="0"/>
                  </a:moveTo>
                  <a:lnTo>
                    <a:pt x="52" y="0"/>
                  </a:lnTo>
                  <a:lnTo>
                    <a:pt x="26" y="0"/>
                  </a:lnTo>
                  <a:lnTo>
                    <a:pt x="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7" name=""/>
            <p:cNvSpPr/>
            <p:nvPr/>
          </p:nvSpPr>
          <p:spPr>
            <a:xfrm>
              <a:off x="6145200" y="4373280"/>
              <a:ext cx="106920" cy="72360"/>
            </a:xfrm>
            <a:custGeom>
              <a:avLst/>
              <a:gdLst/>
              <a:ahLst/>
              <a:rect l="l" t="t" r="r" b="b"/>
              <a:pathLst>
                <a:path w="62" h="42">
                  <a:moveTo>
                    <a:pt x="0" y="0"/>
                  </a:moveTo>
                  <a:lnTo>
                    <a:pt x="62" y="0"/>
                  </a:lnTo>
                  <a:lnTo>
                    <a:pt x="47" y="26"/>
                  </a:lnTo>
                  <a:lnTo>
                    <a:pt x="41" y="16"/>
                  </a:lnTo>
                  <a:lnTo>
                    <a:pt x="2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8" name=""/>
            <p:cNvSpPr/>
            <p:nvPr/>
          </p:nvSpPr>
          <p:spPr>
            <a:xfrm>
              <a:off x="6226200" y="4417920"/>
              <a:ext cx="195480" cy="155520"/>
            </a:xfrm>
            <a:custGeom>
              <a:avLst/>
              <a:gdLst/>
              <a:ahLst/>
              <a:rect l="l" t="t" r="r" b="b"/>
              <a:pathLst>
                <a:path w="113" h="90">
                  <a:moveTo>
                    <a:pt x="0" y="0"/>
                  </a:moveTo>
                  <a:lnTo>
                    <a:pt x="25" y="37"/>
                  </a:lnTo>
                  <a:lnTo>
                    <a:pt x="46" y="27"/>
                  </a:lnTo>
                  <a:lnTo>
                    <a:pt x="98" y="69"/>
                  </a:lnTo>
                  <a:lnTo>
                    <a:pt x="113" y="75"/>
                  </a:lnTo>
                  <a:lnTo>
                    <a:pt x="113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29" name=""/>
            <p:cNvSpPr/>
            <p:nvPr/>
          </p:nvSpPr>
          <p:spPr>
            <a:xfrm>
              <a:off x="6333840" y="4564800"/>
              <a:ext cx="132840" cy="27720"/>
            </a:xfrm>
            <a:custGeom>
              <a:avLst/>
              <a:gdLst/>
              <a:ahLst/>
              <a:rect l="l" t="t" r="r" b="b"/>
              <a:pathLst>
                <a:path w="77" h="16">
                  <a:moveTo>
                    <a:pt x="77" y="16"/>
                  </a:moveTo>
                  <a:lnTo>
                    <a:pt x="62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0" name=""/>
            <p:cNvSpPr/>
            <p:nvPr/>
          </p:nvSpPr>
          <p:spPr>
            <a:xfrm>
              <a:off x="6395760" y="4601160"/>
              <a:ext cx="1800" cy="10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1" name=""/>
            <p:cNvSpPr/>
            <p:nvPr/>
          </p:nvSpPr>
          <p:spPr>
            <a:xfrm>
              <a:off x="6376680" y="4611240"/>
              <a:ext cx="18720" cy="1692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2" name=""/>
            <p:cNvSpPr/>
            <p:nvPr/>
          </p:nvSpPr>
          <p:spPr>
            <a:xfrm>
              <a:off x="6449400" y="4473000"/>
              <a:ext cx="96840" cy="55440"/>
            </a:xfrm>
            <a:custGeom>
              <a:avLst/>
              <a:gdLst/>
              <a:ahLst/>
              <a:rect l="l" t="t" r="r" b="b"/>
              <a:pathLst>
                <a:path w="56" h="32">
                  <a:moveTo>
                    <a:pt x="0" y="0"/>
                  </a:moveTo>
                  <a:lnTo>
                    <a:pt x="20" y="11"/>
                  </a:lnTo>
                  <a:lnTo>
                    <a:pt x="56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3" name=""/>
            <p:cNvSpPr/>
            <p:nvPr/>
          </p:nvSpPr>
          <p:spPr>
            <a:xfrm>
              <a:off x="6546240" y="4528800"/>
              <a:ext cx="19080" cy="55080"/>
            </a:xfrm>
            <a:custGeom>
              <a:avLst/>
              <a:gdLst/>
              <a:ahLst/>
              <a:rect l="l" t="t" r="r" b="b"/>
              <a:pathLst>
                <a:path w="11" h="32">
                  <a:moveTo>
                    <a:pt x="0" y="0"/>
                  </a:moveTo>
                  <a:lnTo>
                    <a:pt x="0" y="11"/>
                  </a:lnTo>
                  <a:lnTo>
                    <a:pt x="0" y="21"/>
                  </a:lnTo>
                  <a:lnTo>
                    <a:pt x="1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4" name=""/>
            <p:cNvSpPr/>
            <p:nvPr/>
          </p:nvSpPr>
          <p:spPr>
            <a:xfrm>
              <a:off x="6565320" y="4556160"/>
              <a:ext cx="25560" cy="2772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0" y="1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5" name=""/>
            <p:cNvSpPr/>
            <p:nvPr/>
          </p:nvSpPr>
          <p:spPr>
            <a:xfrm>
              <a:off x="6591240" y="4509360"/>
              <a:ext cx="72360" cy="55080"/>
            </a:xfrm>
            <a:custGeom>
              <a:avLst/>
              <a:gdLst/>
              <a:ahLst/>
              <a:rect l="l" t="t" r="r" b="b"/>
              <a:pathLst>
                <a:path w="42" h="32">
                  <a:moveTo>
                    <a:pt x="0" y="27"/>
                  </a:moveTo>
                  <a:lnTo>
                    <a:pt x="16" y="32"/>
                  </a:lnTo>
                  <a:lnTo>
                    <a:pt x="42" y="32"/>
                  </a:lnTo>
                  <a:lnTo>
                    <a:pt x="42" y="0"/>
                  </a:lnTo>
                  <a:lnTo>
                    <a:pt x="2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6" name=""/>
            <p:cNvSpPr/>
            <p:nvPr/>
          </p:nvSpPr>
          <p:spPr>
            <a:xfrm>
              <a:off x="5896080" y="4675320"/>
              <a:ext cx="96840" cy="81360"/>
            </a:xfrm>
            <a:custGeom>
              <a:avLst/>
              <a:gdLst/>
              <a:ahLst/>
              <a:rect l="l" t="t" r="r" b="b"/>
              <a:pathLst>
                <a:path w="56" h="47">
                  <a:moveTo>
                    <a:pt x="51" y="0"/>
                  </a:moveTo>
                  <a:lnTo>
                    <a:pt x="56" y="10"/>
                  </a:lnTo>
                  <a:lnTo>
                    <a:pt x="0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7" name=""/>
            <p:cNvSpPr/>
            <p:nvPr/>
          </p:nvSpPr>
          <p:spPr>
            <a:xfrm>
              <a:off x="5958360" y="4720320"/>
              <a:ext cx="169200" cy="440280"/>
            </a:xfrm>
            <a:custGeom>
              <a:avLst/>
              <a:gdLst/>
              <a:ahLst/>
              <a:rect l="l" t="t" r="r" b="b"/>
              <a:pathLst>
                <a:path w="98" h="255">
                  <a:moveTo>
                    <a:pt x="0" y="0"/>
                  </a:moveTo>
                  <a:lnTo>
                    <a:pt x="46" y="64"/>
                  </a:lnTo>
                  <a:lnTo>
                    <a:pt x="51" y="85"/>
                  </a:lnTo>
                  <a:lnTo>
                    <a:pt x="72" y="117"/>
                  </a:lnTo>
                  <a:lnTo>
                    <a:pt x="72" y="127"/>
                  </a:lnTo>
                  <a:lnTo>
                    <a:pt x="67" y="143"/>
                  </a:lnTo>
                  <a:lnTo>
                    <a:pt x="82" y="218"/>
                  </a:lnTo>
                  <a:lnTo>
                    <a:pt x="93" y="218"/>
                  </a:lnTo>
                  <a:lnTo>
                    <a:pt x="98" y="25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8" name=""/>
            <p:cNvSpPr/>
            <p:nvPr/>
          </p:nvSpPr>
          <p:spPr>
            <a:xfrm>
              <a:off x="6029280" y="4803480"/>
              <a:ext cx="124200" cy="310680"/>
            </a:xfrm>
            <a:custGeom>
              <a:avLst/>
              <a:gdLst/>
              <a:ahLst/>
              <a:rect l="l" t="t" r="r" b="b"/>
              <a:pathLst>
                <a:path w="72" h="180">
                  <a:moveTo>
                    <a:pt x="5" y="180"/>
                  </a:moveTo>
                  <a:lnTo>
                    <a:pt x="0" y="117"/>
                  </a:lnTo>
                  <a:lnTo>
                    <a:pt x="0" y="101"/>
                  </a:lnTo>
                  <a:lnTo>
                    <a:pt x="10" y="85"/>
                  </a:lnTo>
                  <a:lnTo>
                    <a:pt x="10" y="64"/>
                  </a:lnTo>
                  <a:lnTo>
                    <a:pt x="31" y="69"/>
                  </a:lnTo>
                  <a:lnTo>
                    <a:pt x="41" y="32"/>
                  </a:lnTo>
                  <a:lnTo>
                    <a:pt x="47" y="2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39" name=""/>
            <p:cNvSpPr/>
            <p:nvPr/>
          </p:nvSpPr>
          <p:spPr>
            <a:xfrm>
              <a:off x="6153840" y="4766760"/>
              <a:ext cx="45000" cy="3636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21"/>
                  </a:moveTo>
                  <a:lnTo>
                    <a:pt x="0" y="16"/>
                  </a:lnTo>
                  <a:lnTo>
                    <a:pt x="5" y="1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0" name=""/>
            <p:cNvSpPr/>
            <p:nvPr/>
          </p:nvSpPr>
          <p:spPr>
            <a:xfrm>
              <a:off x="6198840" y="4748040"/>
              <a:ext cx="44640" cy="1872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0" y="11"/>
                  </a:moveTo>
                  <a:lnTo>
                    <a:pt x="5" y="11"/>
                  </a:lnTo>
                  <a:lnTo>
                    <a:pt x="16" y="0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1" name=""/>
            <p:cNvSpPr/>
            <p:nvPr/>
          </p:nvSpPr>
          <p:spPr>
            <a:xfrm>
              <a:off x="6243480" y="4628520"/>
              <a:ext cx="160560" cy="138240"/>
            </a:xfrm>
            <a:custGeom>
              <a:avLst/>
              <a:gdLst/>
              <a:ahLst/>
              <a:rect l="l" t="t" r="r" b="b"/>
              <a:pathLst>
                <a:path w="93" h="80">
                  <a:moveTo>
                    <a:pt x="0" y="69"/>
                  </a:moveTo>
                  <a:lnTo>
                    <a:pt x="10" y="69"/>
                  </a:lnTo>
                  <a:lnTo>
                    <a:pt x="21" y="80"/>
                  </a:lnTo>
                  <a:lnTo>
                    <a:pt x="31" y="80"/>
                  </a:lnTo>
                  <a:lnTo>
                    <a:pt x="67" y="37"/>
                  </a:lnTo>
                  <a:lnTo>
                    <a:pt x="83" y="32"/>
                  </a:lnTo>
                  <a:lnTo>
                    <a:pt x="83" y="37"/>
                  </a:lnTo>
                  <a:lnTo>
                    <a:pt x="93" y="37"/>
                  </a:lnTo>
                  <a:lnTo>
                    <a:pt x="93" y="27"/>
                  </a:lnTo>
                  <a:lnTo>
                    <a:pt x="88" y="6"/>
                  </a:lnTo>
                  <a:lnTo>
                    <a:pt x="7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2" name=""/>
            <p:cNvSpPr/>
            <p:nvPr/>
          </p:nvSpPr>
          <p:spPr>
            <a:xfrm flipV="1">
              <a:off x="6074280" y="4822200"/>
              <a:ext cx="8280" cy="9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3" name=""/>
            <p:cNvSpPr/>
            <p:nvPr/>
          </p:nvSpPr>
          <p:spPr>
            <a:xfrm>
              <a:off x="6082920" y="4794840"/>
              <a:ext cx="16920" cy="273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16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1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4" name=""/>
            <p:cNvSpPr/>
            <p:nvPr/>
          </p:nvSpPr>
          <p:spPr>
            <a:xfrm>
              <a:off x="5984280" y="2650320"/>
              <a:ext cx="330120" cy="229680"/>
            </a:xfrm>
            <a:custGeom>
              <a:avLst/>
              <a:gdLst/>
              <a:ahLst/>
              <a:rect l="l" t="t" r="r" b="b"/>
              <a:pathLst>
                <a:path w="191" h="133">
                  <a:moveTo>
                    <a:pt x="0" y="0"/>
                  </a:moveTo>
                  <a:lnTo>
                    <a:pt x="73" y="128"/>
                  </a:lnTo>
                  <a:lnTo>
                    <a:pt x="83" y="133"/>
                  </a:lnTo>
                  <a:lnTo>
                    <a:pt x="83" y="64"/>
                  </a:lnTo>
                  <a:lnTo>
                    <a:pt x="114" y="27"/>
                  </a:lnTo>
                  <a:lnTo>
                    <a:pt x="134" y="11"/>
                  </a:lnTo>
                  <a:lnTo>
                    <a:pt x="191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5" name=""/>
            <p:cNvSpPr/>
            <p:nvPr/>
          </p:nvSpPr>
          <p:spPr>
            <a:xfrm>
              <a:off x="6127920" y="2705400"/>
              <a:ext cx="1008000" cy="91440"/>
            </a:xfrm>
            <a:custGeom>
              <a:avLst/>
              <a:gdLst/>
              <a:ahLst/>
              <a:rect l="l" t="t" r="r" b="b"/>
              <a:pathLst>
                <a:path w="583" h="53">
                  <a:moveTo>
                    <a:pt x="0" y="32"/>
                  </a:moveTo>
                  <a:lnTo>
                    <a:pt x="26" y="27"/>
                  </a:lnTo>
                  <a:lnTo>
                    <a:pt x="46" y="0"/>
                  </a:lnTo>
                  <a:lnTo>
                    <a:pt x="175" y="11"/>
                  </a:lnTo>
                  <a:lnTo>
                    <a:pt x="175" y="32"/>
                  </a:lnTo>
                  <a:lnTo>
                    <a:pt x="191" y="37"/>
                  </a:lnTo>
                  <a:lnTo>
                    <a:pt x="191" y="53"/>
                  </a:lnTo>
                  <a:lnTo>
                    <a:pt x="330" y="43"/>
                  </a:lnTo>
                  <a:lnTo>
                    <a:pt x="423" y="43"/>
                  </a:lnTo>
                  <a:lnTo>
                    <a:pt x="480" y="32"/>
                  </a:lnTo>
                  <a:lnTo>
                    <a:pt x="485" y="21"/>
                  </a:lnTo>
                  <a:lnTo>
                    <a:pt x="537" y="16"/>
                  </a:lnTo>
                  <a:lnTo>
                    <a:pt x="58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6" name=""/>
            <p:cNvSpPr/>
            <p:nvPr/>
          </p:nvSpPr>
          <p:spPr>
            <a:xfrm>
              <a:off x="7796160" y="3007800"/>
              <a:ext cx="45000" cy="1872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0"/>
                  </a:moveTo>
                  <a:lnTo>
                    <a:pt x="21" y="11"/>
                  </a:lnTo>
                  <a:lnTo>
                    <a:pt x="11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7" name=""/>
            <p:cNvSpPr/>
            <p:nvPr/>
          </p:nvSpPr>
          <p:spPr>
            <a:xfrm>
              <a:off x="7225920" y="3007800"/>
              <a:ext cx="45000" cy="138240"/>
            </a:xfrm>
            <a:custGeom>
              <a:avLst/>
              <a:gdLst/>
              <a:ahLst/>
              <a:rect l="l" t="t" r="r" b="b"/>
              <a:pathLst>
                <a:path w="26" h="80">
                  <a:moveTo>
                    <a:pt x="0" y="43"/>
                  </a:moveTo>
                  <a:lnTo>
                    <a:pt x="5" y="48"/>
                  </a:lnTo>
                  <a:lnTo>
                    <a:pt x="20" y="80"/>
                  </a:lnTo>
                  <a:lnTo>
                    <a:pt x="15" y="43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8" name=""/>
            <p:cNvSpPr/>
            <p:nvPr/>
          </p:nvSpPr>
          <p:spPr>
            <a:xfrm>
              <a:off x="7403760" y="2999160"/>
              <a:ext cx="81360" cy="108720"/>
            </a:xfrm>
            <a:custGeom>
              <a:avLst/>
              <a:gdLst/>
              <a:ahLst/>
              <a:rect l="l" t="t" r="r" b="b"/>
              <a:pathLst>
                <a:path w="47" h="63">
                  <a:moveTo>
                    <a:pt x="47" y="26"/>
                  </a:moveTo>
                  <a:lnTo>
                    <a:pt x="47" y="37"/>
                  </a:lnTo>
                  <a:lnTo>
                    <a:pt x="21" y="53"/>
                  </a:lnTo>
                  <a:lnTo>
                    <a:pt x="10" y="63"/>
                  </a:lnTo>
                  <a:lnTo>
                    <a:pt x="5" y="48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49" name=""/>
            <p:cNvSpPr/>
            <p:nvPr/>
          </p:nvSpPr>
          <p:spPr>
            <a:xfrm>
              <a:off x="7440120" y="3016440"/>
              <a:ext cx="214200" cy="110160"/>
            </a:xfrm>
            <a:custGeom>
              <a:avLst/>
              <a:gdLst/>
              <a:ahLst/>
              <a:rect l="l" t="t" r="r" b="b"/>
              <a:pathLst>
                <a:path w="124" h="64">
                  <a:moveTo>
                    <a:pt x="15" y="11"/>
                  </a:moveTo>
                  <a:lnTo>
                    <a:pt x="26" y="22"/>
                  </a:lnTo>
                  <a:lnTo>
                    <a:pt x="31" y="16"/>
                  </a:lnTo>
                  <a:lnTo>
                    <a:pt x="36" y="6"/>
                  </a:lnTo>
                  <a:lnTo>
                    <a:pt x="62" y="0"/>
                  </a:lnTo>
                  <a:lnTo>
                    <a:pt x="67" y="32"/>
                  </a:lnTo>
                  <a:lnTo>
                    <a:pt x="57" y="43"/>
                  </a:lnTo>
                  <a:lnTo>
                    <a:pt x="20" y="64"/>
                  </a:lnTo>
                  <a:lnTo>
                    <a:pt x="5" y="64"/>
                  </a:lnTo>
                  <a:lnTo>
                    <a:pt x="0" y="59"/>
                  </a:lnTo>
                  <a:lnTo>
                    <a:pt x="0" y="48"/>
                  </a:lnTo>
                  <a:lnTo>
                    <a:pt x="20" y="38"/>
                  </a:lnTo>
                  <a:lnTo>
                    <a:pt x="31" y="32"/>
                  </a:lnTo>
                  <a:lnTo>
                    <a:pt x="57" y="27"/>
                  </a:lnTo>
                  <a:lnTo>
                    <a:pt x="82" y="22"/>
                  </a:lnTo>
                  <a:lnTo>
                    <a:pt x="98" y="16"/>
                  </a:lnTo>
                  <a:lnTo>
                    <a:pt x="108" y="16"/>
                  </a:lnTo>
                  <a:lnTo>
                    <a:pt x="118" y="11"/>
                  </a:lnTo>
                  <a:lnTo>
                    <a:pt x="12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0" name=""/>
            <p:cNvSpPr/>
            <p:nvPr/>
          </p:nvSpPr>
          <p:spPr>
            <a:xfrm>
              <a:off x="7485480" y="2797200"/>
              <a:ext cx="61920" cy="257400"/>
            </a:xfrm>
            <a:custGeom>
              <a:avLst/>
              <a:gdLst/>
              <a:ahLst/>
              <a:rect l="l" t="t" r="r" b="b"/>
              <a:pathLst>
                <a:path w="36" h="149">
                  <a:moveTo>
                    <a:pt x="0" y="149"/>
                  </a:moveTo>
                  <a:lnTo>
                    <a:pt x="10" y="133"/>
                  </a:lnTo>
                  <a:lnTo>
                    <a:pt x="5" y="122"/>
                  </a:lnTo>
                  <a:lnTo>
                    <a:pt x="20" y="112"/>
                  </a:lnTo>
                  <a:lnTo>
                    <a:pt x="15" y="101"/>
                  </a:lnTo>
                  <a:lnTo>
                    <a:pt x="15" y="74"/>
                  </a:lnTo>
                  <a:lnTo>
                    <a:pt x="31" y="69"/>
                  </a:lnTo>
                  <a:lnTo>
                    <a:pt x="36" y="59"/>
                  </a:lnTo>
                  <a:lnTo>
                    <a:pt x="31" y="32"/>
                  </a:lnTo>
                  <a:lnTo>
                    <a:pt x="20" y="16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1" name=""/>
            <p:cNvSpPr/>
            <p:nvPr/>
          </p:nvSpPr>
          <p:spPr>
            <a:xfrm>
              <a:off x="7815600" y="2935440"/>
              <a:ext cx="364320" cy="255240"/>
            </a:xfrm>
            <a:custGeom>
              <a:avLst/>
              <a:gdLst/>
              <a:ahLst/>
              <a:rect l="l" t="t" r="r" b="b"/>
              <a:pathLst>
                <a:path w="211" h="148">
                  <a:moveTo>
                    <a:pt x="5" y="0"/>
                  </a:moveTo>
                  <a:lnTo>
                    <a:pt x="0" y="26"/>
                  </a:lnTo>
                  <a:lnTo>
                    <a:pt x="0" y="47"/>
                  </a:lnTo>
                  <a:lnTo>
                    <a:pt x="5" y="47"/>
                  </a:lnTo>
                  <a:lnTo>
                    <a:pt x="31" y="69"/>
                  </a:lnTo>
                  <a:lnTo>
                    <a:pt x="46" y="85"/>
                  </a:lnTo>
                  <a:lnTo>
                    <a:pt x="51" y="100"/>
                  </a:lnTo>
                  <a:lnTo>
                    <a:pt x="51" y="111"/>
                  </a:lnTo>
                  <a:lnTo>
                    <a:pt x="82" y="132"/>
                  </a:lnTo>
                  <a:lnTo>
                    <a:pt x="98" y="148"/>
                  </a:lnTo>
                  <a:lnTo>
                    <a:pt x="134" y="143"/>
                  </a:lnTo>
                  <a:lnTo>
                    <a:pt x="144" y="143"/>
                  </a:lnTo>
                  <a:lnTo>
                    <a:pt x="160" y="138"/>
                  </a:lnTo>
                  <a:lnTo>
                    <a:pt x="175" y="138"/>
                  </a:lnTo>
                  <a:lnTo>
                    <a:pt x="196" y="138"/>
                  </a:lnTo>
                  <a:lnTo>
                    <a:pt x="206" y="138"/>
                  </a:lnTo>
                  <a:lnTo>
                    <a:pt x="211" y="127"/>
                  </a:lnTo>
                  <a:lnTo>
                    <a:pt x="211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2" name=""/>
            <p:cNvSpPr/>
            <p:nvPr/>
          </p:nvSpPr>
          <p:spPr>
            <a:xfrm>
              <a:off x="7564680" y="2944080"/>
              <a:ext cx="90000" cy="146880"/>
            </a:xfrm>
            <a:custGeom>
              <a:avLst/>
              <a:gdLst/>
              <a:ahLst/>
              <a:rect l="l" t="t" r="r" b="b"/>
              <a:pathLst>
                <a:path w="52" h="85">
                  <a:moveTo>
                    <a:pt x="52" y="0"/>
                  </a:moveTo>
                  <a:lnTo>
                    <a:pt x="36" y="48"/>
                  </a:lnTo>
                  <a:lnTo>
                    <a:pt x="31" y="85"/>
                  </a:lnTo>
                  <a:lnTo>
                    <a:pt x="26" y="58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3" name=""/>
            <p:cNvSpPr/>
            <p:nvPr/>
          </p:nvSpPr>
          <p:spPr>
            <a:xfrm>
              <a:off x="7502760" y="3026880"/>
              <a:ext cx="258840" cy="81360"/>
            </a:xfrm>
            <a:custGeom>
              <a:avLst/>
              <a:gdLst/>
              <a:ahLst/>
              <a:rect l="l" t="t" r="r" b="b"/>
              <a:pathLst>
                <a:path w="150" h="47">
                  <a:moveTo>
                    <a:pt x="0" y="10"/>
                  </a:moveTo>
                  <a:lnTo>
                    <a:pt x="5" y="10"/>
                  </a:lnTo>
                  <a:lnTo>
                    <a:pt x="10" y="5"/>
                  </a:lnTo>
                  <a:lnTo>
                    <a:pt x="10" y="21"/>
                  </a:lnTo>
                  <a:lnTo>
                    <a:pt x="21" y="47"/>
                  </a:lnTo>
                  <a:lnTo>
                    <a:pt x="36" y="47"/>
                  </a:lnTo>
                  <a:lnTo>
                    <a:pt x="31" y="26"/>
                  </a:lnTo>
                  <a:lnTo>
                    <a:pt x="93" y="10"/>
                  </a:lnTo>
                  <a:lnTo>
                    <a:pt x="119" y="0"/>
                  </a:lnTo>
                  <a:lnTo>
                    <a:pt x="139" y="0"/>
                  </a:lnTo>
                  <a:lnTo>
                    <a:pt x="15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560" bIns="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4" name=""/>
            <p:cNvSpPr/>
            <p:nvPr/>
          </p:nvSpPr>
          <p:spPr>
            <a:xfrm>
              <a:off x="7671960" y="3026880"/>
              <a:ext cx="36000" cy="55440"/>
            </a:xfrm>
            <a:custGeom>
              <a:avLst/>
              <a:gdLst/>
              <a:ahLst/>
              <a:rect l="l" t="t" r="r" b="b"/>
              <a:pathLst>
                <a:path w="21" h="32">
                  <a:moveTo>
                    <a:pt x="0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21" y="21"/>
                  </a:lnTo>
                  <a:lnTo>
                    <a:pt x="2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640" bIns="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5" name=""/>
            <p:cNvSpPr/>
            <p:nvPr/>
          </p:nvSpPr>
          <p:spPr>
            <a:xfrm>
              <a:off x="7403760" y="3082320"/>
              <a:ext cx="312840" cy="63720"/>
            </a:xfrm>
            <a:custGeom>
              <a:avLst/>
              <a:gdLst/>
              <a:ahLst/>
              <a:rect l="l" t="t" r="r" b="b"/>
              <a:pathLst>
                <a:path w="181" h="37">
                  <a:moveTo>
                    <a:pt x="176" y="0"/>
                  </a:moveTo>
                  <a:lnTo>
                    <a:pt x="181" y="5"/>
                  </a:lnTo>
                  <a:lnTo>
                    <a:pt x="155" y="10"/>
                  </a:lnTo>
                  <a:lnTo>
                    <a:pt x="124" y="15"/>
                  </a:lnTo>
                  <a:lnTo>
                    <a:pt x="98" y="26"/>
                  </a:lnTo>
                  <a:lnTo>
                    <a:pt x="67" y="31"/>
                  </a:lnTo>
                  <a:lnTo>
                    <a:pt x="41" y="37"/>
                  </a:lnTo>
                  <a:lnTo>
                    <a:pt x="21" y="31"/>
                  </a:lnTo>
                  <a:lnTo>
                    <a:pt x="5" y="31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6" name=""/>
            <p:cNvSpPr/>
            <p:nvPr/>
          </p:nvSpPr>
          <p:spPr>
            <a:xfrm>
              <a:off x="6940440" y="2980080"/>
              <a:ext cx="268200" cy="146880"/>
            </a:xfrm>
            <a:custGeom>
              <a:avLst/>
              <a:gdLst/>
              <a:ahLst/>
              <a:rect l="l" t="t" r="r" b="b"/>
              <a:pathLst>
                <a:path w="155" h="85">
                  <a:moveTo>
                    <a:pt x="0" y="85"/>
                  </a:moveTo>
                  <a:lnTo>
                    <a:pt x="31" y="74"/>
                  </a:lnTo>
                  <a:lnTo>
                    <a:pt x="87" y="59"/>
                  </a:lnTo>
                  <a:lnTo>
                    <a:pt x="155" y="59"/>
                  </a:lnTo>
                  <a:lnTo>
                    <a:pt x="155" y="43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7" name=""/>
            <p:cNvSpPr/>
            <p:nvPr/>
          </p:nvSpPr>
          <p:spPr>
            <a:xfrm>
              <a:off x="7886520" y="2916360"/>
              <a:ext cx="61920" cy="19080"/>
            </a:xfrm>
            <a:custGeom>
              <a:avLst/>
              <a:gdLst/>
              <a:ahLst/>
              <a:rect l="l" t="t" r="r" b="b"/>
              <a:pathLst>
                <a:path w="36" h="11">
                  <a:moveTo>
                    <a:pt x="36" y="0"/>
                  </a:moveTo>
                  <a:lnTo>
                    <a:pt x="21" y="5"/>
                  </a:lnTo>
                  <a:lnTo>
                    <a:pt x="10" y="11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8" name=""/>
            <p:cNvSpPr/>
            <p:nvPr/>
          </p:nvSpPr>
          <p:spPr>
            <a:xfrm>
              <a:off x="7993440" y="2880360"/>
              <a:ext cx="177840" cy="27360"/>
            </a:xfrm>
            <a:custGeom>
              <a:avLst/>
              <a:gdLst/>
              <a:ahLst/>
              <a:rect l="l" t="t" r="r" b="b"/>
              <a:pathLst>
                <a:path w="103" h="16">
                  <a:moveTo>
                    <a:pt x="103" y="0"/>
                  </a:moveTo>
                  <a:lnTo>
                    <a:pt x="98" y="11"/>
                  </a:lnTo>
                  <a:lnTo>
                    <a:pt x="93" y="16"/>
                  </a:lnTo>
                  <a:lnTo>
                    <a:pt x="51" y="16"/>
                  </a:lnTo>
                  <a:lnTo>
                    <a:pt x="31" y="16"/>
                  </a:lnTo>
                  <a:lnTo>
                    <a:pt x="15" y="16"/>
                  </a:lnTo>
                  <a:lnTo>
                    <a:pt x="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59" name=""/>
            <p:cNvSpPr/>
            <p:nvPr/>
          </p:nvSpPr>
          <p:spPr>
            <a:xfrm flipV="1">
              <a:off x="7841520" y="3054240"/>
              <a:ext cx="27360" cy="16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0" name=""/>
            <p:cNvSpPr/>
            <p:nvPr/>
          </p:nvSpPr>
          <p:spPr>
            <a:xfrm>
              <a:off x="7689240" y="3026880"/>
              <a:ext cx="126000" cy="36360"/>
            </a:xfrm>
            <a:custGeom>
              <a:avLst/>
              <a:gdLst/>
              <a:ahLst/>
              <a:rect l="l" t="t" r="r" b="b"/>
              <a:pathLst>
                <a:path w="73" h="21">
                  <a:moveTo>
                    <a:pt x="0" y="0"/>
                  </a:moveTo>
                  <a:lnTo>
                    <a:pt x="5" y="5"/>
                  </a:lnTo>
                  <a:lnTo>
                    <a:pt x="11" y="10"/>
                  </a:lnTo>
                  <a:lnTo>
                    <a:pt x="36" y="10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7" y="10"/>
                  </a:lnTo>
                  <a:lnTo>
                    <a:pt x="73" y="5"/>
                  </a:lnTo>
                  <a:lnTo>
                    <a:pt x="73" y="10"/>
                  </a:lnTo>
                  <a:lnTo>
                    <a:pt x="73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1" name=""/>
            <p:cNvSpPr/>
            <p:nvPr/>
          </p:nvSpPr>
          <p:spPr>
            <a:xfrm>
              <a:off x="7804800" y="3026880"/>
              <a:ext cx="81360" cy="155520"/>
            </a:xfrm>
            <a:custGeom>
              <a:avLst/>
              <a:gdLst/>
              <a:ahLst/>
              <a:rect l="l" t="t" r="r" b="b"/>
              <a:pathLst>
                <a:path w="47" h="90">
                  <a:moveTo>
                    <a:pt x="0" y="0"/>
                  </a:moveTo>
                  <a:lnTo>
                    <a:pt x="6" y="42"/>
                  </a:lnTo>
                  <a:lnTo>
                    <a:pt x="26" y="58"/>
                  </a:lnTo>
                  <a:lnTo>
                    <a:pt x="42" y="79"/>
                  </a:lnTo>
                  <a:lnTo>
                    <a:pt x="47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2" name=""/>
            <p:cNvSpPr/>
            <p:nvPr/>
          </p:nvSpPr>
          <p:spPr>
            <a:xfrm>
              <a:off x="7716600" y="3071880"/>
              <a:ext cx="115920" cy="19080"/>
            </a:xfrm>
            <a:custGeom>
              <a:avLst/>
              <a:gdLst/>
              <a:ahLst/>
              <a:rect l="l" t="t" r="r" b="b"/>
              <a:pathLst>
                <a:path w="67" h="11">
                  <a:moveTo>
                    <a:pt x="0" y="11"/>
                  </a:moveTo>
                  <a:lnTo>
                    <a:pt x="36" y="11"/>
                  </a:lnTo>
                  <a:lnTo>
                    <a:pt x="67" y="0"/>
                  </a:lnTo>
                  <a:lnTo>
                    <a:pt x="62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3" name=""/>
            <p:cNvSpPr/>
            <p:nvPr/>
          </p:nvSpPr>
          <p:spPr>
            <a:xfrm>
              <a:off x="7742880" y="3082320"/>
              <a:ext cx="81000" cy="63720"/>
            </a:xfrm>
            <a:custGeom>
              <a:avLst/>
              <a:gdLst/>
              <a:ahLst/>
              <a:rect l="l" t="t" r="r" b="b"/>
              <a:pathLst>
                <a:path w="47" h="37">
                  <a:moveTo>
                    <a:pt x="47" y="0"/>
                  </a:moveTo>
                  <a:lnTo>
                    <a:pt x="42" y="10"/>
                  </a:lnTo>
                  <a:lnTo>
                    <a:pt x="16" y="31"/>
                  </a:lnTo>
                  <a:lnTo>
                    <a:pt x="0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4" name=""/>
            <p:cNvSpPr/>
            <p:nvPr/>
          </p:nvSpPr>
          <p:spPr>
            <a:xfrm>
              <a:off x="6734880" y="3319200"/>
              <a:ext cx="276120" cy="210600"/>
            </a:xfrm>
            <a:custGeom>
              <a:avLst/>
              <a:gdLst/>
              <a:ahLst/>
              <a:rect l="l" t="t" r="r" b="b"/>
              <a:pathLst>
                <a:path w="160" h="122">
                  <a:moveTo>
                    <a:pt x="0" y="16"/>
                  </a:moveTo>
                  <a:lnTo>
                    <a:pt x="52" y="37"/>
                  </a:lnTo>
                  <a:lnTo>
                    <a:pt x="57" y="48"/>
                  </a:lnTo>
                  <a:lnTo>
                    <a:pt x="124" y="122"/>
                  </a:lnTo>
                  <a:lnTo>
                    <a:pt x="160" y="122"/>
                  </a:lnTo>
                  <a:lnTo>
                    <a:pt x="134" y="43"/>
                  </a:lnTo>
                  <a:lnTo>
                    <a:pt x="124" y="22"/>
                  </a:lnTo>
                  <a:lnTo>
                    <a:pt x="113" y="6"/>
                  </a:lnTo>
                  <a:lnTo>
                    <a:pt x="10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5" name=""/>
            <p:cNvSpPr/>
            <p:nvPr/>
          </p:nvSpPr>
          <p:spPr>
            <a:xfrm>
              <a:off x="7065000" y="3227400"/>
              <a:ext cx="36360" cy="146880"/>
            </a:xfrm>
            <a:custGeom>
              <a:avLst/>
              <a:gdLst/>
              <a:ahLst/>
              <a:rect l="l" t="t" r="r" b="b"/>
              <a:pathLst>
                <a:path w="21" h="85">
                  <a:moveTo>
                    <a:pt x="0" y="0"/>
                  </a:moveTo>
                  <a:lnTo>
                    <a:pt x="5" y="27"/>
                  </a:lnTo>
                  <a:lnTo>
                    <a:pt x="15" y="53"/>
                  </a:lnTo>
                  <a:lnTo>
                    <a:pt x="21" y="75"/>
                  </a:lnTo>
                  <a:lnTo>
                    <a:pt x="21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6" name=""/>
            <p:cNvSpPr/>
            <p:nvPr/>
          </p:nvSpPr>
          <p:spPr>
            <a:xfrm>
              <a:off x="6930000" y="3126960"/>
              <a:ext cx="196920" cy="138240"/>
            </a:xfrm>
            <a:custGeom>
              <a:avLst/>
              <a:gdLst/>
              <a:ahLst/>
              <a:rect l="l" t="t" r="r" b="b"/>
              <a:pathLst>
                <a:path w="114" h="80">
                  <a:moveTo>
                    <a:pt x="0" y="37"/>
                  </a:moveTo>
                  <a:lnTo>
                    <a:pt x="11" y="37"/>
                  </a:lnTo>
                  <a:lnTo>
                    <a:pt x="21" y="53"/>
                  </a:lnTo>
                  <a:lnTo>
                    <a:pt x="21" y="80"/>
                  </a:lnTo>
                  <a:lnTo>
                    <a:pt x="16" y="53"/>
                  </a:lnTo>
                  <a:lnTo>
                    <a:pt x="6" y="48"/>
                  </a:lnTo>
                  <a:lnTo>
                    <a:pt x="0" y="48"/>
                  </a:lnTo>
                  <a:lnTo>
                    <a:pt x="0" y="58"/>
                  </a:lnTo>
                  <a:lnTo>
                    <a:pt x="0" y="74"/>
                  </a:lnTo>
                  <a:lnTo>
                    <a:pt x="11" y="80"/>
                  </a:lnTo>
                  <a:lnTo>
                    <a:pt x="21" y="80"/>
                  </a:lnTo>
                  <a:lnTo>
                    <a:pt x="57" y="69"/>
                  </a:lnTo>
                  <a:lnTo>
                    <a:pt x="73" y="64"/>
                  </a:lnTo>
                  <a:lnTo>
                    <a:pt x="78" y="48"/>
                  </a:lnTo>
                  <a:lnTo>
                    <a:pt x="99" y="27"/>
                  </a:lnTo>
                  <a:lnTo>
                    <a:pt x="109" y="21"/>
                  </a:lnTo>
                  <a:lnTo>
                    <a:pt x="11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7" name=""/>
            <p:cNvSpPr/>
            <p:nvPr/>
          </p:nvSpPr>
          <p:spPr>
            <a:xfrm>
              <a:off x="7270920" y="3237480"/>
              <a:ext cx="383760" cy="155520"/>
            </a:xfrm>
            <a:custGeom>
              <a:avLst/>
              <a:gdLst/>
              <a:ahLst/>
              <a:rect l="l" t="t" r="r" b="b"/>
              <a:pathLst>
                <a:path w="222" h="90">
                  <a:moveTo>
                    <a:pt x="0" y="26"/>
                  </a:moveTo>
                  <a:lnTo>
                    <a:pt x="36" y="26"/>
                  </a:lnTo>
                  <a:lnTo>
                    <a:pt x="62" y="26"/>
                  </a:lnTo>
                  <a:lnTo>
                    <a:pt x="82" y="21"/>
                  </a:lnTo>
                  <a:lnTo>
                    <a:pt x="87" y="21"/>
                  </a:lnTo>
                  <a:lnTo>
                    <a:pt x="108" y="21"/>
                  </a:lnTo>
                  <a:lnTo>
                    <a:pt x="124" y="21"/>
                  </a:lnTo>
                  <a:lnTo>
                    <a:pt x="139" y="10"/>
                  </a:lnTo>
                  <a:lnTo>
                    <a:pt x="149" y="0"/>
                  </a:lnTo>
                  <a:lnTo>
                    <a:pt x="170" y="79"/>
                  </a:lnTo>
                  <a:lnTo>
                    <a:pt x="186" y="79"/>
                  </a:lnTo>
                  <a:lnTo>
                    <a:pt x="201" y="90"/>
                  </a:lnTo>
                  <a:lnTo>
                    <a:pt x="22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8" name=""/>
            <p:cNvSpPr/>
            <p:nvPr/>
          </p:nvSpPr>
          <p:spPr>
            <a:xfrm>
              <a:off x="7234560" y="3246480"/>
              <a:ext cx="62280" cy="82440"/>
            </a:xfrm>
            <a:custGeom>
              <a:avLst/>
              <a:gdLst/>
              <a:ahLst/>
              <a:rect l="l" t="t" r="r" b="b"/>
              <a:pathLst>
                <a:path w="36" h="48">
                  <a:moveTo>
                    <a:pt x="0" y="32"/>
                  </a:moveTo>
                  <a:lnTo>
                    <a:pt x="21" y="48"/>
                  </a:lnTo>
                  <a:lnTo>
                    <a:pt x="26" y="37"/>
                  </a:lnTo>
                  <a:lnTo>
                    <a:pt x="31" y="26"/>
                  </a:lnTo>
                  <a:lnTo>
                    <a:pt x="36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69" name=""/>
            <p:cNvSpPr/>
            <p:nvPr/>
          </p:nvSpPr>
          <p:spPr>
            <a:xfrm>
              <a:off x="7189200" y="3118320"/>
              <a:ext cx="143280" cy="9144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0" y="53"/>
                  </a:moveTo>
                  <a:lnTo>
                    <a:pt x="31" y="47"/>
                  </a:lnTo>
                  <a:lnTo>
                    <a:pt x="52" y="42"/>
                  </a:lnTo>
                  <a:lnTo>
                    <a:pt x="83" y="21"/>
                  </a:lnTo>
                  <a:lnTo>
                    <a:pt x="72" y="5"/>
                  </a:lnTo>
                  <a:lnTo>
                    <a:pt x="72" y="0"/>
                  </a:lnTo>
                  <a:lnTo>
                    <a:pt x="62" y="10"/>
                  </a:lnTo>
                  <a:lnTo>
                    <a:pt x="36" y="32"/>
                  </a:lnTo>
                  <a:lnTo>
                    <a:pt x="0" y="53"/>
                  </a:lnTo>
                  <a:lnTo>
                    <a:pt x="21" y="26"/>
                  </a:lnTo>
                  <a:lnTo>
                    <a:pt x="2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0" name=""/>
            <p:cNvSpPr/>
            <p:nvPr/>
          </p:nvSpPr>
          <p:spPr>
            <a:xfrm>
              <a:off x="7671960" y="3063240"/>
              <a:ext cx="25560" cy="2772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16"/>
                  </a:move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1" name=""/>
            <p:cNvSpPr/>
            <p:nvPr/>
          </p:nvSpPr>
          <p:spPr>
            <a:xfrm>
              <a:off x="7618320" y="3035880"/>
              <a:ext cx="62280" cy="55080"/>
            </a:xfrm>
            <a:custGeom>
              <a:avLst/>
              <a:gdLst/>
              <a:ahLst/>
              <a:rect l="l" t="t" r="r" b="b"/>
              <a:pathLst>
                <a:path w="36" h="32">
                  <a:moveTo>
                    <a:pt x="0" y="32"/>
                  </a:moveTo>
                  <a:lnTo>
                    <a:pt x="15" y="21"/>
                  </a:lnTo>
                  <a:lnTo>
                    <a:pt x="21" y="27"/>
                  </a:lnTo>
                  <a:lnTo>
                    <a:pt x="21" y="16"/>
                  </a:lnTo>
                  <a:lnTo>
                    <a:pt x="31" y="11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2" name=""/>
            <p:cNvSpPr/>
            <p:nvPr/>
          </p:nvSpPr>
          <p:spPr>
            <a:xfrm>
              <a:off x="8064360" y="3016440"/>
              <a:ext cx="106920" cy="91440"/>
            </a:xfrm>
            <a:custGeom>
              <a:avLst/>
              <a:gdLst/>
              <a:ahLst/>
              <a:rect l="l" t="t" r="r" b="b"/>
              <a:pathLst>
                <a:path w="62" h="53">
                  <a:moveTo>
                    <a:pt x="0" y="22"/>
                  </a:moveTo>
                  <a:lnTo>
                    <a:pt x="31" y="53"/>
                  </a:lnTo>
                  <a:lnTo>
                    <a:pt x="10" y="38"/>
                  </a:lnTo>
                  <a:lnTo>
                    <a:pt x="0" y="22"/>
                  </a:lnTo>
                  <a:lnTo>
                    <a:pt x="47" y="0"/>
                  </a:lnTo>
                  <a:lnTo>
                    <a:pt x="62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3" name=""/>
            <p:cNvSpPr/>
            <p:nvPr/>
          </p:nvSpPr>
          <p:spPr>
            <a:xfrm flipH="1">
              <a:off x="8046720" y="3191040"/>
              <a:ext cx="8280" cy="8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4" name=""/>
            <p:cNvSpPr/>
            <p:nvPr/>
          </p:nvSpPr>
          <p:spPr>
            <a:xfrm>
              <a:off x="7707960" y="3090960"/>
              <a:ext cx="96840" cy="155520"/>
            </a:xfrm>
            <a:custGeom>
              <a:avLst/>
              <a:gdLst/>
              <a:ahLst/>
              <a:rect l="l" t="t" r="r" b="b"/>
              <a:pathLst>
                <a:path w="56" h="90">
                  <a:moveTo>
                    <a:pt x="0" y="0"/>
                  </a:moveTo>
                  <a:lnTo>
                    <a:pt x="10" y="10"/>
                  </a:lnTo>
                  <a:lnTo>
                    <a:pt x="25" y="32"/>
                  </a:lnTo>
                  <a:lnTo>
                    <a:pt x="25" y="69"/>
                  </a:lnTo>
                  <a:lnTo>
                    <a:pt x="56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5" name=""/>
            <p:cNvSpPr/>
            <p:nvPr/>
          </p:nvSpPr>
          <p:spPr>
            <a:xfrm>
              <a:off x="7841520" y="2724480"/>
              <a:ext cx="45000" cy="36000"/>
            </a:xfrm>
            <a:custGeom>
              <a:avLst/>
              <a:gdLst/>
              <a:ahLst/>
              <a:rect l="l" t="t" r="r" b="b"/>
              <a:pathLst>
                <a:path w="26" h="21">
                  <a:moveTo>
                    <a:pt x="0" y="0"/>
                  </a:moveTo>
                  <a:lnTo>
                    <a:pt x="5" y="5"/>
                  </a:lnTo>
                  <a:lnTo>
                    <a:pt x="0" y="16"/>
                  </a:lnTo>
                  <a:lnTo>
                    <a:pt x="0" y="21"/>
                  </a:lnTo>
                  <a:lnTo>
                    <a:pt x="10" y="21"/>
                  </a:lnTo>
                  <a:lnTo>
                    <a:pt x="26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6" name=""/>
            <p:cNvSpPr/>
            <p:nvPr/>
          </p:nvSpPr>
          <p:spPr>
            <a:xfrm>
              <a:off x="7770240" y="2633040"/>
              <a:ext cx="160560" cy="127440"/>
            </a:xfrm>
            <a:custGeom>
              <a:avLst/>
              <a:gdLst/>
              <a:ahLst/>
              <a:rect l="l" t="t" r="r" b="b"/>
              <a:pathLst>
                <a:path w="93" h="74">
                  <a:moveTo>
                    <a:pt x="88" y="53"/>
                  </a:moveTo>
                  <a:lnTo>
                    <a:pt x="93" y="48"/>
                  </a:lnTo>
                  <a:lnTo>
                    <a:pt x="88" y="21"/>
                  </a:lnTo>
                  <a:lnTo>
                    <a:pt x="93" y="21"/>
                  </a:lnTo>
                  <a:lnTo>
                    <a:pt x="93" y="16"/>
                  </a:lnTo>
                  <a:lnTo>
                    <a:pt x="82" y="16"/>
                  </a:lnTo>
                  <a:lnTo>
                    <a:pt x="82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26" y="10"/>
                  </a:lnTo>
                  <a:lnTo>
                    <a:pt x="20" y="5"/>
                  </a:lnTo>
                  <a:lnTo>
                    <a:pt x="20" y="16"/>
                  </a:lnTo>
                  <a:lnTo>
                    <a:pt x="0" y="21"/>
                  </a:lnTo>
                  <a:lnTo>
                    <a:pt x="0" y="48"/>
                  </a:lnTo>
                  <a:lnTo>
                    <a:pt x="10" y="74"/>
                  </a:lnTo>
                  <a:lnTo>
                    <a:pt x="46" y="69"/>
                  </a:lnTo>
                  <a:lnTo>
                    <a:pt x="57" y="63"/>
                  </a:lnTo>
                  <a:lnTo>
                    <a:pt x="88" y="69"/>
                  </a:lnTo>
                  <a:lnTo>
                    <a:pt x="88" y="58"/>
                  </a:lnTo>
                  <a:lnTo>
                    <a:pt x="77" y="53"/>
                  </a:lnTo>
                  <a:lnTo>
                    <a:pt x="67" y="5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7" name=""/>
            <p:cNvSpPr/>
            <p:nvPr/>
          </p:nvSpPr>
          <p:spPr>
            <a:xfrm>
              <a:off x="7903800" y="2696760"/>
              <a:ext cx="98280" cy="36360"/>
            </a:xfrm>
            <a:custGeom>
              <a:avLst/>
              <a:gdLst/>
              <a:ahLst/>
              <a:rect l="l" t="t" r="r" b="b"/>
              <a:pathLst>
                <a:path w="57" h="21">
                  <a:moveTo>
                    <a:pt x="57" y="0"/>
                  </a:moveTo>
                  <a:lnTo>
                    <a:pt x="36" y="11"/>
                  </a:lnTo>
                  <a:lnTo>
                    <a:pt x="31" y="16"/>
                  </a:lnTo>
                  <a:lnTo>
                    <a:pt x="26" y="21"/>
                  </a:lnTo>
                  <a:lnTo>
                    <a:pt x="16" y="21"/>
                  </a:lnTo>
                  <a:lnTo>
                    <a:pt x="5" y="11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8" name=""/>
            <p:cNvSpPr/>
            <p:nvPr/>
          </p:nvSpPr>
          <p:spPr>
            <a:xfrm>
              <a:off x="8002080" y="2678040"/>
              <a:ext cx="79560" cy="27360"/>
            </a:xfrm>
            <a:custGeom>
              <a:avLst/>
              <a:gdLst/>
              <a:ahLst/>
              <a:rect l="l" t="t" r="r" b="b"/>
              <a:pathLst>
                <a:path w="46" h="16">
                  <a:moveTo>
                    <a:pt x="46" y="0"/>
                  </a:moveTo>
                  <a:lnTo>
                    <a:pt x="36" y="11"/>
                  </a:lnTo>
                  <a:lnTo>
                    <a:pt x="21" y="11"/>
                  </a:lnTo>
                  <a:lnTo>
                    <a:pt x="10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79" name=""/>
            <p:cNvSpPr/>
            <p:nvPr/>
          </p:nvSpPr>
          <p:spPr>
            <a:xfrm>
              <a:off x="6975360" y="2760840"/>
              <a:ext cx="169200" cy="293760"/>
            </a:xfrm>
            <a:custGeom>
              <a:avLst/>
              <a:gdLst/>
              <a:ahLst/>
              <a:rect l="l" t="t" r="r" b="b"/>
              <a:pathLst>
                <a:path w="98" h="170">
                  <a:moveTo>
                    <a:pt x="42" y="69"/>
                  </a:moveTo>
                  <a:lnTo>
                    <a:pt x="42" y="80"/>
                  </a:lnTo>
                  <a:lnTo>
                    <a:pt x="5" y="170"/>
                  </a:lnTo>
                  <a:lnTo>
                    <a:pt x="0" y="170"/>
                  </a:lnTo>
                  <a:lnTo>
                    <a:pt x="36" y="69"/>
                  </a:lnTo>
                  <a:lnTo>
                    <a:pt x="98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0" name=""/>
            <p:cNvSpPr/>
            <p:nvPr/>
          </p:nvSpPr>
          <p:spPr>
            <a:xfrm>
              <a:off x="7279560" y="2724480"/>
              <a:ext cx="248760" cy="7236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144" y="37"/>
                  </a:moveTo>
                  <a:lnTo>
                    <a:pt x="124" y="37"/>
                  </a:lnTo>
                  <a:lnTo>
                    <a:pt x="113" y="37"/>
                  </a:lnTo>
                  <a:lnTo>
                    <a:pt x="77" y="42"/>
                  </a:lnTo>
                  <a:lnTo>
                    <a:pt x="62" y="26"/>
                  </a:lnTo>
                  <a:lnTo>
                    <a:pt x="31" y="10"/>
                  </a:ln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1" name=""/>
            <p:cNvSpPr/>
            <p:nvPr/>
          </p:nvSpPr>
          <p:spPr>
            <a:xfrm>
              <a:off x="7644240" y="2899080"/>
              <a:ext cx="63720" cy="45000"/>
            </a:xfrm>
            <a:custGeom>
              <a:avLst/>
              <a:gdLst/>
              <a:ahLst/>
              <a:rect l="l" t="t" r="r" b="b"/>
              <a:pathLst>
                <a:path w="37" h="26">
                  <a:moveTo>
                    <a:pt x="0" y="26"/>
                  </a:moveTo>
                  <a:lnTo>
                    <a:pt x="6" y="10"/>
                  </a:lnTo>
                  <a:lnTo>
                    <a:pt x="11" y="10"/>
                  </a:lnTo>
                  <a:lnTo>
                    <a:pt x="16" y="10"/>
                  </a:lnTo>
                  <a:lnTo>
                    <a:pt x="3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2" name=""/>
            <p:cNvSpPr/>
            <p:nvPr/>
          </p:nvSpPr>
          <p:spPr>
            <a:xfrm>
              <a:off x="7697880" y="2880360"/>
              <a:ext cx="10080" cy="18720"/>
            </a:xfrm>
            <a:custGeom>
              <a:avLst/>
              <a:gdLst/>
              <a:ahLst/>
              <a:rect l="l" t="t" r="r" b="b"/>
              <a:pathLst>
                <a:path w="6" h="11">
                  <a:moveTo>
                    <a:pt x="6" y="11"/>
                  </a:moveTo>
                  <a:lnTo>
                    <a:pt x="0" y="11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3" name=""/>
            <p:cNvSpPr/>
            <p:nvPr/>
          </p:nvSpPr>
          <p:spPr>
            <a:xfrm>
              <a:off x="7976160" y="2843640"/>
              <a:ext cx="8280" cy="3636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4" name=""/>
            <p:cNvSpPr/>
            <p:nvPr/>
          </p:nvSpPr>
          <p:spPr>
            <a:xfrm>
              <a:off x="7101360" y="2871720"/>
              <a:ext cx="195120" cy="310680"/>
            </a:xfrm>
            <a:custGeom>
              <a:avLst/>
              <a:gdLst/>
              <a:ahLst/>
              <a:rect l="l" t="t" r="r" b="b"/>
              <a:pathLst>
                <a:path w="113" h="180">
                  <a:moveTo>
                    <a:pt x="113" y="0"/>
                  </a:moveTo>
                  <a:lnTo>
                    <a:pt x="62" y="58"/>
                  </a:lnTo>
                  <a:lnTo>
                    <a:pt x="10" y="69"/>
                  </a:lnTo>
                  <a:lnTo>
                    <a:pt x="15" y="79"/>
                  </a:lnTo>
                  <a:lnTo>
                    <a:pt x="15" y="90"/>
                  </a:lnTo>
                  <a:lnTo>
                    <a:pt x="15" y="106"/>
                  </a:lnTo>
                  <a:lnTo>
                    <a:pt x="20" y="122"/>
                  </a:lnTo>
                  <a:lnTo>
                    <a:pt x="15" y="148"/>
                  </a:lnTo>
                  <a:lnTo>
                    <a:pt x="15" y="159"/>
                  </a:lnTo>
                  <a:lnTo>
                    <a:pt x="10" y="169"/>
                  </a:lnTo>
                  <a:lnTo>
                    <a:pt x="0" y="1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5" name=""/>
            <p:cNvSpPr/>
            <p:nvPr/>
          </p:nvSpPr>
          <p:spPr>
            <a:xfrm>
              <a:off x="7270920" y="2952720"/>
              <a:ext cx="53280" cy="55080"/>
            </a:xfrm>
            <a:custGeom>
              <a:avLst/>
              <a:gdLst/>
              <a:ahLst/>
              <a:rect l="l" t="t" r="r" b="b"/>
              <a:pathLst>
                <a:path w="31" h="32">
                  <a:moveTo>
                    <a:pt x="0" y="32"/>
                  </a:moveTo>
                  <a:lnTo>
                    <a:pt x="0" y="11"/>
                  </a:lnTo>
                  <a:lnTo>
                    <a:pt x="15" y="0"/>
                  </a:lnTo>
                  <a:lnTo>
                    <a:pt x="20" y="6"/>
                  </a:lnTo>
                  <a:lnTo>
                    <a:pt x="25" y="11"/>
                  </a:lnTo>
                  <a:lnTo>
                    <a:pt x="25" y="27"/>
                  </a:lnTo>
                  <a:lnTo>
                    <a:pt x="31" y="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6" name=""/>
            <p:cNvSpPr/>
            <p:nvPr/>
          </p:nvSpPr>
          <p:spPr>
            <a:xfrm>
              <a:off x="7592400" y="2833560"/>
              <a:ext cx="330120" cy="101880"/>
            </a:xfrm>
            <a:custGeom>
              <a:avLst/>
              <a:gdLst/>
              <a:ahLst/>
              <a:rect l="l" t="t" r="r" b="b"/>
              <a:pathLst>
                <a:path w="191" h="59">
                  <a:moveTo>
                    <a:pt x="191" y="22"/>
                  </a:moveTo>
                  <a:lnTo>
                    <a:pt x="185" y="16"/>
                  </a:lnTo>
                  <a:lnTo>
                    <a:pt x="160" y="43"/>
                  </a:lnTo>
                  <a:lnTo>
                    <a:pt x="139" y="48"/>
                  </a:lnTo>
                  <a:lnTo>
                    <a:pt x="92" y="59"/>
                  </a:lnTo>
                  <a:lnTo>
                    <a:pt x="77" y="32"/>
                  </a:lnTo>
                  <a:lnTo>
                    <a:pt x="61" y="22"/>
                  </a:lnTo>
                  <a:lnTo>
                    <a:pt x="46" y="11"/>
                  </a:lnTo>
                  <a:lnTo>
                    <a:pt x="20" y="11"/>
                  </a:lnTo>
                  <a:lnTo>
                    <a:pt x="0" y="0"/>
                  </a:lnTo>
                  <a:lnTo>
                    <a:pt x="20" y="16"/>
                  </a:lnTo>
                  <a:lnTo>
                    <a:pt x="4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7" name=""/>
            <p:cNvSpPr/>
            <p:nvPr/>
          </p:nvSpPr>
          <p:spPr>
            <a:xfrm>
              <a:off x="7601040" y="2843640"/>
              <a:ext cx="240120" cy="246960"/>
            </a:xfrm>
            <a:custGeom>
              <a:avLst/>
              <a:gdLst/>
              <a:ahLst/>
              <a:rect l="l" t="t" r="r" b="b"/>
              <a:pathLst>
                <a:path w="139" h="143">
                  <a:moveTo>
                    <a:pt x="139" y="127"/>
                  </a:moveTo>
                  <a:lnTo>
                    <a:pt x="124" y="143"/>
                  </a:lnTo>
                  <a:lnTo>
                    <a:pt x="118" y="116"/>
                  </a:lnTo>
                  <a:lnTo>
                    <a:pt x="10" y="47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8" name=""/>
            <p:cNvSpPr/>
            <p:nvPr/>
          </p:nvSpPr>
          <p:spPr>
            <a:xfrm flipH="1" flipV="1">
              <a:off x="7538400" y="2788200"/>
              <a:ext cx="62280" cy="55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89" name=""/>
            <p:cNvSpPr/>
            <p:nvPr/>
          </p:nvSpPr>
          <p:spPr>
            <a:xfrm>
              <a:off x="7538760" y="2852280"/>
              <a:ext cx="115920" cy="100080"/>
            </a:xfrm>
            <a:custGeom>
              <a:avLst/>
              <a:gdLst/>
              <a:ahLst/>
              <a:rect l="l" t="t" r="r" b="b"/>
              <a:pathLst>
                <a:path w="67" h="58">
                  <a:moveTo>
                    <a:pt x="0" y="37"/>
                  </a:moveTo>
                  <a:lnTo>
                    <a:pt x="10" y="42"/>
                  </a:lnTo>
                  <a:lnTo>
                    <a:pt x="15" y="42"/>
                  </a:lnTo>
                  <a:lnTo>
                    <a:pt x="15" y="48"/>
                  </a:lnTo>
                  <a:lnTo>
                    <a:pt x="20" y="58"/>
                  </a:lnTo>
                  <a:lnTo>
                    <a:pt x="67" y="37"/>
                  </a:lnTo>
                  <a:lnTo>
                    <a:pt x="56" y="32"/>
                  </a:lnTo>
                  <a:lnTo>
                    <a:pt x="56" y="16"/>
                  </a:lnTo>
                  <a:lnTo>
                    <a:pt x="6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0" name=""/>
            <p:cNvSpPr/>
            <p:nvPr/>
          </p:nvSpPr>
          <p:spPr>
            <a:xfrm>
              <a:off x="7957080" y="2833560"/>
              <a:ext cx="160560" cy="27360"/>
            </a:xfrm>
            <a:custGeom>
              <a:avLst/>
              <a:gdLst/>
              <a:ahLst/>
              <a:rect l="l" t="t" r="r" b="b"/>
              <a:pathLst>
                <a:path w="93" h="16">
                  <a:moveTo>
                    <a:pt x="0" y="16"/>
                  </a:moveTo>
                  <a:lnTo>
                    <a:pt x="31" y="6"/>
                  </a:lnTo>
                  <a:lnTo>
                    <a:pt x="52" y="0"/>
                  </a:lnTo>
                  <a:lnTo>
                    <a:pt x="72" y="6"/>
                  </a:lnTo>
                  <a:lnTo>
                    <a:pt x="93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1" name=""/>
            <p:cNvSpPr/>
            <p:nvPr/>
          </p:nvSpPr>
          <p:spPr>
            <a:xfrm>
              <a:off x="7965720" y="2705400"/>
              <a:ext cx="53640" cy="155520"/>
            </a:xfrm>
            <a:custGeom>
              <a:avLst/>
              <a:gdLst/>
              <a:ahLst/>
              <a:rect l="l" t="t" r="r" b="b"/>
              <a:pathLst>
                <a:path w="31" h="90">
                  <a:moveTo>
                    <a:pt x="0" y="90"/>
                  </a:moveTo>
                  <a:lnTo>
                    <a:pt x="16" y="90"/>
                  </a:lnTo>
                  <a:lnTo>
                    <a:pt x="21" y="90"/>
                  </a:lnTo>
                  <a:lnTo>
                    <a:pt x="26" y="80"/>
                  </a:lnTo>
                  <a:lnTo>
                    <a:pt x="26" y="69"/>
                  </a:lnTo>
                  <a:lnTo>
                    <a:pt x="26" y="59"/>
                  </a:lnTo>
                  <a:lnTo>
                    <a:pt x="26" y="48"/>
                  </a:lnTo>
                  <a:lnTo>
                    <a:pt x="21" y="43"/>
                  </a:lnTo>
                  <a:lnTo>
                    <a:pt x="26" y="37"/>
                  </a:lnTo>
                  <a:lnTo>
                    <a:pt x="26" y="27"/>
                  </a:lnTo>
                  <a:lnTo>
                    <a:pt x="26" y="16"/>
                  </a:lnTo>
                  <a:lnTo>
                    <a:pt x="31" y="6"/>
                  </a:lnTo>
                  <a:lnTo>
                    <a:pt x="3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2" name=""/>
            <p:cNvSpPr/>
            <p:nvPr/>
          </p:nvSpPr>
          <p:spPr>
            <a:xfrm>
              <a:off x="7850160" y="2752200"/>
              <a:ext cx="62280" cy="4500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0"/>
                  </a:moveTo>
                  <a:lnTo>
                    <a:pt x="16" y="5"/>
                  </a:lnTo>
                  <a:lnTo>
                    <a:pt x="21" y="16"/>
                  </a:lnTo>
                  <a:lnTo>
                    <a:pt x="26" y="21"/>
                  </a:lnTo>
                  <a:lnTo>
                    <a:pt x="3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3" name=""/>
            <p:cNvSpPr/>
            <p:nvPr/>
          </p:nvSpPr>
          <p:spPr>
            <a:xfrm>
              <a:off x="7242840" y="2596320"/>
              <a:ext cx="81000" cy="100080"/>
            </a:xfrm>
            <a:custGeom>
              <a:avLst/>
              <a:gdLst/>
              <a:ahLst/>
              <a:rect l="l" t="t" r="r" b="b"/>
              <a:pathLst>
                <a:path w="47" h="58">
                  <a:moveTo>
                    <a:pt x="47" y="0"/>
                  </a:moveTo>
                  <a:lnTo>
                    <a:pt x="47" y="21"/>
                  </a:lnTo>
                  <a:lnTo>
                    <a:pt x="41" y="53"/>
                  </a:lnTo>
                  <a:lnTo>
                    <a:pt x="41" y="58"/>
                  </a:lnTo>
                  <a:lnTo>
                    <a:pt x="36" y="58"/>
                  </a:lnTo>
                  <a:lnTo>
                    <a:pt x="36" y="58"/>
                  </a:lnTo>
                  <a:lnTo>
                    <a:pt x="26" y="58"/>
                  </a:lnTo>
                  <a:lnTo>
                    <a:pt x="26" y="58"/>
                  </a:lnTo>
                  <a:lnTo>
                    <a:pt x="16" y="47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0" y="47"/>
                  </a:lnTo>
                  <a:lnTo>
                    <a:pt x="5" y="42"/>
                  </a:lnTo>
                  <a:lnTo>
                    <a:pt x="10" y="47"/>
                  </a:lnTo>
                  <a:lnTo>
                    <a:pt x="10" y="37"/>
                  </a:lnTo>
                  <a:lnTo>
                    <a:pt x="16" y="26"/>
                  </a:lnTo>
                  <a:lnTo>
                    <a:pt x="10" y="21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4" name=""/>
            <p:cNvSpPr/>
            <p:nvPr/>
          </p:nvSpPr>
          <p:spPr>
            <a:xfrm>
              <a:off x="6984000" y="2650320"/>
              <a:ext cx="72360" cy="27720"/>
            </a:xfrm>
            <a:custGeom>
              <a:avLst/>
              <a:gdLst/>
              <a:ahLst/>
              <a:rect l="l" t="t" r="r" b="b"/>
              <a:pathLst>
                <a:path w="42" h="16">
                  <a:moveTo>
                    <a:pt x="0" y="16"/>
                  </a:moveTo>
                  <a:lnTo>
                    <a:pt x="42" y="11"/>
                  </a:lnTo>
                  <a:lnTo>
                    <a:pt x="4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5" name=""/>
            <p:cNvSpPr/>
            <p:nvPr/>
          </p:nvSpPr>
          <p:spPr>
            <a:xfrm>
              <a:off x="8081640" y="2467080"/>
              <a:ext cx="10080" cy="273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6" name=""/>
            <p:cNvSpPr/>
            <p:nvPr/>
          </p:nvSpPr>
          <p:spPr>
            <a:xfrm>
              <a:off x="8055720" y="2494440"/>
              <a:ext cx="36000" cy="183240"/>
            </a:xfrm>
            <a:custGeom>
              <a:avLst/>
              <a:gdLst/>
              <a:ahLst/>
              <a:rect l="l" t="t" r="r" b="b"/>
              <a:pathLst>
                <a:path w="21" h="106">
                  <a:moveTo>
                    <a:pt x="21" y="0"/>
                  </a:moveTo>
                  <a:lnTo>
                    <a:pt x="15" y="16"/>
                  </a:lnTo>
                  <a:lnTo>
                    <a:pt x="10" y="43"/>
                  </a:lnTo>
                  <a:lnTo>
                    <a:pt x="10" y="53"/>
                  </a:lnTo>
                  <a:lnTo>
                    <a:pt x="0" y="64"/>
                  </a:lnTo>
                  <a:lnTo>
                    <a:pt x="0" y="75"/>
                  </a:lnTo>
                  <a:lnTo>
                    <a:pt x="5" y="75"/>
                  </a:lnTo>
                  <a:lnTo>
                    <a:pt x="1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7" name=""/>
            <p:cNvSpPr/>
            <p:nvPr/>
          </p:nvSpPr>
          <p:spPr>
            <a:xfrm>
              <a:off x="7734240" y="2505240"/>
              <a:ext cx="205200" cy="210600"/>
            </a:xfrm>
            <a:custGeom>
              <a:avLst/>
              <a:gdLst/>
              <a:ahLst/>
              <a:rect l="l" t="t" r="r" b="b"/>
              <a:pathLst>
                <a:path w="119" h="122">
                  <a:moveTo>
                    <a:pt x="0" y="122"/>
                  </a:moveTo>
                  <a:lnTo>
                    <a:pt x="62" y="111"/>
                  </a:lnTo>
                  <a:lnTo>
                    <a:pt x="57" y="95"/>
                  </a:lnTo>
                  <a:lnTo>
                    <a:pt x="36" y="95"/>
                  </a:lnTo>
                  <a:lnTo>
                    <a:pt x="31" y="84"/>
                  </a:lnTo>
                  <a:lnTo>
                    <a:pt x="31" y="74"/>
                  </a:lnTo>
                  <a:lnTo>
                    <a:pt x="36" y="58"/>
                  </a:lnTo>
                  <a:lnTo>
                    <a:pt x="47" y="53"/>
                  </a:lnTo>
                  <a:lnTo>
                    <a:pt x="47" y="42"/>
                  </a:lnTo>
                  <a:lnTo>
                    <a:pt x="52" y="47"/>
                  </a:lnTo>
                  <a:lnTo>
                    <a:pt x="67" y="42"/>
                  </a:lnTo>
                  <a:lnTo>
                    <a:pt x="119" y="5"/>
                  </a:lnTo>
                  <a:lnTo>
                    <a:pt x="11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8" name=""/>
            <p:cNvSpPr/>
            <p:nvPr/>
          </p:nvSpPr>
          <p:spPr>
            <a:xfrm>
              <a:off x="7519680" y="2624400"/>
              <a:ext cx="61920" cy="155520"/>
            </a:xfrm>
            <a:custGeom>
              <a:avLst/>
              <a:gdLst/>
              <a:ahLst/>
              <a:rect l="l" t="t" r="r" b="b"/>
              <a:pathLst>
                <a:path w="36" h="90">
                  <a:moveTo>
                    <a:pt x="5" y="90"/>
                  </a:moveTo>
                  <a:lnTo>
                    <a:pt x="0" y="79"/>
                  </a:lnTo>
                  <a:lnTo>
                    <a:pt x="5" y="68"/>
                  </a:lnTo>
                  <a:lnTo>
                    <a:pt x="31" y="63"/>
                  </a:lnTo>
                  <a:lnTo>
                    <a:pt x="31" y="53"/>
                  </a:lnTo>
                  <a:lnTo>
                    <a:pt x="36" y="47"/>
                  </a:lnTo>
                  <a:lnTo>
                    <a:pt x="31" y="37"/>
                  </a:lnTo>
                  <a:lnTo>
                    <a:pt x="31" y="10"/>
                  </a:lnTo>
                  <a:lnTo>
                    <a:pt x="26" y="0"/>
                  </a:lnTo>
                  <a:lnTo>
                    <a:pt x="16" y="26"/>
                  </a:lnTo>
                  <a:lnTo>
                    <a:pt x="11" y="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99" name=""/>
            <p:cNvSpPr/>
            <p:nvPr/>
          </p:nvSpPr>
          <p:spPr>
            <a:xfrm>
              <a:off x="7260120" y="2733120"/>
              <a:ext cx="651960" cy="127440"/>
            </a:xfrm>
            <a:custGeom>
              <a:avLst/>
              <a:gdLst/>
              <a:ahLst/>
              <a:rect l="l" t="t" r="r" b="b"/>
              <a:pathLst>
                <a:path w="377" h="74">
                  <a:moveTo>
                    <a:pt x="0" y="0"/>
                  </a:moveTo>
                  <a:lnTo>
                    <a:pt x="26" y="5"/>
                  </a:lnTo>
                  <a:lnTo>
                    <a:pt x="73" y="32"/>
                  </a:lnTo>
                  <a:lnTo>
                    <a:pt x="83" y="43"/>
                  </a:lnTo>
                  <a:lnTo>
                    <a:pt x="145" y="58"/>
                  </a:lnTo>
                  <a:lnTo>
                    <a:pt x="181" y="64"/>
                  </a:lnTo>
                  <a:lnTo>
                    <a:pt x="228" y="64"/>
                  </a:lnTo>
                  <a:lnTo>
                    <a:pt x="295" y="64"/>
                  </a:lnTo>
                  <a:lnTo>
                    <a:pt x="341" y="69"/>
                  </a:lnTo>
                  <a:lnTo>
                    <a:pt x="377" y="74"/>
                  </a:lnTo>
                  <a:lnTo>
                    <a:pt x="372" y="64"/>
                  </a:lnTo>
                  <a:lnTo>
                    <a:pt x="367" y="48"/>
                  </a:lnTo>
                  <a:lnTo>
                    <a:pt x="357" y="32"/>
                  </a:lnTo>
                  <a:lnTo>
                    <a:pt x="341" y="27"/>
                  </a:lnTo>
                  <a:lnTo>
                    <a:pt x="31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0" name=""/>
            <p:cNvSpPr/>
            <p:nvPr/>
          </p:nvSpPr>
          <p:spPr>
            <a:xfrm>
              <a:off x="7242840" y="2678040"/>
              <a:ext cx="98280" cy="101880"/>
            </a:xfrm>
            <a:custGeom>
              <a:avLst/>
              <a:gdLst/>
              <a:ahLst/>
              <a:rect l="l" t="t" r="r" b="b"/>
              <a:pathLst>
                <a:path w="57" h="59">
                  <a:moveTo>
                    <a:pt x="0" y="0"/>
                  </a:moveTo>
                  <a:lnTo>
                    <a:pt x="0" y="6"/>
                  </a:lnTo>
                  <a:lnTo>
                    <a:pt x="0" y="32"/>
                  </a:lnTo>
                  <a:lnTo>
                    <a:pt x="10" y="37"/>
                  </a:lnTo>
                  <a:lnTo>
                    <a:pt x="21" y="37"/>
                  </a:lnTo>
                  <a:lnTo>
                    <a:pt x="57" y="59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1" name=""/>
            <p:cNvSpPr/>
            <p:nvPr/>
          </p:nvSpPr>
          <p:spPr>
            <a:xfrm>
              <a:off x="7197840" y="2724480"/>
              <a:ext cx="62280" cy="36000"/>
            </a:xfrm>
            <a:custGeom>
              <a:avLst/>
              <a:gdLst/>
              <a:ahLst/>
              <a:rect l="l" t="t" r="r" b="b"/>
              <a:pathLst>
                <a:path w="36" h="21">
                  <a:moveTo>
                    <a:pt x="31" y="16"/>
                  </a:moveTo>
                  <a:lnTo>
                    <a:pt x="31" y="5"/>
                  </a:lnTo>
                  <a:lnTo>
                    <a:pt x="36" y="0"/>
                  </a:lnTo>
                  <a:lnTo>
                    <a:pt x="26" y="0"/>
                  </a:lnTo>
                  <a:lnTo>
                    <a:pt x="21" y="5"/>
                  </a:lnTo>
                  <a:lnTo>
                    <a:pt x="21" y="10"/>
                  </a:lnTo>
                  <a:lnTo>
                    <a:pt x="16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2" name=""/>
            <p:cNvSpPr/>
            <p:nvPr/>
          </p:nvSpPr>
          <p:spPr>
            <a:xfrm>
              <a:off x="7251480" y="2688120"/>
              <a:ext cx="115920" cy="274680"/>
            </a:xfrm>
            <a:custGeom>
              <a:avLst/>
              <a:gdLst/>
              <a:ahLst/>
              <a:rect l="l" t="t" r="r" b="b"/>
              <a:pathLst>
                <a:path w="67" h="159">
                  <a:moveTo>
                    <a:pt x="0" y="0"/>
                  </a:moveTo>
                  <a:lnTo>
                    <a:pt x="5" y="21"/>
                  </a:lnTo>
                  <a:lnTo>
                    <a:pt x="5" y="26"/>
                  </a:lnTo>
                  <a:lnTo>
                    <a:pt x="11" y="31"/>
                  </a:lnTo>
                  <a:lnTo>
                    <a:pt x="16" y="42"/>
                  </a:lnTo>
                  <a:lnTo>
                    <a:pt x="42" y="69"/>
                  </a:lnTo>
                  <a:lnTo>
                    <a:pt x="57" y="137"/>
                  </a:lnTo>
                  <a:lnTo>
                    <a:pt x="67" y="159"/>
                  </a:lnTo>
                  <a:lnTo>
                    <a:pt x="57" y="13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3" name=""/>
            <p:cNvSpPr/>
            <p:nvPr/>
          </p:nvSpPr>
          <p:spPr>
            <a:xfrm>
              <a:off x="7082280" y="2688120"/>
              <a:ext cx="72360" cy="81000"/>
            </a:xfrm>
            <a:custGeom>
              <a:avLst/>
              <a:gdLst/>
              <a:ahLst/>
              <a:rect l="l" t="t" r="r" b="b"/>
              <a:pathLst>
                <a:path w="42" h="47">
                  <a:moveTo>
                    <a:pt x="42" y="21"/>
                  </a:moveTo>
                  <a:lnTo>
                    <a:pt x="26" y="26"/>
                  </a:lnTo>
                  <a:lnTo>
                    <a:pt x="0" y="31"/>
                  </a:lnTo>
                  <a:lnTo>
                    <a:pt x="11" y="21"/>
                  </a:lnTo>
                  <a:lnTo>
                    <a:pt x="21" y="0"/>
                  </a:lnTo>
                  <a:lnTo>
                    <a:pt x="26" y="10"/>
                  </a:lnTo>
                  <a:lnTo>
                    <a:pt x="16" y="16"/>
                  </a:lnTo>
                  <a:lnTo>
                    <a:pt x="16" y="31"/>
                  </a:lnTo>
                  <a:lnTo>
                    <a:pt x="5" y="4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4" name=""/>
            <p:cNvSpPr/>
            <p:nvPr/>
          </p:nvSpPr>
          <p:spPr>
            <a:xfrm>
              <a:off x="6912720" y="2752200"/>
              <a:ext cx="214200" cy="210600"/>
            </a:xfrm>
            <a:custGeom>
              <a:avLst/>
              <a:gdLst/>
              <a:ahLst/>
              <a:rect l="l" t="t" r="r" b="b"/>
              <a:pathLst>
                <a:path w="124" h="122">
                  <a:moveTo>
                    <a:pt x="124" y="16"/>
                  </a:moveTo>
                  <a:lnTo>
                    <a:pt x="114" y="0"/>
                  </a:lnTo>
                  <a:lnTo>
                    <a:pt x="103" y="21"/>
                  </a:lnTo>
                  <a:lnTo>
                    <a:pt x="78" y="53"/>
                  </a:lnTo>
                  <a:lnTo>
                    <a:pt x="0" y="12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5" name=""/>
            <p:cNvSpPr/>
            <p:nvPr/>
          </p:nvSpPr>
          <p:spPr>
            <a:xfrm flipH="1">
              <a:off x="7056000" y="2788560"/>
              <a:ext cx="25560" cy="4500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6" name=""/>
            <p:cNvSpPr/>
            <p:nvPr/>
          </p:nvSpPr>
          <p:spPr>
            <a:xfrm>
              <a:off x="7841520" y="2558520"/>
              <a:ext cx="62280" cy="157320"/>
            </a:xfrm>
            <a:custGeom>
              <a:avLst/>
              <a:gdLst/>
              <a:ahLst/>
              <a:rect l="l" t="t" r="r" b="b"/>
              <a:pathLst>
                <a:path w="36" h="91">
                  <a:moveTo>
                    <a:pt x="5" y="0"/>
                  </a:moveTo>
                  <a:lnTo>
                    <a:pt x="10" y="32"/>
                  </a:lnTo>
                  <a:lnTo>
                    <a:pt x="0" y="69"/>
                  </a:lnTo>
                  <a:lnTo>
                    <a:pt x="16" y="80"/>
                  </a:lnTo>
                  <a:lnTo>
                    <a:pt x="26" y="91"/>
                  </a:lnTo>
                  <a:lnTo>
                    <a:pt x="36" y="8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7" name=""/>
            <p:cNvSpPr/>
            <p:nvPr/>
          </p:nvSpPr>
          <p:spPr>
            <a:xfrm>
              <a:off x="7832880" y="2586240"/>
              <a:ext cx="98280" cy="155520"/>
            </a:xfrm>
            <a:custGeom>
              <a:avLst/>
              <a:gdLst/>
              <a:ahLst/>
              <a:rect l="l" t="t" r="r" b="b"/>
              <a:pathLst>
                <a:path w="57" h="90">
                  <a:moveTo>
                    <a:pt x="0" y="0"/>
                  </a:moveTo>
                  <a:lnTo>
                    <a:pt x="5" y="11"/>
                  </a:lnTo>
                  <a:lnTo>
                    <a:pt x="10" y="48"/>
                  </a:lnTo>
                  <a:lnTo>
                    <a:pt x="46" y="80"/>
                  </a:lnTo>
                  <a:lnTo>
                    <a:pt x="57" y="90"/>
                  </a:lnTo>
                  <a:lnTo>
                    <a:pt x="52" y="9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8" name=""/>
            <p:cNvSpPr/>
            <p:nvPr/>
          </p:nvSpPr>
          <p:spPr>
            <a:xfrm>
              <a:off x="7832880" y="2688120"/>
              <a:ext cx="89640" cy="53640"/>
            </a:xfrm>
            <a:custGeom>
              <a:avLst/>
              <a:gdLst/>
              <a:ahLst/>
              <a:rect l="l" t="t" r="r" b="b"/>
              <a:pathLst>
                <a:path w="52" h="31">
                  <a:moveTo>
                    <a:pt x="52" y="31"/>
                  </a:moveTo>
                  <a:lnTo>
                    <a:pt x="41" y="26"/>
                  </a:lnTo>
                  <a:lnTo>
                    <a:pt x="21" y="1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09" name=""/>
            <p:cNvSpPr/>
            <p:nvPr/>
          </p:nvSpPr>
          <p:spPr>
            <a:xfrm>
              <a:off x="7824240" y="2669400"/>
              <a:ext cx="828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11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0" name=""/>
            <p:cNvSpPr/>
            <p:nvPr/>
          </p:nvSpPr>
          <p:spPr>
            <a:xfrm>
              <a:off x="7573320" y="2660760"/>
              <a:ext cx="285120" cy="99720"/>
            </a:xfrm>
            <a:custGeom>
              <a:avLst/>
              <a:gdLst/>
              <a:ahLst/>
              <a:rect l="l" t="t" r="r" b="b"/>
              <a:pathLst>
                <a:path w="165" h="58">
                  <a:moveTo>
                    <a:pt x="145" y="5"/>
                  </a:moveTo>
                  <a:lnTo>
                    <a:pt x="150" y="5"/>
                  </a:lnTo>
                  <a:lnTo>
                    <a:pt x="165" y="53"/>
                  </a:lnTo>
                  <a:lnTo>
                    <a:pt x="124" y="58"/>
                  </a:lnTo>
                  <a:lnTo>
                    <a:pt x="114" y="32"/>
                  </a:lnTo>
                  <a:lnTo>
                    <a:pt x="93" y="32"/>
                  </a:lnTo>
                  <a:lnTo>
                    <a:pt x="83" y="21"/>
                  </a:lnTo>
                  <a:lnTo>
                    <a:pt x="88" y="21"/>
                  </a:lnTo>
                  <a:lnTo>
                    <a:pt x="78" y="5"/>
                  </a:lnTo>
                  <a:lnTo>
                    <a:pt x="57" y="16"/>
                  </a:lnTo>
                  <a:lnTo>
                    <a:pt x="26" y="16"/>
                  </a:lnTo>
                  <a:lnTo>
                    <a:pt x="16" y="0"/>
                  </a:lnTo>
                  <a:lnTo>
                    <a:pt x="11" y="0"/>
                  </a:lnTo>
                  <a:lnTo>
                    <a:pt x="11" y="5"/>
                  </a:lnTo>
                  <a:lnTo>
                    <a:pt x="0" y="5"/>
                  </a:lnTo>
                  <a:lnTo>
                    <a:pt x="5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1" name=""/>
            <p:cNvSpPr/>
            <p:nvPr/>
          </p:nvSpPr>
          <p:spPr>
            <a:xfrm>
              <a:off x="7037280" y="2338920"/>
              <a:ext cx="98640" cy="485640"/>
            </a:xfrm>
            <a:custGeom>
              <a:avLst/>
              <a:gdLst/>
              <a:ahLst/>
              <a:rect l="l" t="t" r="r" b="b"/>
              <a:pathLst>
                <a:path w="57" h="281">
                  <a:moveTo>
                    <a:pt x="6" y="223"/>
                  </a:moveTo>
                  <a:lnTo>
                    <a:pt x="16" y="223"/>
                  </a:lnTo>
                  <a:lnTo>
                    <a:pt x="11" y="223"/>
                  </a:lnTo>
                  <a:lnTo>
                    <a:pt x="21" y="223"/>
                  </a:lnTo>
                  <a:lnTo>
                    <a:pt x="37" y="212"/>
                  </a:lnTo>
                  <a:lnTo>
                    <a:pt x="26" y="180"/>
                  </a:lnTo>
                  <a:lnTo>
                    <a:pt x="11" y="180"/>
                  </a:lnTo>
                  <a:lnTo>
                    <a:pt x="16" y="212"/>
                  </a:lnTo>
                  <a:lnTo>
                    <a:pt x="31" y="218"/>
                  </a:lnTo>
                  <a:lnTo>
                    <a:pt x="26" y="228"/>
                  </a:lnTo>
                  <a:lnTo>
                    <a:pt x="0" y="281"/>
                  </a:lnTo>
                  <a:lnTo>
                    <a:pt x="26" y="255"/>
                  </a:lnTo>
                  <a:lnTo>
                    <a:pt x="52" y="218"/>
                  </a:lnTo>
                  <a:lnTo>
                    <a:pt x="57" y="202"/>
                  </a:lnTo>
                  <a:lnTo>
                    <a:pt x="42" y="191"/>
                  </a:lnTo>
                  <a:lnTo>
                    <a:pt x="31" y="154"/>
                  </a:lnTo>
                  <a:lnTo>
                    <a:pt x="26" y="133"/>
                  </a:lnTo>
                  <a:lnTo>
                    <a:pt x="6" y="138"/>
                  </a:lnTo>
                  <a:lnTo>
                    <a:pt x="0" y="106"/>
                  </a:lnTo>
                  <a:lnTo>
                    <a:pt x="16" y="90"/>
                  </a:lnTo>
                  <a:lnTo>
                    <a:pt x="16" y="74"/>
                  </a:lnTo>
                  <a:lnTo>
                    <a:pt x="11" y="21"/>
                  </a:lnTo>
                  <a:lnTo>
                    <a:pt x="31" y="16"/>
                  </a:lnTo>
                  <a:lnTo>
                    <a:pt x="2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2" name=""/>
            <p:cNvSpPr/>
            <p:nvPr/>
          </p:nvSpPr>
          <p:spPr>
            <a:xfrm>
              <a:off x="7028640" y="2741760"/>
              <a:ext cx="231480" cy="82800"/>
            </a:xfrm>
            <a:custGeom>
              <a:avLst/>
              <a:gdLst/>
              <a:ahLst/>
              <a:rect l="l" t="t" r="r" b="b"/>
              <a:pathLst>
                <a:path w="134" h="48">
                  <a:moveTo>
                    <a:pt x="5" y="48"/>
                  </a:moveTo>
                  <a:lnTo>
                    <a:pt x="0" y="11"/>
                  </a:lnTo>
                  <a:lnTo>
                    <a:pt x="11" y="0"/>
                  </a:lnTo>
                  <a:lnTo>
                    <a:pt x="16" y="32"/>
                  </a:lnTo>
                  <a:lnTo>
                    <a:pt x="47" y="27"/>
                  </a:lnTo>
                  <a:lnTo>
                    <a:pt x="47" y="22"/>
                  </a:lnTo>
                  <a:lnTo>
                    <a:pt x="57" y="22"/>
                  </a:lnTo>
                  <a:lnTo>
                    <a:pt x="57" y="27"/>
                  </a:lnTo>
                  <a:lnTo>
                    <a:pt x="134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3" name=""/>
            <p:cNvSpPr/>
            <p:nvPr/>
          </p:nvSpPr>
          <p:spPr>
            <a:xfrm>
              <a:off x="6833160" y="2724480"/>
              <a:ext cx="248760" cy="72360"/>
            </a:xfrm>
            <a:custGeom>
              <a:avLst/>
              <a:gdLst/>
              <a:ahLst/>
              <a:rect l="l" t="t" r="r" b="b"/>
              <a:pathLst>
                <a:path w="144" h="42">
                  <a:moveTo>
                    <a:pt x="0" y="42"/>
                  </a:moveTo>
                  <a:lnTo>
                    <a:pt x="10" y="26"/>
                  </a:lnTo>
                  <a:lnTo>
                    <a:pt x="67" y="16"/>
                  </a:lnTo>
                  <a:lnTo>
                    <a:pt x="67" y="10"/>
                  </a:lnTo>
                  <a:lnTo>
                    <a:pt x="118" y="5"/>
                  </a:lnTo>
                  <a:lnTo>
                    <a:pt x="14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4" name=""/>
            <p:cNvSpPr/>
            <p:nvPr/>
          </p:nvSpPr>
          <p:spPr>
            <a:xfrm>
              <a:off x="7154640" y="2724480"/>
              <a:ext cx="105120" cy="36000"/>
            </a:xfrm>
            <a:custGeom>
              <a:avLst/>
              <a:gdLst/>
              <a:ahLst/>
              <a:rect l="l" t="t" r="r" b="b"/>
              <a:pathLst>
                <a:path w="61" h="21">
                  <a:moveTo>
                    <a:pt x="0" y="16"/>
                  </a:moveTo>
                  <a:lnTo>
                    <a:pt x="5" y="16"/>
                  </a:lnTo>
                  <a:lnTo>
                    <a:pt x="20" y="16"/>
                  </a:lnTo>
                  <a:lnTo>
                    <a:pt x="25" y="10"/>
                  </a:lnTo>
                  <a:lnTo>
                    <a:pt x="36" y="0"/>
                  </a:lnTo>
                  <a:lnTo>
                    <a:pt x="36" y="16"/>
                  </a:lnTo>
                  <a:lnTo>
                    <a:pt x="25" y="21"/>
                  </a:lnTo>
                  <a:lnTo>
                    <a:pt x="20" y="21"/>
                  </a:lnTo>
                  <a:lnTo>
                    <a:pt x="31" y="5"/>
                  </a:lnTo>
                  <a:lnTo>
                    <a:pt x="61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5" name=""/>
            <p:cNvSpPr/>
            <p:nvPr/>
          </p:nvSpPr>
          <p:spPr>
            <a:xfrm>
              <a:off x="7180560" y="2733120"/>
              <a:ext cx="62280" cy="27360"/>
            </a:xfrm>
            <a:custGeom>
              <a:avLst/>
              <a:gdLst/>
              <a:ahLst/>
              <a:rect l="l" t="t" r="r" b="b"/>
              <a:pathLst>
                <a:path w="36" h="16">
                  <a:moveTo>
                    <a:pt x="0" y="16"/>
                  </a:moveTo>
                  <a:lnTo>
                    <a:pt x="10" y="11"/>
                  </a:lnTo>
                  <a:lnTo>
                    <a:pt x="16" y="5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6" name=""/>
            <p:cNvSpPr/>
            <p:nvPr/>
          </p:nvSpPr>
          <p:spPr>
            <a:xfrm>
              <a:off x="6912720" y="2741760"/>
              <a:ext cx="295560" cy="201960"/>
            </a:xfrm>
            <a:custGeom>
              <a:avLst/>
              <a:gdLst/>
              <a:ahLst/>
              <a:rect l="l" t="t" r="r" b="b"/>
              <a:pathLst>
                <a:path w="171" h="117">
                  <a:moveTo>
                    <a:pt x="0" y="117"/>
                  </a:moveTo>
                  <a:lnTo>
                    <a:pt x="72" y="53"/>
                  </a:lnTo>
                  <a:lnTo>
                    <a:pt x="109" y="48"/>
                  </a:lnTo>
                  <a:lnTo>
                    <a:pt x="124" y="22"/>
                  </a:lnTo>
                  <a:lnTo>
                    <a:pt x="124" y="16"/>
                  </a:lnTo>
                  <a:lnTo>
                    <a:pt x="145" y="22"/>
                  </a:lnTo>
                  <a:lnTo>
                    <a:pt x="155" y="16"/>
                  </a:lnTo>
                  <a:lnTo>
                    <a:pt x="165" y="11"/>
                  </a:lnTo>
                  <a:lnTo>
                    <a:pt x="171" y="27"/>
                  </a:lnTo>
                  <a:lnTo>
                    <a:pt x="155" y="32"/>
                  </a:lnTo>
                  <a:lnTo>
                    <a:pt x="150" y="16"/>
                  </a:lnTo>
                  <a:lnTo>
                    <a:pt x="140" y="16"/>
                  </a:lnTo>
                  <a:lnTo>
                    <a:pt x="129" y="11"/>
                  </a:lnTo>
                  <a:lnTo>
                    <a:pt x="129" y="6"/>
                  </a:lnTo>
                  <a:lnTo>
                    <a:pt x="124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7" name=""/>
            <p:cNvSpPr/>
            <p:nvPr/>
          </p:nvSpPr>
          <p:spPr>
            <a:xfrm>
              <a:off x="7171920" y="2741760"/>
              <a:ext cx="79560" cy="65160"/>
            </a:xfrm>
            <a:custGeom>
              <a:avLst/>
              <a:gdLst/>
              <a:ahLst/>
              <a:rect l="l" t="t" r="r" b="b"/>
              <a:pathLst>
                <a:path w="46" h="38">
                  <a:moveTo>
                    <a:pt x="46" y="0"/>
                  </a:moveTo>
                  <a:lnTo>
                    <a:pt x="41" y="22"/>
                  </a:lnTo>
                  <a:lnTo>
                    <a:pt x="31" y="27"/>
                  </a:lnTo>
                  <a:lnTo>
                    <a:pt x="21" y="38"/>
                  </a:lnTo>
                  <a:lnTo>
                    <a:pt x="10" y="38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8" name=""/>
            <p:cNvSpPr/>
            <p:nvPr/>
          </p:nvSpPr>
          <p:spPr>
            <a:xfrm>
              <a:off x="7242840" y="2678040"/>
              <a:ext cx="16920" cy="273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0"/>
                  </a:moveTo>
                  <a:lnTo>
                    <a:pt x="10" y="0"/>
                  </a:lnTo>
                  <a:lnTo>
                    <a:pt x="10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9" name=""/>
            <p:cNvSpPr/>
            <p:nvPr/>
          </p:nvSpPr>
          <p:spPr>
            <a:xfrm>
              <a:off x="7189200" y="2696760"/>
              <a:ext cx="98640" cy="411120"/>
            </a:xfrm>
            <a:custGeom>
              <a:avLst/>
              <a:gdLst/>
              <a:ahLst/>
              <a:rect l="l" t="t" r="r" b="b"/>
              <a:pathLst>
                <a:path w="57" h="238">
                  <a:moveTo>
                    <a:pt x="57" y="201"/>
                  </a:moveTo>
                  <a:lnTo>
                    <a:pt x="31" y="233"/>
                  </a:lnTo>
                  <a:lnTo>
                    <a:pt x="11" y="238"/>
                  </a:lnTo>
                  <a:lnTo>
                    <a:pt x="11" y="212"/>
                  </a:lnTo>
                  <a:lnTo>
                    <a:pt x="0" y="132"/>
                  </a:lnTo>
                  <a:lnTo>
                    <a:pt x="5" y="117"/>
                  </a:lnTo>
                  <a:lnTo>
                    <a:pt x="47" y="21"/>
                  </a:lnTo>
                  <a:lnTo>
                    <a:pt x="5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0" name=""/>
            <p:cNvSpPr/>
            <p:nvPr/>
          </p:nvSpPr>
          <p:spPr>
            <a:xfrm flipH="1">
              <a:off x="7279200" y="2715840"/>
              <a:ext cx="8280" cy="16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1" name=""/>
            <p:cNvSpPr/>
            <p:nvPr/>
          </p:nvSpPr>
          <p:spPr>
            <a:xfrm>
              <a:off x="7251480" y="2724480"/>
              <a:ext cx="45000" cy="169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2" name=""/>
            <p:cNvSpPr/>
            <p:nvPr/>
          </p:nvSpPr>
          <p:spPr>
            <a:xfrm>
              <a:off x="7208640" y="2715840"/>
              <a:ext cx="195120" cy="227880"/>
            </a:xfrm>
            <a:custGeom>
              <a:avLst/>
              <a:gdLst/>
              <a:ahLst/>
              <a:rect l="l" t="t" r="r" b="b"/>
              <a:pathLst>
                <a:path w="113" h="132">
                  <a:moveTo>
                    <a:pt x="0" y="47"/>
                  </a:moveTo>
                  <a:lnTo>
                    <a:pt x="5" y="53"/>
                  </a:lnTo>
                  <a:lnTo>
                    <a:pt x="15" y="53"/>
                  </a:lnTo>
                  <a:lnTo>
                    <a:pt x="20" y="47"/>
                  </a:lnTo>
                  <a:lnTo>
                    <a:pt x="41" y="42"/>
                  </a:lnTo>
                  <a:lnTo>
                    <a:pt x="92" y="0"/>
                  </a:lnTo>
                  <a:lnTo>
                    <a:pt x="61" y="26"/>
                  </a:lnTo>
                  <a:lnTo>
                    <a:pt x="56" y="74"/>
                  </a:lnTo>
                  <a:lnTo>
                    <a:pt x="51" y="90"/>
                  </a:lnTo>
                  <a:lnTo>
                    <a:pt x="56" y="90"/>
                  </a:lnTo>
                  <a:lnTo>
                    <a:pt x="67" y="132"/>
                  </a:lnTo>
                  <a:lnTo>
                    <a:pt x="103" y="132"/>
                  </a:lnTo>
                  <a:lnTo>
                    <a:pt x="113" y="13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3" name=""/>
            <p:cNvSpPr/>
            <p:nvPr/>
          </p:nvSpPr>
          <p:spPr>
            <a:xfrm>
              <a:off x="7324200" y="2688120"/>
              <a:ext cx="88200" cy="72360"/>
            </a:xfrm>
            <a:custGeom>
              <a:avLst/>
              <a:gdLst/>
              <a:ahLst/>
              <a:rect l="l" t="t" r="r" b="b"/>
              <a:pathLst>
                <a:path w="51" h="42">
                  <a:moveTo>
                    <a:pt x="0" y="0"/>
                  </a:moveTo>
                  <a:lnTo>
                    <a:pt x="51" y="26"/>
                  </a:lnTo>
                  <a:lnTo>
                    <a:pt x="51" y="42"/>
                  </a:lnTo>
                  <a:lnTo>
                    <a:pt x="51" y="31"/>
                  </a:lnTo>
                  <a:lnTo>
                    <a:pt x="20" y="16"/>
                  </a:lnTo>
                  <a:lnTo>
                    <a:pt x="0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4" name=""/>
            <p:cNvSpPr/>
            <p:nvPr/>
          </p:nvSpPr>
          <p:spPr>
            <a:xfrm>
              <a:off x="7314120" y="2596320"/>
              <a:ext cx="81000" cy="164160"/>
            </a:xfrm>
            <a:custGeom>
              <a:avLst/>
              <a:gdLst/>
              <a:ahLst/>
              <a:rect l="l" t="t" r="r" b="b"/>
              <a:pathLst>
                <a:path w="47" h="95">
                  <a:moveTo>
                    <a:pt x="42" y="0"/>
                  </a:moveTo>
                  <a:lnTo>
                    <a:pt x="47" y="37"/>
                  </a:lnTo>
                  <a:lnTo>
                    <a:pt x="31" y="37"/>
                  </a:lnTo>
                  <a:lnTo>
                    <a:pt x="31" y="53"/>
                  </a:lnTo>
                  <a:lnTo>
                    <a:pt x="6" y="79"/>
                  </a:lnTo>
                  <a:lnTo>
                    <a:pt x="6" y="84"/>
                  </a:lnTo>
                  <a:lnTo>
                    <a:pt x="0" y="9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5" name=""/>
            <p:cNvSpPr/>
            <p:nvPr/>
          </p:nvSpPr>
          <p:spPr>
            <a:xfrm>
              <a:off x="7208640" y="2385720"/>
              <a:ext cx="70920" cy="108720"/>
            </a:xfrm>
            <a:custGeom>
              <a:avLst/>
              <a:gdLst/>
              <a:ahLst/>
              <a:rect l="l" t="t" r="r" b="b"/>
              <a:pathLst>
                <a:path w="41" h="63">
                  <a:moveTo>
                    <a:pt x="0" y="0"/>
                  </a:moveTo>
                  <a:lnTo>
                    <a:pt x="36" y="63"/>
                  </a:lnTo>
                  <a:lnTo>
                    <a:pt x="41" y="6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6" name=""/>
            <p:cNvSpPr/>
            <p:nvPr/>
          </p:nvSpPr>
          <p:spPr>
            <a:xfrm>
              <a:off x="7279560" y="2494440"/>
              <a:ext cx="8280" cy="1044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0"/>
                  </a:moveTo>
                  <a:lnTo>
                    <a:pt x="5" y="0"/>
                  </a:lnTo>
                  <a:lnTo>
                    <a:pt x="5" y="6"/>
                  </a:lnTo>
                  <a:lnTo>
                    <a:pt x="5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7" name=""/>
            <p:cNvSpPr/>
            <p:nvPr/>
          </p:nvSpPr>
          <p:spPr>
            <a:xfrm>
              <a:off x="7288200" y="250524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8" name=""/>
            <p:cNvSpPr/>
            <p:nvPr/>
          </p:nvSpPr>
          <p:spPr>
            <a:xfrm>
              <a:off x="7208640" y="2385720"/>
              <a:ext cx="88200" cy="127800"/>
            </a:xfrm>
            <a:custGeom>
              <a:avLst/>
              <a:gdLst/>
              <a:ahLst/>
              <a:rect l="l" t="t" r="r" b="b"/>
              <a:pathLst>
                <a:path w="51" h="74">
                  <a:moveTo>
                    <a:pt x="51" y="74"/>
                  </a:moveTo>
                  <a:lnTo>
                    <a:pt x="51" y="63"/>
                  </a:lnTo>
                  <a:lnTo>
                    <a:pt x="20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9" name=""/>
            <p:cNvSpPr/>
            <p:nvPr/>
          </p:nvSpPr>
          <p:spPr>
            <a:xfrm>
              <a:off x="8261280" y="2219760"/>
              <a:ext cx="88200" cy="46440"/>
            </a:xfrm>
            <a:custGeom>
              <a:avLst/>
              <a:gdLst/>
              <a:ahLst/>
              <a:rect l="l" t="t" r="r" b="b"/>
              <a:pathLst>
                <a:path w="51" h="27">
                  <a:moveTo>
                    <a:pt x="0" y="27"/>
                  </a:moveTo>
                  <a:lnTo>
                    <a:pt x="15" y="27"/>
                  </a:lnTo>
                  <a:lnTo>
                    <a:pt x="36" y="22"/>
                  </a:lnTo>
                  <a:lnTo>
                    <a:pt x="51" y="11"/>
                  </a:lnTo>
                  <a:lnTo>
                    <a:pt x="5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0" name=""/>
            <p:cNvSpPr/>
            <p:nvPr/>
          </p:nvSpPr>
          <p:spPr>
            <a:xfrm>
              <a:off x="6949080" y="2367000"/>
              <a:ext cx="152280" cy="357480"/>
            </a:xfrm>
            <a:custGeom>
              <a:avLst/>
              <a:gdLst/>
              <a:ahLst/>
              <a:rect l="l" t="t" r="r" b="b"/>
              <a:pathLst>
                <a:path w="88" h="207">
                  <a:moveTo>
                    <a:pt x="88" y="0"/>
                  </a:moveTo>
                  <a:lnTo>
                    <a:pt x="62" y="11"/>
                  </a:lnTo>
                  <a:lnTo>
                    <a:pt x="72" y="48"/>
                  </a:lnTo>
                  <a:lnTo>
                    <a:pt x="57" y="53"/>
                  </a:lnTo>
                  <a:lnTo>
                    <a:pt x="0" y="64"/>
                  </a:lnTo>
                  <a:lnTo>
                    <a:pt x="5" y="101"/>
                  </a:lnTo>
                  <a:lnTo>
                    <a:pt x="10" y="101"/>
                  </a:lnTo>
                  <a:lnTo>
                    <a:pt x="15" y="127"/>
                  </a:lnTo>
                  <a:lnTo>
                    <a:pt x="15" y="143"/>
                  </a:lnTo>
                  <a:lnTo>
                    <a:pt x="15" y="149"/>
                  </a:lnTo>
                  <a:lnTo>
                    <a:pt x="10" y="154"/>
                  </a:lnTo>
                  <a:lnTo>
                    <a:pt x="20" y="154"/>
                  </a:lnTo>
                  <a:lnTo>
                    <a:pt x="26" y="180"/>
                  </a:lnTo>
                  <a:lnTo>
                    <a:pt x="26" y="191"/>
                  </a:lnTo>
                  <a:lnTo>
                    <a:pt x="15" y="191"/>
                  </a:lnTo>
                  <a:lnTo>
                    <a:pt x="10" y="207"/>
                  </a:lnTo>
                  <a:lnTo>
                    <a:pt x="5" y="20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1" name=""/>
            <p:cNvSpPr/>
            <p:nvPr/>
          </p:nvSpPr>
          <p:spPr>
            <a:xfrm>
              <a:off x="7556040" y="2477520"/>
              <a:ext cx="107280" cy="100080"/>
            </a:xfrm>
            <a:custGeom>
              <a:avLst/>
              <a:gdLst/>
              <a:ahLst/>
              <a:rect l="l" t="t" r="r" b="b"/>
              <a:pathLst>
                <a:path w="62" h="58">
                  <a:moveTo>
                    <a:pt x="57" y="5"/>
                  </a:moveTo>
                  <a:lnTo>
                    <a:pt x="15" y="10"/>
                  </a:lnTo>
                  <a:lnTo>
                    <a:pt x="5" y="21"/>
                  </a:lnTo>
                  <a:lnTo>
                    <a:pt x="5" y="37"/>
                  </a:lnTo>
                  <a:lnTo>
                    <a:pt x="5" y="42"/>
                  </a:lnTo>
                  <a:lnTo>
                    <a:pt x="15" y="42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15" y="53"/>
                  </a:lnTo>
                  <a:lnTo>
                    <a:pt x="10" y="47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16"/>
                  </a:lnTo>
                  <a:lnTo>
                    <a:pt x="10" y="10"/>
                  </a:lnTo>
                  <a:lnTo>
                    <a:pt x="62" y="0"/>
                  </a:lnTo>
                  <a:lnTo>
                    <a:pt x="36" y="5"/>
                  </a:lnTo>
                  <a:lnTo>
                    <a:pt x="41" y="5"/>
                  </a:lnTo>
                  <a:lnTo>
                    <a:pt x="46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2" name=""/>
            <p:cNvSpPr/>
            <p:nvPr/>
          </p:nvSpPr>
          <p:spPr>
            <a:xfrm flipH="1">
              <a:off x="7465680" y="2549880"/>
              <a:ext cx="62280" cy="8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3" name=""/>
            <p:cNvSpPr/>
            <p:nvPr/>
          </p:nvSpPr>
          <p:spPr>
            <a:xfrm>
              <a:off x="7251480" y="2532600"/>
              <a:ext cx="45000" cy="1692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0" y="5"/>
                  </a:moveTo>
                  <a:lnTo>
                    <a:pt x="21" y="0"/>
                  </a:lnTo>
                  <a:lnTo>
                    <a:pt x="26" y="0"/>
                  </a:lnTo>
                  <a:lnTo>
                    <a:pt x="26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4" name=""/>
            <p:cNvSpPr/>
            <p:nvPr/>
          </p:nvSpPr>
          <p:spPr>
            <a:xfrm>
              <a:off x="7957080" y="2385720"/>
              <a:ext cx="98640" cy="9144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0" y="53"/>
                  </a:moveTo>
                  <a:lnTo>
                    <a:pt x="5" y="37"/>
                  </a:lnTo>
                  <a:lnTo>
                    <a:pt x="5" y="42"/>
                  </a:lnTo>
                  <a:lnTo>
                    <a:pt x="31" y="10"/>
                  </a:lnTo>
                  <a:lnTo>
                    <a:pt x="31" y="0"/>
                  </a:lnTo>
                  <a:lnTo>
                    <a:pt x="41" y="16"/>
                  </a:lnTo>
                  <a:lnTo>
                    <a:pt x="47" y="26"/>
                  </a:lnTo>
                  <a:lnTo>
                    <a:pt x="57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5" name=""/>
            <p:cNvSpPr/>
            <p:nvPr/>
          </p:nvSpPr>
          <p:spPr>
            <a:xfrm>
              <a:off x="8028000" y="2385720"/>
              <a:ext cx="27720" cy="7272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11" y="10"/>
                  </a:lnTo>
                  <a:lnTo>
                    <a:pt x="6" y="21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6" name=""/>
            <p:cNvSpPr/>
            <p:nvPr/>
          </p:nvSpPr>
          <p:spPr>
            <a:xfrm>
              <a:off x="6949080" y="2513880"/>
              <a:ext cx="9000" cy="2736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7" name=""/>
            <p:cNvSpPr/>
            <p:nvPr/>
          </p:nvSpPr>
          <p:spPr>
            <a:xfrm>
              <a:off x="7324200" y="2394720"/>
              <a:ext cx="302400" cy="127440"/>
            </a:xfrm>
            <a:custGeom>
              <a:avLst/>
              <a:gdLst/>
              <a:ahLst/>
              <a:rect l="l" t="t" r="r" b="b"/>
              <a:pathLst>
                <a:path w="175" h="74">
                  <a:moveTo>
                    <a:pt x="93" y="0"/>
                  </a:moveTo>
                  <a:lnTo>
                    <a:pt x="103" y="0"/>
                  </a:lnTo>
                  <a:lnTo>
                    <a:pt x="108" y="32"/>
                  </a:lnTo>
                  <a:lnTo>
                    <a:pt x="118" y="42"/>
                  </a:lnTo>
                  <a:lnTo>
                    <a:pt x="118" y="48"/>
                  </a:lnTo>
                  <a:lnTo>
                    <a:pt x="134" y="42"/>
                  </a:lnTo>
                  <a:lnTo>
                    <a:pt x="139" y="48"/>
                  </a:lnTo>
                  <a:lnTo>
                    <a:pt x="149" y="48"/>
                  </a:lnTo>
                  <a:lnTo>
                    <a:pt x="144" y="27"/>
                  </a:lnTo>
                  <a:lnTo>
                    <a:pt x="165" y="21"/>
                  </a:lnTo>
                  <a:lnTo>
                    <a:pt x="175" y="48"/>
                  </a:lnTo>
                  <a:lnTo>
                    <a:pt x="165" y="42"/>
                  </a:lnTo>
                  <a:lnTo>
                    <a:pt x="144" y="53"/>
                  </a:lnTo>
                  <a:lnTo>
                    <a:pt x="124" y="53"/>
                  </a:lnTo>
                  <a:lnTo>
                    <a:pt x="124" y="48"/>
                  </a:lnTo>
                  <a:lnTo>
                    <a:pt x="118" y="42"/>
                  </a:lnTo>
                  <a:lnTo>
                    <a:pt x="108" y="32"/>
                  </a:lnTo>
                  <a:lnTo>
                    <a:pt x="82" y="37"/>
                  </a:lnTo>
                  <a:lnTo>
                    <a:pt x="0" y="53"/>
                  </a:lnTo>
                  <a:lnTo>
                    <a:pt x="0" y="58"/>
                  </a:lnTo>
                  <a:lnTo>
                    <a:pt x="5" y="69"/>
                  </a:lnTo>
                  <a:lnTo>
                    <a:pt x="10" y="74"/>
                  </a:lnTo>
                  <a:lnTo>
                    <a:pt x="5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8" name=""/>
            <p:cNvSpPr/>
            <p:nvPr/>
          </p:nvSpPr>
          <p:spPr>
            <a:xfrm>
              <a:off x="7279560" y="2486160"/>
              <a:ext cx="231480" cy="100080"/>
            </a:xfrm>
            <a:custGeom>
              <a:avLst/>
              <a:gdLst/>
              <a:ahLst/>
              <a:rect l="l" t="t" r="r" b="b"/>
              <a:pathLst>
                <a:path w="134" h="58">
                  <a:moveTo>
                    <a:pt x="134" y="0"/>
                  </a:moveTo>
                  <a:lnTo>
                    <a:pt x="134" y="11"/>
                  </a:lnTo>
                  <a:lnTo>
                    <a:pt x="108" y="16"/>
                  </a:lnTo>
                  <a:lnTo>
                    <a:pt x="113" y="27"/>
                  </a:lnTo>
                  <a:lnTo>
                    <a:pt x="113" y="42"/>
                  </a:lnTo>
                  <a:lnTo>
                    <a:pt x="20" y="58"/>
                  </a:lnTo>
                  <a:lnTo>
                    <a:pt x="20" y="42"/>
                  </a:lnTo>
                  <a:lnTo>
                    <a:pt x="15" y="32"/>
                  </a:lnTo>
                  <a:lnTo>
                    <a:pt x="26" y="32"/>
                  </a:lnTo>
                  <a:lnTo>
                    <a:pt x="31" y="21"/>
                  </a:lnTo>
                  <a:lnTo>
                    <a:pt x="10" y="21"/>
                  </a:lnTo>
                  <a:lnTo>
                    <a:pt x="10" y="32"/>
                  </a:lnTo>
                  <a:lnTo>
                    <a:pt x="5" y="32"/>
                  </a:lnTo>
                  <a:lnTo>
                    <a:pt x="5" y="1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9" name=""/>
            <p:cNvSpPr/>
            <p:nvPr/>
          </p:nvSpPr>
          <p:spPr>
            <a:xfrm>
              <a:off x="7208640" y="2211480"/>
              <a:ext cx="212400" cy="183240"/>
            </a:xfrm>
            <a:custGeom>
              <a:avLst/>
              <a:gdLst/>
              <a:ahLst/>
              <a:rect l="l" t="t" r="r" b="b"/>
              <a:pathLst>
                <a:path w="123" h="106">
                  <a:moveTo>
                    <a:pt x="123" y="27"/>
                  </a:moveTo>
                  <a:lnTo>
                    <a:pt x="92" y="5"/>
                  </a:lnTo>
                  <a:lnTo>
                    <a:pt x="82" y="5"/>
                  </a:lnTo>
                  <a:lnTo>
                    <a:pt x="77" y="0"/>
                  </a:lnTo>
                  <a:lnTo>
                    <a:pt x="36" y="42"/>
                  </a:lnTo>
                  <a:lnTo>
                    <a:pt x="30" y="53"/>
                  </a:lnTo>
                  <a:lnTo>
                    <a:pt x="20" y="69"/>
                  </a:lnTo>
                  <a:lnTo>
                    <a:pt x="20" y="80"/>
                  </a:lnTo>
                  <a:lnTo>
                    <a:pt x="15" y="90"/>
                  </a:lnTo>
                  <a:lnTo>
                    <a:pt x="5" y="85"/>
                  </a:lnTo>
                  <a:lnTo>
                    <a:pt x="0" y="95"/>
                  </a:lnTo>
                  <a:lnTo>
                    <a:pt x="0" y="101"/>
                  </a:lnTo>
                  <a:lnTo>
                    <a:pt x="5" y="10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0" name=""/>
            <p:cNvSpPr/>
            <p:nvPr/>
          </p:nvSpPr>
          <p:spPr>
            <a:xfrm>
              <a:off x="7412400" y="2257920"/>
              <a:ext cx="27720" cy="127440"/>
            </a:xfrm>
            <a:custGeom>
              <a:avLst/>
              <a:gdLst/>
              <a:ahLst/>
              <a:rect l="l" t="t" r="r" b="b"/>
              <a:pathLst>
                <a:path w="16" h="74">
                  <a:moveTo>
                    <a:pt x="0" y="0"/>
                  </a:moveTo>
                  <a:lnTo>
                    <a:pt x="11" y="37"/>
                  </a:lnTo>
                  <a:lnTo>
                    <a:pt x="5" y="74"/>
                  </a:lnTo>
                  <a:lnTo>
                    <a:pt x="16" y="74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1" name=""/>
            <p:cNvSpPr/>
            <p:nvPr/>
          </p:nvSpPr>
          <p:spPr>
            <a:xfrm>
              <a:off x="7270920" y="2513880"/>
              <a:ext cx="53280" cy="118800"/>
            </a:xfrm>
            <a:custGeom>
              <a:avLst/>
              <a:gdLst/>
              <a:ahLst/>
              <a:rect l="l" t="t" r="r" b="b"/>
              <a:pathLst>
                <a:path w="31" h="69">
                  <a:moveTo>
                    <a:pt x="10" y="0"/>
                  </a:moveTo>
                  <a:lnTo>
                    <a:pt x="0" y="69"/>
                  </a:lnTo>
                  <a:lnTo>
                    <a:pt x="31" y="4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2" name=""/>
            <p:cNvSpPr/>
            <p:nvPr/>
          </p:nvSpPr>
          <p:spPr>
            <a:xfrm>
              <a:off x="7528320" y="2788560"/>
              <a:ext cx="18720" cy="82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3" name=""/>
            <p:cNvSpPr/>
            <p:nvPr/>
          </p:nvSpPr>
          <p:spPr>
            <a:xfrm flipH="1">
              <a:off x="7448400" y="2403360"/>
              <a:ext cx="36360" cy="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4" name=""/>
            <p:cNvSpPr/>
            <p:nvPr/>
          </p:nvSpPr>
          <p:spPr>
            <a:xfrm>
              <a:off x="7440120" y="2403360"/>
              <a:ext cx="16920" cy="1008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5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10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5" name=""/>
            <p:cNvSpPr/>
            <p:nvPr/>
          </p:nvSpPr>
          <p:spPr>
            <a:xfrm>
              <a:off x="7457400" y="2413440"/>
              <a:ext cx="2772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0" y="0"/>
                  </a:lnTo>
                  <a:lnTo>
                    <a:pt x="10" y="0"/>
                  </a:lnTo>
                  <a:lnTo>
                    <a:pt x="1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6" name=""/>
            <p:cNvSpPr/>
            <p:nvPr/>
          </p:nvSpPr>
          <p:spPr>
            <a:xfrm>
              <a:off x="7485480" y="2413440"/>
              <a:ext cx="34200" cy="45000"/>
            </a:xfrm>
            <a:custGeom>
              <a:avLst/>
              <a:gdLst/>
              <a:ahLst/>
              <a:rect l="l" t="t" r="r" b="b"/>
              <a:pathLst>
                <a:path w="20" h="26">
                  <a:moveTo>
                    <a:pt x="0" y="0"/>
                  </a:moveTo>
                  <a:lnTo>
                    <a:pt x="5" y="5"/>
                  </a:lnTo>
                  <a:lnTo>
                    <a:pt x="20" y="2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7" name=""/>
            <p:cNvSpPr/>
            <p:nvPr/>
          </p:nvSpPr>
          <p:spPr>
            <a:xfrm flipH="1" flipV="1">
              <a:off x="7493760" y="2458440"/>
              <a:ext cx="8280" cy="1872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8" name=""/>
            <p:cNvSpPr/>
            <p:nvPr/>
          </p:nvSpPr>
          <p:spPr>
            <a:xfrm flipH="1">
              <a:off x="7109640" y="2696760"/>
              <a:ext cx="25560" cy="55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9" name=""/>
            <p:cNvSpPr/>
            <p:nvPr/>
          </p:nvSpPr>
          <p:spPr>
            <a:xfrm>
              <a:off x="7002720" y="2797200"/>
              <a:ext cx="62280" cy="182880"/>
            </a:xfrm>
            <a:custGeom>
              <a:avLst/>
              <a:gdLst/>
              <a:ahLst/>
              <a:rect l="l" t="t" r="r" b="b"/>
              <a:pathLst>
                <a:path w="36" h="106">
                  <a:moveTo>
                    <a:pt x="0" y="106"/>
                  </a:moveTo>
                  <a:lnTo>
                    <a:pt x="31" y="96"/>
                  </a:lnTo>
                  <a:lnTo>
                    <a:pt x="20" y="53"/>
                  </a:lnTo>
                  <a:lnTo>
                    <a:pt x="36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0" name=""/>
            <p:cNvSpPr/>
            <p:nvPr/>
          </p:nvSpPr>
          <p:spPr>
            <a:xfrm flipH="1">
              <a:off x="7036920" y="2824920"/>
              <a:ext cx="27720" cy="5508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1" name=""/>
            <p:cNvSpPr/>
            <p:nvPr/>
          </p:nvSpPr>
          <p:spPr>
            <a:xfrm>
              <a:off x="8038440" y="2266560"/>
              <a:ext cx="222480" cy="55080"/>
            </a:xfrm>
            <a:custGeom>
              <a:avLst/>
              <a:gdLst/>
              <a:ahLst/>
              <a:rect l="l" t="t" r="r" b="b"/>
              <a:pathLst>
                <a:path w="129" h="32">
                  <a:moveTo>
                    <a:pt x="0" y="10"/>
                  </a:moveTo>
                  <a:lnTo>
                    <a:pt x="5" y="32"/>
                  </a:lnTo>
                  <a:lnTo>
                    <a:pt x="46" y="26"/>
                  </a:lnTo>
                  <a:lnTo>
                    <a:pt x="51" y="26"/>
                  </a:lnTo>
                  <a:lnTo>
                    <a:pt x="56" y="21"/>
                  </a:lnTo>
                  <a:lnTo>
                    <a:pt x="93" y="16"/>
                  </a:lnTo>
                  <a:lnTo>
                    <a:pt x="103" y="5"/>
                  </a:lnTo>
                  <a:lnTo>
                    <a:pt x="129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2" name=""/>
            <p:cNvSpPr/>
            <p:nvPr/>
          </p:nvSpPr>
          <p:spPr>
            <a:xfrm>
              <a:off x="8261280" y="2230560"/>
              <a:ext cx="107280" cy="36000"/>
            </a:xfrm>
            <a:custGeom>
              <a:avLst/>
              <a:gdLst/>
              <a:ahLst/>
              <a:rect l="l" t="t" r="r" b="b"/>
              <a:pathLst>
                <a:path w="62" h="21">
                  <a:moveTo>
                    <a:pt x="0" y="21"/>
                  </a:moveTo>
                  <a:lnTo>
                    <a:pt x="15" y="16"/>
                  </a:lnTo>
                  <a:lnTo>
                    <a:pt x="41" y="10"/>
                  </a:lnTo>
                  <a:lnTo>
                    <a:pt x="62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3" name=""/>
            <p:cNvSpPr/>
            <p:nvPr/>
          </p:nvSpPr>
          <p:spPr>
            <a:xfrm>
              <a:off x="8368920" y="2219760"/>
              <a:ext cx="25560" cy="1044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0" y="6"/>
                  </a:moveTo>
                  <a:lnTo>
                    <a:pt x="5" y="6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4" name=""/>
            <p:cNvSpPr/>
            <p:nvPr/>
          </p:nvSpPr>
          <p:spPr>
            <a:xfrm>
              <a:off x="8385840" y="2211480"/>
              <a:ext cx="70920" cy="138240"/>
            </a:xfrm>
            <a:custGeom>
              <a:avLst/>
              <a:gdLst/>
              <a:ahLst/>
              <a:rect l="l" t="t" r="r" b="b"/>
              <a:pathLst>
                <a:path w="41" h="80">
                  <a:moveTo>
                    <a:pt x="5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5" y="27"/>
                  </a:lnTo>
                  <a:lnTo>
                    <a:pt x="26" y="21"/>
                  </a:lnTo>
                  <a:lnTo>
                    <a:pt x="41" y="27"/>
                  </a:lnTo>
                  <a:lnTo>
                    <a:pt x="36" y="58"/>
                  </a:lnTo>
                  <a:lnTo>
                    <a:pt x="41" y="8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5" name=""/>
            <p:cNvSpPr/>
            <p:nvPr/>
          </p:nvSpPr>
          <p:spPr>
            <a:xfrm>
              <a:off x="8457120" y="2349720"/>
              <a:ext cx="18720" cy="1692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11" y="1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6" name=""/>
            <p:cNvSpPr/>
            <p:nvPr/>
          </p:nvSpPr>
          <p:spPr>
            <a:xfrm>
              <a:off x="8475840" y="2367000"/>
              <a:ext cx="1800" cy="36360"/>
            </a:xfrm>
            <a:custGeom>
              <a:avLst/>
              <a:gdLst/>
              <a:ahLst/>
              <a:rect l="l" t="t" r="r" b="b"/>
              <a:pathLst>
                <a:path w="0" h="21">
                  <a:moveTo>
                    <a:pt x="0" y="0"/>
                  </a:moveTo>
                  <a:lnTo>
                    <a:pt x="0" y="5"/>
                  </a:lnTo>
                  <a:lnTo>
                    <a:pt x="0" y="16"/>
                  </a:lnTo>
                  <a:lnTo>
                    <a:pt x="0" y="2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7" name=""/>
            <p:cNvSpPr/>
            <p:nvPr/>
          </p:nvSpPr>
          <p:spPr>
            <a:xfrm>
              <a:off x="8475840" y="2403360"/>
              <a:ext cx="133200" cy="46440"/>
            </a:xfrm>
            <a:custGeom>
              <a:avLst/>
              <a:gdLst/>
              <a:ahLst/>
              <a:rect l="l" t="t" r="r" b="b"/>
              <a:pathLst>
                <a:path w="77" h="27">
                  <a:moveTo>
                    <a:pt x="0" y="0"/>
                  </a:moveTo>
                  <a:lnTo>
                    <a:pt x="15" y="6"/>
                  </a:lnTo>
                  <a:lnTo>
                    <a:pt x="15" y="11"/>
                  </a:lnTo>
                  <a:lnTo>
                    <a:pt x="25" y="27"/>
                  </a:lnTo>
                  <a:lnTo>
                    <a:pt x="56" y="22"/>
                  </a:lnTo>
                  <a:lnTo>
                    <a:pt x="56" y="11"/>
                  </a:lnTo>
                  <a:lnTo>
                    <a:pt x="62" y="11"/>
                  </a:lnTo>
                  <a:lnTo>
                    <a:pt x="62" y="6"/>
                  </a:lnTo>
                  <a:lnTo>
                    <a:pt x="77" y="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8" name=""/>
            <p:cNvSpPr/>
            <p:nvPr/>
          </p:nvSpPr>
          <p:spPr>
            <a:xfrm>
              <a:off x="7984800" y="2283840"/>
              <a:ext cx="62280" cy="46440"/>
            </a:xfrm>
            <a:custGeom>
              <a:avLst/>
              <a:gdLst/>
              <a:ahLst/>
              <a:rect l="l" t="t" r="r" b="b"/>
              <a:pathLst>
                <a:path w="36" h="27">
                  <a:moveTo>
                    <a:pt x="31" y="0"/>
                  </a:moveTo>
                  <a:lnTo>
                    <a:pt x="36" y="22"/>
                  </a:lnTo>
                  <a:lnTo>
                    <a:pt x="0" y="27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9" name=""/>
            <p:cNvSpPr/>
            <p:nvPr/>
          </p:nvSpPr>
          <p:spPr>
            <a:xfrm>
              <a:off x="7984800" y="2257920"/>
              <a:ext cx="302400" cy="81000"/>
            </a:xfrm>
            <a:custGeom>
              <a:avLst/>
              <a:gdLst/>
              <a:ahLst/>
              <a:rect l="l" t="t" r="r" b="b"/>
              <a:pathLst>
                <a:path w="175" h="47">
                  <a:moveTo>
                    <a:pt x="0" y="47"/>
                  </a:moveTo>
                  <a:lnTo>
                    <a:pt x="77" y="31"/>
                  </a:lnTo>
                  <a:lnTo>
                    <a:pt x="82" y="37"/>
                  </a:lnTo>
                  <a:lnTo>
                    <a:pt x="87" y="31"/>
                  </a:lnTo>
                  <a:lnTo>
                    <a:pt x="124" y="26"/>
                  </a:lnTo>
                  <a:lnTo>
                    <a:pt x="139" y="10"/>
                  </a:lnTo>
                  <a:lnTo>
                    <a:pt x="17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0" name=""/>
            <p:cNvSpPr/>
            <p:nvPr/>
          </p:nvSpPr>
          <p:spPr>
            <a:xfrm>
              <a:off x="8287560" y="2239200"/>
              <a:ext cx="81000" cy="18720"/>
            </a:xfrm>
            <a:custGeom>
              <a:avLst/>
              <a:gdLst/>
              <a:ahLst/>
              <a:rect l="l" t="t" r="r" b="b"/>
              <a:pathLst>
                <a:path w="47" h="11">
                  <a:moveTo>
                    <a:pt x="0" y="11"/>
                  </a:moveTo>
                  <a:lnTo>
                    <a:pt x="11" y="11"/>
                  </a:lnTo>
                  <a:lnTo>
                    <a:pt x="31" y="5"/>
                  </a:lnTo>
                  <a:lnTo>
                    <a:pt x="47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1" name=""/>
            <p:cNvSpPr/>
            <p:nvPr/>
          </p:nvSpPr>
          <p:spPr>
            <a:xfrm>
              <a:off x="8368920" y="2219760"/>
              <a:ext cx="25560" cy="1908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5" y="6"/>
                  </a:lnTo>
                  <a:lnTo>
                    <a:pt x="10" y="6"/>
                  </a:lnTo>
                  <a:lnTo>
                    <a:pt x="15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2" name=""/>
            <p:cNvSpPr/>
            <p:nvPr/>
          </p:nvSpPr>
          <p:spPr>
            <a:xfrm>
              <a:off x="8394480" y="2219760"/>
              <a:ext cx="98280" cy="19080"/>
            </a:xfrm>
            <a:custGeom>
              <a:avLst/>
              <a:gdLst/>
              <a:ahLst/>
              <a:rect l="l" t="t" r="r" b="b"/>
              <a:pathLst>
                <a:path w="57" h="11">
                  <a:moveTo>
                    <a:pt x="0" y="0"/>
                  </a:moveTo>
                  <a:lnTo>
                    <a:pt x="10" y="0"/>
                  </a:lnTo>
                  <a:lnTo>
                    <a:pt x="16" y="0"/>
                  </a:lnTo>
                  <a:lnTo>
                    <a:pt x="26" y="11"/>
                  </a:lnTo>
                  <a:lnTo>
                    <a:pt x="57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3" name=""/>
            <p:cNvSpPr/>
            <p:nvPr/>
          </p:nvSpPr>
          <p:spPr>
            <a:xfrm>
              <a:off x="8493120" y="2239200"/>
              <a:ext cx="45000" cy="27360"/>
            </a:xfrm>
            <a:custGeom>
              <a:avLst/>
              <a:gdLst/>
              <a:ahLst/>
              <a:rect l="l" t="t" r="r" b="b"/>
              <a:pathLst>
                <a:path w="26" h="16">
                  <a:moveTo>
                    <a:pt x="0" y="0"/>
                  </a:moveTo>
                  <a:lnTo>
                    <a:pt x="5" y="5"/>
                  </a:lnTo>
                  <a:lnTo>
                    <a:pt x="15" y="11"/>
                  </a:lnTo>
                  <a:lnTo>
                    <a:pt x="26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4" name=""/>
            <p:cNvSpPr/>
            <p:nvPr/>
          </p:nvSpPr>
          <p:spPr>
            <a:xfrm>
              <a:off x="8538120" y="2266560"/>
              <a:ext cx="25560" cy="27720"/>
            </a:xfrm>
            <a:custGeom>
              <a:avLst/>
              <a:gdLst/>
              <a:ahLst/>
              <a:rect l="l" t="t" r="r" b="b"/>
              <a:pathLst>
                <a:path w="15" h="16">
                  <a:moveTo>
                    <a:pt x="0" y="0"/>
                  </a:moveTo>
                  <a:lnTo>
                    <a:pt x="5" y="5"/>
                  </a:lnTo>
                  <a:lnTo>
                    <a:pt x="10" y="10"/>
                  </a:lnTo>
                  <a:lnTo>
                    <a:pt x="15" y="16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5" name=""/>
            <p:cNvSpPr/>
            <p:nvPr/>
          </p:nvSpPr>
          <p:spPr>
            <a:xfrm>
              <a:off x="8564040" y="2294280"/>
              <a:ext cx="27720" cy="72360"/>
            </a:xfrm>
            <a:custGeom>
              <a:avLst/>
              <a:gdLst/>
              <a:ahLst/>
              <a:rect l="l" t="t" r="r" b="b"/>
              <a:pathLst>
                <a:path w="16" h="42">
                  <a:moveTo>
                    <a:pt x="0" y="0"/>
                  </a:moveTo>
                  <a:lnTo>
                    <a:pt x="0" y="10"/>
                  </a:lnTo>
                  <a:lnTo>
                    <a:pt x="11" y="32"/>
                  </a:lnTo>
                  <a:lnTo>
                    <a:pt x="16" y="42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6" name=""/>
            <p:cNvSpPr/>
            <p:nvPr/>
          </p:nvSpPr>
          <p:spPr>
            <a:xfrm>
              <a:off x="8591760" y="2367000"/>
              <a:ext cx="1440" cy="1440"/>
            </a:xfrm>
            <a:prstGeom prst="rect">
              <a:avLst/>
            </a:prstGeom>
            <a:noFill/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7" name=""/>
            <p:cNvSpPr/>
            <p:nvPr/>
          </p:nvSpPr>
          <p:spPr>
            <a:xfrm>
              <a:off x="8538120" y="2266560"/>
              <a:ext cx="45000" cy="100080"/>
            </a:xfrm>
            <a:custGeom>
              <a:avLst/>
              <a:gdLst/>
              <a:ahLst/>
              <a:rect l="l" t="t" r="r" b="b"/>
              <a:pathLst>
                <a:path w="26" h="58">
                  <a:moveTo>
                    <a:pt x="0" y="0"/>
                  </a:moveTo>
                  <a:lnTo>
                    <a:pt x="10" y="16"/>
                  </a:lnTo>
                  <a:lnTo>
                    <a:pt x="20" y="37"/>
                  </a:lnTo>
                  <a:lnTo>
                    <a:pt x="26" y="58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8" name=""/>
            <p:cNvSpPr/>
            <p:nvPr/>
          </p:nvSpPr>
          <p:spPr>
            <a:xfrm>
              <a:off x="8583120" y="236700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0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9" name=""/>
            <p:cNvSpPr/>
            <p:nvPr/>
          </p:nvSpPr>
          <p:spPr>
            <a:xfrm>
              <a:off x="8591760" y="2375640"/>
              <a:ext cx="8280" cy="1908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0" y="0"/>
                  </a:moveTo>
                  <a:lnTo>
                    <a:pt x="0" y="6"/>
                  </a:lnTo>
                  <a:lnTo>
                    <a:pt x="5" y="6"/>
                  </a:lnTo>
                  <a:lnTo>
                    <a:pt x="5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0" name=""/>
            <p:cNvSpPr/>
            <p:nvPr/>
          </p:nvSpPr>
          <p:spPr>
            <a:xfrm>
              <a:off x="8591760" y="2367000"/>
              <a:ext cx="53280" cy="182880"/>
            </a:xfrm>
            <a:custGeom>
              <a:avLst/>
              <a:gdLst/>
              <a:ahLst/>
              <a:rect l="l" t="t" r="r" b="b"/>
              <a:pathLst>
                <a:path w="31" h="106">
                  <a:moveTo>
                    <a:pt x="5" y="16"/>
                  </a:move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0" y="80"/>
                  </a:lnTo>
                  <a:lnTo>
                    <a:pt x="20" y="101"/>
                  </a:lnTo>
                  <a:lnTo>
                    <a:pt x="26" y="101"/>
                  </a:lnTo>
                  <a:lnTo>
                    <a:pt x="26" y="106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74"/>
                  </a:lnTo>
                  <a:lnTo>
                    <a:pt x="26" y="69"/>
                  </a:lnTo>
                  <a:lnTo>
                    <a:pt x="31" y="58"/>
                  </a:lnTo>
                  <a:lnTo>
                    <a:pt x="15" y="53"/>
                  </a:lnTo>
                  <a:lnTo>
                    <a:pt x="10" y="16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1" name=""/>
            <p:cNvSpPr/>
            <p:nvPr/>
          </p:nvSpPr>
          <p:spPr>
            <a:xfrm>
              <a:off x="8394480" y="2219760"/>
              <a:ext cx="222840" cy="266040"/>
            </a:xfrm>
            <a:custGeom>
              <a:avLst/>
              <a:gdLst/>
              <a:ahLst/>
              <a:rect l="l" t="t" r="r" b="b"/>
              <a:pathLst>
                <a:path w="129" h="154">
                  <a:moveTo>
                    <a:pt x="0" y="0"/>
                  </a:moveTo>
                  <a:lnTo>
                    <a:pt x="10" y="22"/>
                  </a:lnTo>
                  <a:lnTo>
                    <a:pt x="21" y="22"/>
                  </a:lnTo>
                  <a:lnTo>
                    <a:pt x="31" y="22"/>
                  </a:lnTo>
                  <a:lnTo>
                    <a:pt x="31" y="53"/>
                  </a:lnTo>
                  <a:lnTo>
                    <a:pt x="36" y="75"/>
                  </a:lnTo>
                  <a:lnTo>
                    <a:pt x="41" y="85"/>
                  </a:lnTo>
                  <a:lnTo>
                    <a:pt x="41" y="101"/>
                  </a:lnTo>
                  <a:lnTo>
                    <a:pt x="47" y="106"/>
                  </a:lnTo>
                  <a:lnTo>
                    <a:pt x="62" y="117"/>
                  </a:lnTo>
                  <a:lnTo>
                    <a:pt x="72" y="133"/>
                  </a:lnTo>
                  <a:lnTo>
                    <a:pt x="103" y="133"/>
                  </a:lnTo>
                  <a:lnTo>
                    <a:pt x="98" y="143"/>
                  </a:lnTo>
                  <a:lnTo>
                    <a:pt x="114" y="154"/>
                  </a:lnTo>
                  <a:lnTo>
                    <a:pt x="124" y="154"/>
                  </a:lnTo>
                  <a:lnTo>
                    <a:pt x="124" y="143"/>
                  </a:lnTo>
                  <a:lnTo>
                    <a:pt x="129" y="143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2" name=""/>
            <p:cNvSpPr/>
            <p:nvPr/>
          </p:nvSpPr>
          <p:spPr>
            <a:xfrm>
              <a:off x="8617680" y="2467080"/>
              <a:ext cx="1872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3" name=""/>
            <p:cNvSpPr/>
            <p:nvPr/>
          </p:nvSpPr>
          <p:spPr>
            <a:xfrm>
              <a:off x="8617680" y="2467080"/>
              <a:ext cx="1872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11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4" name=""/>
            <p:cNvSpPr/>
            <p:nvPr/>
          </p:nvSpPr>
          <p:spPr>
            <a:xfrm flipH="1">
              <a:off x="8608680" y="2467080"/>
              <a:ext cx="8280" cy="1440"/>
            </a:xfrm>
            <a:prstGeom prst="line">
              <a:avLst/>
            </a:prstGeom>
            <a:ln w="792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5" name=""/>
            <p:cNvSpPr/>
            <p:nvPr/>
          </p:nvSpPr>
          <p:spPr>
            <a:xfrm>
              <a:off x="8609040" y="2467080"/>
              <a:ext cx="1440" cy="187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6" name=""/>
            <p:cNvSpPr/>
            <p:nvPr/>
          </p:nvSpPr>
          <p:spPr>
            <a:xfrm>
              <a:off x="8609040" y="2486160"/>
              <a:ext cx="144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11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7" name=""/>
            <p:cNvSpPr/>
            <p:nvPr/>
          </p:nvSpPr>
          <p:spPr>
            <a:xfrm>
              <a:off x="8609040" y="2486160"/>
              <a:ext cx="144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11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792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078" name=""/>
          <p:cNvGrpSpPr/>
          <p:nvPr/>
        </p:nvGrpSpPr>
        <p:grpSpPr>
          <a:xfrm>
            <a:off x="7726320" y="1954080"/>
            <a:ext cx="1266480" cy="1128600"/>
            <a:chOff x="7726320" y="1954080"/>
            <a:chExt cx="1266480" cy="1128600"/>
          </a:xfrm>
        </p:grpSpPr>
        <p:sp>
          <p:nvSpPr>
            <p:cNvPr id="3079" name=""/>
            <p:cNvSpPr/>
            <p:nvPr/>
          </p:nvSpPr>
          <p:spPr>
            <a:xfrm>
              <a:off x="8592120" y="2365560"/>
              <a:ext cx="44640" cy="174240"/>
            </a:xfrm>
            <a:custGeom>
              <a:avLst/>
              <a:gdLst/>
              <a:ahLst/>
              <a:rect l="l" t="t" r="r" b="b"/>
              <a:pathLst>
                <a:path w="26" h="101">
                  <a:moveTo>
                    <a:pt x="0" y="0"/>
                  </a:moveTo>
                  <a:lnTo>
                    <a:pt x="5" y="16"/>
                  </a:lnTo>
                  <a:lnTo>
                    <a:pt x="15" y="53"/>
                  </a:lnTo>
                  <a:lnTo>
                    <a:pt x="26" y="58"/>
                  </a:lnTo>
                  <a:lnTo>
                    <a:pt x="20" y="69"/>
                  </a:lnTo>
                  <a:lnTo>
                    <a:pt x="20" y="74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10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0" name=""/>
            <p:cNvSpPr/>
            <p:nvPr/>
          </p:nvSpPr>
          <p:spPr>
            <a:xfrm>
              <a:off x="8592120" y="2365560"/>
              <a:ext cx="53280" cy="191520"/>
            </a:xfrm>
            <a:custGeom>
              <a:avLst/>
              <a:gdLst/>
              <a:ahLst/>
              <a:rect l="l" t="t" r="r" b="b"/>
              <a:pathLst>
                <a:path w="31" h="111">
                  <a:moveTo>
                    <a:pt x="0" y="0"/>
                  </a:moveTo>
                  <a:lnTo>
                    <a:pt x="10" y="16"/>
                  </a:lnTo>
                  <a:lnTo>
                    <a:pt x="15" y="48"/>
                  </a:lnTo>
                  <a:lnTo>
                    <a:pt x="31" y="58"/>
                  </a:lnTo>
                  <a:lnTo>
                    <a:pt x="26" y="69"/>
                  </a:lnTo>
                  <a:lnTo>
                    <a:pt x="26" y="74"/>
                  </a:lnTo>
                  <a:lnTo>
                    <a:pt x="26" y="80"/>
                  </a:lnTo>
                  <a:lnTo>
                    <a:pt x="26" y="80"/>
                  </a:lnTo>
                  <a:lnTo>
                    <a:pt x="26" y="111"/>
                  </a:lnTo>
                  <a:lnTo>
                    <a:pt x="20" y="1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1" name=""/>
            <p:cNvSpPr/>
            <p:nvPr/>
          </p:nvSpPr>
          <p:spPr>
            <a:xfrm>
              <a:off x="8618040" y="2557080"/>
              <a:ext cx="828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2" name=""/>
            <p:cNvSpPr/>
            <p:nvPr/>
          </p:nvSpPr>
          <p:spPr>
            <a:xfrm>
              <a:off x="8618040" y="2557080"/>
              <a:ext cx="828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3" name=""/>
            <p:cNvSpPr/>
            <p:nvPr/>
          </p:nvSpPr>
          <p:spPr>
            <a:xfrm>
              <a:off x="8626680" y="2557080"/>
              <a:ext cx="10080" cy="18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4" name=""/>
            <p:cNvSpPr/>
            <p:nvPr/>
          </p:nvSpPr>
          <p:spPr>
            <a:xfrm>
              <a:off x="8618040" y="2457360"/>
              <a:ext cx="45000" cy="55080"/>
            </a:xfrm>
            <a:custGeom>
              <a:avLst/>
              <a:gdLst/>
              <a:ahLst/>
              <a:rect l="l" t="t" r="r" b="b"/>
              <a:pathLst>
                <a:path w="26" h="32">
                  <a:moveTo>
                    <a:pt x="0" y="0"/>
                  </a:moveTo>
                  <a:lnTo>
                    <a:pt x="0" y="5"/>
                  </a:lnTo>
                  <a:lnTo>
                    <a:pt x="5" y="11"/>
                  </a:lnTo>
                  <a:lnTo>
                    <a:pt x="5" y="21"/>
                  </a:lnTo>
                  <a:lnTo>
                    <a:pt x="11" y="27"/>
                  </a:lnTo>
                  <a:lnTo>
                    <a:pt x="11" y="27"/>
                  </a:lnTo>
                  <a:lnTo>
                    <a:pt x="26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5" name=""/>
            <p:cNvSpPr/>
            <p:nvPr/>
          </p:nvSpPr>
          <p:spPr>
            <a:xfrm>
              <a:off x="8618040" y="2531160"/>
              <a:ext cx="18720" cy="1692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10"/>
                  </a:moveTo>
                  <a:lnTo>
                    <a:pt x="11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6" name=""/>
            <p:cNvSpPr/>
            <p:nvPr/>
          </p:nvSpPr>
          <p:spPr>
            <a:xfrm>
              <a:off x="8618040" y="2531160"/>
              <a:ext cx="18720" cy="1692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10"/>
                  </a:moveTo>
                  <a:lnTo>
                    <a:pt x="11" y="10"/>
                  </a:lnTo>
                  <a:lnTo>
                    <a:pt x="5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0" y="5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  <a:lnTo>
                    <a:pt x="11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7" name=""/>
            <p:cNvSpPr/>
            <p:nvPr/>
          </p:nvSpPr>
          <p:spPr>
            <a:xfrm>
              <a:off x="8823600" y="2035440"/>
              <a:ext cx="8280" cy="82440"/>
            </a:xfrm>
            <a:custGeom>
              <a:avLst/>
              <a:gdLst/>
              <a:ahLst/>
              <a:rect l="l" t="t" r="r" b="b"/>
              <a:pathLst>
                <a:path w="5" h="48">
                  <a:moveTo>
                    <a:pt x="5" y="0"/>
                  </a:moveTo>
                  <a:lnTo>
                    <a:pt x="0" y="22"/>
                  </a:lnTo>
                  <a:lnTo>
                    <a:pt x="0" y="48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8" name=""/>
            <p:cNvSpPr/>
            <p:nvPr/>
          </p:nvSpPr>
          <p:spPr>
            <a:xfrm>
              <a:off x="8680320" y="2118240"/>
              <a:ext cx="143280" cy="72720"/>
            </a:xfrm>
            <a:custGeom>
              <a:avLst/>
              <a:gdLst/>
              <a:ahLst/>
              <a:rect l="l" t="t" r="r" b="b"/>
              <a:pathLst>
                <a:path w="83" h="42">
                  <a:moveTo>
                    <a:pt x="83" y="0"/>
                  </a:moveTo>
                  <a:lnTo>
                    <a:pt x="78" y="5"/>
                  </a:lnTo>
                  <a:lnTo>
                    <a:pt x="67" y="11"/>
                  </a:lnTo>
                  <a:lnTo>
                    <a:pt x="52" y="21"/>
                  </a:lnTo>
                  <a:lnTo>
                    <a:pt x="31" y="37"/>
                  </a:lnTo>
                  <a:lnTo>
                    <a:pt x="0" y="4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920" bIns="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9" name=""/>
            <p:cNvSpPr/>
            <p:nvPr/>
          </p:nvSpPr>
          <p:spPr>
            <a:xfrm>
              <a:off x="8609400" y="2054160"/>
              <a:ext cx="70920" cy="136800"/>
            </a:xfrm>
            <a:custGeom>
              <a:avLst/>
              <a:gdLst/>
              <a:ahLst/>
              <a:rect l="l" t="t" r="r" b="b"/>
              <a:pathLst>
                <a:path w="41" h="79">
                  <a:moveTo>
                    <a:pt x="41" y="79"/>
                  </a:moveTo>
                  <a:lnTo>
                    <a:pt x="36" y="74"/>
                  </a:lnTo>
                  <a:lnTo>
                    <a:pt x="26" y="53"/>
                  </a:lnTo>
                  <a:lnTo>
                    <a:pt x="16" y="32"/>
                  </a:ln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0" name=""/>
            <p:cNvSpPr/>
            <p:nvPr/>
          </p:nvSpPr>
          <p:spPr>
            <a:xfrm>
              <a:off x="8564400" y="2035440"/>
              <a:ext cx="45000" cy="18720"/>
            </a:xfrm>
            <a:custGeom>
              <a:avLst/>
              <a:gdLst/>
              <a:ahLst/>
              <a:rect l="l" t="t" r="r" b="b"/>
              <a:pathLst>
                <a:path w="26" h="11">
                  <a:moveTo>
                    <a:pt x="26" y="11"/>
                  </a:moveTo>
                  <a:lnTo>
                    <a:pt x="5" y="11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1" name=""/>
            <p:cNvSpPr/>
            <p:nvPr/>
          </p:nvSpPr>
          <p:spPr>
            <a:xfrm>
              <a:off x="8690400" y="2190960"/>
              <a:ext cx="828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2" name=""/>
            <p:cNvSpPr/>
            <p:nvPr/>
          </p:nvSpPr>
          <p:spPr>
            <a:xfrm>
              <a:off x="8699040" y="2190960"/>
              <a:ext cx="1800" cy="1872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3" name=""/>
            <p:cNvSpPr/>
            <p:nvPr/>
          </p:nvSpPr>
          <p:spPr>
            <a:xfrm>
              <a:off x="8699040" y="2210040"/>
              <a:ext cx="96480" cy="174240"/>
            </a:xfrm>
            <a:custGeom>
              <a:avLst/>
              <a:gdLst/>
              <a:ahLst/>
              <a:rect l="l" t="t" r="r" b="b"/>
              <a:pathLst>
                <a:path w="56" h="101">
                  <a:moveTo>
                    <a:pt x="0" y="0"/>
                  </a:moveTo>
                  <a:lnTo>
                    <a:pt x="15" y="37"/>
                  </a:lnTo>
                  <a:lnTo>
                    <a:pt x="15" y="58"/>
                  </a:lnTo>
                  <a:lnTo>
                    <a:pt x="15" y="64"/>
                  </a:lnTo>
                  <a:lnTo>
                    <a:pt x="20" y="74"/>
                  </a:lnTo>
                  <a:lnTo>
                    <a:pt x="41" y="74"/>
                  </a:lnTo>
                  <a:lnTo>
                    <a:pt x="51" y="90"/>
                  </a:lnTo>
                  <a:lnTo>
                    <a:pt x="51" y="101"/>
                  </a:lnTo>
                  <a:lnTo>
                    <a:pt x="56" y="101"/>
                  </a:lnTo>
                  <a:lnTo>
                    <a:pt x="56" y="95"/>
                  </a:lnTo>
                  <a:lnTo>
                    <a:pt x="36" y="10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4" name=""/>
            <p:cNvSpPr/>
            <p:nvPr/>
          </p:nvSpPr>
          <p:spPr>
            <a:xfrm>
              <a:off x="8752680" y="2384280"/>
              <a:ext cx="8280" cy="180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5" name=""/>
            <p:cNvSpPr/>
            <p:nvPr/>
          </p:nvSpPr>
          <p:spPr>
            <a:xfrm>
              <a:off x="8724960" y="2374200"/>
              <a:ext cx="27720" cy="1008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6"/>
                  </a:moveTo>
                  <a:lnTo>
                    <a:pt x="10" y="6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6" name=""/>
            <p:cNvSpPr/>
            <p:nvPr/>
          </p:nvSpPr>
          <p:spPr>
            <a:xfrm>
              <a:off x="8707680" y="2374200"/>
              <a:ext cx="16920" cy="144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7" name=""/>
            <p:cNvSpPr/>
            <p:nvPr/>
          </p:nvSpPr>
          <p:spPr>
            <a:xfrm>
              <a:off x="8699040" y="2374200"/>
              <a:ext cx="828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8" name=""/>
            <p:cNvSpPr/>
            <p:nvPr/>
          </p:nvSpPr>
          <p:spPr>
            <a:xfrm>
              <a:off x="8680320" y="2365560"/>
              <a:ext cx="18720" cy="828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11" y="5"/>
                  </a:moveTo>
                  <a:lnTo>
                    <a:pt x="11" y="5"/>
                  </a:lnTo>
                  <a:lnTo>
                    <a:pt x="6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9" name=""/>
            <p:cNvSpPr/>
            <p:nvPr/>
          </p:nvSpPr>
          <p:spPr>
            <a:xfrm>
              <a:off x="8600760" y="2365560"/>
              <a:ext cx="79200" cy="8280"/>
            </a:xfrm>
            <a:custGeom>
              <a:avLst/>
              <a:gdLst/>
              <a:ahLst/>
              <a:rect l="l" t="t" r="r" b="b"/>
              <a:pathLst>
                <a:path w="46" h="5">
                  <a:moveTo>
                    <a:pt x="46" y="0"/>
                  </a:moveTo>
                  <a:lnTo>
                    <a:pt x="1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0" name=""/>
            <p:cNvSpPr/>
            <p:nvPr/>
          </p:nvSpPr>
          <p:spPr>
            <a:xfrm>
              <a:off x="8592120" y="2365560"/>
              <a:ext cx="828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5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1" name=""/>
            <p:cNvSpPr/>
            <p:nvPr/>
          </p:nvSpPr>
          <p:spPr>
            <a:xfrm>
              <a:off x="8699040" y="2374200"/>
              <a:ext cx="96480" cy="19080"/>
            </a:xfrm>
            <a:custGeom>
              <a:avLst/>
              <a:gdLst/>
              <a:ahLst/>
              <a:rect l="l" t="t" r="r" b="b"/>
              <a:pathLst>
                <a:path w="56" h="11">
                  <a:moveTo>
                    <a:pt x="56" y="6"/>
                  </a:moveTo>
                  <a:lnTo>
                    <a:pt x="56" y="11"/>
                  </a:lnTo>
                  <a:lnTo>
                    <a:pt x="51" y="11"/>
                  </a:lnTo>
                  <a:lnTo>
                    <a:pt x="46" y="6"/>
                  </a:lnTo>
                  <a:lnTo>
                    <a:pt x="25" y="11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2" name=""/>
            <p:cNvSpPr/>
            <p:nvPr/>
          </p:nvSpPr>
          <p:spPr>
            <a:xfrm>
              <a:off x="8724960" y="2365560"/>
              <a:ext cx="16920" cy="4644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0" y="27"/>
                  </a:moveTo>
                  <a:lnTo>
                    <a:pt x="0" y="11"/>
                  </a:lnTo>
                  <a:lnTo>
                    <a:pt x="10" y="5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3" name=""/>
            <p:cNvSpPr/>
            <p:nvPr/>
          </p:nvSpPr>
          <p:spPr>
            <a:xfrm>
              <a:off x="8733600" y="2365560"/>
              <a:ext cx="19080" cy="828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11" y="5"/>
                  </a:moveTo>
                  <a:lnTo>
                    <a:pt x="11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4" name=""/>
            <p:cNvSpPr/>
            <p:nvPr/>
          </p:nvSpPr>
          <p:spPr>
            <a:xfrm>
              <a:off x="8733600" y="2337480"/>
              <a:ext cx="1800" cy="2772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16"/>
                  </a:moveTo>
                  <a:lnTo>
                    <a:pt x="0" y="11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5" name=""/>
            <p:cNvSpPr/>
            <p:nvPr/>
          </p:nvSpPr>
          <p:spPr>
            <a:xfrm>
              <a:off x="8707680" y="2320560"/>
              <a:ext cx="25560" cy="1692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5" y="10"/>
                  </a:moveTo>
                  <a:lnTo>
                    <a:pt x="10" y="5"/>
                  </a:lnTo>
                  <a:lnTo>
                    <a:pt x="10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6" name=""/>
            <p:cNvSpPr/>
            <p:nvPr/>
          </p:nvSpPr>
          <p:spPr>
            <a:xfrm flipV="1">
              <a:off x="8795880" y="2374200"/>
              <a:ext cx="1440" cy="100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7" name=""/>
            <p:cNvSpPr/>
            <p:nvPr/>
          </p:nvSpPr>
          <p:spPr>
            <a:xfrm>
              <a:off x="8769960" y="2229120"/>
              <a:ext cx="222840" cy="108360"/>
            </a:xfrm>
            <a:custGeom>
              <a:avLst/>
              <a:gdLst/>
              <a:ahLst/>
              <a:rect l="l" t="t" r="r" b="b"/>
              <a:pathLst>
                <a:path w="129" h="63">
                  <a:moveTo>
                    <a:pt x="0" y="63"/>
                  </a:moveTo>
                  <a:lnTo>
                    <a:pt x="26" y="26"/>
                  </a:lnTo>
                  <a:lnTo>
                    <a:pt x="41" y="10"/>
                  </a:lnTo>
                  <a:lnTo>
                    <a:pt x="67" y="0"/>
                  </a:lnTo>
                  <a:lnTo>
                    <a:pt x="67" y="5"/>
                  </a:lnTo>
                  <a:lnTo>
                    <a:pt x="67" y="5"/>
                  </a:lnTo>
                  <a:lnTo>
                    <a:pt x="67" y="10"/>
                  </a:lnTo>
                  <a:lnTo>
                    <a:pt x="129" y="2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8" name=""/>
            <p:cNvSpPr/>
            <p:nvPr/>
          </p:nvSpPr>
          <p:spPr>
            <a:xfrm>
              <a:off x="8840880" y="2237760"/>
              <a:ext cx="115560" cy="36000"/>
            </a:xfrm>
            <a:custGeom>
              <a:avLst/>
              <a:gdLst/>
              <a:ahLst/>
              <a:rect l="l" t="t" r="r" b="b"/>
              <a:pathLst>
                <a:path w="67" h="21">
                  <a:moveTo>
                    <a:pt x="67" y="21"/>
                  </a:moveTo>
                  <a:lnTo>
                    <a:pt x="42" y="11"/>
                  </a:lnTo>
                  <a:lnTo>
                    <a:pt x="42" y="5"/>
                  </a:lnTo>
                  <a:lnTo>
                    <a:pt x="52" y="0"/>
                  </a:lnTo>
                  <a:lnTo>
                    <a:pt x="52" y="5"/>
                  </a:lnTo>
                  <a:lnTo>
                    <a:pt x="42" y="5"/>
                  </a:lnTo>
                  <a:lnTo>
                    <a:pt x="42" y="11"/>
                  </a:lnTo>
                  <a:lnTo>
                    <a:pt x="31" y="11"/>
                  </a:lnTo>
                  <a:lnTo>
                    <a:pt x="31" y="5"/>
                  </a:lnTo>
                  <a:lnTo>
                    <a:pt x="26" y="5"/>
                  </a:lnTo>
                  <a:lnTo>
                    <a:pt x="21" y="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9" name=""/>
            <p:cNvSpPr/>
            <p:nvPr/>
          </p:nvSpPr>
          <p:spPr>
            <a:xfrm>
              <a:off x="8840880" y="2237760"/>
              <a:ext cx="44640" cy="55080"/>
            </a:xfrm>
            <a:custGeom>
              <a:avLst/>
              <a:gdLst/>
              <a:ahLst/>
              <a:rect l="l" t="t" r="r" b="b"/>
              <a:pathLst>
                <a:path w="26" h="32">
                  <a:moveTo>
                    <a:pt x="21" y="0"/>
                  </a:moveTo>
                  <a:lnTo>
                    <a:pt x="21" y="0"/>
                  </a:lnTo>
                  <a:lnTo>
                    <a:pt x="0" y="5"/>
                  </a:lnTo>
                  <a:lnTo>
                    <a:pt x="5" y="11"/>
                  </a:lnTo>
                  <a:lnTo>
                    <a:pt x="11" y="11"/>
                  </a:lnTo>
                  <a:lnTo>
                    <a:pt x="21" y="21"/>
                  </a:lnTo>
                  <a:lnTo>
                    <a:pt x="26" y="32"/>
                  </a:lnTo>
                  <a:lnTo>
                    <a:pt x="26" y="16"/>
                  </a:lnTo>
                  <a:lnTo>
                    <a:pt x="16" y="11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0" name=""/>
            <p:cNvSpPr/>
            <p:nvPr/>
          </p:nvSpPr>
          <p:spPr>
            <a:xfrm>
              <a:off x="8832240" y="225648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5" y="0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1" name=""/>
            <p:cNvSpPr/>
            <p:nvPr/>
          </p:nvSpPr>
          <p:spPr>
            <a:xfrm>
              <a:off x="8832240" y="2265120"/>
              <a:ext cx="1440" cy="8280"/>
            </a:xfrm>
            <a:custGeom>
              <a:avLst/>
              <a:gdLst/>
              <a:ahLst/>
              <a:rect l="l" t="t" r="r" b="b"/>
              <a:pathLst>
                <a:path w="0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2" name=""/>
            <p:cNvSpPr/>
            <p:nvPr/>
          </p:nvSpPr>
          <p:spPr>
            <a:xfrm>
              <a:off x="8885520" y="2218320"/>
              <a:ext cx="27720" cy="27720"/>
            </a:xfrm>
            <a:custGeom>
              <a:avLst/>
              <a:gdLst/>
              <a:ahLst/>
              <a:rect l="l" t="t" r="r" b="b"/>
              <a:pathLst>
                <a:path w="16" h="16">
                  <a:moveTo>
                    <a:pt x="0" y="6"/>
                  </a:moveTo>
                  <a:lnTo>
                    <a:pt x="0" y="11"/>
                  </a:lnTo>
                  <a:lnTo>
                    <a:pt x="5" y="0"/>
                  </a:lnTo>
                  <a:lnTo>
                    <a:pt x="16" y="11"/>
                  </a:lnTo>
                  <a:lnTo>
                    <a:pt x="16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3" name=""/>
            <p:cNvSpPr/>
            <p:nvPr/>
          </p:nvSpPr>
          <p:spPr>
            <a:xfrm flipV="1">
              <a:off x="8868240" y="2190960"/>
              <a:ext cx="1800" cy="187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4" name=""/>
            <p:cNvSpPr/>
            <p:nvPr/>
          </p:nvSpPr>
          <p:spPr>
            <a:xfrm>
              <a:off x="8859600" y="2173320"/>
              <a:ext cx="8280" cy="1728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10"/>
                  </a:moveTo>
                  <a:lnTo>
                    <a:pt x="5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5" name=""/>
            <p:cNvSpPr/>
            <p:nvPr/>
          </p:nvSpPr>
          <p:spPr>
            <a:xfrm>
              <a:off x="8859600" y="216468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6" name=""/>
            <p:cNvSpPr/>
            <p:nvPr/>
          </p:nvSpPr>
          <p:spPr>
            <a:xfrm>
              <a:off x="8832240" y="2154600"/>
              <a:ext cx="27360" cy="1008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6"/>
                  </a:moveTo>
                  <a:lnTo>
                    <a:pt x="1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7" name=""/>
            <p:cNvSpPr/>
            <p:nvPr/>
          </p:nvSpPr>
          <p:spPr>
            <a:xfrm>
              <a:off x="8832240" y="2154600"/>
              <a:ext cx="36000" cy="3636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0"/>
                  </a:moveTo>
                  <a:lnTo>
                    <a:pt x="0" y="11"/>
                  </a:lnTo>
                  <a:lnTo>
                    <a:pt x="10" y="11"/>
                  </a:lnTo>
                  <a:lnTo>
                    <a:pt x="10" y="21"/>
                  </a:lnTo>
                  <a:lnTo>
                    <a:pt x="10" y="21"/>
                  </a:lnTo>
                  <a:lnTo>
                    <a:pt x="21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8" name=""/>
            <p:cNvSpPr/>
            <p:nvPr/>
          </p:nvSpPr>
          <p:spPr>
            <a:xfrm>
              <a:off x="8806320" y="2118240"/>
              <a:ext cx="42840" cy="128160"/>
            </a:xfrm>
            <a:custGeom>
              <a:avLst/>
              <a:gdLst/>
              <a:ahLst/>
              <a:rect l="l" t="t" r="r" b="b"/>
              <a:pathLst>
                <a:path w="25" h="74">
                  <a:moveTo>
                    <a:pt x="15" y="21"/>
                  </a:moveTo>
                  <a:lnTo>
                    <a:pt x="15" y="11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10" y="0"/>
                  </a:lnTo>
                  <a:lnTo>
                    <a:pt x="10" y="16"/>
                  </a:lnTo>
                  <a:lnTo>
                    <a:pt x="5" y="32"/>
                  </a:lnTo>
                  <a:lnTo>
                    <a:pt x="0" y="42"/>
                  </a:lnTo>
                  <a:lnTo>
                    <a:pt x="5" y="42"/>
                  </a:lnTo>
                  <a:lnTo>
                    <a:pt x="5" y="48"/>
                  </a:lnTo>
                  <a:lnTo>
                    <a:pt x="0" y="53"/>
                  </a:lnTo>
                  <a:lnTo>
                    <a:pt x="5" y="74"/>
                  </a:lnTo>
                  <a:lnTo>
                    <a:pt x="20" y="74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9" name=""/>
            <p:cNvSpPr/>
            <p:nvPr/>
          </p:nvSpPr>
          <p:spPr>
            <a:xfrm>
              <a:off x="8823600" y="2035440"/>
              <a:ext cx="16920" cy="82440"/>
            </a:xfrm>
            <a:custGeom>
              <a:avLst/>
              <a:gdLst/>
              <a:ahLst/>
              <a:rect l="l" t="t" r="r" b="b"/>
              <a:pathLst>
                <a:path w="10" h="48">
                  <a:moveTo>
                    <a:pt x="0" y="48"/>
                  </a:moveTo>
                  <a:lnTo>
                    <a:pt x="0" y="43"/>
                  </a:lnTo>
                  <a:lnTo>
                    <a:pt x="0" y="32"/>
                  </a:lnTo>
                  <a:lnTo>
                    <a:pt x="5" y="32"/>
                  </a:lnTo>
                  <a:lnTo>
                    <a:pt x="5" y="27"/>
                  </a:lnTo>
                  <a:lnTo>
                    <a:pt x="5" y="22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5640" bIns="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0" name=""/>
            <p:cNvSpPr/>
            <p:nvPr/>
          </p:nvSpPr>
          <p:spPr>
            <a:xfrm>
              <a:off x="8823600" y="2073600"/>
              <a:ext cx="36000" cy="3600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10"/>
                  </a:moveTo>
                  <a:lnTo>
                    <a:pt x="15" y="0"/>
                  </a:lnTo>
                  <a:lnTo>
                    <a:pt x="21" y="0"/>
                  </a:lnTo>
                  <a:lnTo>
                    <a:pt x="15" y="5"/>
                  </a:lnTo>
                  <a:lnTo>
                    <a:pt x="15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1" name=""/>
            <p:cNvSpPr/>
            <p:nvPr/>
          </p:nvSpPr>
          <p:spPr>
            <a:xfrm>
              <a:off x="8814960" y="2273760"/>
              <a:ext cx="34200" cy="36360"/>
            </a:xfrm>
            <a:custGeom>
              <a:avLst/>
              <a:gdLst/>
              <a:ahLst/>
              <a:rect l="l" t="t" r="r" b="b"/>
              <a:pathLst>
                <a:path w="20" h="21">
                  <a:moveTo>
                    <a:pt x="20" y="21"/>
                  </a:moveTo>
                  <a:lnTo>
                    <a:pt x="10" y="21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2" name=""/>
            <p:cNvSpPr/>
            <p:nvPr/>
          </p:nvSpPr>
          <p:spPr>
            <a:xfrm>
              <a:off x="8795880" y="2190960"/>
              <a:ext cx="45000" cy="65160"/>
            </a:xfrm>
            <a:custGeom>
              <a:avLst/>
              <a:gdLst/>
              <a:ahLst/>
              <a:rect l="l" t="t" r="r" b="b"/>
              <a:pathLst>
                <a:path w="26" h="38">
                  <a:moveTo>
                    <a:pt x="6" y="0"/>
                  </a:moveTo>
                  <a:lnTo>
                    <a:pt x="6" y="6"/>
                  </a:lnTo>
                  <a:lnTo>
                    <a:pt x="0" y="11"/>
                  </a:lnTo>
                  <a:lnTo>
                    <a:pt x="11" y="32"/>
                  </a:lnTo>
                  <a:lnTo>
                    <a:pt x="11" y="38"/>
                  </a:lnTo>
                  <a:lnTo>
                    <a:pt x="26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3" name=""/>
            <p:cNvSpPr/>
            <p:nvPr/>
          </p:nvSpPr>
          <p:spPr>
            <a:xfrm>
              <a:off x="8795880" y="2246400"/>
              <a:ext cx="19080" cy="1008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0"/>
                  </a:lnTo>
                  <a:lnTo>
                    <a:pt x="6" y="0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4" name=""/>
            <p:cNvSpPr/>
            <p:nvPr/>
          </p:nvSpPr>
          <p:spPr>
            <a:xfrm>
              <a:off x="8778600" y="2256480"/>
              <a:ext cx="16920" cy="1692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10" y="0"/>
                  </a:moveTo>
                  <a:lnTo>
                    <a:pt x="10" y="0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5" name=""/>
            <p:cNvSpPr/>
            <p:nvPr/>
          </p:nvSpPr>
          <p:spPr>
            <a:xfrm>
              <a:off x="8769960" y="226512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6" name=""/>
            <p:cNvSpPr/>
            <p:nvPr/>
          </p:nvSpPr>
          <p:spPr>
            <a:xfrm>
              <a:off x="8716320" y="2265120"/>
              <a:ext cx="53640" cy="8280"/>
            </a:xfrm>
            <a:custGeom>
              <a:avLst/>
              <a:gdLst/>
              <a:ahLst/>
              <a:rect l="l" t="t" r="r" b="b"/>
              <a:pathLst>
                <a:path w="31" h="5">
                  <a:moveTo>
                    <a:pt x="31" y="0"/>
                  </a:moveTo>
                  <a:lnTo>
                    <a:pt x="31" y="5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7" name=""/>
            <p:cNvSpPr/>
            <p:nvPr/>
          </p:nvSpPr>
          <p:spPr>
            <a:xfrm>
              <a:off x="8573040" y="2210040"/>
              <a:ext cx="126000" cy="46440"/>
            </a:xfrm>
            <a:custGeom>
              <a:avLst/>
              <a:gdLst/>
              <a:ahLst/>
              <a:rect l="l" t="t" r="r" b="b"/>
              <a:pathLst>
                <a:path w="73" h="27">
                  <a:moveTo>
                    <a:pt x="73" y="0"/>
                  </a:moveTo>
                  <a:lnTo>
                    <a:pt x="62" y="16"/>
                  </a:lnTo>
                  <a:lnTo>
                    <a:pt x="42" y="21"/>
                  </a:lnTo>
                  <a:lnTo>
                    <a:pt x="42" y="27"/>
                  </a:lnTo>
                  <a:lnTo>
                    <a:pt x="37" y="21"/>
                  </a:lnTo>
                  <a:lnTo>
                    <a:pt x="16" y="21"/>
                  </a:lnTo>
                  <a:lnTo>
                    <a:pt x="0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8" name=""/>
            <p:cNvSpPr/>
            <p:nvPr/>
          </p:nvSpPr>
          <p:spPr>
            <a:xfrm flipH="1">
              <a:off x="8583120" y="2246400"/>
              <a:ext cx="16920" cy="360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9" name=""/>
            <p:cNvSpPr/>
            <p:nvPr/>
          </p:nvSpPr>
          <p:spPr>
            <a:xfrm>
              <a:off x="8555760" y="2310120"/>
              <a:ext cx="8280" cy="2736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5" y="0"/>
                  </a:moveTo>
                  <a:lnTo>
                    <a:pt x="0" y="6"/>
                  </a:lnTo>
                  <a:lnTo>
                    <a:pt x="0" y="11"/>
                  </a:lnTo>
                  <a:lnTo>
                    <a:pt x="0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30" name=""/>
            <p:cNvSpPr/>
            <p:nvPr/>
          </p:nvSpPr>
          <p:spPr>
            <a:xfrm>
              <a:off x="8555760" y="2337480"/>
              <a:ext cx="1800" cy="19080"/>
            </a:xfrm>
            <a:custGeom>
              <a:avLst/>
              <a:gdLst/>
              <a:ahLst/>
              <a:rect l="l" t="t" r="r" b="b"/>
              <a:pathLst>
                <a:path w="0" h="11">
                  <a:moveTo>
                    <a:pt x="0" y="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31" name=""/>
            <p:cNvSpPr/>
            <p:nvPr/>
          </p:nvSpPr>
          <p:spPr>
            <a:xfrm>
              <a:off x="8555760" y="2356920"/>
              <a:ext cx="27720" cy="55080"/>
            </a:xfrm>
            <a:custGeom>
              <a:avLst/>
              <a:gdLst/>
              <a:ahLst/>
              <a:rect l="l" t="t" r="r" b="b"/>
              <a:pathLst>
                <a:path w="16" h="32">
                  <a:moveTo>
                    <a:pt x="0" y="0"/>
                  </a:moveTo>
                  <a:lnTo>
                    <a:pt x="5" y="0"/>
                  </a:lnTo>
                  <a:lnTo>
                    <a:pt x="10" y="5"/>
                  </a:lnTo>
                  <a:lnTo>
                    <a:pt x="10" y="16"/>
                  </a:lnTo>
                  <a:lnTo>
                    <a:pt x="10" y="32"/>
                  </a:lnTo>
                  <a:lnTo>
                    <a:pt x="16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32" name=""/>
            <p:cNvSpPr/>
            <p:nvPr/>
          </p:nvSpPr>
          <p:spPr>
            <a:xfrm>
              <a:off x="8476200" y="2273760"/>
              <a:ext cx="70920" cy="8280"/>
            </a:xfrm>
            <a:custGeom>
              <a:avLst/>
              <a:gdLst/>
              <a:ahLst/>
              <a:rect l="l" t="t" r="r" b="b"/>
              <a:pathLst>
                <a:path w="41" h="5">
                  <a:moveTo>
                    <a:pt x="41" y="0"/>
                  </a:moveTo>
                  <a:lnTo>
                    <a:pt x="15" y="5"/>
                  </a:lnTo>
                  <a:lnTo>
                    <a:pt x="10" y="5"/>
                  </a:lnTo>
                  <a:lnTo>
                    <a:pt x="5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1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33" name=""/>
            <p:cNvSpPr/>
            <p:nvPr/>
          </p:nvSpPr>
          <p:spPr>
            <a:xfrm>
              <a:off x="8323920" y="2265120"/>
              <a:ext cx="151920" cy="119160"/>
            </a:xfrm>
            <a:custGeom>
              <a:avLst/>
              <a:gdLst/>
              <a:ahLst/>
              <a:rect l="l" t="t" r="r" b="b"/>
              <a:pathLst>
                <a:path w="88" h="69">
                  <a:moveTo>
                    <a:pt x="88" y="10"/>
                  </a:moveTo>
                  <a:lnTo>
                    <a:pt x="88" y="37"/>
                  </a:lnTo>
                  <a:lnTo>
                    <a:pt x="77" y="48"/>
                  </a:lnTo>
                  <a:lnTo>
                    <a:pt x="77" y="53"/>
                  </a:lnTo>
                  <a:lnTo>
                    <a:pt x="26" y="69"/>
                  </a:lnTo>
                  <a:lnTo>
                    <a:pt x="21" y="69"/>
                  </a:lnTo>
                  <a:lnTo>
                    <a:pt x="10" y="53"/>
                  </a:lnTo>
                  <a:lnTo>
                    <a:pt x="5" y="42"/>
                  </a:lnTo>
                  <a:lnTo>
                    <a:pt x="0" y="37"/>
                  </a:lnTo>
                  <a:lnTo>
                    <a:pt x="5" y="21"/>
                  </a:lnTo>
                  <a:lnTo>
                    <a:pt x="0" y="21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34" name=""/>
            <p:cNvSpPr/>
            <p:nvPr/>
          </p:nvSpPr>
          <p:spPr>
            <a:xfrm>
              <a:off x="8307000" y="2256480"/>
              <a:ext cx="25560" cy="8280"/>
            </a:xfrm>
            <a:custGeom>
              <a:avLst/>
              <a:gdLst/>
              <a:ahLst/>
              <a:rect l="l" t="t" r="r" b="b"/>
              <a:pathLst>
                <a:path w="15" h="5">
                  <a:moveTo>
                    <a:pt x="15" y="5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35" name=""/>
            <p:cNvSpPr/>
            <p:nvPr/>
          </p:nvSpPr>
          <p:spPr>
            <a:xfrm>
              <a:off x="8307000" y="2256480"/>
              <a:ext cx="25560" cy="1800"/>
            </a:xfrm>
            <a:custGeom>
              <a:avLst/>
              <a:gdLst/>
              <a:ahLst/>
              <a:rect l="l" t="t" r="r" b="b"/>
              <a:pathLst>
                <a:path w="15" h="0">
                  <a:moveTo>
                    <a:pt x="0" y="0"/>
                  </a:moveTo>
                  <a:lnTo>
                    <a:pt x="5" y="0"/>
                  </a:lnTo>
                  <a:lnTo>
                    <a:pt x="10" y="0"/>
                  </a:lnTo>
                  <a:lnTo>
                    <a:pt x="1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36" name=""/>
            <p:cNvSpPr/>
            <p:nvPr/>
          </p:nvSpPr>
          <p:spPr>
            <a:xfrm>
              <a:off x="8323920" y="2256480"/>
              <a:ext cx="8280" cy="25560"/>
            </a:xfrm>
            <a:custGeom>
              <a:avLst/>
              <a:gdLst/>
              <a:ahLst/>
              <a:rect l="l" t="t" r="r" b="b"/>
              <a:pathLst>
                <a:path w="5" h="15">
                  <a:moveTo>
                    <a:pt x="5" y="0"/>
                  </a:moveTo>
                  <a:lnTo>
                    <a:pt x="5" y="5"/>
                  </a:lnTo>
                  <a:lnTo>
                    <a:pt x="5" y="15"/>
                  </a:lnTo>
                  <a:lnTo>
                    <a:pt x="0" y="1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37" name=""/>
            <p:cNvSpPr/>
            <p:nvPr/>
          </p:nvSpPr>
          <p:spPr>
            <a:xfrm>
              <a:off x="8323920" y="2282400"/>
              <a:ext cx="1800" cy="10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38" name=""/>
            <p:cNvSpPr/>
            <p:nvPr/>
          </p:nvSpPr>
          <p:spPr>
            <a:xfrm>
              <a:off x="8234280" y="2218320"/>
              <a:ext cx="89640" cy="82800"/>
            </a:xfrm>
            <a:custGeom>
              <a:avLst/>
              <a:gdLst/>
              <a:ahLst/>
              <a:rect l="l" t="t" r="r" b="b"/>
              <a:pathLst>
                <a:path w="52" h="48">
                  <a:moveTo>
                    <a:pt x="52" y="48"/>
                  </a:moveTo>
                  <a:lnTo>
                    <a:pt x="42" y="48"/>
                  </a:lnTo>
                  <a:lnTo>
                    <a:pt x="0" y="16"/>
                  </a:lnTo>
                  <a:lnTo>
                    <a:pt x="0" y="6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6"/>
                  </a:lnTo>
                  <a:lnTo>
                    <a:pt x="5" y="11"/>
                  </a:lnTo>
                  <a:lnTo>
                    <a:pt x="26" y="6"/>
                  </a:lnTo>
                  <a:lnTo>
                    <a:pt x="26" y="0"/>
                  </a:lnTo>
                  <a:lnTo>
                    <a:pt x="21" y="6"/>
                  </a:lnTo>
                  <a:lnTo>
                    <a:pt x="5" y="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39" name=""/>
            <p:cNvSpPr/>
            <p:nvPr/>
          </p:nvSpPr>
          <p:spPr>
            <a:xfrm>
              <a:off x="8253000" y="2201400"/>
              <a:ext cx="141840" cy="55080"/>
            </a:xfrm>
            <a:custGeom>
              <a:avLst/>
              <a:gdLst/>
              <a:ahLst/>
              <a:rect l="l" t="t" r="r" b="b"/>
              <a:pathLst>
                <a:path w="82" h="32">
                  <a:moveTo>
                    <a:pt x="0" y="0"/>
                  </a:moveTo>
                  <a:lnTo>
                    <a:pt x="25" y="32"/>
                  </a:lnTo>
                  <a:lnTo>
                    <a:pt x="15" y="16"/>
                  </a:lnTo>
                  <a:lnTo>
                    <a:pt x="15" y="10"/>
                  </a:lnTo>
                  <a:lnTo>
                    <a:pt x="10" y="10"/>
                  </a:lnTo>
                  <a:lnTo>
                    <a:pt x="0" y="0"/>
                  </a:lnTo>
                  <a:lnTo>
                    <a:pt x="5" y="0"/>
                  </a:lnTo>
                  <a:lnTo>
                    <a:pt x="25" y="16"/>
                  </a:lnTo>
                  <a:lnTo>
                    <a:pt x="82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0" name=""/>
            <p:cNvSpPr/>
            <p:nvPr/>
          </p:nvSpPr>
          <p:spPr>
            <a:xfrm>
              <a:off x="7771320" y="2384280"/>
              <a:ext cx="589320" cy="319680"/>
            </a:xfrm>
            <a:custGeom>
              <a:avLst/>
              <a:gdLst/>
              <a:ahLst/>
              <a:rect l="l" t="t" r="r" b="b"/>
              <a:pathLst>
                <a:path w="341" h="185">
                  <a:moveTo>
                    <a:pt x="341" y="0"/>
                  </a:moveTo>
                  <a:lnTo>
                    <a:pt x="299" y="21"/>
                  </a:lnTo>
                  <a:lnTo>
                    <a:pt x="299" y="37"/>
                  </a:lnTo>
                  <a:lnTo>
                    <a:pt x="273" y="69"/>
                  </a:lnTo>
                  <a:lnTo>
                    <a:pt x="258" y="85"/>
                  </a:lnTo>
                  <a:lnTo>
                    <a:pt x="242" y="111"/>
                  </a:lnTo>
                  <a:lnTo>
                    <a:pt x="227" y="127"/>
                  </a:lnTo>
                  <a:lnTo>
                    <a:pt x="186" y="169"/>
                  </a:lnTo>
                  <a:lnTo>
                    <a:pt x="165" y="185"/>
                  </a:lnTo>
                  <a:lnTo>
                    <a:pt x="139" y="164"/>
                  </a:lnTo>
                  <a:lnTo>
                    <a:pt x="124" y="175"/>
                  </a:lnTo>
                  <a:lnTo>
                    <a:pt x="103" y="122"/>
                  </a:lnTo>
                  <a:lnTo>
                    <a:pt x="72" y="90"/>
                  </a:lnTo>
                  <a:lnTo>
                    <a:pt x="46" y="111"/>
                  </a:lnTo>
                  <a:lnTo>
                    <a:pt x="31" y="111"/>
                  </a:lnTo>
                  <a:lnTo>
                    <a:pt x="26" y="122"/>
                  </a:lnTo>
                  <a:lnTo>
                    <a:pt x="26" y="127"/>
                  </a:lnTo>
                  <a:lnTo>
                    <a:pt x="15" y="132"/>
                  </a:lnTo>
                  <a:lnTo>
                    <a:pt x="26" y="148"/>
                  </a:lnTo>
                  <a:lnTo>
                    <a:pt x="26" y="159"/>
                  </a:lnTo>
                  <a:lnTo>
                    <a:pt x="5" y="159"/>
                  </a:lnTo>
                  <a:lnTo>
                    <a:pt x="5" y="153"/>
                  </a:lnTo>
                  <a:lnTo>
                    <a:pt x="0" y="153"/>
                  </a:lnTo>
                  <a:lnTo>
                    <a:pt x="0" y="164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1" name=""/>
            <p:cNvSpPr/>
            <p:nvPr/>
          </p:nvSpPr>
          <p:spPr>
            <a:xfrm>
              <a:off x="7726320" y="2667960"/>
              <a:ext cx="45000" cy="8280"/>
            </a:xfrm>
            <a:custGeom>
              <a:avLst/>
              <a:gdLst/>
              <a:ahLst/>
              <a:rect l="l" t="t" r="r" b="b"/>
              <a:pathLst>
                <a:path w="26" h="5">
                  <a:moveTo>
                    <a:pt x="26" y="0"/>
                  </a:moveTo>
                  <a:lnTo>
                    <a:pt x="21" y="0"/>
                  </a:lnTo>
                  <a:lnTo>
                    <a:pt x="10" y="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2" name=""/>
            <p:cNvSpPr/>
            <p:nvPr/>
          </p:nvSpPr>
          <p:spPr>
            <a:xfrm>
              <a:off x="7726320" y="2676600"/>
              <a:ext cx="1800" cy="1008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3" name=""/>
            <p:cNvSpPr/>
            <p:nvPr/>
          </p:nvSpPr>
          <p:spPr>
            <a:xfrm>
              <a:off x="7726320" y="2667960"/>
              <a:ext cx="36360" cy="1872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11"/>
                  </a:moveTo>
                  <a:lnTo>
                    <a:pt x="5" y="5"/>
                  </a:lnTo>
                  <a:lnTo>
                    <a:pt x="10" y="0"/>
                  </a:lnTo>
                  <a:lnTo>
                    <a:pt x="21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4" name=""/>
            <p:cNvSpPr/>
            <p:nvPr/>
          </p:nvSpPr>
          <p:spPr>
            <a:xfrm>
              <a:off x="7762680" y="2667960"/>
              <a:ext cx="62280" cy="8280"/>
            </a:xfrm>
            <a:custGeom>
              <a:avLst/>
              <a:gdLst/>
              <a:ahLst/>
              <a:rect l="l" t="t" r="r" b="b"/>
              <a:pathLst>
                <a:path w="36" h="5">
                  <a:moveTo>
                    <a:pt x="0" y="5"/>
                  </a:moveTo>
                  <a:lnTo>
                    <a:pt x="10" y="5"/>
                  </a:lnTo>
                  <a:lnTo>
                    <a:pt x="20" y="0"/>
                  </a:lnTo>
                  <a:lnTo>
                    <a:pt x="3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5" name=""/>
            <p:cNvSpPr/>
            <p:nvPr/>
          </p:nvSpPr>
          <p:spPr>
            <a:xfrm>
              <a:off x="7824960" y="2640240"/>
              <a:ext cx="1440" cy="27720"/>
            </a:xfrm>
            <a:custGeom>
              <a:avLst/>
              <a:gdLst/>
              <a:ahLst/>
              <a:rect l="l" t="t" r="r" b="b"/>
              <a:pathLst>
                <a:path w="0" h="16">
                  <a:moveTo>
                    <a:pt x="0" y="16"/>
                  </a:moveTo>
                  <a:lnTo>
                    <a:pt x="0" y="11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6" name=""/>
            <p:cNvSpPr/>
            <p:nvPr/>
          </p:nvSpPr>
          <p:spPr>
            <a:xfrm>
              <a:off x="7824960" y="2585160"/>
              <a:ext cx="8280" cy="74160"/>
            </a:xfrm>
            <a:custGeom>
              <a:avLst/>
              <a:gdLst/>
              <a:ahLst/>
              <a:rect l="l" t="t" r="r" b="b"/>
              <a:pathLst>
                <a:path w="5" h="43">
                  <a:moveTo>
                    <a:pt x="0" y="32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22"/>
                  </a:lnTo>
                  <a:lnTo>
                    <a:pt x="5" y="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7" name=""/>
            <p:cNvSpPr/>
            <p:nvPr/>
          </p:nvSpPr>
          <p:spPr>
            <a:xfrm>
              <a:off x="8065080" y="2401920"/>
              <a:ext cx="53280" cy="201960"/>
            </a:xfrm>
            <a:custGeom>
              <a:avLst/>
              <a:gdLst/>
              <a:ahLst/>
              <a:rect l="l" t="t" r="r" b="b"/>
              <a:pathLst>
                <a:path w="31" h="117">
                  <a:moveTo>
                    <a:pt x="10" y="117"/>
                  </a:moveTo>
                  <a:lnTo>
                    <a:pt x="21" y="101"/>
                  </a:lnTo>
                  <a:lnTo>
                    <a:pt x="16" y="96"/>
                  </a:lnTo>
                  <a:lnTo>
                    <a:pt x="26" y="69"/>
                  </a:lnTo>
                  <a:lnTo>
                    <a:pt x="26" y="64"/>
                  </a:lnTo>
                  <a:lnTo>
                    <a:pt x="26" y="59"/>
                  </a:lnTo>
                  <a:lnTo>
                    <a:pt x="31" y="53"/>
                  </a:lnTo>
                  <a:lnTo>
                    <a:pt x="26" y="32"/>
                  </a:lnTo>
                  <a:lnTo>
                    <a:pt x="10" y="32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8" name=""/>
            <p:cNvSpPr/>
            <p:nvPr/>
          </p:nvSpPr>
          <p:spPr>
            <a:xfrm>
              <a:off x="8065080" y="2393280"/>
              <a:ext cx="1440" cy="828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9" name=""/>
            <p:cNvSpPr/>
            <p:nvPr/>
          </p:nvSpPr>
          <p:spPr>
            <a:xfrm>
              <a:off x="8047800" y="2374200"/>
              <a:ext cx="16920" cy="1908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5" y="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50" name=""/>
            <p:cNvSpPr/>
            <p:nvPr/>
          </p:nvSpPr>
          <p:spPr>
            <a:xfrm>
              <a:off x="8039160" y="2329200"/>
              <a:ext cx="293400" cy="330120"/>
            </a:xfrm>
            <a:custGeom>
              <a:avLst/>
              <a:gdLst/>
              <a:ahLst/>
              <a:rect l="l" t="t" r="r" b="b"/>
              <a:pathLst>
                <a:path w="170" h="191">
                  <a:moveTo>
                    <a:pt x="0" y="0"/>
                  </a:moveTo>
                  <a:lnTo>
                    <a:pt x="5" y="26"/>
                  </a:lnTo>
                  <a:lnTo>
                    <a:pt x="56" y="32"/>
                  </a:lnTo>
                  <a:lnTo>
                    <a:pt x="62" y="37"/>
                  </a:lnTo>
                  <a:lnTo>
                    <a:pt x="108" y="48"/>
                  </a:lnTo>
                  <a:lnTo>
                    <a:pt x="134" y="42"/>
                  </a:lnTo>
                  <a:lnTo>
                    <a:pt x="139" y="42"/>
                  </a:lnTo>
                  <a:lnTo>
                    <a:pt x="144" y="53"/>
                  </a:lnTo>
                  <a:lnTo>
                    <a:pt x="139" y="53"/>
                  </a:lnTo>
                  <a:lnTo>
                    <a:pt x="155" y="69"/>
                  </a:lnTo>
                  <a:lnTo>
                    <a:pt x="165" y="74"/>
                  </a:lnTo>
                  <a:lnTo>
                    <a:pt x="170" y="85"/>
                  </a:lnTo>
                  <a:lnTo>
                    <a:pt x="165" y="90"/>
                  </a:lnTo>
                  <a:lnTo>
                    <a:pt x="149" y="106"/>
                  </a:lnTo>
                  <a:lnTo>
                    <a:pt x="113" y="127"/>
                  </a:lnTo>
                  <a:lnTo>
                    <a:pt x="93" y="138"/>
                  </a:lnTo>
                  <a:lnTo>
                    <a:pt x="87" y="143"/>
                  </a:lnTo>
                  <a:lnTo>
                    <a:pt x="67" y="154"/>
                  </a:lnTo>
                  <a:lnTo>
                    <a:pt x="67" y="164"/>
                  </a:lnTo>
                  <a:lnTo>
                    <a:pt x="56" y="164"/>
                  </a:lnTo>
                  <a:lnTo>
                    <a:pt x="93" y="180"/>
                  </a:lnTo>
                  <a:lnTo>
                    <a:pt x="103" y="191"/>
                  </a:lnTo>
                  <a:lnTo>
                    <a:pt x="108" y="191"/>
                  </a:lnTo>
                  <a:lnTo>
                    <a:pt x="103" y="175"/>
                  </a:lnTo>
                  <a:lnTo>
                    <a:pt x="113" y="170"/>
                  </a:lnTo>
                  <a:lnTo>
                    <a:pt x="103" y="164"/>
                  </a:lnTo>
                  <a:lnTo>
                    <a:pt x="93" y="159"/>
                  </a:lnTo>
                  <a:lnTo>
                    <a:pt x="46" y="148"/>
                  </a:lnTo>
                  <a:lnTo>
                    <a:pt x="41" y="148"/>
                  </a:lnTo>
                  <a:lnTo>
                    <a:pt x="36" y="138"/>
                  </a:lnTo>
                  <a:lnTo>
                    <a:pt x="25" y="1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51" name=""/>
            <p:cNvSpPr/>
            <p:nvPr/>
          </p:nvSpPr>
          <p:spPr>
            <a:xfrm flipV="1">
              <a:off x="8118360" y="2576160"/>
              <a:ext cx="9000" cy="8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52" name=""/>
            <p:cNvSpPr/>
            <p:nvPr/>
          </p:nvSpPr>
          <p:spPr>
            <a:xfrm flipV="1">
              <a:off x="8279280" y="2393280"/>
              <a:ext cx="89640" cy="2736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53" name=""/>
            <p:cNvSpPr/>
            <p:nvPr/>
          </p:nvSpPr>
          <p:spPr>
            <a:xfrm>
              <a:off x="8323920" y="2466000"/>
              <a:ext cx="195480" cy="55080"/>
            </a:xfrm>
            <a:custGeom>
              <a:avLst/>
              <a:gdLst/>
              <a:ahLst/>
              <a:rect l="l" t="t" r="r" b="b"/>
              <a:pathLst>
                <a:path w="113" h="32">
                  <a:moveTo>
                    <a:pt x="0" y="0"/>
                  </a:moveTo>
                  <a:lnTo>
                    <a:pt x="57" y="6"/>
                  </a:lnTo>
                  <a:lnTo>
                    <a:pt x="57" y="6"/>
                  </a:lnTo>
                  <a:lnTo>
                    <a:pt x="62" y="6"/>
                  </a:lnTo>
                  <a:lnTo>
                    <a:pt x="82" y="11"/>
                  </a:lnTo>
                  <a:lnTo>
                    <a:pt x="103" y="32"/>
                  </a:lnTo>
                  <a:lnTo>
                    <a:pt x="113" y="27"/>
                  </a:lnTo>
                  <a:lnTo>
                    <a:pt x="108" y="32"/>
                  </a:lnTo>
                  <a:lnTo>
                    <a:pt x="103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54" name=""/>
            <p:cNvSpPr/>
            <p:nvPr/>
          </p:nvSpPr>
          <p:spPr>
            <a:xfrm>
              <a:off x="8510760" y="2512440"/>
              <a:ext cx="81360" cy="27360"/>
            </a:xfrm>
            <a:custGeom>
              <a:avLst/>
              <a:gdLst/>
              <a:ahLst/>
              <a:rect l="l" t="t" r="r" b="b"/>
              <a:pathLst>
                <a:path w="47" h="16">
                  <a:moveTo>
                    <a:pt x="0" y="5"/>
                  </a:moveTo>
                  <a:lnTo>
                    <a:pt x="5" y="0"/>
                  </a:lnTo>
                  <a:lnTo>
                    <a:pt x="42" y="0"/>
                  </a:lnTo>
                  <a:lnTo>
                    <a:pt x="47" y="11"/>
                  </a:lnTo>
                  <a:lnTo>
                    <a:pt x="42" y="16"/>
                  </a:lnTo>
                  <a:lnTo>
                    <a:pt x="31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55" name=""/>
            <p:cNvSpPr/>
            <p:nvPr/>
          </p:nvSpPr>
          <p:spPr>
            <a:xfrm>
              <a:off x="8493480" y="2531160"/>
              <a:ext cx="70920" cy="16920"/>
            </a:xfrm>
            <a:custGeom>
              <a:avLst/>
              <a:gdLst/>
              <a:ahLst/>
              <a:rect l="l" t="t" r="r" b="b"/>
              <a:pathLst>
                <a:path w="41" h="10">
                  <a:moveTo>
                    <a:pt x="41" y="5"/>
                  </a:moveTo>
                  <a:lnTo>
                    <a:pt x="15" y="5"/>
                  </a:lnTo>
                  <a:lnTo>
                    <a:pt x="15" y="0"/>
                  </a:lnTo>
                  <a:lnTo>
                    <a:pt x="0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56" name=""/>
            <p:cNvSpPr/>
            <p:nvPr/>
          </p:nvSpPr>
          <p:spPr>
            <a:xfrm>
              <a:off x="8315640" y="2521080"/>
              <a:ext cx="186480" cy="101880"/>
            </a:xfrm>
            <a:custGeom>
              <a:avLst/>
              <a:gdLst/>
              <a:ahLst/>
              <a:rect l="l" t="t" r="r" b="b"/>
              <a:pathLst>
                <a:path w="108" h="59">
                  <a:moveTo>
                    <a:pt x="108" y="0"/>
                  </a:moveTo>
                  <a:lnTo>
                    <a:pt x="98" y="16"/>
                  </a:lnTo>
                  <a:lnTo>
                    <a:pt x="103" y="27"/>
                  </a:lnTo>
                  <a:lnTo>
                    <a:pt x="103" y="27"/>
                  </a:lnTo>
                  <a:lnTo>
                    <a:pt x="93" y="21"/>
                  </a:lnTo>
                  <a:lnTo>
                    <a:pt x="87" y="27"/>
                  </a:lnTo>
                  <a:lnTo>
                    <a:pt x="77" y="27"/>
                  </a:lnTo>
                  <a:lnTo>
                    <a:pt x="46" y="37"/>
                  </a:lnTo>
                  <a:lnTo>
                    <a:pt x="36" y="32"/>
                  </a:lnTo>
                  <a:lnTo>
                    <a:pt x="36" y="27"/>
                  </a:lnTo>
                  <a:lnTo>
                    <a:pt x="41" y="43"/>
                  </a:lnTo>
                  <a:lnTo>
                    <a:pt x="87" y="27"/>
                  </a:lnTo>
                  <a:lnTo>
                    <a:pt x="51" y="48"/>
                  </a:lnTo>
                  <a:lnTo>
                    <a:pt x="46" y="43"/>
                  </a:lnTo>
                  <a:lnTo>
                    <a:pt x="20" y="43"/>
                  </a:lnTo>
                  <a:lnTo>
                    <a:pt x="10" y="32"/>
                  </a:lnTo>
                  <a:lnTo>
                    <a:pt x="0" y="43"/>
                  </a:lnTo>
                  <a:lnTo>
                    <a:pt x="5" y="48"/>
                  </a:lnTo>
                  <a:lnTo>
                    <a:pt x="5" y="53"/>
                  </a:lnTo>
                  <a:lnTo>
                    <a:pt x="0" y="53"/>
                  </a:lnTo>
                  <a:lnTo>
                    <a:pt x="10" y="59"/>
                  </a:lnTo>
                  <a:lnTo>
                    <a:pt x="41" y="53"/>
                  </a:lnTo>
                  <a:lnTo>
                    <a:pt x="46" y="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57" name=""/>
            <p:cNvSpPr/>
            <p:nvPr/>
          </p:nvSpPr>
          <p:spPr>
            <a:xfrm>
              <a:off x="8287920" y="2567880"/>
              <a:ext cx="81000" cy="45000"/>
            </a:xfrm>
            <a:custGeom>
              <a:avLst/>
              <a:gdLst/>
              <a:ahLst/>
              <a:rect l="l" t="t" r="r" b="b"/>
              <a:pathLst>
                <a:path w="47" h="26">
                  <a:moveTo>
                    <a:pt x="16" y="26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47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58" name=""/>
            <p:cNvSpPr/>
            <p:nvPr/>
          </p:nvSpPr>
          <p:spPr>
            <a:xfrm>
              <a:off x="8369280" y="2557080"/>
              <a:ext cx="8280" cy="1044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0" y="6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59" name=""/>
            <p:cNvSpPr/>
            <p:nvPr/>
          </p:nvSpPr>
          <p:spPr>
            <a:xfrm>
              <a:off x="8377920" y="253980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10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0" name=""/>
            <p:cNvSpPr/>
            <p:nvPr/>
          </p:nvSpPr>
          <p:spPr>
            <a:xfrm>
              <a:off x="8323920" y="2476080"/>
              <a:ext cx="98640" cy="91440"/>
            </a:xfrm>
            <a:custGeom>
              <a:avLst/>
              <a:gdLst/>
              <a:ahLst/>
              <a:rect l="l" t="t" r="r" b="b"/>
              <a:pathLst>
                <a:path w="57" h="53">
                  <a:moveTo>
                    <a:pt x="36" y="37"/>
                  </a:moveTo>
                  <a:lnTo>
                    <a:pt x="36" y="26"/>
                  </a:lnTo>
                  <a:lnTo>
                    <a:pt x="46" y="16"/>
                  </a:lnTo>
                  <a:lnTo>
                    <a:pt x="36" y="16"/>
                  </a:lnTo>
                  <a:lnTo>
                    <a:pt x="31" y="26"/>
                  </a:lnTo>
                  <a:lnTo>
                    <a:pt x="26" y="37"/>
                  </a:lnTo>
                  <a:lnTo>
                    <a:pt x="26" y="42"/>
                  </a:lnTo>
                  <a:lnTo>
                    <a:pt x="26" y="47"/>
                  </a:lnTo>
                  <a:lnTo>
                    <a:pt x="26" y="47"/>
                  </a:lnTo>
                  <a:lnTo>
                    <a:pt x="41" y="37"/>
                  </a:lnTo>
                  <a:lnTo>
                    <a:pt x="36" y="26"/>
                  </a:lnTo>
                  <a:lnTo>
                    <a:pt x="46" y="16"/>
                  </a:lnTo>
                  <a:lnTo>
                    <a:pt x="46" y="16"/>
                  </a:lnTo>
                  <a:lnTo>
                    <a:pt x="46" y="10"/>
                  </a:lnTo>
                  <a:lnTo>
                    <a:pt x="57" y="5"/>
                  </a:lnTo>
                  <a:lnTo>
                    <a:pt x="57" y="0"/>
                  </a:lnTo>
                  <a:lnTo>
                    <a:pt x="57" y="5"/>
                  </a:lnTo>
                  <a:lnTo>
                    <a:pt x="46" y="10"/>
                  </a:lnTo>
                  <a:lnTo>
                    <a:pt x="46" y="26"/>
                  </a:lnTo>
                  <a:lnTo>
                    <a:pt x="36" y="47"/>
                  </a:lnTo>
                  <a:lnTo>
                    <a:pt x="31" y="53"/>
                  </a:lnTo>
                  <a:lnTo>
                    <a:pt x="0" y="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1" name=""/>
            <p:cNvSpPr/>
            <p:nvPr/>
          </p:nvSpPr>
          <p:spPr>
            <a:xfrm>
              <a:off x="8279280" y="2567880"/>
              <a:ext cx="144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2" name=""/>
            <p:cNvSpPr/>
            <p:nvPr/>
          </p:nvSpPr>
          <p:spPr>
            <a:xfrm>
              <a:off x="8279280" y="256788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5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3" name=""/>
            <p:cNvSpPr/>
            <p:nvPr/>
          </p:nvSpPr>
          <p:spPr>
            <a:xfrm>
              <a:off x="8279280" y="256788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5"/>
                  </a:move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4" name=""/>
            <p:cNvSpPr/>
            <p:nvPr/>
          </p:nvSpPr>
          <p:spPr>
            <a:xfrm>
              <a:off x="8332560" y="1954080"/>
              <a:ext cx="392040" cy="302400"/>
            </a:xfrm>
            <a:custGeom>
              <a:avLst/>
              <a:gdLst/>
              <a:ahLst/>
              <a:rect l="l" t="t" r="r" b="b"/>
              <a:pathLst>
                <a:path w="227" h="175">
                  <a:moveTo>
                    <a:pt x="0" y="0"/>
                  </a:moveTo>
                  <a:lnTo>
                    <a:pt x="16" y="122"/>
                  </a:lnTo>
                  <a:lnTo>
                    <a:pt x="41" y="148"/>
                  </a:lnTo>
                  <a:lnTo>
                    <a:pt x="41" y="164"/>
                  </a:lnTo>
                  <a:lnTo>
                    <a:pt x="46" y="164"/>
                  </a:lnTo>
                  <a:lnTo>
                    <a:pt x="52" y="169"/>
                  </a:lnTo>
                  <a:lnTo>
                    <a:pt x="57" y="164"/>
                  </a:lnTo>
                  <a:lnTo>
                    <a:pt x="72" y="175"/>
                  </a:lnTo>
                  <a:lnTo>
                    <a:pt x="114" y="164"/>
                  </a:lnTo>
                  <a:lnTo>
                    <a:pt x="119" y="164"/>
                  </a:lnTo>
                  <a:lnTo>
                    <a:pt x="129" y="153"/>
                  </a:lnTo>
                  <a:lnTo>
                    <a:pt x="139" y="153"/>
                  </a:lnTo>
                  <a:lnTo>
                    <a:pt x="145" y="148"/>
                  </a:lnTo>
                  <a:lnTo>
                    <a:pt x="165" y="148"/>
                  </a:lnTo>
                  <a:lnTo>
                    <a:pt x="186" y="143"/>
                  </a:lnTo>
                  <a:lnTo>
                    <a:pt x="191" y="143"/>
                  </a:lnTo>
                  <a:lnTo>
                    <a:pt x="181" y="148"/>
                  </a:lnTo>
                  <a:lnTo>
                    <a:pt x="181" y="153"/>
                  </a:lnTo>
                  <a:lnTo>
                    <a:pt x="191" y="143"/>
                  </a:lnTo>
                  <a:lnTo>
                    <a:pt x="196" y="148"/>
                  </a:lnTo>
                  <a:lnTo>
                    <a:pt x="227" y="1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5" name=""/>
            <p:cNvSpPr/>
            <p:nvPr/>
          </p:nvSpPr>
          <p:spPr>
            <a:xfrm>
              <a:off x="8724960" y="2218320"/>
              <a:ext cx="36360" cy="190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0" y="0"/>
                  </a:moveTo>
                  <a:lnTo>
                    <a:pt x="5" y="0"/>
                  </a:lnTo>
                  <a:lnTo>
                    <a:pt x="10" y="6"/>
                  </a:lnTo>
                  <a:lnTo>
                    <a:pt x="21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6" name=""/>
            <p:cNvSpPr/>
            <p:nvPr/>
          </p:nvSpPr>
          <p:spPr>
            <a:xfrm>
              <a:off x="8761320" y="2229120"/>
              <a:ext cx="16920" cy="8280"/>
            </a:xfrm>
            <a:custGeom>
              <a:avLst/>
              <a:gdLst/>
              <a:ahLst/>
              <a:rect l="l" t="t" r="r" b="b"/>
              <a:pathLst>
                <a:path w="10" h="5">
                  <a:moveTo>
                    <a:pt x="0" y="5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7" name=""/>
            <p:cNvSpPr/>
            <p:nvPr/>
          </p:nvSpPr>
          <p:spPr>
            <a:xfrm flipV="1">
              <a:off x="8778600" y="2201040"/>
              <a:ext cx="8280" cy="277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8" name=""/>
            <p:cNvSpPr/>
            <p:nvPr/>
          </p:nvSpPr>
          <p:spPr>
            <a:xfrm>
              <a:off x="8332560" y="1963080"/>
              <a:ext cx="196920" cy="293400"/>
            </a:xfrm>
            <a:custGeom>
              <a:avLst/>
              <a:gdLst/>
              <a:ahLst/>
              <a:rect l="l" t="t" r="r" b="b"/>
              <a:pathLst>
                <a:path w="114" h="170">
                  <a:moveTo>
                    <a:pt x="114" y="159"/>
                  </a:moveTo>
                  <a:lnTo>
                    <a:pt x="72" y="170"/>
                  </a:lnTo>
                  <a:lnTo>
                    <a:pt x="57" y="164"/>
                  </a:lnTo>
                  <a:lnTo>
                    <a:pt x="46" y="164"/>
                  </a:lnTo>
                  <a:lnTo>
                    <a:pt x="46" y="159"/>
                  </a:lnTo>
                  <a:lnTo>
                    <a:pt x="41" y="159"/>
                  </a:lnTo>
                  <a:lnTo>
                    <a:pt x="36" y="143"/>
                  </a:lnTo>
                  <a:lnTo>
                    <a:pt x="16" y="117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9" name=""/>
            <p:cNvSpPr/>
            <p:nvPr/>
          </p:nvSpPr>
          <p:spPr>
            <a:xfrm>
              <a:off x="8690400" y="1971360"/>
              <a:ext cx="141840" cy="182880"/>
            </a:xfrm>
            <a:custGeom>
              <a:avLst/>
              <a:gdLst/>
              <a:ahLst/>
              <a:rect l="l" t="t" r="r" b="b"/>
              <a:pathLst>
                <a:path w="82" h="106">
                  <a:moveTo>
                    <a:pt x="0" y="0"/>
                  </a:moveTo>
                  <a:lnTo>
                    <a:pt x="30" y="74"/>
                  </a:lnTo>
                  <a:lnTo>
                    <a:pt x="82" y="10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70" name=""/>
            <p:cNvSpPr/>
            <p:nvPr/>
          </p:nvSpPr>
          <p:spPr>
            <a:xfrm>
              <a:off x="8690400" y="1963080"/>
              <a:ext cx="141840" cy="191520"/>
            </a:xfrm>
            <a:custGeom>
              <a:avLst/>
              <a:gdLst/>
              <a:ahLst/>
              <a:rect l="l" t="t" r="r" b="b"/>
              <a:pathLst>
                <a:path w="82" h="111">
                  <a:moveTo>
                    <a:pt x="82" y="111"/>
                  </a:moveTo>
                  <a:lnTo>
                    <a:pt x="30" y="79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71" name=""/>
            <p:cNvSpPr/>
            <p:nvPr/>
          </p:nvSpPr>
          <p:spPr>
            <a:xfrm>
              <a:off x="8823600" y="2190960"/>
              <a:ext cx="16920" cy="46440"/>
            </a:xfrm>
            <a:custGeom>
              <a:avLst/>
              <a:gdLst/>
              <a:ahLst/>
              <a:rect l="l" t="t" r="r" b="b"/>
              <a:pathLst>
                <a:path w="10" h="27">
                  <a:moveTo>
                    <a:pt x="5" y="0"/>
                  </a:moveTo>
                  <a:lnTo>
                    <a:pt x="0" y="11"/>
                  </a:lnTo>
                  <a:lnTo>
                    <a:pt x="10" y="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72" name=""/>
            <p:cNvSpPr/>
            <p:nvPr/>
          </p:nvSpPr>
          <p:spPr>
            <a:xfrm flipH="1">
              <a:off x="8831880" y="2173320"/>
              <a:ext cx="16920" cy="90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7800" bIns="-37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73" name=""/>
            <p:cNvSpPr/>
            <p:nvPr/>
          </p:nvSpPr>
          <p:spPr>
            <a:xfrm>
              <a:off x="8217000" y="2659320"/>
              <a:ext cx="36000" cy="16920"/>
            </a:xfrm>
            <a:custGeom>
              <a:avLst/>
              <a:gdLst/>
              <a:ahLst/>
              <a:rect l="l" t="t" r="r" b="b"/>
              <a:pathLst>
                <a:path w="21" h="10">
                  <a:moveTo>
                    <a:pt x="0" y="0"/>
                  </a:moveTo>
                  <a:lnTo>
                    <a:pt x="0" y="5"/>
                  </a:lnTo>
                  <a:lnTo>
                    <a:pt x="21" y="10"/>
                  </a:lnTo>
                  <a:lnTo>
                    <a:pt x="21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74" name=""/>
            <p:cNvSpPr/>
            <p:nvPr/>
          </p:nvSpPr>
          <p:spPr>
            <a:xfrm>
              <a:off x="8253000" y="2676600"/>
              <a:ext cx="53640" cy="1008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0" y="0"/>
                  </a:moveTo>
                  <a:lnTo>
                    <a:pt x="5" y="0"/>
                  </a:lnTo>
                  <a:lnTo>
                    <a:pt x="15" y="6"/>
                  </a:lnTo>
                  <a:lnTo>
                    <a:pt x="31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75" name=""/>
            <p:cNvSpPr/>
            <p:nvPr/>
          </p:nvSpPr>
          <p:spPr>
            <a:xfrm>
              <a:off x="8307000" y="268704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0" y="5"/>
                  </a:lnTo>
                  <a:lnTo>
                    <a:pt x="5" y="5"/>
                  </a:lnTo>
                  <a:lnTo>
                    <a:pt x="5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76" name=""/>
            <p:cNvSpPr/>
            <p:nvPr/>
          </p:nvSpPr>
          <p:spPr>
            <a:xfrm>
              <a:off x="8307000" y="2676600"/>
              <a:ext cx="42840" cy="46440"/>
            </a:xfrm>
            <a:custGeom>
              <a:avLst/>
              <a:gdLst/>
              <a:ahLst/>
              <a:rect l="l" t="t" r="r" b="b"/>
              <a:pathLst>
                <a:path w="25" h="27">
                  <a:moveTo>
                    <a:pt x="5" y="16"/>
                  </a:moveTo>
                  <a:lnTo>
                    <a:pt x="10" y="27"/>
                  </a:lnTo>
                  <a:lnTo>
                    <a:pt x="15" y="27"/>
                  </a:lnTo>
                  <a:lnTo>
                    <a:pt x="15" y="16"/>
                  </a:lnTo>
                  <a:lnTo>
                    <a:pt x="25" y="6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20" y="6"/>
                  </a:lnTo>
                  <a:lnTo>
                    <a:pt x="15" y="0"/>
                  </a:lnTo>
                  <a:lnTo>
                    <a:pt x="0" y="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77" name=""/>
            <p:cNvSpPr/>
            <p:nvPr/>
          </p:nvSpPr>
          <p:spPr>
            <a:xfrm>
              <a:off x="8341200" y="2622960"/>
              <a:ext cx="124560" cy="91440"/>
            </a:xfrm>
            <a:custGeom>
              <a:avLst/>
              <a:gdLst/>
              <a:ahLst/>
              <a:rect l="l" t="t" r="r" b="b"/>
              <a:pathLst>
                <a:path w="72" h="53">
                  <a:moveTo>
                    <a:pt x="5" y="37"/>
                  </a:moveTo>
                  <a:lnTo>
                    <a:pt x="5" y="31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72" y="0"/>
                  </a:lnTo>
                  <a:lnTo>
                    <a:pt x="62" y="5"/>
                  </a:lnTo>
                  <a:lnTo>
                    <a:pt x="52" y="5"/>
                  </a:lnTo>
                  <a:lnTo>
                    <a:pt x="11" y="31"/>
                  </a:lnTo>
                  <a:lnTo>
                    <a:pt x="11" y="37"/>
                  </a:lnTo>
                  <a:lnTo>
                    <a:pt x="5" y="42"/>
                  </a:lnTo>
                  <a:lnTo>
                    <a:pt x="11" y="4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1" y="47"/>
                  </a:lnTo>
                  <a:lnTo>
                    <a:pt x="5" y="37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78" name=""/>
            <p:cNvSpPr/>
            <p:nvPr/>
          </p:nvSpPr>
          <p:spPr>
            <a:xfrm>
              <a:off x="8341200" y="2622960"/>
              <a:ext cx="124560" cy="91440"/>
            </a:xfrm>
            <a:custGeom>
              <a:avLst/>
              <a:gdLst/>
              <a:ahLst/>
              <a:rect l="l" t="t" r="r" b="b"/>
              <a:pathLst>
                <a:path w="72" h="53">
                  <a:moveTo>
                    <a:pt x="5" y="37"/>
                  </a:moveTo>
                  <a:lnTo>
                    <a:pt x="5" y="31"/>
                  </a:lnTo>
                  <a:lnTo>
                    <a:pt x="5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62" y="5"/>
                  </a:lnTo>
                  <a:lnTo>
                    <a:pt x="72" y="0"/>
                  </a:lnTo>
                  <a:lnTo>
                    <a:pt x="62" y="5"/>
                  </a:lnTo>
                  <a:lnTo>
                    <a:pt x="52" y="5"/>
                  </a:lnTo>
                  <a:lnTo>
                    <a:pt x="11" y="31"/>
                  </a:lnTo>
                  <a:lnTo>
                    <a:pt x="11" y="37"/>
                  </a:lnTo>
                  <a:lnTo>
                    <a:pt x="5" y="42"/>
                  </a:lnTo>
                  <a:lnTo>
                    <a:pt x="11" y="47"/>
                  </a:lnTo>
                  <a:lnTo>
                    <a:pt x="0" y="53"/>
                  </a:lnTo>
                  <a:lnTo>
                    <a:pt x="0" y="53"/>
                  </a:lnTo>
                  <a:lnTo>
                    <a:pt x="11" y="47"/>
                  </a:lnTo>
                  <a:lnTo>
                    <a:pt x="5" y="3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79" name=""/>
            <p:cNvSpPr/>
            <p:nvPr/>
          </p:nvSpPr>
          <p:spPr>
            <a:xfrm>
              <a:off x="8349840" y="2659320"/>
              <a:ext cx="45000" cy="44640"/>
            </a:xfrm>
            <a:custGeom>
              <a:avLst/>
              <a:gdLst/>
              <a:ahLst/>
              <a:rect l="l" t="t" r="r" b="b"/>
              <a:pathLst>
                <a:path w="26" h="26">
                  <a:moveTo>
                    <a:pt x="0" y="16"/>
                  </a:moveTo>
                  <a:lnTo>
                    <a:pt x="6" y="26"/>
                  </a:lnTo>
                  <a:lnTo>
                    <a:pt x="21" y="21"/>
                  </a:lnTo>
                  <a:lnTo>
                    <a:pt x="21" y="10"/>
                  </a:lnTo>
                  <a:lnTo>
                    <a:pt x="26" y="5"/>
                  </a:lnTo>
                  <a:lnTo>
                    <a:pt x="2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0" name=""/>
            <p:cNvSpPr/>
            <p:nvPr/>
          </p:nvSpPr>
          <p:spPr>
            <a:xfrm>
              <a:off x="8476200" y="2567880"/>
              <a:ext cx="16920" cy="3636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0" y="16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16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1" name=""/>
            <p:cNvSpPr/>
            <p:nvPr/>
          </p:nvSpPr>
          <p:spPr>
            <a:xfrm>
              <a:off x="8476200" y="2567880"/>
              <a:ext cx="16920" cy="3636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0" y="16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16"/>
                  </a:lnTo>
                  <a:lnTo>
                    <a:pt x="5" y="10"/>
                  </a:lnTo>
                  <a:lnTo>
                    <a:pt x="5" y="5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2" name=""/>
            <p:cNvSpPr/>
            <p:nvPr/>
          </p:nvSpPr>
          <p:spPr>
            <a:xfrm>
              <a:off x="8493480" y="2567880"/>
              <a:ext cx="25920" cy="36360"/>
            </a:xfrm>
            <a:custGeom>
              <a:avLst/>
              <a:gdLst/>
              <a:ahLst/>
              <a:rect l="l" t="t" r="r" b="b"/>
              <a:pathLst>
                <a:path w="15" h="21">
                  <a:moveTo>
                    <a:pt x="15" y="21"/>
                  </a:moveTo>
                  <a:lnTo>
                    <a:pt x="10" y="10"/>
                  </a:lnTo>
                  <a:lnTo>
                    <a:pt x="15" y="10"/>
                  </a:lnTo>
                  <a:lnTo>
                    <a:pt x="10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3" name=""/>
            <p:cNvSpPr/>
            <p:nvPr/>
          </p:nvSpPr>
          <p:spPr>
            <a:xfrm>
              <a:off x="8386560" y="2612880"/>
              <a:ext cx="133200" cy="73800"/>
            </a:xfrm>
            <a:custGeom>
              <a:avLst/>
              <a:gdLst/>
              <a:ahLst/>
              <a:rect l="l" t="t" r="r" b="b"/>
              <a:pathLst>
                <a:path w="77" h="43">
                  <a:moveTo>
                    <a:pt x="77" y="0"/>
                  </a:moveTo>
                  <a:lnTo>
                    <a:pt x="67" y="0"/>
                  </a:lnTo>
                  <a:lnTo>
                    <a:pt x="52" y="6"/>
                  </a:lnTo>
                  <a:lnTo>
                    <a:pt x="52" y="6"/>
                  </a:lnTo>
                  <a:lnTo>
                    <a:pt x="46" y="11"/>
                  </a:lnTo>
                  <a:lnTo>
                    <a:pt x="41" y="37"/>
                  </a:lnTo>
                  <a:lnTo>
                    <a:pt x="36" y="37"/>
                  </a:lnTo>
                  <a:lnTo>
                    <a:pt x="31" y="32"/>
                  </a:lnTo>
                  <a:lnTo>
                    <a:pt x="31" y="37"/>
                  </a:lnTo>
                  <a:lnTo>
                    <a:pt x="5" y="43"/>
                  </a:lnTo>
                  <a:lnTo>
                    <a:pt x="0" y="4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7000" bIns="27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4" name=""/>
            <p:cNvSpPr/>
            <p:nvPr/>
          </p:nvSpPr>
          <p:spPr>
            <a:xfrm>
              <a:off x="8465760" y="2567880"/>
              <a:ext cx="27360" cy="1440"/>
            </a:xfrm>
            <a:custGeom>
              <a:avLst/>
              <a:gdLst/>
              <a:ahLst/>
              <a:rect l="l" t="t" r="r" b="b"/>
              <a:pathLst>
                <a:path w="16" h="0">
                  <a:moveTo>
                    <a:pt x="0" y="0"/>
                  </a:moveTo>
                  <a:lnTo>
                    <a:pt x="11" y="0"/>
                  </a:lnTo>
                  <a:lnTo>
                    <a:pt x="1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5" name=""/>
            <p:cNvSpPr/>
            <p:nvPr/>
          </p:nvSpPr>
          <p:spPr>
            <a:xfrm>
              <a:off x="8493480" y="2521080"/>
              <a:ext cx="180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6" name=""/>
            <p:cNvSpPr/>
            <p:nvPr/>
          </p:nvSpPr>
          <p:spPr>
            <a:xfrm>
              <a:off x="8555760" y="253116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5" y="5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7" name=""/>
            <p:cNvSpPr/>
            <p:nvPr/>
          </p:nvSpPr>
          <p:spPr>
            <a:xfrm>
              <a:off x="8564400" y="2531160"/>
              <a:ext cx="1800" cy="8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8" name=""/>
            <p:cNvSpPr/>
            <p:nvPr/>
          </p:nvSpPr>
          <p:spPr>
            <a:xfrm>
              <a:off x="8592120" y="2503800"/>
              <a:ext cx="25560" cy="16920"/>
            </a:xfrm>
            <a:custGeom>
              <a:avLst/>
              <a:gdLst/>
              <a:ahLst/>
              <a:rect l="l" t="t" r="r" b="b"/>
              <a:pathLst>
                <a:path w="15" h="10">
                  <a:moveTo>
                    <a:pt x="10" y="10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5" y="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9" name=""/>
            <p:cNvSpPr/>
            <p:nvPr/>
          </p:nvSpPr>
          <p:spPr>
            <a:xfrm>
              <a:off x="8592120" y="2512440"/>
              <a:ext cx="8280" cy="1440"/>
            </a:xfrm>
            <a:custGeom>
              <a:avLst/>
              <a:gdLst/>
              <a:ahLst/>
              <a:rect l="l" t="t" r="r" b="b"/>
              <a:pathLst>
                <a:path w="5" h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0" name=""/>
            <p:cNvSpPr/>
            <p:nvPr/>
          </p:nvSpPr>
          <p:spPr>
            <a:xfrm>
              <a:off x="8600760" y="2512440"/>
              <a:ext cx="1440" cy="828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1" name=""/>
            <p:cNvSpPr/>
            <p:nvPr/>
          </p:nvSpPr>
          <p:spPr>
            <a:xfrm>
              <a:off x="8564400" y="2521080"/>
              <a:ext cx="36360" cy="82800"/>
            </a:xfrm>
            <a:custGeom>
              <a:avLst/>
              <a:gdLst/>
              <a:ahLst/>
              <a:rect l="l" t="t" r="r" b="b"/>
              <a:pathLst>
                <a:path w="21" h="48">
                  <a:moveTo>
                    <a:pt x="21" y="0"/>
                  </a:moveTo>
                  <a:lnTo>
                    <a:pt x="16" y="6"/>
                  </a:lnTo>
                  <a:lnTo>
                    <a:pt x="0" y="48"/>
                  </a:lnTo>
                  <a:lnTo>
                    <a:pt x="5" y="43"/>
                  </a:lnTo>
                  <a:lnTo>
                    <a:pt x="5" y="37"/>
                  </a:lnTo>
                  <a:lnTo>
                    <a:pt x="16" y="32"/>
                  </a:lnTo>
                  <a:lnTo>
                    <a:pt x="21" y="11"/>
                  </a:lnTo>
                  <a:lnTo>
                    <a:pt x="16" y="11"/>
                  </a:lnTo>
                  <a:lnTo>
                    <a:pt x="11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00" bIns="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2" name=""/>
            <p:cNvSpPr/>
            <p:nvPr/>
          </p:nvSpPr>
          <p:spPr>
            <a:xfrm flipH="1">
              <a:off x="8591760" y="2512440"/>
              <a:ext cx="8280" cy="187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3" name=""/>
            <p:cNvSpPr/>
            <p:nvPr/>
          </p:nvSpPr>
          <p:spPr>
            <a:xfrm>
              <a:off x="8609400" y="2503800"/>
              <a:ext cx="16920" cy="3600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5" y="21"/>
                  </a:moveTo>
                  <a:lnTo>
                    <a:pt x="0" y="21"/>
                  </a:lnTo>
                  <a:lnTo>
                    <a:pt x="5" y="16"/>
                  </a:lnTo>
                  <a:lnTo>
                    <a:pt x="0" y="16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5" y="16"/>
                  </a:lnTo>
                  <a:lnTo>
                    <a:pt x="10" y="1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800" bIns="-10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4" name=""/>
            <p:cNvSpPr/>
            <p:nvPr/>
          </p:nvSpPr>
          <p:spPr>
            <a:xfrm>
              <a:off x="8583480" y="2557080"/>
              <a:ext cx="34200" cy="46800"/>
            </a:xfrm>
            <a:custGeom>
              <a:avLst/>
              <a:gdLst/>
              <a:ahLst/>
              <a:rect l="l" t="t" r="r" b="b"/>
              <a:pathLst>
                <a:path w="20" h="27">
                  <a:moveTo>
                    <a:pt x="20" y="0"/>
                  </a:moveTo>
                  <a:lnTo>
                    <a:pt x="15" y="0"/>
                  </a:lnTo>
                  <a:lnTo>
                    <a:pt x="15" y="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10" y="0"/>
                  </a:lnTo>
                  <a:lnTo>
                    <a:pt x="0" y="22"/>
                  </a:lnTo>
                  <a:lnTo>
                    <a:pt x="10" y="27"/>
                  </a:lnTo>
                  <a:lnTo>
                    <a:pt x="15" y="1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0" bIns="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5" name=""/>
            <p:cNvSpPr/>
            <p:nvPr/>
          </p:nvSpPr>
          <p:spPr>
            <a:xfrm>
              <a:off x="8609400" y="2567880"/>
              <a:ext cx="144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10"/>
                  </a:moveTo>
                  <a:lnTo>
                    <a:pt x="0" y="10"/>
                  </a:lnTo>
                  <a:lnTo>
                    <a:pt x="0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6" name=""/>
            <p:cNvSpPr/>
            <p:nvPr/>
          </p:nvSpPr>
          <p:spPr>
            <a:xfrm>
              <a:off x="8564400" y="2640240"/>
              <a:ext cx="81000" cy="91440"/>
            </a:xfrm>
            <a:custGeom>
              <a:avLst/>
              <a:gdLst/>
              <a:ahLst/>
              <a:rect l="l" t="t" r="r" b="b"/>
              <a:pathLst>
                <a:path w="47" h="53">
                  <a:moveTo>
                    <a:pt x="31" y="53"/>
                  </a:moveTo>
                  <a:lnTo>
                    <a:pt x="0" y="37"/>
                  </a:lnTo>
                  <a:lnTo>
                    <a:pt x="0" y="32"/>
                  </a:lnTo>
                  <a:lnTo>
                    <a:pt x="21" y="11"/>
                  </a:lnTo>
                  <a:lnTo>
                    <a:pt x="42" y="0"/>
                  </a:lnTo>
                  <a:lnTo>
                    <a:pt x="47" y="11"/>
                  </a:lnTo>
                  <a:lnTo>
                    <a:pt x="42" y="16"/>
                  </a:lnTo>
                  <a:lnTo>
                    <a:pt x="47" y="27"/>
                  </a:lnTo>
                  <a:lnTo>
                    <a:pt x="47" y="27"/>
                  </a:lnTo>
                  <a:lnTo>
                    <a:pt x="36" y="16"/>
                  </a:lnTo>
                  <a:lnTo>
                    <a:pt x="42" y="11"/>
                  </a:lnTo>
                  <a:lnTo>
                    <a:pt x="42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7" name=""/>
            <p:cNvSpPr/>
            <p:nvPr/>
          </p:nvSpPr>
          <p:spPr>
            <a:xfrm>
              <a:off x="8618040" y="2648880"/>
              <a:ext cx="8280" cy="27720"/>
            </a:xfrm>
            <a:custGeom>
              <a:avLst/>
              <a:gdLst/>
              <a:ahLst/>
              <a:rect l="l" t="t" r="r" b="b"/>
              <a:pathLst>
                <a:path w="5" h="16">
                  <a:moveTo>
                    <a:pt x="0" y="0"/>
                  </a:moveTo>
                  <a:lnTo>
                    <a:pt x="5" y="11"/>
                  </a:lnTo>
                  <a:lnTo>
                    <a:pt x="0" y="16"/>
                  </a:lnTo>
                  <a:lnTo>
                    <a:pt x="5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8" name=""/>
            <p:cNvSpPr/>
            <p:nvPr/>
          </p:nvSpPr>
          <p:spPr>
            <a:xfrm>
              <a:off x="8636760" y="2622960"/>
              <a:ext cx="1800" cy="2556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9" name=""/>
            <p:cNvSpPr/>
            <p:nvPr/>
          </p:nvSpPr>
          <p:spPr>
            <a:xfrm flipV="1">
              <a:off x="8636760" y="2622600"/>
              <a:ext cx="1800" cy="169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0" name=""/>
            <p:cNvSpPr/>
            <p:nvPr/>
          </p:nvSpPr>
          <p:spPr>
            <a:xfrm>
              <a:off x="8618040" y="2622960"/>
              <a:ext cx="18720" cy="1692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11" y="0"/>
                  </a:moveTo>
                  <a:lnTo>
                    <a:pt x="0" y="10"/>
                  </a:lnTo>
                  <a:lnTo>
                    <a:pt x="5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1" name=""/>
            <p:cNvSpPr/>
            <p:nvPr/>
          </p:nvSpPr>
          <p:spPr>
            <a:xfrm>
              <a:off x="8547120" y="2576520"/>
              <a:ext cx="79200" cy="6372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46" y="37"/>
                  </a:moveTo>
                  <a:lnTo>
                    <a:pt x="10" y="32"/>
                  </a:lnTo>
                  <a:lnTo>
                    <a:pt x="0" y="27"/>
                  </a:lnTo>
                  <a:lnTo>
                    <a:pt x="10" y="16"/>
                  </a:lnTo>
                  <a:lnTo>
                    <a:pt x="26" y="16"/>
                  </a:lnTo>
                  <a:lnTo>
                    <a:pt x="21" y="11"/>
                  </a:lnTo>
                  <a:lnTo>
                    <a:pt x="26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2" name=""/>
            <p:cNvSpPr/>
            <p:nvPr/>
          </p:nvSpPr>
          <p:spPr>
            <a:xfrm>
              <a:off x="8529840" y="2622960"/>
              <a:ext cx="16920" cy="36360"/>
            </a:xfrm>
            <a:custGeom>
              <a:avLst/>
              <a:gdLst/>
              <a:ahLst/>
              <a:rect l="l" t="t" r="r" b="b"/>
              <a:pathLst>
                <a:path w="10" h="21">
                  <a:moveTo>
                    <a:pt x="10" y="0"/>
                  </a:moveTo>
                  <a:lnTo>
                    <a:pt x="0" y="10"/>
                  </a:lnTo>
                  <a:lnTo>
                    <a:pt x="5" y="15"/>
                  </a:lnTo>
                  <a:lnTo>
                    <a:pt x="10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3" name=""/>
            <p:cNvSpPr/>
            <p:nvPr/>
          </p:nvSpPr>
          <p:spPr>
            <a:xfrm>
              <a:off x="8564400" y="2631600"/>
              <a:ext cx="1800" cy="16920"/>
            </a:xfrm>
            <a:custGeom>
              <a:avLst/>
              <a:gdLst/>
              <a:ahLst/>
              <a:rect l="l" t="t" r="r" b="b"/>
              <a:pathLst>
                <a:path w="0" h="10">
                  <a:moveTo>
                    <a:pt x="0" y="0"/>
                  </a:moveTo>
                  <a:lnTo>
                    <a:pt x="0" y="10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4" name=""/>
            <p:cNvSpPr/>
            <p:nvPr/>
          </p:nvSpPr>
          <p:spPr>
            <a:xfrm>
              <a:off x="8564400" y="264024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5" name=""/>
            <p:cNvSpPr/>
            <p:nvPr/>
          </p:nvSpPr>
          <p:spPr>
            <a:xfrm>
              <a:off x="8360640" y="2667960"/>
              <a:ext cx="70920" cy="72360"/>
            </a:xfrm>
            <a:custGeom>
              <a:avLst/>
              <a:gdLst/>
              <a:ahLst/>
              <a:rect l="l" t="t" r="r" b="b"/>
              <a:pathLst>
                <a:path w="41" h="42">
                  <a:moveTo>
                    <a:pt x="36" y="0"/>
                  </a:moveTo>
                  <a:lnTo>
                    <a:pt x="36" y="11"/>
                  </a:lnTo>
                  <a:lnTo>
                    <a:pt x="41" y="21"/>
                  </a:lnTo>
                  <a:lnTo>
                    <a:pt x="36" y="27"/>
                  </a:lnTo>
                  <a:lnTo>
                    <a:pt x="20" y="32"/>
                  </a:lnTo>
                  <a:lnTo>
                    <a:pt x="15" y="37"/>
                  </a:lnTo>
                  <a:lnTo>
                    <a:pt x="10" y="32"/>
                  </a:lnTo>
                  <a:lnTo>
                    <a:pt x="10" y="27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10" y="32"/>
                  </a:lnTo>
                  <a:lnTo>
                    <a:pt x="10" y="32"/>
                  </a:lnTo>
                  <a:lnTo>
                    <a:pt x="15" y="37"/>
                  </a:lnTo>
                  <a:lnTo>
                    <a:pt x="25" y="42"/>
                  </a:lnTo>
                  <a:lnTo>
                    <a:pt x="25" y="37"/>
                  </a:lnTo>
                  <a:lnTo>
                    <a:pt x="25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5560" bIns="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6" name=""/>
            <p:cNvSpPr/>
            <p:nvPr/>
          </p:nvSpPr>
          <p:spPr>
            <a:xfrm>
              <a:off x="8360640" y="2740680"/>
              <a:ext cx="42840" cy="129600"/>
            </a:xfrm>
            <a:custGeom>
              <a:avLst/>
              <a:gdLst/>
              <a:ahLst/>
              <a:rect l="l" t="t" r="r" b="b"/>
              <a:pathLst>
                <a:path w="25" h="75">
                  <a:moveTo>
                    <a:pt x="25" y="0"/>
                  </a:moveTo>
                  <a:lnTo>
                    <a:pt x="25" y="11"/>
                  </a:lnTo>
                  <a:lnTo>
                    <a:pt x="25" y="11"/>
                  </a:lnTo>
                  <a:lnTo>
                    <a:pt x="25" y="22"/>
                  </a:lnTo>
                  <a:lnTo>
                    <a:pt x="15" y="27"/>
                  </a:lnTo>
                  <a:lnTo>
                    <a:pt x="0" y="53"/>
                  </a:lnTo>
                  <a:lnTo>
                    <a:pt x="5" y="59"/>
                  </a:lnTo>
                  <a:lnTo>
                    <a:pt x="5" y="69"/>
                  </a:lnTo>
                  <a:lnTo>
                    <a:pt x="5" y="75"/>
                  </a:lnTo>
                  <a:lnTo>
                    <a:pt x="5" y="75"/>
                  </a:lnTo>
                  <a:lnTo>
                    <a:pt x="0" y="53"/>
                  </a:lnTo>
                  <a:lnTo>
                    <a:pt x="15" y="27"/>
                  </a:lnTo>
                  <a:lnTo>
                    <a:pt x="20" y="22"/>
                  </a:lnTo>
                  <a:lnTo>
                    <a:pt x="25" y="6"/>
                  </a:lnTo>
                  <a:lnTo>
                    <a:pt x="25" y="0"/>
                  </a:lnTo>
                  <a:lnTo>
                    <a:pt x="20" y="6"/>
                  </a:lnTo>
                  <a:lnTo>
                    <a:pt x="20" y="11"/>
                  </a:lnTo>
                  <a:lnTo>
                    <a:pt x="2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7" name=""/>
            <p:cNvSpPr/>
            <p:nvPr/>
          </p:nvSpPr>
          <p:spPr>
            <a:xfrm>
              <a:off x="8440200" y="2714760"/>
              <a:ext cx="44640" cy="63720"/>
            </a:xfrm>
            <a:custGeom>
              <a:avLst/>
              <a:gdLst/>
              <a:ahLst/>
              <a:rect l="l" t="t" r="r" b="b"/>
              <a:pathLst>
                <a:path w="26" h="37">
                  <a:moveTo>
                    <a:pt x="0" y="21"/>
                  </a:moveTo>
                  <a:lnTo>
                    <a:pt x="5" y="26"/>
                  </a:lnTo>
                  <a:lnTo>
                    <a:pt x="0" y="37"/>
                  </a:lnTo>
                  <a:lnTo>
                    <a:pt x="0" y="37"/>
                  </a:lnTo>
                  <a:lnTo>
                    <a:pt x="10" y="21"/>
                  </a:lnTo>
                  <a:lnTo>
                    <a:pt x="15" y="10"/>
                  </a:lnTo>
                  <a:lnTo>
                    <a:pt x="26" y="5"/>
                  </a:lnTo>
                  <a:lnTo>
                    <a:pt x="21" y="0"/>
                  </a:lnTo>
                  <a:lnTo>
                    <a:pt x="10" y="10"/>
                  </a:lnTo>
                  <a:lnTo>
                    <a:pt x="5" y="21"/>
                  </a:lnTo>
                  <a:lnTo>
                    <a:pt x="0" y="2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8" name=""/>
            <p:cNvSpPr/>
            <p:nvPr/>
          </p:nvSpPr>
          <p:spPr>
            <a:xfrm>
              <a:off x="8431560" y="275076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5" y="0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0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9" name=""/>
            <p:cNvSpPr/>
            <p:nvPr/>
          </p:nvSpPr>
          <p:spPr>
            <a:xfrm>
              <a:off x="8403480" y="2768040"/>
              <a:ext cx="27720" cy="10440"/>
            </a:xfrm>
            <a:custGeom>
              <a:avLst/>
              <a:gdLst/>
              <a:ahLst/>
              <a:rect l="l" t="t" r="r" b="b"/>
              <a:pathLst>
                <a:path w="16" h="6">
                  <a:moveTo>
                    <a:pt x="16" y="0"/>
                  </a:moveTo>
                  <a:lnTo>
                    <a:pt x="5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0" name=""/>
            <p:cNvSpPr/>
            <p:nvPr/>
          </p:nvSpPr>
          <p:spPr>
            <a:xfrm>
              <a:off x="8403480" y="2778480"/>
              <a:ext cx="19080" cy="63720"/>
            </a:xfrm>
            <a:custGeom>
              <a:avLst/>
              <a:gdLst/>
              <a:ahLst/>
              <a:rect l="l" t="t" r="r" b="b"/>
              <a:pathLst>
                <a:path w="11" h="37">
                  <a:moveTo>
                    <a:pt x="0" y="0"/>
                  </a:moveTo>
                  <a:lnTo>
                    <a:pt x="11" y="26"/>
                  </a:lnTo>
                  <a:lnTo>
                    <a:pt x="11" y="26"/>
                  </a:lnTo>
                  <a:lnTo>
                    <a:pt x="11" y="26"/>
                  </a:lnTo>
                  <a:lnTo>
                    <a:pt x="11" y="31"/>
                  </a:lnTo>
                  <a:lnTo>
                    <a:pt x="11" y="37"/>
                  </a:lnTo>
                  <a:lnTo>
                    <a:pt x="11" y="2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1" name=""/>
            <p:cNvSpPr/>
            <p:nvPr/>
          </p:nvSpPr>
          <p:spPr>
            <a:xfrm>
              <a:off x="8422920" y="2714760"/>
              <a:ext cx="61560" cy="44640"/>
            </a:xfrm>
            <a:custGeom>
              <a:avLst/>
              <a:gdLst/>
              <a:ahLst/>
              <a:rect l="l" t="t" r="r" b="b"/>
              <a:pathLst>
                <a:path w="36" h="26">
                  <a:moveTo>
                    <a:pt x="0" y="26"/>
                  </a:moveTo>
                  <a:lnTo>
                    <a:pt x="25" y="5"/>
                  </a:lnTo>
                  <a:lnTo>
                    <a:pt x="25" y="0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2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2" name=""/>
            <p:cNvSpPr/>
            <p:nvPr/>
          </p:nvSpPr>
          <p:spPr>
            <a:xfrm>
              <a:off x="8476200" y="2604240"/>
              <a:ext cx="53640" cy="110520"/>
            </a:xfrm>
            <a:custGeom>
              <a:avLst/>
              <a:gdLst/>
              <a:ahLst/>
              <a:rect l="l" t="t" r="r" b="b"/>
              <a:pathLst>
                <a:path w="31" h="64">
                  <a:moveTo>
                    <a:pt x="20" y="64"/>
                  </a:moveTo>
                  <a:lnTo>
                    <a:pt x="25" y="58"/>
                  </a:lnTo>
                  <a:lnTo>
                    <a:pt x="31" y="58"/>
                  </a:lnTo>
                  <a:lnTo>
                    <a:pt x="31" y="58"/>
                  </a:lnTo>
                  <a:lnTo>
                    <a:pt x="31" y="53"/>
                  </a:lnTo>
                  <a:lnTo>
                    <a:pt x="15" y="32"/>
                  </a:lnTo>
                  <a:lnTo>
                    <a:pt x="10" y="21"/>
                  </a:lnTo>
                  <a:lnTo>
                    <a:pt x="15" y="16"/>
                  </a:lnTo>
                  <a:lnTo>
                    <a:pt x="10" y="16"/>
                  </a:lnTo>
                  <a:lnTo>
                    <a:pt x="10" y="21"/>
                  </a:lnTo>
                  <a:lnTo>
                    <a:pt x="5" y="21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3" name=""/>
            <p:cNvSpPr/>
            <p:nvPr/>
          </p:nvSpPr>
          <p:spPr>
            <a:xfrm>
              <a:off x="8493480" y="2648880"/>
              <a:ext cx="16920" cy="2772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6"/>
                  </a:moveTo>
                  <a:lnTo>
                    <a:pt x="10" y="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5" y="6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close/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4" name=""/>
            <p:cNvSpPr/>
            <p:nvPr/>
          </p:nvSpPr>
          <p:spPr>
            <a:xfrm>
              <a:off x="8493480" y="2648880"/>
              <a:ext cx="16920" cy="2772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6"/>
                  </a:moveTo>
                  <a:lnTo>
                    <a:pt x="10" y="0"/>
                  </a:lnTo>
                  <a:lnTo>
                    <a:pt x="10" y="6"/>
                  </a:lnTo>
                  <a:lnTo>
                    <a:pt x="10" y="6"/>
                  </a:lnTo>
                  <a:lnTo>
                    <a:pt x="5" y="6"/>
                  </a:lnTo>
                  <a:lnTo>
                    <a:pt x="0" y="11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1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080" bIns="-19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5" name=""/>
            <p:cNvSpPr/>
            <p:nvPr/>
          </p:nvSpPr>
          <p:spPr>
            <a:xfrm>
              <a:off x="8476200" y="2667960"/>
              <a:ext cx="34200" cy="46440"/>
            </a:xfrm>
            <a:custGeom>
              <a:avLst/>
              <a:gdLst/>
              <a:ahLst/>
              <a:rect l="l" t="t" r="r" b="b"/>
              <a:pathLst>
                <a:path w="20" h="27">
                  <a:moveTo>
                    <a:pt x="20" y="0"/>
                  </a:moveTo>
                  <a:lnTo>
                    <a:pt x="15" y="5"/>
                  </a:lnTo>
                  <a:lnTo>
                    <a:pt x="10" y="16"/>
                  </a:lnTo>
                  <a:lnTo>
                    <a:pt x="0" y="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6" name=""/>
            <p:cNvSpPr/>
            <p:nvPr/>
          </p:nvSpPr>
          <p:spPr>
            <a:xfrm>
              <a:off x="8510760" y="2659320"/>
              <a:ext cx="27720" cy="8280"/>
            </a:xfrm>
            <a:custGeom>
              <a:avLst/>
              <a:gdLst/>
              <a:ahLst/>
              <a:rect l="l" t="t" r="r" b="b"/>
              <a:pathLst>
                <a:path w="16" h="5">
                  <a:moveTo>
                    <a:pt x="16" y="5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7" name=""/>
            <p:cNvSpPr/>
            <p:nvPr/>
          </p:nvSpPr>
          <p:spPr>
            <a:xfrm>
              <a:off x="8510760" y="2659320"/>
              <a:ext cx="19080" cy="16920"/>
            </a:xfrm>
            <a:custGeom>
              <a:avLst/>
              <a:gdLst/>
              <a:ahLst/>
              <a:rect l="l" t="t" r="r" b="b"/>
              <a:pathLst>
                <a:path w="11" h="10">
                  <a:moveTo>
                    <a:pt x="0" y="0"/>
                  </a:moveTo>
                  <a:lnTo>
                    <a:pt x="0" y="0"/>
                  </a:lnTo>
                  <a:lnTo>
                    <a:pt x="11" y="5"/>
                  </a:lnTo>
                  <a:lnTo>
                    <a:pt x="11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8" name=""/>
            <p:cNvSpPr/>
            <p:nvPr/>
          </p:nvSpPr>
          <p:spPr>
            <a:xfrm>
              <a:off x="8529840" y="2676600"/>
              <a:ext cx="1440" cy="10080"/>
            </a:xfrm>
            <a:custGeom>
              <a:avLst/>
              <a:gdLst/>
              <a:ahLst/>
              <a:rect l="l" t="t" r="r" b="b"/>
              <a:pathLst>
                <a:path w="0" h="6">
                  <a:moveTo>
                    <a:pt x="0" y="0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9" name=""/>
            <p:cNvSpPr/>
            <p:nvPr/>
          </p:nvSpPr>
          <p:spPr>
            <a:xfrm>
              <a:off x="8510760" y="2648880"/>
              <a:ext cx="19080" cy="18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0" name=""/>
            <p:cNvSpPr/>
            <p:nvPr/>
          </p:nvSpPr>
          <p:spPr>
            <a:xfrm>
              <a:off x="8510760" y="2640240"/>
              <a:ext cx="19080" cy="8280"/>
            </a:xfrm>
            <a:custGeom>
              <a:avLst/>
              <a:gdLst/>
              <a:ahLst/>
              <a:rect l="l" t="t" r="r" b="b"/>
              <a:pathLst>
                <a:path w="11" h="5">
                  <a:moveTo>
                    <a:pt x="0" y="5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11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1" name=""/>
            <p:cNvSpPr/>
            <p:nvPr/>
          </p:nvSpPr>
          <p:spPr>
            <a:xfrm>
              <a:off x="8555760" y="2648880"/>
              <a:ext cx="8280" cy="55080"/>
            </a:xfrm>
            <a:custGeom>
              <a:avLst/>
              <a:gdLst/>
              <a:ahLst/>
              <a:rect l="l" t="t" r="r" b="b"/>
              <a:pathLst>
                <a:path w="5" h="32">
                  <a:moveTo>
                    <a:pt x="0" y="0"/>
                  </a:moveTo>
                  <a:lnTo>
                    <a:pt x="5" y="6"/>
                  </a:lnTo>
                  <a:lnTo>
                    <a:pt x="5" y="11"/>
                  </a:lnTo>
                  <a:lnTo>
                    <a:pt x="5" y="16"/>
                  </a:lnTo>
                  <a:lnTo>
                    <a:pt x="5" y="27"/>
                  </a:lnTo>
                  <a:lnTo>
                    <a:pt x="5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8280" bIns="8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2" name=""/>
            <p:cNvSpPr/>
            <p:nvPr/>
          </p:nvSpPr>
          <p:spPr>
            <a:xfrm>
              <a:off x="8484840" y="2659320"/>
              <a:ext cx="79200" cy="63720"/>
            </a:xfrm>
            <a:custGeom>
              <a:avLst/>
              <a:gdLst/>
              <a:ahLst/>
              <a:rect l="l" t="t" r="r" b="b"/>
              <a:pathLst>
                <a:path w="46" h="37">
                  <a:moveTo>
                    <a:pt x="41" y="0"/>
                  </a:moveTo>
                  <a:lnTo>
                    <a:pt x="41" y="5"/>
                  </a:lnTo>
                  <a:lnTo>
                    <a:pt x="46" y="10"/>
                  </a:lnTo>
                  <a:lnTo>
                    <a:pt x="46" y="21"/>
                  </a:lnTo>
                  <a:lnTo>
                    <a:pt x="46" y="26"/>
                  </a:lnTo>
                  <a:lnTo>
                    <a:pt x="41" y="26"/>
                  </a:lnTo>
                  <a:lnTo>
                    <a:pt x="31" y="37"/>
                  </a:lnTo>
                  <a:lnTo>
                    <a:pt x="20" y="37"/>
                  </a:lnTo>
                  <a:lnTo>
                    <a:pt x="15" y="32"/>
                  </a:lnTo>
                  <a:lnTo>
                    <a:pt x="0" y="3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3" name=""/>
            <p:cNvSpPr/>
            <p:nvPr/>
          </p:nvSpPr>
          <p:spPr>
            <a:xfrm flipH="1">
              <a:off x="8422560" y="3025440"/>
              <a:ext cx="8280" cy="17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4" name=""/>
            <p:cNvSpPr/>
            <p:nvPr/>
          </p:nvSpPr>
          <p:spPr>
            <a:xfrm>
              <a:off x="8253000" y="3043080"/>
              <a:ext cx="70920" cy="37800"/>
            </a:xfrm>
            <a:custGeom>
              <a:avLst/>
              <a:gdLst/>
              <a:ahLst/>
              <a:rect l="l" t="t" r="r" b="b"/>
              <a:pathLst>
                <a:path w="41" h="22">
                  <a:moveTo>
                    <a:pt x="0" y="22"/>
                  </a:moveTo>
                  <a:lnTo>
                    <a:pt x="5" y="16"/>
                  </a:lnTo>
                  <a:lnTo>
                    <a:pt x="10" y="0"/>
                  </a:lnTo>
                  <a:lnTo>
                    <a:pt x="25" y="11"/>
                  </a:lnTo>
                  <a:lnTo>
                    <a:pt x="41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5" name=""/>
            <p:cNvSpPr/>
            <p:nvPr/>
          </p:nvSpPr>
          <p:spPr>
            <a:xfrm flipH="1" flipV="1">
              <a:off x="8242920" y="3061800"/>
              <a:ext cx="18720" cy="8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6" name=""/>
            <p:cNvSpPr/>
            <p:nvPr/>
          </p:nvSpPr>
          <p:spPr>
            <a:xfrm>
              <a:off x="8369280" y="2851200"/>
              <a:ext cx="53640" cy="36360"/>
            </a:xfrm>
            <a:custGeom>
              <a:avLst/>
              <a:gdLst/>
              <a:ahLst/>
              <a:rect l="l" t="t" r="r" b="b"/>
              <a:pathLst>
                <a:path w="31" h="21">
                  <a:moveTo>
                    <a:pt x="31" y="0"/>
                  </a:moveTo>
                  <a:lnTo>
                    <a:pt x="31" y="11"/>
                  </a:lnTo>
                  <a:lnTo>
                    <a:pt x="20" y="21"/>
                  </a:lnTo>
                  <a:lnTo>
                    <a:pt x="20" y="21"/>
                  </a:lnTo>
                  <a:lnTo>
                    <a:pt x="15" y="16"/>
                  </a:lnTo>
                  <a:lnTo>
                    <a:pt x="5" y="16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7" name=""/>
            <p:cNvSpPr/>
            <p:nvPr/>
          </p:nvSpPr>
          <p:spPr>
            <a:xfrm>
              <a:off x="8369280" y="2842560"/>
              <a:ext cx="53640" cy="45000"/>
            </a:xfrm>
            <a:custGeom>
              <a:avLst/>
              <a:gdLst/>
              <a:ahLst/>
              <a:rect l="l" t="t" r="r" b="b"/>
              <a:pathLst>
                <a:path w="31" h="26">
                  <a:moveTo>
                    <a:pt x="31" y="5"/>
                  </a:moveTo>
                  <a:lnTo>
                    <a:pt x="31" y="16"/>
                  </a:lnTo>
                  <a:lnTo>
                    <a:pt x="20" y="26"/>
                  </a:lnTo>
                  <a:lnTo>
                    <a:pt x="15" y="21"/>
                  </a:lnTo>
                  <a:lnTo>
                    <a:pt x="0" y="16"/>
                  </a:lnTo>
                  <a:lnTo>
                    <a:pt x="0" y="5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8" name=""/>
            <p:cNvSpPr/>
            <p:nvPr/>
          </p:nvSpPr>
          <p:spPr>
            <a:xfrm>
              <a:off x="8394840" y="2897640"/>
              <a:ext cx="27720" cy="81000"/>
            </a:xfrm>
            <a:custGeom>
              <a:avLst/>
              <a:gdLst/>
              <a:ahLst/>
              <a:rect l="l" t="t" r="r" b="b"/>
              <a:pathLst>
                <a:path w="16" h="47">
                  <a:moveTo>
                    <a:pt x="0" y="47"/>
                  </a:moveTo>
                  <a:lnTo>
                    <a:pt x="16" y="37"/>
                  </a:lnTo>
                  <a:lnTo>
                    <a:pt x="16" y="31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4200" bIns="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9" name=""/>
            <p:cNvSpPr/>
            <p:nvPr/>
          </p:nvSpPr>
          <p:spPr>
            <a:xfrm>
              <a:off x="8403480" y="2887560"/>
              <a:ext cx="8280" cy="10080"/>
            </a:xfrm>
            <a:custGeom>
              <a:avLst/>
              <a:gdLst/>
              <a:ahLst/>
              <a:rect l="l" t="t" r="r" b="b"/>
              <a:pathLst>
                <a:path w="5" h="6">
                  <a:moveTo>
                    <a:pt x="5" y="6"/>
                  </a:moveTo>
                  <a:lnTo>
                    <a:pt x="0" y="6"/>
                  </a:lnTo>
                  <a:lnTo>
                    <a:pt x="0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30" name=""/>
            <p:cNvSpPr/>
            <p:nvPr/>
          </p:nvSpPr>
          <p:spPr>
            <a:xfrm>
              <a:off x="8394840" y="2906280"/>
              <a:ext cx="27720" cy="63720"/>
            </a:xfrm>
            <a:custGeom>
              <a:avLst/>
              <a:gdLst/>
              <a:ahLst/>
              <a:rect l="l" t="t" r="r" b="b"/>
              <a:pathLst>
                <a:path w="16" h="37">
                  <a:moveTo>
                    <a:pt x="0" y="37"/>
                  </a:moveTo>
                  <a:lnTo>
                    <a:pt x="16" y="2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31" name=""/>
            <p:cNvSpPr/>
            <p:nvPr/>
          </p:nvSpPr>
          <p:spPr>
            <a:xfrm>
              <a:off x="8394840" y="2887560"/>
              <a:ext cx="828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6"/>
                  </a:lnTo>
                  <a:lnTo>
                    <a:pt x="5" y="6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32" name=""/>
            <p:cNvSpPr/>
            <p:nvPr/>
          </p:nvSpPr>
          <p:spPr>
            <a:xfrm>
              <a:off x="8360640" y="2887560"/>
              <a:ext cx="8280" cy="100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33" name=""/>
            <p:cNvSpPr/>
            <p:nvPr/>
          </p:nvSpPr>
          <p:spPr>
            <a:xfrm flipV="1">
              <a:off x="8369280" y="2887560"/>
              <a:ext cx="1440" cy="100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720" bIns="-36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34" name=""/>
            <p:cNvSpPr/>
            <p:nvPr/>
          </p:nvSpPr>
          <p:spPr>
            <a:xfrm>
              <a:off x="8386560" y="2906280"/>
              <a:ext cx="16920" cy="63720"/>
            </a:xfrm>
            <a:custGeom>
              <a:avLst/>
              <a:gdLst/>
              <a:ahLst/>
              <a:rect l="l" t="t" r="r" b="b"/>
              <a:pathLst>
                <a:path w="10" h="37">
                  <a:moveTo>
                    <a:pt x="5" y="37"/>
                  </a:moveTo>
                  <a:lnTo>
                    <a:pt x="10" y="32"/>
                  </a:lnTo>
                  <a:lnTo>
                    <a:pt x="10" y="10"/>
                  </a:lnTo>
                  <a:lnTo>
                    <a:pt x="1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5"/>
                  </a:lnTo>
                  <a:lnTo>
                    <a:pt x="10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10" y="0"/>
                  </a:lnTo>
                  <a:lnTo>
                    <a:pt x="10" y="5"/>
                  </a:lnTo>
                  <a:lnTo>
                    <a:pt x="5" y="37"/>
                  </a:lnTo>
                  <a:lnTo>
                    <a:pt x="5" y="37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5" y="32"/>
                  </a:lnTo>
                  <a:lnTo>
                    <a:pt x="5" y="3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920" bIns="16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35" name=""/>
            <p:cNvSpPr/>
            <p:nvPr/>
          </p:nvSpPr>
          <p:spPr>
            <a:xfrm flipV="1">
              <a:off x="8377920" y="2914560"/>
              <a:ext cx="8280" cy="828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36" name=""/>
            <p:cNvSpPr/>
            <p:nvPr/>
          </p:nvSpPr>
          <p:spPr>
            <a:xfrm>
              <a:off x="8369280" y="2923560"/>
              <a:ext cx="16920" cy="10440"/>
            </a:xfrm>
            <a:custGeom>
              <a:avLst/>
              <a:gdLst/>
              <a:ahLst/>
              <a:rect l="l" t="t" r="r" b="b"/>
              <a:pathLst>
                <a:path w="10" h="6">
                  <a:moveTo>
                    <a:pt x="0" y="6"/>
                  </a:moveTo>
                  <a:lnTo>
                    <a:pt x="5" y="6"/>
                  </a:lnTo>
                  <a:lnTo>
                    <a:pt x="5" y="0"/>
                  </a:lnTo>
                  <a:lnTo>
                    <a:pt x="5" y="0"/>
                  </a:lnTo>
                  <a:lnTo>
                    <a:pt x="1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37" name=""/>
            <p:cNvSpPr/>
            <p:nvPr/>
          </p:nvSpPr>
          <p:spPr>
            <a:xfrm>
              <a:off x="8377920" y="2934360"/>
              <a:ext cx="16920" cy="16920"/>
            </a:xfrm>
            <a:custGeom>
              <a:avLst/>
              <a:gdLst/>
              <a:ahLst/>
              <a:rect l="l" t="t" r="r" b="b"/>
              <a:pathLst>
                <a:path w="10" h="10">
                  <a:moveTo>
                    <a:pt x="5" y="0"/>
                  </a:moveTo>
                  <a:lnTo>
                    <a:pt x="0" y="0"/>
                  </a:lnTo>
                  <a:lnTo>
                    <a:pt x="0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38" name=""/>
            <p:cNvSpPr/>
            <p:nvPr/>
          </p:nvSpPr>
          <p:spPr>
            <a:xfrm>
              <a:off x="8296560" y="2859840"/>
              <a:ext cx="18720" cy="10440"/>
            </a:xfrm>
            <a:custGeom>
              <a:avLst/>
              <a:gdLst/>
              <a:ahLst/>
              <a:rect l="l" t="t" r="r" b="b"/>
              <a:pathLst>
                <a:path w="11" h="6">
                  <a:moveTo>
                    <a:pt x="11" y="6"/>
                  </a:moveTo>
                  <a:lnTo>
                    <a:pt x="11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39" name=""/>
            <p:cNvSpPr/>
            <p:nvPr/>
          </p:nvSpPr>
          <p:spPr>
            <a:xfrm>
              <a:off x="8296560" y="2859840"/>
              <a:ext cx="10080" cy="10440"/>
            </a:xfrm>
            <a:custGeom>
              <a:avLst/>
              <a:gdLst/>
              <a:ahLst/>
              <a:rect l="l" t="t" r="r" b="b"/>
              <a:pathLst>
                <a:path w="6" h="6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6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0" name=""/>
            <p:cNvSpPr/>
            <p:nvPr/>
          </p:nvSpPr>
          <p:spPr>
            <a:xfrm>
              <a:off x="8307000" y="2870280"/>
              <a:ext cx="180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1" name=""/>
            <p:cNvSpPr/>
            <p:nvPr/>
          </p:nvSpPr>
          <p:spPr>
            <a:xfrm>
              <a:off x="8307000" y="2870280"/>
              <a:ext cx="828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2" name=""/>
            <p:cNvSpPr/>
            <p:nvPr/>
          </p:nvSpPr>
          <p:spPr>
            <a:xfrm>
              <a:off x="8296560" y="2859840"/>
              <a:ext cx="18720" cy="180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3" name=""/>
            <p:cNvSpPr/>
            <p:nvPr/>
          </p:nvSpPr>
          <p:spPr>
            <a:xfrm>
              <a:off x="8315640" y="285120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5"/>
                  </a:moveTo>
                  <a:lnTo>
                    <a:pt x="0" y="5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4" name=""/>
            <p:cNvSpPr/>
            <p:nvPr/>
          </p:nvSpPr>
          <p:spPr>
            <a:xfrm>
              <a:off x="8315640" y="2832480"/>
              <a:ext cx="8280" cy="18720"/>
            </a:xfrm>
            <a:custGeom>
              <a:avLst/>
              <a:gdLst/>
              <a:ahLst/>
              <a:rect l="l" t="t" r="r" b="b"/>
              <a:pathLst>
                <a:path w="5" h="11">
                  <a:moveTo>
                    <a:pt x="5" y="11"/>
                  </a:moveTo>
                  <a:lnTo>
                    <a:pt x="5" y="6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5" name=""/>
            <p:cNvSpPr/>
            <p:nvPr/>
          </p:nvSpPr>
          <p:spPr>
            <a:xfrm>
              <a:off x="8287920" y="2806200"/>
              <a:ext cx="36000" cy="53640"/>
            </a:xfrm>
            <a:custGeom>
              <a:avLst/>
              <a:gdLst/>
              <a:ahLst/>
              <a:rect l="l" t="t" r="r" b="b"/>
              <a:pathLst>
                <a:path w="21" h="31">
                  <a:moveTo>
                    <a:pt x="16" y="15"/>
                  </a:moveTo>
                  <a:lnTo>
                    <a:pt x="11" y="15"/>
                  </a:lnTo>
                  <a:lnTo>
                    <a:pt x="11" y="0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31"/>
                  </a:lnTo>
                  <a:lnTo>
                    <a:pt x="5" y="21"/>
                  </a:lnTo>
                  <a:lnTo>
                    <a:pt x="16" y="15"/>
                  </a:lnTo>
                  <a:lnTo>
                    <a:pt x="16" y="15"/>
                  </a:lnTo>
                  <a:lnTo>
                    <a:pt x="21" y="1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6840" bIns="6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6" name=""/>
            <p:cNvSpPr/>
            <p:nvPr/>
          </p:nvSpPr>
          <p:spPr>
            <a:xfrm>
              <a:off x="8315640" y="2814840"/>
              <a:ext cx="16920" cy="45000"/>
            </a:xfrm>
            <a:custGeom>
              <a:avLst/>
              <a:gdLst/>
              <a:ahLst/>
              <a:rect l="l" t="t" r="r" b="b"/>
              <a:pathLst>
                <a:path w="10" h="26">
                  <a:moveTo>
                    <a:pt x="0" y="26"/>
                  </a:moveTo>
                  <a:lnTo>
                    <a:pt x="10" y="26"/>
                  </a:lnTo>
                  <a:lnTo>
                    <a:pt x="10" y="21"/>
                  </a:lnTo>
                  <a:lnTo>
                    <a:pt x="10" y="21"/>
                  </a:lnTo>
                  <a:lnTo>
                    <a:pt x="10" y="16"/>
                  </a:lnTo>
                  <a:lnTo>
                    <a:pt x="10" y="16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7" name=""/>
            <p:cNvSpPr/>
            <p:nvPr/>
          </p:nvSpPr>
          <p:spPr>
            <a:xfrm flipV="1">
              <a:off x="8323920" y="2750400"/>
              <a:ext cx="70920" cy="169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8" name=""/>
            <p:cNvSpPr/>
            <p:nvPr/>
          </p:nvSpPr>
          <p:spPr>
            <a:xfrm>
              <a:off x="8377920" y="2732040"/>
              <a:ext cx="16920" cy="18720"/>
            </a:xfrm>
            <a:custGeom>
              <a:avLst/>
              <a:gdLst/>
              <a:ahLst/>
              <a:rect l="l" t="t" r="r" b="b"/>
              <a:pathLst>
                <a:path w="10" h="11">
                  <a:moveTo>
                    <a:pt x="10" y="11"/>
                  </a:moveTo>
                  <a:lnTo>
                    <a:pt x="10" y="5"/>
                  </a:ln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9" name=""/>
            <p:cNvSpPr/>
            <p:nvPr/>
          </p:nvSpPr>
          <p:spPr>
            <a:xfrm>
              <a:off x="8377920" y="2732040"/>
              <a:ext cx="144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0" name=""/>
            <p:cNvSpPr/>
            <p:nvPr/>
          </p:nvSpPr>
          <p:spPr>
            <a:xfrm>
              <a:off x="8332560" y="2714760"/>
              <a:ext cx="45000" cy="16920"/>
            </a:xfrm>
            <a:custGeom>
              <a:avLst/>
              <a:gdLst/>
              <a:ahLst/>
              <a:rect l="l" t="t" r="r" b="b"/>
              <a:pathLst>
                <a:path w="26" h="10">
                  <a:moveTo>
                    <a:pt x="26" y="10"/>
                  </a:moveTo>
                  <a:lnTo>
                    <a:pt x="21" y="10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1" name=""/>
            <p:cNvSpPr/>
            <p:nvPr/>
          </p:nvSpPr>
          <p:spPr>
            <a:xfrm>
              <a:off x="8341200" y="2714760"/>
              <a:ext cx="828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2" name=""/>
            <p:cNvSpPr/>
            <p:nvPr/>
          </p:nvSpPr>
          <p:spPr>
            <a:xfrm>
              <a:off x="8349840" y="2714760"/>
              <a:ext cx="1800" cy="1440"/>
            </a:xfrm>
            <a:prstGeom prst="rect">
              <a:avLst/>
            </a:prstGeom>
            <a:noFill/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3" name=""/>
            <p:cNvSpPr/>
            <p:nvPr/>
          </p:nvSpPr>
          <p:spPr>
            <a:xfrm>
              <a:off x="8349840" y="2714760"/>
              <a:ext cx="10440" cy="44640"/>
            </a:xfrm>
            <a:custGeom>
              <a:avLst/>
              <a:gdLst/>
              <a:ahLst/>
              <a:rect l="l" t="t" r="r" b="b"/>
              <a:pathLst>
                <a:path w="6" h="26">
                  <a:moveTo>
                    <a:pt x="0" y="0"/>
                  </a:moveTo>
                  <a:lnTo>
                    <a:pt x="0" y="10"/>
                  </a:lnTo>
                  <a:lnTo>
                    <a:pt x="0" y="10"/>
                  </a:lnTo>
                  <a:lnTo>
                    <a:pt x="6" y="2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4" name=""/>
            <p:cNvSpPr/>
            <p:nvPr/>
          </p:nvSpPr>
          <p:spPr>
            <a:xfrm>
              <a:off x="8422920" y="2667960"/>
              <a:ext cx="16920" cy="27360"/>
            </a:xfrm>
            <a:custGeom>
              <a:avLst/>
              <a:gdLst/>
              <a:ahLst/>
              <a:rect l="l" t="t" r="r" b="b"/>
              <a:pathLst>
                <a:path w="10" h="16">
                  <a:moveTo>
                    <a:pt x="0" y="5"/>
                  </a:moveTo>
                  <a:lnTo>
                    <a:pt x="0" y="11"/>
                  </a:lnTo>
                  <a:lnTo>
                    <a:pt x="5" y="16"/>
                  </a:lnTo>
                  <a:lnTo>
                    <a:pt x="10" y="11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9440" bIns="-19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5" name=""/>
            <p:cNvSpPr/>
            <p:nvPr/>
          </p:nvSpPr>
          <p:spPr>
            <a:xfrm>
              <a:off x="8502120" y="2768040"/>
              <a:ext cx="81360" cy="183240"/>
            </a:xfrm>
            <a:custGeom>
              <a:avLst/>
              <a:gdLst/>
              <a:ahLst/>
              <a:rect l="l" t="t" r="r" b="b"/>
              <a:pathLst>
                <a:path w="47" h="106">
                  <a:moveTo>
                    <a:pt x="0" y="0"/>
                  </a:moveTo>
                  <a:lnTo>
                    <a:pt x="16" y="27"/>
                  </a:lnTo>
                  <a:lnTo>
                    <a:pt x="26" y="48"/>
                  </a:lnTo>
                  <a:lnTo>
                    <a:pt x="36" y="64"/>
                  </a:lnTo>
                  <a:lnTo>
                    <a:pt x="47" y="69"/>
                  </a:lnTo>
                  <a:lnTo>
                    <a:pt x="47" y="75"/>
                  </a:lnTo>
                  <a:lnTo>
                    <a:pt x="41" y="80"/>
                  </a:lnTo>
                  <a:lnTo>
                    <a:pt x="41" y="106"/>
                  </a:lnTo>
                  <a:lnTo>
                    <a:pt x="41" y="10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6" name=""/>
            <p:cNvSpPr/>
            <p:nvPr/>
          </p:nvSpPr>
          <p:spPr>
            <a:xfrm>
              <a:off x="8484840" y="2732040"/>
              <a:ext cx="62280" cy="138240"/>
            </a:xfrm>
            <a:custGeom>
              <a:avLst/>
              <a:gdLst/>
              <a:ahLst/>
              <a:rect l="l" t="t" r="r" b="b"/>
              <a:pathLst>
                <a:path w="36" h="80">
                  <a:moveTo>
                    <a:pt x="36" y="69"/>
                  </a:moveTo>
                  <a:lnTo>
                    <a:pt x="26" y="74"/>
                  </a:lnTo>
                  <a:lnTo>
                    <a:pt x="10" y="80"/>
                  </a:lnTo>
                  <a:lnTo>
                    <a:pt x="0" y="48"/>
                  </a:lnTo>
                  <a:lnTo>
                    <a:pt x="5" y="37"/>
                  </a:lnTo>
                  <a:lnTo>
                    <a:pt x="5" y="16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11"/>
                  </a:lnTo>
                  <a:lnTo>
                    <a:pt x="5" y="0"/>
                  </a:lnTo>
                  <a:lnTo>
                    <a:pt x="1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7" name=""/>
            <p:cNvSpPr/>
            <p:nvPr/>
          </p:nvSpPr>
          <p:spPr>
            <a:xfrm>
              <a:off x="8538480" y="2704320"/>
              <a:ext cx="25560" cy="19080"/>
            </a:xfrm>
            <a:custGeom>
              <a:avLst/>
              <a:gdLst/>
              <a:ahLst/>
              <a:rect l="l" t="t" r="r" b="b"/>
              <a:pathLst>
                <a:path w="15" h="11">
                  <a:moveTo>
                    <a:pt x="0" y="11"/>
                  </a:moveTo>
                  <a:lnTo>
                    <a:pt x="15" y="11"/>
                  </a:lnTo>
                  <a:lnTo>
                    <a:pt x="15" y="6"/>
                  </a:lnTo>
                  <a:lnTo>
                    <a:pt x="15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8" name=""/>
            <p:cNvSpPr/>
            <p:nvPr/>
          </p:nvSpPr>
          <p:spPr>
            <a:xfrm>
              <a:off x="8502120" y="2714760"/>
              <a:ext cx="828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9" name=""/>
            <p:cNvSpPr/>
            <p:nvPr/>
          </p:nvSpPr>
          <p:spPr>
            <a:xfrm>
              <a:off x="8484840" y="2667960"/>
              <a:ext cx="79200" cy="46440"/>
            </a:xfrm>
            <a:custGeom>
              <a:avLst/>
              <a:gdLst/>
              <a:ahLst/>
              <a:rect l="l" t="t" r="r" b="b"/>
              <a:pathLst>
                <a:path w="46" h="27">
                  <a:moveTo>
                    <a:pt x="46" y="5"/>
                  </a:moveTo>
                  <a:lnTo>
                    <a:pt x="41" y="5"/>
                  </a:lnTo>
                  <a:lnTo>
                    <a:pt x="41" y="11"/>
                  </a:lnTo>
                  <a:lnTo>
                    <a:pt x="36" y="11"/>
                  </a:lnTo>
                  <a:lnTo>
                    <a:pt x="36" y="5"/>
                  </a:lnTo>
                  <a:lnTo>
                    <a:pt x="31" y="5"/>
                  </a:lnTo>
                  <a:lnTo>
                    <a:pt x="26" y="5"/>
                  </a:lnTo>
                  <a:lnTo>
                    <a:pt x="26" y="0"/>
                  </a:lnTo>
                  <a:lnTo>
                    <a:pt x="20" y="0"/>
                  </a:lnTo>
                  <a:lnTo>
                    <a:pt x="15" y="0"/>
                  </a:lnTo>
                  <a:lnTo>
                    <a:pt x="10" y="5"/>
                  </a:lnTo>
                  <a:lnTo>
                    <a:pt x="5" y="16"/>
                  </a:lnTo>
                  <a:lnTo>
                    <a:pt x="0" y="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0" name=""/>
            <p:cNvSpPr/>
            <p:nvPr/>
          </p:nvSpPr>
          <p:spPr>
            <a:xfrm>
              <a:off x="8484840" y="266796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0" y="0"/>
                  </a:moveTo>
                  <a:lnTo>
                    <a:pt x="5" y="5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1" name=""/>
            <p:cNvSpPr/>
            <p:nvPr/>
          </p:nvSpPr>
          <p:spPr>
            <a:xfrm flipH="1">
              <a:off x="8199360" y="3081240"/>
              <a:ext cx="42840" cy="144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2" name=""/>
            <p:cNvSpPr/>
            <p:nvPr/>
          </p:nvSpPr>
          <p:spPr>
            <a:xfrm>
              <a:off x="8118360" y="2648880"/>
              <a:ext cx="143280" cy="91440"/>
            </a:xfrm>
            <a:custGeom>
              <a:avLst/>
              <a:gdLst/>
              <a:ahLst/>
              <a:rect l="l" t="t" r="r" b="b"/>
              <a:pathLst>
                <a:path w="83" h="53">
                  <a:moveTo>
                    <a:pt x="78" y="16"/>
                  </a:moveTo>
                  <a:lnTo>
                    <a:pt x="78" y="0"/>
                  </a:lnTo>
                  <a:lnTo>
                    <a:pt x="83" y="6"/>
                  </a:lnTo>
                  <a:lnTo>
                    <a:pt x="78" y="16"/>
                  </a:lnTo>
                  <a:lnTo>
                    <a:pt x="52" y="38"/>
                  </a:lnTo>
                  <a:lnTo>
                    <a:pt x="36" y="32"/>
                  </a:lnTo>
                  <a:lnTo>
                    <a:pt x="31" y="43"/>
                  </a:lnTo>
                  <a:lnTo>
                    <a:pt x="0" y="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4640" bIns="44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3" name=""/>
            <p:cNvSpPr/>
            <p:nvPr/>
          </p:nvSpPr>
          <p:spPr>
            <a:xfrm>
              <a:off x="8680320" y="1963080"/>
              <a:ext cx="126000" cy="219240"/>
            </a:xfrm>
            <a:custGeom>
              <a:avLst/>
              <a:gdLst/>
              <a:ahLst/>
              <a:rect l="l" t="t" r="r" b="b"/>
              <a:pathLst>
                <a:path w="73" h="127">
                  <a:moveTo>
                    <a:pt x="0" y="0"/>
                  </a:moveTo>
                  <a:lnTo>
                    <a:pt x="36" y="79"/>
                  </a:lnTo>
                  <a:lnTo>
                    <a:pt x="73" y="106"/>
                  </a:lnTo>
                  <a:lnTo>
                    <a:pt x="67" y="127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4" name=""/>
            <p:cNvSpPr/>
            <p:nvPr/>
          </p:nvSpPr>
          <p:spPr>
            <a:xfrm>
              <a:off x="8583480" y="2493360"/>
              <a:ext cx="16920" cy="1800"/>
            </a:xfrm>
            <a:custGeom>
              <a:avLst/>
              <a:gdLst/>
              <a:ahLst/>
              <a:rect l="l" t="t" r="r" b="b"/>
              <a:pathLst>
                <a:path w="10" h="0">
                  <a:moveTo>
                    <a:pt x="10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5" name=""/>
            <p:cNvSpPr/>
            <p:nvPr/>
          </p:nvSpPr>
          <p:spPr>
            <a:xfrm>
              <a:off x="8547120" y="2493360"/>
              <a:ext cx="36360" cy="19080"/>
            </a:xfrm>
            <a:custGeom>
              <a:avLst/>
              <a:gdLst/>
              <a:ahLst/>
              <a:rect l="l" t="t" r="r" b="b"/>
              <a:pathLst>
                <a:path w="21" h="11">
                  <a:moveTo>
                    <a:pt x="21" y="0"/>
                  </a:moveTo>
                  <a:lnTo>
                    <a:pt x="15" y="0"/>
                  </a:lnTo>
                  <a:lnTo>
                    <a:pt x="5" y="11"/>
                  </a:lnTo>
                  <a:lnTo>
                    <a:pt x="0" y="1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6" name=""/>
            <p:cNvSpPr/>
            <p:nvPr/>
          </p:nvSpPr>
          <p:spPr>
            <a:xfrm>
              <a:off x="8457480" y="2512440"/>
              <a:ext cx="106920" cy="110520"/>
            </a:xfrm>
            <a:custGeom>
              <a:avLst/>
              <a:gdLst/>
              <a:ahLst/>
              <a:rect l="l" t="t" r="r" b="b"/>
              <a:pathLst>
                <a:path w="62" h="64">
                  <a:moveTo>
                    <a:pt x="52" y="0"/>
                  </a:moveTo>
                  <a:lnTo>
                    <a:pt x="57" y="26"/>
                  </a:lnTo>
                  <a:lnTo>
                    <a:pt x="57" y="32"/>
                  </a:lnTo>
                  <a:lnTo>
                    <a:pt x="62" y="53"/>
                  </a:lnTo>
                  <a:lnTo>
                    <a:pt x="36" y="64"/>
                  </a:lnTo>
                  <a:lnTo>
                    <a:pt x="0" y="58"/>
                  </a:lnTo>
                  <a:lnTo>
                    <a:pt x="5" y="53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7" name=""/>
            <p:cNvSpPr/>
            <p:nvPr/>
          </p:nvSpPr>
          <p:spPr>
            <a:xfrm>
              <a:off x="8457480" y="2567880"/>
              <a:ext cx="8280" cy="36360"/>
            </a:xfrm>
            <a:custGeom>
              <a:avLst/>
              <a:gdLst/>
              <a:ahLst/>
              <a:rect l="l" t="t" r="r" b="b"/>
              <a:pathLst>
                <a:path w="5" h="21">
                  <a:moveTo>
                    <a:pt x="5" y="21"/>
                  </a:moveTo>
                  <a:lnTo>
                    <a:pt x="5" y="21"/>
                  </a:lnTo>
                  <a:lnTo>
                    <a:pt x="0" y="1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8" name=""/>
            <p:cNvSpPr/>
            <p:nvPr/>
          </p:nvSpPr>
          <p:spPr>
            <a:xfrm>
              <a:off x="8431560" y="2557080"/>
              <a:ext cx="25560" cy="10440"/>
            </a:xfrm>
            <a:custGeom>
              <a:avLst/>
              <a:gdLst/>
              <a:ahLst/>
              <a:rect l="l" t="t" r="r" b="b"/>
              <a:pathLst>
                <a:path w="15" h="6">
                  <a:moveTo>
                    <a:pt x="15" y="6"/>
                  </a:moveTo>
                  <a:lnTo>
                    <a:pt x="15" y="0"/>
                  </a:lnTo>
                  <a:lnTo>
                    <a:pt x="10" y="0"/>
                  </a:lnTo>
                  <a:lnTo>
                    <a:pt x="0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9" name=""/>
            <p:cNvSpPr/>
            <p:nvPr/>
          </p:nvSpPr>
          <p:spPr>
            <a:xfrm>
              <a:off x="8377920" y="2557080"/>
              <a:ext cx="53640" cy="10440"/>
            </a:xfrm>
            <a:custGeom>
              <a:avLst/>
              <a:gdLst/>
              <a:ahLst/>
              <a:rect l="l" t="t" r="r" b="b"/>
              <a:pathLst>
                <a:path w="31" h="6">
                  <a:moveTo>
                    <a:pt x="31" y="0"/>
                  </a:moveTo>
                  <a:lnTo>
                    <a:pt x="26" y="0"/>
                  </a:lnTo>
                  <a:lnTo>
                    <a:pt x="10" y="6"/>
                  </a:lnTo>
                  <a:lnTo>
                    <a:pt x="0" y="6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360" bIns="-36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0" name=""/>
            <p:cNvSpPr/>
            <p:nvPr/>
          </p:nvSpPr>
          <p:spPr>
            <a:xfrm>
              <a:off x="8369280" y="2567880"/>
              <a:ext cx="8280" cy="8280"/>
            </a:xfrm>
            <a:custGeom>
              <a:avLst/>
              <a:gdLst/>
              <a:ahLst/>
              <a:rect l="l" t="t" r="r" b="b"/>
              <a:pathLst>
                <a:path w="5" h="5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8520" bIns="-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1" name=""/>
            <p:cNvSpPr/>
            <p:nvPr/>
          </p:nvSpPr>
          <p:spPr>
            <a:xfrm>
              <a:off x="7994160" y="2576520"/>
              <a:ext cx="374760" cy="146880"/>
            </a:xfrm>
            <a:custGeom>
              <a:avLst/>
              <a:gdLst/>
              <a:ahLst/>
              <a:rect l="l" t="t" r="r" b="b"/>
              <a:pathLst>
                <a:path w="217" h="85">
                  <a:moveTo>
                    <a:pt x="217" y="0"/>
                  </a:moveTo>
                  <a:lnTo>
                    <a:pt x="196" y="27"/>
                  </a:lnTo>
                  <a:lnTo>
                    <a:pt x="186" y="27"/>
                  </a:lnTo>
                  <a:lnTo>
                    <a:pt x="186" y="32"/>
                  </a:lnTo>
                  <a:lnTo>
                    <a:pt x="181" y="64"/>
                  </a:lnTo>
                  <a:lnTo>
                    <a:pt x="160" y="69"/>
                  </a:lnTo>
                  <a:lnTo>
                    <a:pt x="144" y="69"/>
                  </a:lnTo>
                  <a:lnTo>
                    <a:pt x="124" y="69"/>
                  </a:lnTo>
                  <a:lnTo>
                    <a:pt x="108" y="69"/>
                  </a:lnTo>
                  <a:lnTo>
                    <a:pt x="62" y="80"/>
                  </a:lnTo>
                  <a:lnTo>
                    <a:pt x="36" y="74"/>
                  </a:lnTo>
                  <a:lnTo>
                    <a:pt x="31" y="74"/>
                  </a:lnTo>
                  <a:lnTo>
                    <a:pt x="15" y="74"/>
                  </a:lnTo>
                  <a:lnTo>
                    <a:pt x="0" y="8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2" name=""/>
            <p:cNvSpPr/>
            <p:nvPr/>
          </p:nvSpPr>
          <p:spPr>
            <a:xfrm flipH="1" flipV="1">
              <a:off x="8465760" y="2604240"/>
              <a:ext cx="10080" cy="18720"/>
            </a:xfrm>
            <a:prstGeom prst="line">
              <a:avLst/>
            </a:prstGeom>
            <a:ln w="648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3" name=""/>
            <p:cNvSpPr/>
            <p:nvPr/>
          </p:nvSpPr>
          <p:spPr>
            <a:xfrm>
              <a:off x="7931880" y="2612880"/>
              <a:ext cx="525240" cy="257400"/>
            </a:xfrm>
            <a:custGeom>
              <a:avLst/>
              <a:gdLst/>
              <a:ahLst/>
              <a:rect l="l" t="t" r="r" b="b"/>
              <a:pathLst>
                <a:path w="304" h="149">
                  <a:moveTo>
                    <a:pt x="304" y="0"/>
                  </a:moveTo>
                  <a:lnTo>
                    <a:pt x="217" y="48"/>
                  </a:lnTo>
                  <a:lnTo>
                    <a:pt x="191" y="53"/>
                  </a:lnTo>
                  <a:lnTo>
                    <a:pt x="180" y="48"/>
                  </a:lnTo>
                  <a:lnTo>
                    <a:pt x="170" y="48"/>
                  </a:lnTo>
                  <a:lnTo>
                    <a:pt x="160" y="53"/>
                  </a:lnTo>
                  <a:lnTo>
                    <a:pt x="144" y="53"/>
                  </a:lnTo>
                  <a:lnTo>
                    <a:pt x="124" y="59"/>
                  </a:lnTo>
                  <a:lnTo>
                    <a:pt x="98" y="59"/>
                  </a:lnTo>
                  <a:lnTo>
                    <a:pt x="77" y="59"/>
                  </a:lnTo>
                  <a:lnTo>
                    <a:pt x="87" y="80"/>
                  </a:lnTo>
                  <a:lnTo>
                    <a:pt x="67" y="64"/>
                  </a:lnTo>
                  <a:lnTo>
                    <a:pt x="56" y="64"/>
                  </a:lnTo>
                  <a:lnTo>
                    <a:pt x="51" y="59"/>
                  </a:lnTo>
                  <a:lnTo>
                    <a:pt x="36" y="69"/>
                  </a:lnTo>
                  <a:lnTo>
                    <a:pt x="26" y="59"/>
                  </a:lnTo>
                  <a:lnTo>
                    <a:pt x="15" y="53"/>
                  </a:lnTo>
                  <a:lnTo>
                    <a:pt x="15" y="64"/>
                  </a:lnTo>
                  <a:lnTo>
                    <a:pt x="10" y="69"/>
                  </a:lnTo>
                  <a:lnTo>
                    <a:pt x="0" y="85"/>
                  </a:lnTo>
                  <a:lnTo>
                    <a:pt x="20" y="149"/>
                  </a:lnTo>
                  <a:lnTo>
                    <a:pt x="51" y="143"/>
                  </a:lnTo>
                  <a:lnTo>
                    <a:pt x="113" y="149"/>
                  </a:lnTo>
                  <a:lnTo>
                    <a:pt x="134" y="149"/>
                  </a:lnTo>
                  <a:lnTo>
                    <a:pt x="155" y="149"/>
                  </a:lnTo>
                  <a:lnTo>
                    <a:pt x="155" y="138"/>
                  </a:lnTo>
                  <a:lnTo>
                    <a:pt x="206" y="127"/>
                  </a:lnTo>
                  <a:lnTo>
                    <a:pt x="206" y="143"/>
                  </a:lnTo>
                  <a:lnTo>
                    <a:pt x="232" y="133"/>
                  </a:lnTo>
                  <a:lnTo>
                    <a:pt x="242" y="149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4" name=""/>
            <p:cNvSpPr/>
            <p:nvPr/>
          </p:nvSpPr>
          <p:spPr>
            <a:xfrm>
              <a:off x="8341200" y="2723400"/>
              <a:ext cx="19080" cy="1440"/>
            </a:xfrm>
            <a:custGeom>
              <a:avLst/>
              <a:gdLst/>
              <a:ahLst/>
              <a:rect l="l" t="t" r="r" b="b"/>
              <a:pathLst>
                <a:path w="11" h="0">
                  <a:moveTo>
                    <a:pt x="0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11" y="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5" name=""/>
            <p:cNvSpPr/>
            <p:nvPr/>
          </p:nvSpPr>
          <p:spPr>
            <a:xfrm>
              <a:off x="8360640" y="2723400"/>
              <a:ext cx="8280" cy="16920"/>
            </a:xfrm>
            <a:custGeom>
              <a:avLst/>
              <a:gdLst/>
              <a:ahLst/>
              <a:rect l="l" t="t" r="r" b="b"/>
              <a:pathLst>
                <a:path w="5" h="10">
                  <a:moveTo>
                    <a:pt x="0" y="0"/>
                  </a:moveTo>
                  <a:lnTo>
                    <a:pt x="5" y="5"/>
                  </a:lnTo>
                  <a:lnTo>
                    <a:pt x="5" y="10"/>
                  </a:lnTo>
                  <a:lnTo>
                    <a:pt x="5" y="10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880" bIns="-29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6" name=""/>
            <p:cNvSpPr/>
            <p:nvPr/>
          </p:nvSpPr>
          <p:spPr>
            <a:xfrm>
              <a:off x="8341200" y="2740680"/>
              <a:ext cx="70920" cy="129600"/>
            </a:xfrm>
            <a:custGeom>
              <a:avLst/>
              <a:gdLst/>
              <a:ahLst/>
              <a:rect l="l" t="t" r="r" b="b"/>
              <a:pathLst>
                <a:path w="41" h="75">
                  <a:moveTo>
                    <a:pt x="16" y="0"/>
                  </a:moveTo>
                  <a:lnTo>
                    <a:pt x="31" y="6"/>
                  </a:lnTo>
                  <a:lnTo>
                    <a:pt x="41" y="11"/>
                  </a:lnTo>
                  <a:lnTo>
                    <a:pt x="36" y="22"/>
                  </a:lnTo>
                  <a:lnTo>
                    <a:pt x="21" y="27"/>
                  </a:lnTo>
                  <a:lnTo>
                    <a:pt x="5" y="53"/>
                  </a:lnTo>
                  <a:lnTo>
                    <a:pt x="0" y="59"/>
                  </a:lnTo>
                  <a:lnTo>
                    <a:pt x="11" y="75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7" name=""/>
            <p:cNvSpPr/>
            <p:nvPr/>
          </p:nvSpPr>
          <p:spPr>
            <a:xfrm>
              <a:off x="7913160" y="2859840"/>
              <a:ext cx="419400" cy="210600"/>
            </a:xfrm>
            <a:custGeom>
              <a:avLst/>
              <a:gdLst/>
              <a:ahLst/>
              <a:rect l="l" t="t" r="r" b="b"/>
              <a:pathLst>
                <a:path w="243" h="122">
                  <a:moveTo>
                    <a:pt x="0" y="11"/>
                  </a:moveTo>
                  <a:lnTo>
                    <a:pt x="31" y="6"/>
                  </a:lnTo>
                  <a:lnTo>
                    <a:pt x="37" y="22"/>
                  </a:lnTo>
                  <a:lnTo>
                    <a:pt x="42" y="37"/>
                  </a:lnTo>
                  <a:lnTo>
                    <a:pt x="104" y="32"/>
                  </a:lnTo>
                  <a:lnTo>
                    <a:pt x="129" y="37"/>
                  </a:lnTo>
                  <a:lnTo>
                    <a:pt x="160" y="37"/>
                  </a:lnTo>
                  <a:lnTo>
                    <a:pt x="166" y="16"/>
                  </a:lnTo>
                  <a:lnTo>
                    <a:pt x="217" y="0"/>
                  </a:lnTo>
                  <a:lnTo>
                    <a:pt x="222" y="0"/>
                  </a:lnTo>
                  <a:lnTo>
                    <a:pt x="228" y="11"/>
                  </a:lnTo>
                  <a:lnTo>
                    <a:pt x="228" y="16"/>
                  </a:lnTo>
                  <a:lnTo>
                    <a:pt x="228" y="37"/>
                  </a:lnTo>
                  <a:lnTo>
                    <a:pt x="233" y="59"/>
                  </a:lnTo>
                  <a:lnTo>
                    <a:pt x="233" y="75"/>
                  </a:lnTo>
                  <a:lnTo>
                    <a:pt x="238" y="112"/>
                  </a:lnTo>
                  <a:lnTo>
                    <a:pt x="243" y="122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8" name=""/>
            <p:cNvSpPr/>
            <p:nvPr/>
          </p:nvSpPr>
          <p:spPr>
            <a:xfrm>
              <a:off x="8101080" y="2923560"/>
              <a:ext cx="214200" cy="157320"/>
            </a:xfrm>
            <a:custGeom>
              <a:avLst/>
              <a:gdLst/>
              <a:ahLst/>
              <a:rect l="l" t="t" r="r" b="b"/>
              <a:pathLst>
                <a:path w="124" h="91">
                  <a:moveTo>
                    <a:pt x="124" y="43"/>
                  </a:moveTo>
                  <a:lnTo>
                    <a:pt x="82" y="22"/>
                  </a:lnTo>
                  <a:lnTo>
                    <a:pt x="82" y="16"/>
                  </a:lnTo>
                  <a:lnTo>
                    <a:pt x="77" y="16"/>
                  </a:lnTo>
                  <a:lnTo>
                    <a:pt x="67" y="0"/>
                  </a:lnTo>
                  <a:lnTo>
                    <a:pt x="57" y="0"/>
                  </a:lnTo>
                  <a:lnTo>
                    <a:pt x="51" y="6"/>
                  </a:lnTo>
                  <a:lnTo>
                    <a:pt x="20" y="6"/>
                  </a:lnTo>
                  <a:lnTo>
                    <a:pt x="0" y="0"/>
                  </a:lnTo>
                  <a:lnTo>
                    <a:pt x="31" y="48"/>
                  </a:lnTo>
                  <a:lnTo>
                    <a:pt x="57" y="91"/>
                  </a:lnTo>
                </a:path>
              </a:pathLst>
            </a:custGeom>
            <a:noFill/>
            <a:ln w="648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279" name=""/>
          <p:cNvSpPr/>
          <p:nvPr/>
        </p:nvSpPr>
        <p:spPr>
          <a:xfrm flipH="1" flipV="1">
            <a:off x="8412120" y="2887560"/>
            <a:ext cx="36720" cy="748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0" name=""/>
          <p:cNvSpPr/>
          <p:nvPr/>
        </p:nvSpPr>
        <p:spPr>
          <a:xfrm>
            <a:off x="8412120" y="2898720"/>
            <a:ext cx="28440" cy="6372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6920" bIns="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1" name=""/>
          <p:cNvSpPr/>
          <p:nvPr/>
        </p:nvSpPr>
        <p:spPr>
          <a:xfrm>
            <a:off x="8423280" y="2660760"/>
            <a:ext cx="79200" cy="90360"/>
          </a:xfrm>
          <a:custGeom>
            <a:avLst/>
            <a:gdLst/>
            <a:ahLst/>
            <a:rect l="l" t="t" r="r" b="b"/>
            <a:pathLst>
              <a:path w="46" h="53">
                <a:moveTo>
                  <a:pt x="36" y="0"/>
                </a:moveTo>
                <a:lnTo>
                  <a:pt x="41" y="5"/>
                </a:lnTo>
                <a:lnTo>
                  <a:pt x="46" y="5"/>
                </a:lnTo>
                <a:lnTo>
                  <a:pt x="46" y="0"/>
                </a:lnTo>
                <a:lnTo>
                  <a:pt x="36" y="0"/>
                </a:lnTo>
                <a:lnTo>
                  <a:pt x="20" y="32"/>
                </a:lnTo>
                <a:lnTo>
                  <a:pt x="20" y="37"/>
                </a:lnTo>
                <a:lnTo>
                  <a:pt x="0" y="53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560" bIns="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2" name=""/>
          <p:cNvSpPr/>
          <p:nvPr/>
        </p:nvSpPr>
        <p:spPr>
          <a:xfrm>
            <a:off x="8529480" y="2624040"/>
            <a:ext cx="71640" cy="144720"/>
          </a:xfrm>
          <a:custGeom>
            <a:avLst/>
            <a:gdLst/>
            <a:ahLst/>
            <a:rect l="l" t="t" r="r" b="b"/>
            <a:pathLst>
              <a:path w="41" h="84">
                <a:moveTo>
                  <a:pt x="41" y="0"/>
                </a:moveTo>
                <a:lnTo>
                  <a:pt x="25" y="42"/>
                </a:lnTo>
                <a:lnTo>
                  <a:pt x="31" y="58"/>
                </a:lnTo>
                <a:lnTo>
                  <a:pt x="36" y="63"/>
                </a:lnTo>
                <a:lnTo>
                  <a:pt x="20" y="79"/>
                </a:lnTo>
                <a:lnTo>
                  <a:pt x="0" y="84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3" name=""/>
          <p:cNvSpPr/>
          <p:nvPr/>
        </p:nvSpPr>
        <p:spPr>
          <a:xfrm>
            <a:off x="8529480" y="2732040"/>
            <a:ext cx="34920" cy="36720"/>
          </a:xfrm>
          <a:custGeom>
            <a:avLst/>
            <a:gdLst/>
            <a:ahLst/>
            <a:rect l="l" t="t" r="r" b="b"/>
            <a:pathLst>
              <a:path w="20" h="21">
                <a:moveTo>
                  <a:pt x="0" y="21"/>
                </a:moveTo>
                <a:lnTo>
                  <a:pt x="5" y="16"/>
                </a:lnTo>
                <a:lnTo>
                  <a:pt x="15" y="5"/>
                </a:lnTo>
                <a:lnTo>
                  <a:pt x="2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4" name=""/>
          <p:cNvSpPr/>
          <p:nvPr/>
        </p:nvSpPr>
        <p:spPr>
          <a:xfrm>
            <a:off x="8564400" y="2714760"/>
            <a:ext cx="1800" cy="17280"/>
          </a:xfrm>
          <a:custGeom>
            <a:avLst/>
            <a:gdLst/>
            <a:ahLst/>
            <a:rect l="l" t="t" r="r" b="b"/>
            <a:pathLst>
              <a:path w="0" h="10">
                <a:moveTo>
                  <a:pt x="0" y="10"/>
                </a:moveTo>
                <a:lnTo>
                  <a:pt x="0" y="5"/>
                </a:lnTo>
                <a:lnTo>
                  <a:pt x="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5" name=""/>
          <p:cNvSpPr/>
          <p:nvPr/>
        </p:nvSpPr>
        <p:spPr>
          <a:xfrm>
            <a:off x="8539200" y="2714760"/>
            <a:ext cx="33480" cy="46080"/>
          </a:xfrm>
          <a:custGeom>
            <a:avLst/>
            <a:gdLst/>
            <a:ahLst/>
            <a:rect l="l" t="t" r="r" b="b"/>
            <a:pathLst>
              <a:path w="20" h="26">
                <a:moveTo>
                  <a:pt x="15" y="0"/>
                </a:moveTo>
                <a:lnTo>
                  <a:pt x="20" y="10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6" name=""/>
          <p:cNvSpPr/>
          <p:nvPr/>
        </p:nvSpPr>
        <p:spPr>
          <a:xfrm>
            <a:off x="8502480" y="2760840"/>
            <a:ext cx="36720" cy="1440"/>
          </a:xfrm>
          <a:custGeom>
            <a:avLst/>
            <a:gdLst/>
            <a:ahLst/>
            <a:rect l="l" t="t" r="r" b="b"/>
            <a:pathLst>
              <a:path w="21" h="0">
                <a:moveTo>
                  <a:pt x="21" y="0"/>
                </a:moveTo>
                <a:lnTo>
                  <a:pt x="16" y="0"/>
                </a:lnTo>
                <a:lnTo>
                  <a:pt x="10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7" name=""/>
          <p:cNvSpPr/>
          <p:nvPr/>
        </p:nvSpPr>
        <p:spPr>
          <a:xfrm>
            <a:off x="8325000" y="1963800"/>
            <a:ext cx="247680" cy="318960"/>
          </a:xfrm>
          <a:custGeom>
            <a:avLst/>
            <a:gdLst/>
            <a:ahLst/>
            <a:rect l="l" t="t" r="r" b="b"/>
            <a:pathLst>
              <a:path w="144" h="185">
                <a:moveTo>
                  <a:pt x="0" y="0"/>
                </a:moveTo>
                <a:lnTo>
                  <a:pt x="15" y="122"/>
                </a:lnTo>
                <a:lnTo>
                  <a:pt x="36" y="143"/>
                </a:lnTo>
                <a:lnTo>
                  <a:pt x="57" y="143"/>
                </a:lnTo>
                <a:lnTo>
                  <a:pt x="72" y="159"/>
                </a:lnTo>
                <a:lnTo>
                  <a:pt x="108" y="154"/>
                </a:lnTo>
                <a:lnTo>
                  <a:pt x="129" y="180"/>
                </a:lnTo>
                <a:lnTo>
                  <a:pt x="144" y="1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8" name=""/>
          <p:cNvSpPr/>
          <p:nvPr/>
        </p:nvSpPr>
        <p:spPr>
          <a:xfrm>
            <a:off x="8502480" y="2293920"/>
            <a:ext cx="52560" cy="17640"/>
          </a:xfrm>
          <a:custGeom>
            <a:avLst/>
            <a:gdLst/>
            <a:ahLst/>
            <a:rect l="l" t="t" r="r" b="b"/>
            <a:pathLst>
              <a:path w="31" h="10">
                <a:moveTo>
                  <a:pt x="0" y="0"/>
                </a:moveTo>
                <a:lnTo>
                  <a:pt x="0" y="5"/>
                </a:lnTo>
                <a:lnTo>
                  <a:pt x="31" y="1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89" name=""/>
          <p:cNvSpPr/>
          <p:nvPr/>
        </p:nvSpPr>
        <p:spPr>
          <a:xfrm>
            <a:off x="8296200" y="2219400"/>
            <a:ext cx="81000" cy="19080"/>
          </a:xfrm>
          <a:custGeom>
            <a:avLst/>
            <a:gdLst/>
            <a:ahLst/>
            <a:rect l="l" t="t" r="r" b="b"/>
            <a:pathLst>
              <a:path w="47" h="11">
                <a:moveTo>
                  <a:pt x="0" y="11"/>
                </a:moveTo>
                <a:lnTo>
                  <a:pt x="11" y="6"/>
                </a:lnTo>
                <a:lnTo>
                  <a:pt x="31" y="6"/>
                </a:lnTo>
                <a:lnTo>
                  <a:pt x="47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0" name=""/>
          <p:cNvSpPr/>
          <p:nvPr/>
        </p:nvSpPr>
        <p:spPr>
          <a:xfrm>
            <a:off x="8359920" y="2971800"/>
            <a:ext cx="34920" cy="63360"/>
          </a:xfrm>
          <a:custGeom>
            <a:avLst/>
            <a:gdLst/>
            <a:ahLst/>
            <a:rect l="l" t="t" r="r" b="b"/>
            <a:pathLst>
              <a:path w="20" h="37">
                <a:moveTo>
                  <a:pt x="0" y="37"/>
                </a:moveTo>
                <a:lnTo>
                  <a:pt x="20" y="26"/>
                </a:lnTo>
                <a:lnTo>
                  <a:pt x="15" y="16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1" name=""/>
          <p:cNvSpPr/>
          <p:nvPr/>
        </p:nvSpPr>
        <p:spPr>
          <a:xfrm flipH="1">
            <a:off x="7894440" y="2924280"/>
            <a:ext cx="90360" cy="2844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2" name=""/>
          <p:cNvSpPr/>
          <p:nvPr/>
        </p:nvSpPr>
        <p:spPr>
          <a:xfrm>
            <a:off x="7574040" y="2714760"/>
            <a:ext cx="231840" cy="237960"/>
          </a:xfrm>
          <a:custGeom>
            <a:avLst/>
            <a:gdLst/>
            <a:ahLst/>
            <a:rect l="l" t="t" r="r" b="b"/>
            <a:pathLst>
              <a:path w="134" h="137">
                <a:moveTo>
                  <a:pt x="0" y="0"/>
                </a:moveTo>
                <a:lnTo>
                  <a:pt x="0" y="10"/>
                </a:lnTo>
                <a:lnTo>
                  <a:pt x="0" y="15"/>
                </a:lnTo>
                <a:lnTo>
                  <a:pt x="11" y="15"/>
                </a:lnTo>
                <a:lnTo>
                  <a:pt x="36" y="37"/>
                </a:lnTo>
                <a:lnTo>
                  <a:pt x="93" y="53"/>
                </a:lnTo>
                <a:lnTo>
                  <a:pt x="109" y="74"/>
                </a:lnTo>
                <a:lnTo>
                  <a:pt x="134" y="74"/>
                </a:lnTo>
                <a:lnTo>
                  <a:pt x="52" y="116"/>
                </a:lnTo>
                <a:lnTo>
                  <a:pt x="52" y="13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3" name=""/>
          <p:cNvSpPr/>
          <p:nvPr/>
        </p:nvSpPr>
        <p:spPr>
          <a:xfrm>
            <a:off x="7842240" y="2851200"/>
            <a:ext cx="88920" cy="220680"/>
          </a:xfrm>
          <a:custGeom>
            <a:avLst/>
            <a:gdLst/>
            <a:ahLst/>
            <a:rect l="l" t="t" r="r" b="b"/>
            <a:pathLst>
              <a:path w="52" h="127">
                <a:moveTo>
                  <a:pt x="36" y="0"/>
                </a:moveTo>
                <a:lnTo>
                  <a:pt x="52" y="16"/>
                </a:lnTo>
                <a:lnTo>
                  <a:pt x="31" y="64"/>
                </a:lnTo>
                <a:lnTo>
                  <a:pt x="10" y="85"/>
                </a:lnTo>
                <a:lnTo>
                  <a:pt x="0" y="122"/>
                </a:lnTo>
                <a:lnTo>
                  <a:pt x="0" y="1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4" name=""/>
          <p:cNvSpPr/>
          <p:nvPr/>
        </p:nvSpPr>
        <p:spPr>
          <a:xfrm>
            <a:off x="7842240" y="3071880"/>
            <a:ext cx="52560" cy="82440"/>
          </a:xfrm>
          <a:custGeom>
            <a:avLst/>
            <a:gdLst/>
            <a:ahLst/>
            <a:rect l="l" t="t" r="r" b="b"/>
            <a:pathLst>
              <a:path w="31" h="48">
                <a:moveTo>
                  <a:pt x="0" y="0"/>
                </a:moveTo>
                <a:lnTo>
                  <a:pt x="26" y="32"/>
                </a:lnTo>
                <a:lnTo>
                  <a:pt x="3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5" name=""/>
          <p:cNvSpPr/>
          <p:nvPr/>
        </p:nvSpPr>
        <p:spPr>
          <a:xfrm>
            <a:off x="7199280" y="2962440"/>
            <a:ext cx="204840" cy="274320"/>
          </a:xfrm>
          <a:custGeom>
            <a:avLst/>
            <a:gdLst/>
            <a:ahLst/>
            <a:rect l="l" t="t" r="r" b="b"/>
            <a:pathLst>
              <a:path w="119" h="159">
                <a:moveTo>
                  <a:pt x="98" y="0"/>
                </a:moveTo>
                <a:lnTo>
                  <a:pt x="104" y="5"/>
                </a:lnTo>
                <a:lnTo>
                  <a:pt x="119" y="79"/>
                </a:lnTo>
                <a:lnTo>
                  <a:pt x="119" y="84"/>
                </a:lnTo>
                <a:lnTo>
                  <a:pt x="88" y="127"/>
                </a:lnTo>
                <a:lnTo>
                  <a:pt x="57" y="143"/>
                </a:lnTo>
                <a:lnTo>
                  <a:pt x="47" y="159"/>
                </a:lnTo>
                <a:lnTo>
                  <a:pt x="0" y="69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6" name=""/>
          <p:cNvSpPr/>
          <p:nvPr/>
        </p:nvSpPr>
        <p:spPr>
          <a:xfrm>
            <a:off x="7763040" y="2998800"/>
            <a:ext cx="96840" cy="44280"/>
          </a:xfrm>
          <a:custGeom>
            <a:avLst/>
            <a:gdLst/>
            <a:ahLst/>
            <a:rect l="l" t="t" r="r" b="b"/>
            <a:pathLst>
              <a:path w="56" h="26">
                <a:moveTo>
                  <a:pt x="56" y="0"/>
                </a:moveTo>
                <a:lnTo>
                  <a:pt x="41" y="5"/>
                </a:lnTo>
                <a:lnTo>
                  <a:pt x="41" y="21"/>
                </a:lnTo>
                <a:lnTo>
                  <a:pt x="20" y="21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7" name=""/>
          <p:cNvSpPr/>
          <p:nvPr/>
        </p:nvSpPr>
        <p:spPr>
          <a:xfrm>
            <a:off x="7450200" y="2430360"/>
            <a:ext cx="7920" cy="27000"/>
          </a:xfrm>
          <a:custGeom>
            <a:avLst/>
            <a:gdLst/>
            <a:ahLst/>
            <a:rect l="l" t="t" r="r" b="b"/>
            <a:pathLst>
              <a:path w="5" h="16">
                <a:moveTo>
                  <a:pt x="5" y="0"/>
                </a:moveTo>
                <a:lnTo>
                  <a:pt x="0" y="0"/>
                </a:lnTo>
                <a:lnTo>
                  <a:pt x="0" y="6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8" name=""/>
          <p:cNvSpPr/>
          <p:nvPr/>
        </p:nvSpPr>
        <p:spPr>
          <a:xfrm>
            <a:off x="7280280" y="2724120"/>
            <a:ext cx="133200" cy="422280"/>
          </a:xfrm>
          <a:custGeom>
            <a:avLst/>
            <a:gdLst/>
            <a:ahLst/>
            <a:rect l="l" t="t" r="r" b="b"/>
            <a:pathLst>
              <a:path w="77" h="244">
                <a:moveTo>
                  <a:pt x="20" y="228"/>
                </a:moveTo>
                <a:lnTo>
                  <a:pt x="31" y="244"/>
                </a:lnTo>
                <a:lnTo>
                  <a:pt x="67" y="159"/>
                </a:lnTo>
                <a:lnTo>
                  <a:pt x="41" y="148"/>
                </a:lnTo>
                <a:lnTo>
                  <a:pt x="51" y="169"/>
                </a:lnTo>
                <a:lnTo>
                  <a:pt x="77" y="122"/>
                </a:lnTo>
                <a:lnTo>
                  <a:pt x="72" y="63"/>
                </a:lnTo>
                <a:lnTo>
                  <a:pt x="72" y="37"/>
                </a:lnTo>
                <a:lnTo>
                  <a:pt x="67" y="32"/>
                </a:lnTo>
                <a:lnTo>
                  <a:pt x="62" y="26"/>
                </a:lnTo>
                <a:lnTo>
                  <a:pt x="20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99" name=""/>
          <p:cNvSpPr/>
          <p:nvPr/>
        </p:nvSpPr>
        <p:spPr>
          <a:xfrm>
            <a:off x="7548480" y="2943360"/>
            <a:ext cx="25560" cy="72720"/>
          </a:xfrm>
          <a:custGeom>
            <a:avLst/>
            <a:gdLst/>
            <a:ahLst/>
            <a:rect l="l" t="t" r="r" b="b"/>
            <a:pathLst>
              <a:path w="15" h="42">
                <a:moveTo>
                  <a:pt x="10" y="0"/>
                </a:moveTo>
                <a:lnTo>
                  <a:pt x="10" y="16"/>
                </a:lnTo>
                <a:lnTo>
                  <a:pt x="15" y="21"/>
                </a:lnTo>
                <a:lnTo>
                  <a:pt x="10" y="27"/>
                </a:lnTo>
                <a:lnTo>
                  <a:pt x="10" y="32"/>
                </a:lnTo>
                <a:lnTo>
                  <a:pt x="0" y="42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5920" bIns="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0" name=""/>
          <p:cNvSpPr/>
          <p:nvPr/>
        </p:nvSpPr>
        <p:spPr>
          <a:xfrm>
            <a:off x="7520040" y="2806560"/>
            <a:ext cx="98280" cy="54000"/>
          </a:xfrm>
          <a:custGeom>
            <a:avLst/>
            <a:gdLst/>
            <a:ahLst/>
            <a:rect l="l" t="t" r="r" b="b"/>
            <a:pathLst>
              <a:path w="57" h="31">
                <a:moveTo>
                  <a:pt x="57" y="31"/>
                </a:moveTo>
                <a:lnTo>
                  <a:pt x="11" y="0"/>
                </a:lnTo>
                <a:lnTo>
                  <a:pt x="5" y="5"/>
                </a:lnTo>
                <a:lnTo>
                  <a:pt x="0" y="1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1" name=""/>
          <p:cNvSpPr/>
          <p:nvPr/>
        </p:nvSpPr>
        <p:spPr>
          <a:xfrm>
            <a:off x="7780320" y="2860560"/>
            <a:ext cx="52560" cy="146160"/>
          </a:xfrm>
          <a:custGeom>
            <a:avLst/>
            <a:gdLst/>
            <a:ahLst/>
            <a:rect l="l" t="t" r="r" b="b"/>
            <a:pathLst>
              <a:path w="31" h="85">
                <a:moveTo>
                  <a:pt x="0" y="0"/>
                </a:moveTo>
                <a:lnTo>
                  <a:pt x="31" y="22"/>
                </a:lnTo>
                <a:lnTo>
                  <a:pt x="21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2" name=""/>
          <p:cNvSpPr/>
          <p:nvPr/>
        </p:nvSpPr>
        <p:spPr>
          <a:xfrm>
            <a:off x="7475400" y="3127320"/>
            <a:ext cx="54000" cy="82440"/>
          </a:xfrm>
          <a:custGeom>
            <a:avLst/>
            <a:gdLst/>
            <a:ahLst/>
            <a:rect l="l" t="t" r="r" b="b"/>
            <a:pathLst>
              <a:path w="31" h="48">
                <a:moveTo>
                  <a:pt x="0" y="27"/>
                </a:moveTo>
                <a:lnTo>
                  <a:pt x="0" y="0"/>
                </a:lnTo>
                <a:lnTo>
                  <a:pt x="3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3" name=""/>
          <p:cNvSpPr/>
          <p:nvPr/>
        </p:nvSpPr>
        <p:spPr>
          <a:xfrm>
            <a:off x="7261200" y="3254400"/>
            <a:ext cx="54000" cy="111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4" name=""/>
          <p:cNvSpPr/>
          <p:nvPr/>
        </p:nvSpPr>
        <p:spPr>
          <a:xfrm>
            <a:off x="7234200" y="2998800"/>
            <a:ext cx="108000" cy="155520"/>
          </a:xfrm>
          <a:custGeom>
            <a:avLst/>
            <a:gdLst/>
            <a:ahLst/>
            <a:rect l="l" t="t" r="r" b="b"/>
            <a:pathLst>
              <a:path w="62" h="90">
                <a:moveTo>
                  <a:pt x="0" y="90"/>
                </a:moveTo>
                <a:lnTo>
                  <a:pt x="15" y="85"/>
                </a:lnTo>
                <a:lnTo>
                  <a:pt x="31" y="26"/>
                </a:lnTo>
                <a:lnTo>
                  <a:pt x="62" y="10"/>
                </a:lnTo>
                <a:lnTo>
                  <a:pt x="62" y="0"/>
                </a:lnTo>
                <a:lnTo>
                  <a:pt x="52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5" name=""/>
          <p:cNvSpPr/>
          <p:nvPr/>
        </p:nvSpPr>
        <p:spPr>
          <a:xfrm>
            <a:off x="7280280" y="2998800"/>
            <a:ext cx="34920" cy="155520"/>
          </a:xfrm>
          <a:custGeom>
            <a:avLst/>
            <a:gdLst/>
            <a:ahLst/>
            <a:rect l="l" t="t" r="r" b="b"/>
            <a:pathLst>
              <a:path w="20" h="90">
                <a:moveTo>
                  <a:pt x="20" y="0"/>
                </a:moveTo>
                <a:lnTo>
                  <a:pt x="20" y="10"/>
                </a:lnTo>
                <a:lnTo>
                  <a:pt x="0" y="9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6" name=""/>
          <p:cNvSpPr/>
          <p:nvPr/>
        </p:nvSpPr>
        <p:spPr>
          <a:xfrm>
            <a:off x="7048440" y="2935440"/>
            <a:ext cx="42840" cy="17280"/>
          </a:xfrm>
          <a:custGeom>
            <a:avLst/>
            <a:gdLst/>
            <a:ahLst/>
            <a:rect l="l" t="t" r="r" b="b"/>
            <a:pathLst>
              <a:path w="25" h="10">
                <a:moveTo>
                  <a:pt x="0" y="5"/>
                </a:moveTo>
                <a:lnTo>
                  <a:pt x="10" y="10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520" bIns="-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7" name=""/>
          <p:cNvSpPr/>
          <p:nvPr/>
        </p:nvSpPr>
        <p:spPr>
          <a:xfrm>
            <a:off x="7066080" y="2952720"/>
            <a:ext cx="7920" cy="190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8" name=""/>
          <p:cNvSpPr/>
          <p:nvPr/>
        </p:nvSpPr>
        <p:spPr>
          <a:xfrm>
            <a:off x="6913440" y="2695680"/>
            <a:ext cx="222480" cy="257040"/>
          </a:xfrm>
          <a:custGeom>
            <a:avLst/>
            <a:gdLst/>
            <a:ahLst/>
            <a:rect l="l" t="t" r="r" b="b"/>
            <a:pathLst>
              <a:path w="129" h="148">
                <a:moveTo>
                  <a:pt x="0" y="148"/>
                </a:moveTo>
                <a:lnTo>
                  <a:pt x="78" y="74"/>
                </a:lnTo>
                <a:lnTo>
                  <a:pt x="114" y="26"/>
                </a:lnTo>
                <a:lnTo>
                  <a:pt x="12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09" name=""/>
          <p:cNvSpPr/>
          <p:nvPr/>
        </p:nvSpPr>
        <p:spPr>
          <a:xfrm flipV="1">
            <a:off x="7128000" y="2751120"/>
            <a:ext cx="36360" cy="460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0" name=""/>
          <p:cNvSpPr/>
          <p:nvPr/>
        </p:nvSpPr>
        <p:spPr>
          <a:xfrm flipV="1">
            <a:off x="7128000" y="2751120"/>
            <a:ext cx="36360" cy="460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1" name=""/>
          <p:cNvSpPr/>
          <p:nvPr/>
        </p:nvSpPr>
        <p:spPr>
          <a:xfrm flipV="1">
            <a:off x="7128000" y="2760480"/>
            <a:ext cx="36360" cy="363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2" name=""/>
          <p:cNvSpPr/>
          <p:nvPr/>
        </p:nvSpPr>
        <p:spPr>
          <a:xfrm flipV="1">
            <a:off x="7135920" y="2760480"/>
            <a:ext cx="36360" cy="4572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80" bIns="-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3" name=""/>
          <p:cNvSpPr/>
          <p:nvPr/>
        </p:nvSpPr>
        <p:spPr>
          <a:xfrm>
            <a:off x="7135920" y="2760840"/>
            <a:ext cx="144360" cy="36360"/>
          </a:xfrm>
          <a:custGeom>
            <a:avLst/>
            <a:gdLst/>
            <a:ahLst/>
            <a:rect l="l" t="t" r="r" b="b"/>
            <a:pathLst>
              <a:path w="83" h="21">
                <a:moveTo>
                  <a:pt x="83" y="0"/>
                </a:moveTo>
                <a:lnTo>
                  <a:pt x="78" y="11"/>
                </a:lnTo>
                <a:lnTo>
                  <a:pt x="5" y="21"/>
                </a:lnTo>
                <a:lnTo>
                  <a:pt x="0" y="1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4" name=""/>
          <p:cNvSpPr/>
          <p:nvPr/>
        </p:nvSpPr>
        <p:spPr>
          <a:xfrm>
            <a:off x="7120080" y="2787480"/>
            <a:ext cx="15840" cy="19080"/>
          </a:xfrm>
          <a:custGeom>
            <a:avLst/>
            <a:gdLst/>
            <a:ahLst/>
            <a:rect l="l" t="t" r="r" b="b"/>
            <a:pathLst>
              <a:path w="10" h="11">
                <a:moveTo>
                  <a:pt x="10" y="0"/>
                </a:moveTo>
                <a:lnTo>
                  <a:pt x="10" y="0"/>
                </a:lnTo>
                <a:lnTo>
                  <a:pt x="5" y="5"/>
                </a:lnTo>
                <a:lnTo>
                  <a:pt x="0" y="1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5" name=""/>
          <p:cNvSpPr/>
          <p:nvPr/>
        </p:nvSpPr>
        <p:spPr>
          <a:xfrm>
            <a:off x="7056360" y="2806560"/>
            <a:ext cx="63720" cy="9720"/>
          </a:xfrm>
          <a:custGeom>
            <a:avLst/>
            <a:gdLst/>
            <a:ahLst/>
            <a:rect l="l" t="t" r="r" b="b"/>
            <a:pathLst>
              <a:path w="36" h="5">
                <a:moveTo>
                  <a:pt x="36" y="0"/>
                </a:moveTo>
                <a:lnTo>
                  <a:pt x="26" y="0"/>
                </a:lnTo>
                <a:lnTo>
                  <a:pt x="10" y="5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6" name=""/>
          <p:cNvSpPr/>
          <p:nvPr/>
        </p:nvSpPr>
        <p:spPr>
          <a:xfrm flipV="1">
            <a:off x="7056360" y="2750760"/>
            <a:ext cx="1800" cy="6516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8360" bIns="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7" name=""/>
          <p:cNvSpPr/>
          <p:nvPr/>
        </p:nvSpPr>
        <p:spPr>
          <a:xfrm>
            <a:off x="7155000" y="2724120"/>
            <a:ext cx="44280" cy="17640"/>
          </a:xfrm>
          <a:custGeom>
            <a:avLst/>
            <a:gdLst/>
            <a:ahLst/>
            <a:rect l="l" t="t" r="r" b="b"/>
            <a:pathLst>
              <a:path w="25" h="10">
                <a:moveTo>
                  <a:pt x="25" y="5"/>
                </a:moveTo>
                <a:lnTo>
                  <a:pt x="20" y="10"/>
                </a:lnTo>
                <a:lnTo>
                  <a:pt x="0" y="1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8" name=""/>
          <p:cNvSpPr/>
          <p:nvPr/>
        </p:nvSpPr>
        <p:spPr>
          <a:xfrm>
            <a:off x="6707160" y="2751120"/>
            <a:ext cx="233280" cy="447840"/>
          </a:xfrm>
          <a:custGeom>
            <a:avLst/>
            <a:gdLst/>
            <a:ahLst/>
            <a:rect l="l" t="t" r="r" b="b"/>
            <a:pathLst>
              <a:path w="135" h="259">
                <a:moveTo>
                  <a:pt x="37" y="259"/>
                </a:moveTo>
                <a:lnTo>
                  <a:pt x="6" y="116"/>
                </a:lnTo>
                <a:lnTo>
                  <a:pt x="0" y="37"/>
                </a:lnTo>
                <a:lnTo>
                  <a:pt x="31" y="42"/>
                </a:lnTo>
                <a:lnTo>
                  <a:pt x="99" y="32"/>
                </a:lnTo>
                <a:lnTo>
                  <a:pt x="99" y="10"/>
                </a:lnTo>
                <a:lnTo>
                  <a:pt x="135" y="5"/>
                </a:lnTo>
                <a:lnTo>
                  <a:pt x="13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19" name=""/>
          <p:cNvSpPr/>
          <p:nvPr/>
        </p:nvSpPr>
        <p:spPr>
          <a:xfrm>
            <a:off x="7048440" y="2724120"/>
            <a:ext cx="25560" cy="73080"/>
          </a:xfrm>
          <a:custGeom>
            <a:avLst/>
            <a:gdLst/>
            <a:ahLst/>
            <a:rect l="l" t="t" r="r" b="b"/>
            <a:pathLst>
              <a:path w="15" h="42">
                <a:moveTo>
                  <a:pt x="0" y="10"/>
                </a:moveTo>
                <a:lnTo>
                  <a:pt x="10" y="0"/>
                </a:lnTo>
                <a:lnTo>
                  <a:pt x="10" y="10"/>
                </a:lnTo>
                <a:lnTo>
                  <a:pt x="15" y="4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0" name=""/>
          <p:cNvSpPr/>
          <p:nvPr/>
        </p:nvSpPr>
        <p:spPr>
          <a:xfrm>
            <a:off x="7037280" y="2467080"/>
            <a:ext cx="36720" cy="82440"/>
          </a:xfrm>
          <a:custGeom>
            <a:avLst/>
            <a:gdLst/>
            <a:ahLst/>
            <a:rect l="l" t="t" r="r" b="b"/>
            <a:pathLst>
              <a:path w="21" h="48">
                <a:moveTo>
                  <a:pt x="0" y="0"/>
                </a:moveTo>
                <a:lnTo>
                  <a:pt x="0" y="11"/>
                </a:lnTo>
                <a:lnTo>
                  <a:pt x="6" y="11"/>
                </a:lnTo>
                <a:lnTo>
                  <a:pt x="11" y="27"/>
                </a:lnTo>
                <a:lnTo>
                  <a:pt x="21" y="22"/>
                </a:lnTo>
                <a:lnTo>
                  <a:pt x="21" y="4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1" name=""/>
          <p:cNvSpPr/>
          <p:nvPr/>
        </p:nvSpPr>
        <p:spPr>
          <a:xfrm>
            <a:off x="7056360" y="2641680"/>
            <a:ext cx="46080" cy="7920"/>
          </a:xfrm>
          <a:custGeom>
            <a:avLst/>
            <a:gdLst/>
            <a:ahLst/>
            <a:rect l="l" t="t" r="r" b="b"/>
            <a:pathLst>
              <a:path w="26" h="5">
                <a:moveTo>
                  <a:pt x="0" y="5"/>
                </a:moveTo>
                <a:lnTo>
                  <a:pt x="15" y="5"/>
                </a:lnTo>
                <a:lnTo>
                  <a:pt x="26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2" name=""/>
          <p:cNvSpPr/>
          <p:nvPr/>
        </p:nvSpPr>
        <p:spPr>
          <a:xfrm>
            <a:off x="7091280" y="2604960"/>
            <a:ext cx="28800" cy="82800"/>
          </a:xfrm>
          <a:custGeom>
            <a:avLst/>
            <a:gdLst/>
            <a:ahLst/>
            <a:rect l="l" t="t" r="r" b="b"/>
            <a:pathLst>
              <a:path w="16" h="48">
                <a:moveTo>
                  <a:pt x="16" y="48"/>
                </a:moveTo>
                <a:lnTo>
                  <a:pt x="0" y="3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3" name=""/>
          <p:cNvSpPr/>
          <p:nvPr/>
        </p:nvSpPr>
        <p:spPr>
          <a:xfrm>
            <a:off x="7083360" y="2568600"/>
            <a:ext cx="7920" cy="36360"/>
          </a:xfrm>
          <a:custGeom>
            <a:avLst/>
            <a:gdLst/>
            <a:ahLst/>
            <a:rect l="l" t="t" r="r" b="b"/>
            <a:pathLst>
              <a:path w="5" h="21">
                <a:moveTo>
                  <a:pt x="5" y="21"/>
                </a:moveTo>
                <a:lnTo>
                  <a:pt x="5" y="21"/>
                </a:lnTo>
                <a:lnTo>
                  <a:pt x="0" y="1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4" name=""/>
          <p:cNvSpPr/>
          <p:nvPr/>
        </p:nvSpPr>
        <p:spPr>
          <a:xfrm>
            <a:off x="7091280" y="2604960"/>
            <a:ext cx="36720" cy="73080"/>
          </a:xfrm>
          <a:custGeom>
            <a:avLst/>
            <a:gdLst/>
            <a:ahLst/>
            <a:rect l="l" t="t" r="r" b="b"/>
            <a:pathLst>
              <a:path w="21" h="42">
                <a:moveTo>
                  <a:pt x="0" y="0"/>
                </a:moveTo>
                <a:lnTo>
                  <a:pt x="6" y="26"/>
                </a:lnTo>
                <a:lnTo>
                  <a:pt x="21" y="4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5" name=""/>
          <p:cNvSpPr/>
          <p:nvPr/>
        </p:nvSpPr>
        <p:spPr>
          <a:xfrm>
            <a:off x="7110360" y="2678040"/>
            <a:ext cx="17640" cy="9720"/>
          </a:xfrm>
          <a:custGeom>
            <a:avLst/>
            <a:gdLst/>
            <a:ahLst/>
            <a:rect l="l" t="t" r="r" b="b"/>
            <a:pathLst>
              <a:path w="10" h="6">
                <a:moveTo>
                  <a:pt x="10" y="0"/>
                </a:moveTo>
                <a:lnTo>
                  <a:pt x="10" y="0"/>
                </a:lnTo>
                <a:lnTo>
                  <a:pt x="5" y="6"/>
                </a:lnTo>
                <a:lnTo>
                  <a:pt x="0" y="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6" name=""/>
          <p:cNvSpPr/>
          <p:nvPr/>
        </p:nvSpPr>
        <p:spPr>
          <a:xfrm>
            <a:off x="7083360" y="2660760"/>
            <a:ext cx="27000" cy="27000"/>
          </a:xfrm>
          <a:custGeom>
            <a:avLst/>
            <a:gdLst/>
            <a:ahLst/>
            <a:rect l="l" t="t" r="r" b="b"/>
            <a:pathLst>
              <a:path w="16" h="16">
                <a:moveTo>
                  <a:pt x="16" y="16"/>
                </a:moveTo>
                <a:lnTo>
                  <a:pt x="11" y="10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7" name=""/>
          <p:cNvSpPr/>
          <p:nvPr/>
        </p:nvSpPr>
        <p:spPr>
          <a:xfrm flipV="1">
            <a:off x="7083360" y="2612520"/>
            <a:ext cx="7920" cy="4788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80" bIns="1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8" name=""/>
          <p:cNvSpPr/>
          <p:nvPr/>
        </p:nvSpPr>
        <p:spPr>
          <a:xfrm>
            <a:off x="7091280" y="2612880"/>
            <a:ext cx="28800" cy="74880"/>
          </a:xfrm>
          <a:custGeom>
            <a:avLst/>
            <a:gdLst/>
            <a:ahLst/>
            <a:rect l="l" t="t" r="r" b="b"/>
            <a:pathLst>
              <a:path w="16" h="43">
                <a:moveTo>
                  <a:pt x="0" y="0"/>
                </a:moveTo>
                <a:lnTo>
                  <a:pt x="0" y="27"/>
                </a:lnTo>
                <a:lnTo>
                  <a:pt x="16" y="43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29" name=""/>
          <p:cNvSpPr/>
          <p:nvPr/>
        </p:nvSpPr>
        <p:spPr>
          <a:xfrm>
            <a:off x="7091280" y="2668680"/>
            <a:ext cx="11160" cy="36360"/>
          </a:xfrm>
          <a:custGeom>
            <a:avLst/>
            <a:gdLst/>
            <a:ahLst/>
            <a:rect l="l" t="t" r="r" b="b"/>
            <a:pathLst>
              <a:path w="6" h="21">
                <a:moveTo>
                  <a:pt x="6" y="0"/>
                </a:moveTo>
                <a:lnTo>
                  <a:pt x="0" y="11"/>
                </a:lnTo>
                <a:lnTo>
                  <a:pt x="6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0" name=""/>
          <p:cNvSpPr/>
          <p:nvPr/>
        </p:nvSpPr>
        <p:spPr>
          <a:xfrm>
            <a:off x="7091280" y="2668680"/>
            <a:ext cx="19080" cy="46080"/>
          </a:xfrm>
          <a:custGeom>
            <a:avLst/>
            <a:gdLst/>
            <a:ahLst/>
            <a:rect l="l" t="t" r="r" b="b"/>
            <a:pathLst>
              <a:path w="11" h="27">
                <a:moveTo>
                  <a:pt x="11" y="0"/>
                </a:moveTo>
                <a:lnTo>
                  <a:pt x="6" y="5"/>
                </a:lnTo>
                <a:lnTo>
                  <a:pt x="6" y="21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1" name=""/>
          <p:cNvSpPr/>
          <p:nvPr/>
        </p:nvSpPr>
        <p:spPr>
          <a:xfrm>
            <a:off x="7083360" y="2668680"/>
            <a:ext cx="27000" cy="36360"/>
          </a:xfrm>
          <a:custGeom>
            <a:avLst/>
            <a:gdLst/>
            <a:ahLst/>
            <a:rect l="l" t="t" r="r" b="b"/>
            <a:pathLst>
              <a:path w="16" h="21">
                <a:moveTo>
                  <a:pt x="16" y="5"/>
                </a:moveTo>
                <a:lnTo>
                  <a:pt x="16" y="21"/>
                </a:lnTo>
                <a:lnTo>
                  <a:pt x="5" y="21"/>
                </a:lnTo>
                <a:lnTo>
                  <a:pt x="0" y="11"/>
                </a:lnTo>
                <a:lnTo>
                  <a:pt x="1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2" name=""/>
          <p:cNvSpPr/>
          <p:nvPr/>
        </p:nvSpPr>
        <p:spPr>
          <a:xfrm>
            <a:off x="7091280" y="2612880"/>
            <a:ext cx="28800" cy="74880"/>
          </a:xfrm>
          <a:custGeom>
            <a:avLst/>
            <a:gdLst/>
            <a:ahLst/>
            <a:rect l="l" t="t" r="r" b="b"/>
            <a:pathLst>
              <a:path w="16" h="43">
                <a:moveTo>
                  <a:pt x="0" y="0"/>
                </a:moveTo>
                <a:lnTo>
                  <a:pt x="0" y="27"/>
                </a:lnTo>
                <a:lnTo>
                  <a:pt x="16" y="43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28080" bIns="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3" name=""/>
          <p:cNvSpPr/>
          <p:nvPr/>
        </p:nvSpPr>
        <p:spPr>
          <a:xfrm>
            <a:off x="7083360" y="2732040"/>
            <a:ext cx="71640" cy="36720"/>
          </a:xfrm>
          <a:custGeom>
            <a:avLst/>
            <a:gdLst/>
            <a:ahLst/>
            <a:rect l="l" t="t" r="r" b="b"/>
            <a:pathLst>
              <a:path w="42" h="21">
                <a:moveTo>
                  <a:pt x="42" y="11"/>
                </a:moveTo>
                <a:lnTo>
                  <a:pt x="42" y="0"/>
                </a:lnTo>
                <a:lnTo>
                  <a:pt x="0" y="11"/>
                </a:lnTo>
                <a:lnTo>
                  <a:pt x="5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4" name=""/>
          <p:cNvSpPr/>
          <p:nvPr/>
        </p:nvSpPr>
        <p:spPr>
          <a:xfrm>
            <a:off x="7120080" y="2751120"/>
            <a:ext cx="15840" cy="1764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5" name=""/>
          <p:cNvSpPr/>
          <p:nvPr/>
        </p:nvSpPr>
        <p:spPr>
          <a:xfrm>
            <a:off x="7074000" y="2724120"/>
            <a:ext cx="9360" cy="55440"/>
          </a:xfrm>
          <a:custGeom>
            <a:avLst/>
            <a:gdLst/>
            <a:ahLst/>
            <a:rect l="l" t="t" r="r" b="b"/>
            <a:pathLst>
              <a:path w="5" h="32">
                <a:moveTo>
                  <a:pt x="0" y="0"/>
                </a:moveTo>
                <a:lnTo>
                  <a:pt x="0" y="5"/>
                </a:lnTo>
                <a:lnTo>
                  <a:pt x="5" y="3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6" name=""/>
          <p:cNvSpPr/>
          <p:nvPr/>
        </p:nvSpPr>
        <p:spPr>
          <a:xfrm>
            <a:off x="7226280" y="2851200"/>
            <a:ext cx="17640" cy="47520"/>
          </a:xfrm>
          <a:custGeom>
            <a:avLst/>
            <a:gdLst/>
            <a:ahLst/>
            <a:rect l="l" t="t" r="r" b="b"/>
            <a:pathLst>
              <a:path w="10" h="27">
                <a:moveTo>
                  <a:pt x="10" y="27"/>
                </a:moveTo>
                <a:lnTo>
                  <a:pt x="10" y="11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7" name=""/>
          <p:cNvSpPr/>
          <p:nvPr/>
        </p:nvSpPr>
        <p:spPr>
          <a:xfrm flipH="1">
            <a:off x="7208640" y="3154320"/>
            <a:ext cx="42840" cy="36720"/>
          </a:xfrm>
          <a:prstGeom prst="line">
            <a:avLst/>
          </a:prstGeom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8" name=""/>
          <p:cNvSpPr/>
          <p:nvPr/>
        </p:nvSpPr>
        <p:spPr>
          <a:xfrm>
            <a:off x="7209000" y="2943360"/>
            <a:ext cx="125280" cy="28440"/>
          </a:xfrm>
          <a:custGeom>
            <a:avLst/>
            <a:gdLst/>
            <a:ahLst/>
            <a:rect l="l" t="t" r="r" b="b"/>
            <a:pathLst>
              <a:path w="72" h="16">
                <a:moveTo>
                  <a:pt x="0" y="16"/>
                </a:moveTo>
                <a:lnTo>
                  <a:pt x="51" y="5"/>
                </a:lnTo>
                <a:lnTo>
                  <a:pt x="51" y="0"/>
                </a:lnTo>
                <a:lnTo>
                  <a:pt x="72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39" name=""/>
          <p:cNvSpPr/>
          <p:nvPr/>
        </p:nvSpPr>
        <p:spPr>
          <a:xfrm>
            <a:off x="7413480" y="2751120"/>
            <a:ext cx="52560" cy="36360"/>
          </a:xfrm>
          <a:custGeom>
            <a:avLst/>
            <a:gdLst/>
            <a:ahLst/>
            <a:rect l="l" t="t" r="r" b="b"/>
            <a:pathLst>
              <a:path w="31" h="21">
                <a:moveTo>
                  <a:pt x="0" y="5"/>
                </a:moveTo>
                <a:lnTo>
                  <a:pt x="21" y="5"/>
                </a:lnTo>
                <a:lnTo>
                  <a:pt x="26" y="21"/>
                </a:lnTo>
                <a:lnTo>
                  <a:pt x="31" y="21"/>
                </a:lnTo>
                <a:lnTo>
                  <a:pt x="26" y="0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40" name=""/>
          <p:cNvSpPr/>
          <p:nvPr/>
        </p:nvSpPr>
        <p:spPr>
          <a:xfrm>
            <a:off x="7315200" y="2541600"/>
            <a:ext cx="295200" cy="63360"/>
          </a:xfrm>
          <a:custGeom>
            <a:avLst/>
            <a:gdLst/>
            <a:ahLst/>
            <a:rect l="l" t="t" r="r" b="b"/>
            <a:pathLst>
              <a:path w="171" h="37">
                <a:moveTo>
                  <a:pt x="93" y="0"/>
                </a:moveTo>
                <a:lnTo>
                  <a:pt x="99" y="32"/>
                </a:lnTo>
                <a:lnTo>
                  <a:pt x="124" y="26"/>
                </a:lnTo>
                <a:lnTo>
                  <a:pt x="130" y="37"/>
                </a:lnTo>
                <a:lnTo>
                  <a:pt x="171" y="32"/>
                </a:lnTo>
                <a:lnTo>
                  <a:pt x="150" y="32"/>
                </a:lnTo>
                <a:lnTo>
                  <a:pt x="145" y="16"/>
                </a:lnTo>
                <a:lnTo>
                  <a:pt x="135" y="16"/>
                </a:lnTo>
                <a:lnTo>
                  <a:pt x="135" y="5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6560" bIns="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41" name=""/>
          <p:cNvSpPr/>
          <p:nvPr/>
        </p:nvSpPr>
        <p:spPr>
          <a:xfrm>
            <a:off x="7593120" y="2576520"/>
            <a:ext cx="17280" cy="19080"/>
          </a:xfrm>
          <a:custGeom>
            <a:avLst/>
            <a:gdLst/>
            <a:ahLst/>
            <a:rect l="l" t="t" r="r" b="b"/>
            <a:pathLst>
              <a:path w="10" h="11">
                <a:moveTo>
                  <a:pt x="5" y="0"/>
                </a:moveTo>
                <a:lnTo>
                  <a:pt x="0" y="5"/>
                </a:lnTo>
                <a:lnTo>
                  <a:pt x="10" y="11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42" name=""/>
          <p:cNvSpPr/>
          <p:nvPr/>
        </p:nvSpPr>
        <p:spPr>
          <a:xfrm>
            <a:off x="7512120" y="2486160"/>
            <a:ext cx="27000" cy="144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43" name=""/>
          <p:cNvSpPr/>
          <p:nvPr/>
        </p:nvSpPr>
        <p:spPr>
          <a:xfrm>
            <a:off x="7226280" y="2386080"/>
            <a:ext cx="71280" cy="136440"/>
          </a:xfrm>
          <a:custGeom>
            <a:avLst/>
            <a:gdLst/>
            <a:ahLst/>
            <a:rect l="l" t="t" r="r" b="b"/>
            <a:pathLst>
              <a:path w="41" h="79">
                <a:moveTo>
                  <a:pt x="41" y="63"/>
                </a:moveTo>
                <a:lnTo>
                  <a:pt x="41" y="74"/>
                </a:lnTo>
                <a:lnTo>
                  <a:pt x="41" y="79"/>
                </a:lnTo>
                <a:lnTo>
                  <a:pt x="36" y="63"/>
                </a:lnTo>
                <a:lnTo>
                  <a:pt x="26" y="58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44" name=""/>
          <p:cNvSpPr/>
          <p:nvPr/>
        </p:nvSpPr>
        <p:spPr>
          <a:xfrm>
            <a:off x="7218360" y="2330280"/>
            <a:ext cx="15840" cy="27000"/>
          </a:xfrm>
          <a:custGeom>
            <a:avLst/>
            <a:gdLst/>
            <a:ahLst/>
            <a:rect l="l" t="t" r="r" b="b"/>
            <a:pathLst>
              <a:path w="10" h="16">
                <a:moveTo>
                  <a:pt x="0" y="16"/>
                </a:moveTo>
                <a:lnTo>
                  <a:pt x="0" y="5"/>
                </a:lnTo>
                <a:lnTo>
                  <a:pt x="1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45" name=""/>
          <p:cNvSpPr/>
          <p:nvPr/>
        </p:nvSpPr>
        <p:spPr>
          <a:xfrm>
            <a:off x="7815240" y="2705040"/>
            <a:ext cx="44640" cy="180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46" name=""/>
          <p:cNvSpPr/>
          <p:nvPr/>
        </p:nvSpPr>
        <p:spPr>
          <a:xfrm flipH="1" flipV="1">
            <a:off x="6805080" y="2386080"/>
            <a:ext cx="243000" cy="71280"/>
          </a:xfrm>
          <a:prstGeom prst="line">
            <a:avLst/>
          </a:prstGeom>
          <a:ln w="79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47" name=""/>
          <p:cNvSpPr/>
          <p:nvPr/>
        </p:nvSpPr>
        <p:spPr>
          <a:xfrm>
            <a:off x="6610320" y="3108240"/>
            <a:ext cx="79560" cy="90720"/>
          </a:xfrm>
          <a:custGeom>
            <a:avLst/>
            <a:gdLst/>
            <a:ahLst/>
            <a:rect l="l" t="t" r="r" b="b"/>
            <a:pathLst>
              <a:path w="46" h="53">
                <a:moveTo>
                  <a:pt x="46" y="53"/>
                </a:moveTo>
                <a:lnTo>
                  <a:pt x="10" y="27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48" name=""/>
          <p:cNvSpPr/>
          <p:nvPr/>
        </p:nvSpPr>
        <p:spPr>
          <a:xfrm>
            <a:off x="7110360" y="4317840"/>
            <a:ext cx="187200" cy="146160"/>
          </a:xfrm>
          <a:custGeom>
            <a:avLst/>
            <a:gdLst/>
            <a:ahLst/>
            <a:rect l="l" t="t" r="r" b="b"/>
            <a:pathLst>
              <a:path w="108" h="85">
                <a:moveTo>
                  <a:pt x="31" y="69"/>
                </a:moveTo>
                <a:lnTo>
                  <a:pt x="57" y="48"/>
                </a:lnTo>
                <a:lnTo>
                  <a:pt x="72" y="64"/>
                </a:lnTo>
                <a:lnTo>
                  <a:pt x="87" y="64"/>
                </a:lnTo>
                <a:lnTo>
                  <a:pt x="98" y="53"/>
                </a:lnTo>
                <a:lnTo>
                  <a:pt x="82" y="32"/>
                </a:lnTo>
                <a:lnTo>
                  <a:pt x="108" y="11"/>
                </a:lnTo>
                <a:lnTo>
                  <a:pt x="103" y="0"/>
                </a:lnTo>
                <a:lnTo>
                  <a:pt x="41" y="53"/>
                </a:lnTo>
                <a:lnTo>
                  <a:pt x="20" y="64"/>
                </a:lnTo>
                <a:lnTo>
                  <a:pt x="0" y="85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49" name=""/>
          <p:cNvSpPr/>
          <p:nvPr/>
        </p:nvSpPr>
        <p:spPr>
          <a:xfrm>
            <a:off x="7288200" y="3922560"/>
            <a:ext cx="463680" cy="478080"/>
          </a:xfrm>
          <a:custGeom>
            <a:avLst/>
            <a:gdLst/>
            <a:ahLst/>
            <a:rect l="l" t="t" r="r" b="b"/>
            <a:pathLst>
              <a:path w="268" h="276">
                <a:moveTo>
                  <a:pt x="0" y="239"/>
                </a:moveTo>
                <a:lnTo>
                  <a:pt x="31" y="249"/>
                </a:lnTo>
                <a:lnTo>
                  <a:pt x="52" y="265"/>
                </a:lnTo>
                <a:lnTo>
                  <a:pt x="62" y="270"/>
                </a:lnTo>
                <a:lnTo>
                  <a:pt x="83" y="260"/>
                </a:lnTo>
                <a:lnTo>
                  <a:pt x="139" y="249"/>
                </a:lnTo>
                <a:lnTo>
                  <a:pt x="155" y="249"/>
                </a:lnTo>
                <a:lnTo>
                  <a:pt x="176" y="276"/>
                </a:lnTo>
                <a:lnTo>
                  <a:pt x="227" y="244"/>
                </a:lnTo>
                <a:lnTo>
                  <a:pt x="258" y="217"/>
                </a:lnTo>
                <a:lnTo>
                  <a:pt x="243" y="212"/>
                </a:lnTo>
                <a:lnTo>
                  <a:pt x="243" y="207"/>
                </a:lnTo>
                <a:lnTo>
                  <a:pt x="212" y="186"/>
                </a:lnTo>
                <a:lnTo>
                  <a:pt x="181" y="196"/>
                </a:lnTo>
                <a:lnTo>
                  <a:pt x="176" y="191"/>
                </a:lnTo>
                <a:lnTo>
                  <a:pt x="170" y="191"/>
                </a:lnTo>
                <a:lnTo>
                  <a:pt x="155" y="143"/>
                </a:lnTo>
                <a:lnTo>
                  <a:pt x="124" y="133"/>
                </a:lnTo>
                <a:lnTo>
                  <a:pt x="119" y="138"/>
                </a:lnTo>
                <a:lnTo>
                  <a:pt x="98" y="117"/>
                </a:lnTo>
                <a:lnTo>
                  <a:pt x="103" y="43"/>
                </a:lnTo>
                <a:lnTo>
                  <a:pt x="93" y="11"/>
                </a:lnTo>
                <a:lnTo>
                  <a:pt x="93" y="0"/>
                </a:lnTo>
                <a:lnTo>
                  <a:pt x="52" y="16"/>
                </a:lnTo>
                <a:lnTo>
                  <a:pt x="41" y="16"/>
                </a:lnTo>
                <a:lnTo>
                  <a:pt x="46" y="43"/>
                </a:lnTo>
                <a:lnTo>
                  <a:pt x="52" y="64"/>
                </a:lnTo>
                <a:lnTo>
                  <a:pt x="62" y="37"/>
                </a:lnTo>
                <a:lnTo>
                  <a:pt x="103" y="43"/>
                </a:lnTo>
                <a:lnTo>
                  <a:pt x="114" y="48"/>
                </a:lnTo>
                <a:lnTo>
                  <a:pt x="119" y="69"/>
                </a:lnTo>
                <a:lnTo>
                  <a:pt x="145" y="64"/>
                </a:lnTo>
                <a:lnTo>
                  <a:pt x="201" y="85"/>
                </a:lnTo>
                <a:lnTo>
                  <a:pt x="248" y="69"/>
                </a:lnTo>
                <a:lnTo>
                  <a:pt x="268" y="13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0" name=""/>
          <p:cNvSpPr/>
          <p:nvPr/>
        </p:nvSpPr>
        <p:spPr>
          <a:xfrm>
            <a:off x="7164360" y="4062240"/>
            <a:ext cx="293760" cy="190800"/>
          </a:xfrm>
          <a:custGeom>
            <a:avLst/>
            <a:gdLst/>
            <a:ahLst/>
            <a:rect l="l" t="t" r="r" b="b"/>
            <a:pathLst>
              <a:path w="170" h="111">
                <a:moveTo>
                  <a:pt x="170" y="26"/>
                </a:moveTo>
                <a:lnTo>
                  <a:pt x="72" y="37"/>
                </a:lnTo>
                <a:lnTo>
                  <a:pt x="51" y="42"/>
                </a:lnTo>
                <a:lnTo>
                  <a:pt x="15" y="58"/>
                </a:lnTo>
                <a:lnTo>
                  <a:pt x="0" y="111"/>
                </a:lnTo>
                <a:lnTo>
                  <a:pt x="41" y="63"/>
                </a:lnTo>
                <a:lnTo>
                  <a:pt x="77" y="42"/>
                </a:lnTo>
                <a:lnTo>
                  <a:pt x="93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1" name=""/>
          <p:cNvSpPr/>
          <p:nvPr/>
        </p:nvSpPr>
        <p:spPr>
          <a:xfrm>
            <a:off x="7324560" y="4033800"/>
            <a:ext cx="43200" cy="28440"/>
          </a:xfrm>
          <a:custGeom>
            <a:avLst/>
            <a:gdLst/>
            <a:ahLst/>
            <a:rect l="l" t="t" r="r" b="b"/>
            <a:pathLst>
              <a:path w="25" h="16">
                <a:moveTo>
                  <a:pt x="0" y="16"/>
                </a:moveTo>
                <a:lnTo>
                  <a:pt x="5" y="16"/>
                </a:lnTo>
                <a:lnTo>
                  <a:pt x="15" y="5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2" name=""/>
          <p:cNvSpPr/>
          <p:nvPr/>
        </p:nvSpPr>
        <p:spPr>
          <a:xfrm>
            <a:off x="7367760" y="3987720"/>
            <a:ext cx="28440" cy="46080"/>
          </a:xfrm>
          <a:custGeom>
            <a:avLst/>
            <a:gdLst/>
            <a:ahLst/>
            <a:rect l="l" t="t" r="r" b="b"/>
            <a:pathLst>
              <a:path w="16" h="27">
                <a:moveTo>
                  <a:pt x="0" y="27"/>
                </a:moveTo>
                <a:lnTo>
                  <a:pt x="6" y="21"/>
                </a:lnTo>
                <a:lnTo>
                  <a:pt x="11" y="6"/>
                </a:lnTo>
                <a:lnTo>
                  <a:pt x="16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3" name=""/>
          <p:cNvSpPr/>
          <p:nvPr/>
        </p:nvSpPr>
        <p:spPr>
          <a:xfrm>
            <a:off x="7155000" y="4253040"/>
            <a:ext cx="9360" cy="46080"/>
          </a:xfrm>
          <a:custGeom>
            <a:avLst/>
            <a:gdLst/>
            <a:ahLst/>
            <a:rect l="l" t="t" r="r" b="b"/>
            <a:pathLst>
              <a:path w="5" h="26">
                <a:moveTo>
                  <a:pt x="5" y="0"/>
                </a:moveTo>
                <a:lnTo>
                  <a:pt x="5" y="21"/>
                </a:lnTo>
                <a:lnTo>
                  <a:pt x="0" y="2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4" name=""/>
          <p:cNvSpPr/>
          <p:nvPr/>
        </p:nvSpPr>
        <p:spPr>
          <a:xfrm>
            <a:off x="7135920" y="4299120"/>
            <a:ext cx="19080" cy="37800"/>
          </a:xfrm>
          <a:custGeom>
            <a:avLst/>
            <a:gdLst/>
            <a:ahLst/>
            <a:rect l="l" t="t" r="r" b="b"/>
            <a:pathLst>
              <a:path w="11" h="22">
                <a:moveTo>
                  <a:pt x="11" y="0"/>
                </a:moveTo>
                <a:lnTo>
                  <a:pt x="11" y="6"/>
                </a:lnTo>
                <a:lnTo>
                  <a:pt x="11" y="16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5" name=""/>
          <p:cNvSpPr/>
          <p:nvPr/>
        </p:nvSpPr>
        <p:spPr>
          <a:xfrm>
            <a:off x="7083360" y="4336920"/>
            <a:ext cx="52560" cy="36720"/>
          </a:xfrm>
          <a:custGeom>
            <a:avLst/>
            <a:gdLst/>
            <a:ahLst/>
            <a:rect l="l" t="t" r="r" b="b"/>
            <a:pathLst>
              <a:path w="31" h="21">
                <a:moveTo>
                  <a:pt x="31" y="0"/>
                </a:moveTo>
                <a:lnTo>
                  <a:pt x="26" y="0"/>
                </a:lnTo>
                <a:lnTo>
                  <a:pt x="16" y="5"/>
                </a:lnTo>
                <a:lnTo>
                  <a:pt x="0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6" name=""/>
          <p:cNvSpPr/>
          <p:nvPr/>
        </p:nvSpPr>
        <p:spPr>
          <a:xfrm>
            <a:off x="7288200" y="4143240"/>
            <a:ext cx="196920" cy="265320"/>
          </a:xfrm>
          <a:custGeom>
            <a:avLst/>
            <a:gdLst/>
            <a:ahLst/>
            <a:rect l="l" t="t" r="r" b="b"/>
            <a:pathLst>
              <a:path w="114" h="154">
                <a:moveTo>
                  <a:pt x="52" y="154"/>
                </a:moveTo>
                <a:lnTo>
                  <a:pt x="41" y="143"/>
                </a:lnTo>
                <a:lnTo>
                  <a:pt x="21" y="149"/>
                </a:lnTo>
                <a:lnTo>
                  <a:pt x="10" y="133"/>
                </a:lnTo>
                <a:lnTo>
                  <a:pt x="0" y="128"/>
                </a:lnTo>
                <a:lnTo>
                  <a:pt x="0" y="112"/>
                </a:lnTo>
                <a:lnTo>
                  <a:pt x="0" y="85"/>
                </a:lnTo>
                <a:lnTo>
                  <a:pt x="52" y="75"/>
                </a:lnTo>
                <a:lnTo>
                  <a:pt x="52" y="53"/>
                </a:lnTo>
                <a:lnTo>
                  <a:pt x="57" y="75"/>
                </a:lnTo>
                <a:lnTo>
                  <a:pt x="88" y="69"/>
                </a:lnTo>
                <a:lnTo>
                  <a:pt x="93" y="75"/>
                </a:lnTo>
                <a:lnTo>
                  <a:pt x="98" y="64"/>
                </a:lnTo>
                <a:lnTo>
                  <a:pt x="114" y="64"/>
                </a:lnTo>
                <a:lnTo>
                  <a:pt x="114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7" name=""/>
          <p:cNvSpPr/>
          <p:nvPr/>
        </p:nvSpPr>
        <p:spPr>
          <a:xfrm>
            <a:off x="7367760" y="3951360"/>
            <a:ext cx="98280" cy="55440"/>
          </a:xfrm>
          <a:custGeom>
            <a:avLst/>
            <a:gdLst/>
            <a:ahLst/>
            <a:rect l="l" t="t" r="r" b="b"/>
            <a:pathLst>
              <a:path w="57" h="32">
                <a:moveTo>
                  <a:pt x="0" y="0"/>
                </a:moveTo>
                <a:lnTo>
                  <a:pt x="16" y="5"/>
                </a:lnTo>
                <a:lnTo>
                  <a:pt x="31" y="0"/>
                </a:lnTo>
                <a:lnTo>
                  <a:pt x="42" y="0"/>
                </a:lnTo>
                <a:lnTo>
                  <a:pt x="52" y="5"/>
                </a:lnTo>
                <a:lnTo>
                  <a:pt x="57" y="3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8640" bIns="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8" name=""/>
          <p:cNvSpPr/>
          <p:nvPr/>
        </p:nvSpPr>
        <p:spPr>
          <a:xfrm>
            <a:off x="7466040" y="3959280"/>
            <a:ext cx="36360" cy="47520"/>
          </a:xfrm>
          <a:custGeom>
            <a:avLst/>
            <a:gdLst/>
            <a:ahLst/>
            <a:rect l="l" t="t" r="r" b="b"/>
            <a:pathLst>
              <a:path w="21" h="27">
                <a:moveTo>
                  <a:pt x="0" y="27"/>
                </a:moveTo>
                <a:lnTo>
                  <a:pt x="0" y="22"/>
                </a:lnTo>
                <a:lnTo>
                  <a:pt x="11" y="6"/>
                </a:lnTo>
                <a:lnTo>
                  <a:pt x="2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59" name=""/>
          <p:cNvSpPr/>
          <p:nvPr/>
        </p:nvSpPr>
        <p:spPr>
          <a:xfrm>
            <a:off x="7539120" y="3713040"/>
            <a:ext cx="42840" cy="90720"/>
          </a:xfrm>
          <a:custGeom>
            <a:avLst/>
            <a:gdLst/>
            <a:ahLst/>
            <a:rect l="l" t="t" r="r" b="b"/>
            <a:pathLst>
              <a:path w="25" h="53">
                <a:moveTo>
                  <a:pt x="25" y="53"/>
                </a:moveTo>
                <a:lnTo>
                  <a:pt x="10" y="43"/>
                </a:lnTo>
                <a:lnTo>
                  <a:pt x="0" y="32"/>
                </a:lnTo>
                <a:lnTo>
                  <a:pt x="5" y="27"/>
                </a:lnTo>
                <a:lnTo>
                  <a:pt x="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3920" bIns="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0" name=""/>
          <p:cNvSpPr/>
          <p:nvPr/>
        </p:nvSpPr>
        <p:spPr>
          <a:xfrm>
            <a:off x="8028000" y="3594240"/>
            <a:ext cx="206280" cy="101520"/>
          </a:xfrm>
          <a:custGeom>
            <a:avLst/>
            <a:gdLst/>
            <a:ahLst/>
            <a:rect l="l" t="t" r="r" b="b"/>
            <a:pathLst>
              <a:path w="119" h="59">
                <a:moveTo>
                  <a:pt x="0" y="6"/>
                </a:moveTo>
                <a:lnTo>
                  <a:pt x="0" y="53"/>
                </a:lnTo>
                <a:lnTo>
                  <a:pt x="26" y="59"/>
                </a:lnTo>
                <a:lnTo>
                  <a:pt x="37" y="53"/>
                </a:lnTo>
                <a:lnTo>
                  <a:pt x="57" y="43"/>
                </a:lnTo>
                <a:lnTo>
                  <a:pt x="83" y="37"/>
                </a:lnTo>
                <a:lnTo>
                  <a:pt x="93" y="37"/>
                </a:lnTo>
                <a:lnTo>
                  <a:pt x="119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1" name=""/>
          <p:cNvSpPr/>
          <p:nvPr/>
        </p:nvSpPr>
        <p:spPr>
          <a:xfrm>
            <a:off x="8278920" y="3576600"/>
            <a:ext cx="144360" cy="100080"/>
          </a:xfrm>
          <a:custGeom>
            <a:avLst/>
            <a:gdLst/>
            <a:ahLst/>
            <a:rect l="l" t="t" r="r" b="b"/>
            <a:pathLst>
              <a:path w="83" h="58">
                <a:moveTo>
                  <a:pt x="83" y="53"/>
                </a:moveTo>
                <a:lnTo>
                  <a:pt x="62" y="10"/>
                </a:lnTo>
                <a:lnTo>
                  <a:pt x="0" y="0"/>
                </a:lnTo>
                <a:lnTo>
                  <a:pt x="16" y="26"/>
                </a:lnTo>
                <a:lnTo>
                  <a:pt x="21" y="32"/>
                </a:lnTo>
                <a:lnTo>
                  <a:pt x="52" y="47"/>
                </a:lnTo>
                <a:lnTo>
                  <a:pt x="72" y="58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2" name=""/>
          <p:cNvSpPr/>
          <p:nvPr/>
        </p:nvSpPr>
        <p:spPr>
          <a:xfrm>
            <a:off x="7985160" y="3684600"/>
            <a:ext cx="177840" cy="174600"/>
          </a:xfrm>
          <a:custGeom>
            <a:avLst/>
            <a:gdLst/>
            <a:ahLst/>
            <a:rect l="l" t="t" r="r" b="b"/>
            <a:pathLst>
              <a:path w="103" h="101">
                <a:moveTo>
                  <a:pt x="5" y="101"/>
                </a:moveTo>
                <a:lnTo>
                  <a:pt x="0" y="96"/>
                </a:lnTo>
                <a:lnTo>
                  <a:pt x="25" y="0"/>
                </a:lnTo>
                <a:lnTo>
                  <a:pt x="41" y="27"/>
                </a:lnTo>
                <a:lnTo>
                  <a:pt x="103" y="2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3" name=""/>
          <p:cNvSpPr/>
          <p:nvPr/>
        </p:nvSpPr>
        <p:spPr>
          <a:xfrm>
            <a:off x="7655040" y="4317840"/>
            <a:ext cx="339480" cy="201600"/>
          </a:xfrm>
          <a:custGeom>
            <a:avLst/>
            <a:gdLst/>
            <a:ahLst/>
            <a:rect l="l" t="t" r="r" b="b"/>
            <a:pathLst>
              <a:path w="196" h="117">
                <a:moveTo>
                  <a:pt x="0" y="80"/>
                </a:moveTo>
                <a:lnTo>
                  <a:pt x="10" y="74"/>
                </a:lnTo>
                <a:lnTo>
                  <a:pt x="31" y="69"/>
                </a:lnTo>
                <a:lnTo>
                  <a:pt x="46" y="48"/>
                </a:lnTo>
                <a:lnTo>
                  <a:pt x="72" y="27"/>
                </a:lnTo>
                <a:lnTo>
                  <a:pt x="93" y="27"/>
                </a:lnTo>
                <a:lnTo>
                  <a:pt x="98" y="27"/>
                </a:lnTo>
                <a:lnTo>
                  <a:pt x="134" y="21"/>
                </a:lnTo>
                <a:lnTo>
                  <a:pt x="160" y="0"/>
                </a:lnTo>
                <a:lnTo>
                  <a:pt x="191" y="32"/>
                </a:lnTo>
                <a:lnTo>
                  <a:pt x="196" y="117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4" name=""/>
          <p:cNvSpPr/>
          <p:nvPr/>
        </p:nvSpPr>
        <p:spPr>
          <a:xfrm>
            <a:off x="7985160" y="4373640"/>
            <a:ext cx="108000" cy="100080"/>
          </a:xfrm>
          <a:custGeom>
            <a:avLst/>
            <a:gdLst/>
            <a:ahLst/>
            <a:rect l="l" t="t" r="r" b="b"/>
            <a:pathLst>
              <a:path w="62" h="58">
                <a:moveTo>
                  <a:pt x="62" y="21"/>
                </a:moveTo>
                <a:lnTo>
                  <a:pt x="56" y="32"/>
                </a:lnTo>
                <a:lnTo>
                  <a:pt x="46" y="42"/>
                </a:lnTo>
                <a:lnTo>
                  <a:pt x="41" y="58"/>
                </a:lnTo>
                <a:lnTo>
                  <a:pt x="36" y="58"/>
                </a:lnTo>
                <a:lnTo>
                  <a:pt x="15" y="32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5" name=""/>
          <p:cNvSpPr/>
          <p:nvPr/>
        </p:nvSpPr>
        <p:spPr>
          <a:xfrm>
            <a:off x="8423280" y="3328920"/>
            <a:ext cx="96840" cy="319320"/>
          </a:xfrm>
          <a:custGeom>
            <a:avLst/>
            <a:gdLst/>
            <a:ahLst/>
            <a:rect l="l" t="t" r="r" b="b"/>
            <a:pathLst>
              <a:path w="56" h="185">
                <a:moveTo>
                  <a:pt x="0" y="185"/>
                </a:moveTo>
                <a:lnTo>
                  <a:pt x="10" y="159"/>
                </a:lnTo>
                <a:lnTo>
                  <a:pt x="20" y="106"/>
                </a:lnTo>
                <a:lnTo>
                  <a:pt x="36" y="84"/>
                </a:lnTo>
                <a:lnTo>
                  <a:pt x="56" y="79"/>
                </a:lnTo>
                <a:lnTo>
                  <a:pt x="51" y="69"/>
                </a:lnTo>
                <a:lnTo>
                  <a:pt x="36" y="63"/>
                </a:lnTo>
                <a:lnTo>
                  <a:pt x="10" y="47"/>
                </a:lnTo>
                <a:lnTo>
                  <a:pt x="25" y="26"/>
                </a:lnTo>
                <a:lnTo>
                  <a:pt x="20" y="21"/>
                </a:lnTo>
                <a:lnTo>
                  <a:pt x="10" y="0"/>
                </a:lnTo>
                <a:lnTo>
                  <a:pt x="25" y="21"/>
                </a:lnTo>
                <a:lnTo>
                  <a:pt x="36" y="26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6" name=""/>
          <p:cNvSpPr/>
          <p:nvPr/>
        </p:nvSpPr>
        <p:spPr>
          <a:xfrm>
            <a:off x="8307360" y="3409920"/>
            <a:ext cx="42840" cy="11160"/>
          </a:xfrm>
          <a:custGeom>
            <a:avLst/>
            <a:gdLst/>
            <a:ahLst/>
            <a:rect l="l" t="t" r="r" b="b"/>
            <a:pathLst>
              <a:path w="25" h="6">
                <a:moveTo>
                  <a:pt x="0" y="6"/>
                </a:moveTo>
                <a:lnTo>
                  <a:pt x="5" y="0"/>
                </a:lnTo>
                <a:lnTo>
                  <a:pt x="15" y="0"/>
                </a:lnTo>
                <a:lnTo>
                  <a:pt x="25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7" name=""/>
          <p:cNvSpPr/>
          <p:nvPr/>
        </p:nvSpPr>
        <p:spPr>
          <a:xfrm>
            <a:off x="8350200" y="3382920"/>
            <a:ext cx="36720" cy="27000"/>
          </a:xfrm>
          <a:custGeom>
            <a:avLst/>
            <a:gdLst/>
            <a:ahLst/>
            <a:rect l="l" t="t" r="r" b="b"/>
            <a:pathLst>
              <a:path w="21" h="16">
                <a:moveTo>
                  <a:pt x="0" y="16"/>
                </a:moveTo>
                <a:lnTo>
                  <a:pt x="6" y="11"/>
                </a:lnTo>
                <a:lnTo>
                  <a:pt x="16" y="6"/>
                </a:lnTo>
                <a:lnTo>
                  <a:pt x="21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8" name=""/>
          <p:cNvSpPr/>
          <p:nvPr/>
        </p:nvSpPr>
        <p:spPr>
          <a:xfrm>
            <a:off x="8386920" y="3382920"/>
            <a:ext cx="17280" cy="9720"/>
          </a:xfrm>
          <a:custGeom>
            <a:avLst/>
            <a:gdLst/>
            <a:ahLst/>
            <a:rect l="l" t="t" r="r" b="b"/>
            <a:pathLst>
              <a:path w="10" h="6">
                <a:moveTo>
                  <a:pt x="0" y="0"/>
                </a:moveTo>
                <a:lnTo>
                  <a:pt x="5" y="0"/>
                </a:lnTo>
                <a:lnTo>
                  <a:pt x="10" y="0"/>
                </a:lnTo>
                <a:lnTo>
                  <a:pt x="10" y="6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69" name=""/>
          <p:cNvSpPr/>
          <p:nvPr/>
        </p:nvSpPr>
        <p:spPr>
          <a:xfrm>
            <a:off x="8404200" y="3392640"/>
            <a:ext cx="44640" cy="1440"/>
          </a:xfrm>
          <a:custGeom>
            <a:avLst/>
            <a:gdLst/>
            <a:ahLst/>
            <a:rect l="l" t="t" r="r" b="b"/>
            <a:pathLst>
              <a:path w="26" h="0">
                <a:moveTo>
                  <a:pt x="0" y="0"/>
                </a:moveTo>
                <a:lnTo>
                  <a:pt x="11" y="0"/>
                </a:lnTo>
                <a:lnTo>
                  <a:pt x="16" y="0"/>
                </a:lnTo>
                <a:lnTo>
                  <a:pt x="26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0" name=""/>
          <p:cNvSpPr/>
          <p:nvPr/>
        </p:nvSpPr>
        <p:spPr>
          <a:xfrm>
            <a:off x="8475840" y="3227400"/>
            <a:ext cx="17280" cy="38160"/>
          </a:xfrm>
          <a:custGeom>
            <a:avLst/>
            <a:gdLst/>
            <a:ahLst/>
            <a:rect l="l" t="t" r="r" b="b"/>
            <a:pathLst>
              <a:path w="10" h="22">
                <a:moveTo>
                  <a:pt x="5" y="0"/>
                </a:moveTo>
                <a:lnTo>
                  <a:pt x="10" y="11"/>
                </a:lnTo>
                <a:lnTo>
                  <a:pt x="5" y="16"/>
                </a:lnTo>
                <a:lnTo>
                  <a:pt x="0" y="22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1" name=""/>
          <p:cNvSpPr/>
          <p:nvPr/>
        </p:nvSpPr>
        <p:spPr>
          <a:xfrm>
            <a:off x="8475840" y="3265560"/>
            <a:ext cx="1440" cy="7920"/>
          </a:xfrm>
          <a:prstGeom prst="rect">
            <a:avLst/>
          </a:prstGeom>
          <a:noFill/>
          <a:ln w="792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2" name=""/>
          <p:cNvSpPr/>
          <p:nvPr/>
        </p:nvSpPr>
        <p:spPr>
          <a:xfrm>
            <a:off x="8466120" y="3273480"/>
            <a:ext cx="9720" cy="9360"/>
          </a:xfrm>
          <a:custGeom>
            <a:avLst/>
            <a:gdLst/>
            <a:ahLst/>
            <a:rect l="l" t="t" r="r" b="b"/>
            <a:pathLst>
              <a:path w="6" h="5">
                <a:moveTo>
                  <a:pt x="6" y="0"/>
                </a:moveTo>
                <a:lnTo>
                  <a:pt x="6" y="0"/>
                </a:lnTo>
                <a:lnTo>
                  <a:pt x="0" y="0"/>
                </a:lnTo>
                <a:lnTo>
                  <a:pt x="0" y="5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3" name=""/>
          <p:cNvSpPr/>
          <p:nvPr/>
        </p:nvSpPr>
        <p:spPr>
          <a:xfrm>
            <a:off x="8448840" y="3282840"/>
            <a:ext cx="17280" cy="46080"/>
          </a:xfrm>
          <a:custGeom>
            <a:avLst/>
            <a:gdLst/>
            <a:ahLst/>
            <a:rect l="l" t="t" r="r" b="b"/>
            <a:pathLst>
              <a:path w="10" h="27">
                <a:moveTo>
                  <a:pt x="10" y="0"/>
                </a:moveTo>
                <a:lnTo>
                  <a:pt x="10" y="11"/>
                </a:lnTo>
                <a:lnTo>
                  <a:pt x="5" y="16"/>
                </a:lnTo>
                <a:lnTo>
                  <a:pt x="0" y="27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720" bIns="-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4" name=""/>
          <p:cNvSpPr/>
          <p:nvPr/>
        </p:nvSpPr>
        <p:spPr>
          <a:xfrm>
            <a:off x="8359920" y="3317760"/>
            <a:ext cx="88920" cy="11160"/>
          </a:xfrm>
          <a:custGeom>
            <a:avLst/>
            <a:gdLst/>
            <a:ahLst/>
            <a:rect l="l" t="t" r="r" b="b"/>
            <a:pathLst>
              <a:path w="51" h="6">
                <a:moveTo>
                  <a:pt x="51" y="6"/>
                </a:moveTo>
                <a:lnTo>
                  <a:pt x="36" y="6"/>
                </a:lnTo>
                <a:lnTo>
                  <a:pt x="20" y="6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5" name=""/>
          <p:cNvSpPr/>
          <p:nvPr/>
        </p:nvSpPr>
        <p:spPr>
          <a:xfrm>
            <a:off x="8350200" y="3317760"/>
            <a:ext cx="9720" cy="3240"/>
          </a:xfrm>
          <a:custGeom>
            <a:avLst/>
            <a:gdLst/>
            <a:ahLst/>
            <a:rect l="l" t="t" r="r" b="b"/>
            <a:pathLst>
              <a:path w="6" h="0">
                <a:moveTo>
                  <a:pt x="6" y="0"/>
                </a:moveTo>
                <a:lnTo>
                  <a:pt x="6" y="0"/>
                </a:lnTo>
                <a:lnTo>
                  <a:pt x="6" y="0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6" name=""/>
          <p:cNvSpPr/>
          <p:nvPr/>
        </p:nvSpPr>
        <p:spPr>
          <a:xfrm>
            <a:off x="8529480" y="3246480"/>
            <a:ext cx="17640" cy="36360"/>
          </a:xfrm>
          <a:custGeom>
            <a:avLst/>
            <a:gdLst/>
            <a:ahLst/>
            <a:rect l="l" t="t" r="r" b="b"/>
            <a:pathLst>
              <a:path w="10" h="21">
                <a:moveTo>
                  <a:pt x="0" y="0"/>
                </a:moveTo>
                <a:lnTo>
                  <a:pt x="5" y="5"/>
                </a:lnTo>
                <a:lnTo>
                  <a:pt x="10" y="16"/>
                </a:lnTo>
                <a:lnTo>
                  <a:pt x="10" y="21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7" name=""/>
          <p:cNvSpPr/>
          <p:nvPr/>
        </p:nvSpPr>
        <p:spPr>
          <a:xfrm>
            <a:off x="8510760" y="3282840"/>
            <a:ext cx="36360" cy="7920"/>
          </a:xfrm>
          <a:custGeom>
            <a:avLst/>
            <a:gdLst/>
            <a:ahLst/>
            <a:rect l="l" t="t" r="r" b="b"/>
            <a:pathLst>
              <a:path w="21" h="5">
                <a:moveTo>
                  <a:pt x="21" y="0"/>
                </a:moveTo>
                <a:lnTo>
                  <a:pt x="16" y="5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8" name=""/>
          <p:cNvSpPr/>
          <p:nvPr/>
        </p:nvSpPr>
        <p:spPr>
          <a:xfrm>
            <a:off x="8493120" y="3246480"/>
            <a:ext cx="17640" cy="36360"/>
          </a:xfrm>
          <a:custGeom>
            <a:avLst/>
            <a:gdLst/>
            <a:ahLst/>
            <a:rect l="l" t="t" r="r" b="b"/>
            <a:pathLst>
              <a:path w="10" h="21">
                <a:moveTo>
                  <a:pt x="10" y="21"/>
                </a:moveTo>
                <a:lnTo>
                  <a:pt x="10" y="16"/>
                </a:lnTo>
                <a:lnTo>
                  <a:pt x="5" y="5"/>
                </a:lnTo>
                <a:lnTo>
                  <a:pt x="0" y="0"/>
                </a:lnTo>
              </a:path>
            </a:pathLst>
          </a:custGeom>
          <a:noFill/>
          <a:ln w="792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79" name=""/>
          <p:cNvSpPr/>
          <p:nvPr/>
        </p:nvSpPr>
        <p:spPr>
          <a:xfrm>
            <a:off x="7574040" y="3127320"/>
            <a:ext cx="61920" cy="109440"/>
          </a:xfrm>
          <a:custGeom>
            <a:avLst/>
            <a:gdLst/>
            <a:ahLst/>
            <a:rect l="l" t="t" r="r" b="b"/>
            <a:pathLst>
              <a:path w="36" h="64">
                <a:moveTo>
                  <a:pt x="0" y="64"/>
                </a:moveTo>
                <a:lnTo>
                  <a:pt x="36" y="42"/>
                </a:lnTo>
                <a:lnTo>
                  <a:pt x="31" y="0"/>
                </a:lnTo>
              </a:path>
            </a:pathLst>
          </a:custGeom>
          <a:noFill/>
          <a:ln w="792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380" name=""/>
          <p:cNvGrpSpPr/>
          <p:nvPr/>
        </p:nvGrpSpPr>
        <p:grpSpPr>
          <a:xfrm>
            <a:off x="8405640" y="2863800"/>
            <a:ext cx="149040" cy="150480"/>
            <a:chOff x="8405640" y="2863800"/>
            <a:chExt cx="149040" cy="150480"/>
          </a:xfrm>
        </p:grpSpPr>
        <p:sp>
          <p:nvSpPr>
            <p:cNvPr id="3381" name=""/>
            <p:cNvSpPr/>
            <p:nvPr/>
          </p:nvSpPr>
          <p:spPr>
            <a:xfrm>
              <a:off x="8441280" y="2901960"/>
              <a:ext cx="73800" cy="7416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760" bIns="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82" name=""/>
            <p:cNvSpPr/>
            <p:nvPr/>
          </p:nvSpPr>
          <p:spPr>
            <a:xfrm>
              <a:off x="8405640" y="2863800"/>
              <a:ext cx="149040" cy="150480"/>
            </a:xfrm>
            <a:prstGeom prst="ellipse">
              <a:avLst/>
            </a:prstGeom>
            <a:noFill/>
            <a:ln w="14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383" name=""/>
          <p:cNvSpPr/>
          <p:nvPr/>
        </p:nvSpPr>
        <p:spPr>
          <a:xfrm>
            <a:off x="5686560" y="5086440"/>
            <a:ext cx="231480" cy="2206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4" name=""/>
          <p:cNvSpPr/>
          <p:nvPr/>
        </p:nvSpPr>
        <p:spPr>
          <a:xfrm>
            <a:off x="5237280" y="2803680"/>
            <a:ext cx="231480" cy="22212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5" name=""/>
          <p:cNvSpPr/>
          <p:nvPr/>
        </p:nvSpPr>
        <p:spPr>
          <a:xfrm>
            <a:off x="6164280" y="2658960"/>
            <a:ext cx="233280" cy="2206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6" name=""/>
          <p:cNvSpPr/>
          <p:nvPr/>
        </p:nvSpPr>
        <p:spPr>
          <a:xfrm>
            <a:off x="5838840" y="1798560"/>
            <a:ext cx="233280" cy="22392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7" name=""/>
          <p:cNvSpPr/>
          <p:nvPr/>
        </p:nvSpPr>
        <p:spPr>
          <a:xfrm>
            <a:off x="4560840" y="1244520"/>
            <a:ext cx="231840" cy="222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8" name=""/>
          <p:cNvSpPr/>
          <p:nvPr/>
        </p:nvSpPr>
        <p:spPr>
          <a:xfrm>
            <a:off x="4226040" y="3759120"/>
            <a:ext cx="247680" cy="2844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89" name=""/>
          <p:cNvSpPr/>
          <p:nvPr/>
        </p:nvSpPr>
        <p:spPr>
          <a:xfrm>
            <a:off x="4060800" y="3726000"/>
            <a:ext cx="58428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0" name=""/>
          <p:cNvSpPr/>
          <p:nvPr/>
        </p:nvSpPr>
        <p:spPr>
          <a:xfrm>
            <a:off x="4276800" y="377208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1" name=""/>
          <p:cNvSpPr/>
          <p:nvPr/>
        </p:nvSpPr>
        <p:spPr>
          <a:xfrm>
            <a:off x="4248720" y="386064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2" name=""/>
          <p:cNvSpPr/>
          <p:nvPr/>
        </p:nvSpPr>
        <p:spPr>
          <a:xfrm>
            <a:off x="4278600" y="395136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3" name=""/>
          <p:cNvSpPr/>
          <p:nvPr/>
        </p:nvSpPr>
        <p:spPr>
          <a:xfrm>
            <a:off x="6897600" y="4192560"/>
            <a:ext cx="312840" cy="19044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4" name=""/>
          <p:cNvSpPr/>
          <p:nvPr/>
        </p:nvSpPr>
        <p:spPr>
          <a:xfrm>
            <a:off x="6762600" y="4160880"/>
            <a:ext cx="5828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5" name=""/>
          <p:cNvSpPr/>
          <p:nvPr/>
        </p:nvSpPr>
        <p:spPr>
          <a:xfrm>
            <a:off x="6913080" y="420516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6" name=""/>
          <p:cNvSpPr/>
          <p:nvPr/>
        </p:nvSpPr>
        <p:spPr>
          <a:xfrm>
            <a:off x="6978960" y="4295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7" name=""/>
          <p:cNvSpPr/>
          <p:nvPr/>
        </p:nvSpPr>
        <p:spPr>
          <a:xfrm>
            <a:off x="6967440" y="2658960"/>
            <a:ext cx="58428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8" name=""/>
          <p:cNvSpPr/>
          <p:nvPr/>
        </p:nvSpPr>
        <p:spPr>
          <a:xfrm>
            <a:off x="7121160" y="270360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99" name=""/>
          <p:cNvSpPr/>
          <p:nvPr/>
        </p:nvSpPr>
        <p:spPr>
          <a:xfrm>
            <a:off x="7185240" y="27925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00" name=""/>
          <p:cNvGrpSpPr/>
          <p:nvPr/>
        </p:nvGrpSpPr>
        <p:grpSpPr>
          <a:xfrm>
            <a:off x="6754680" y="2543040"/>
            <a:ext cx="296640" cy="280800"/>
            <a:chOff x="6754680" y="2543040"/>
            <a:chExt cx="296640" cy="280800"/>
          </a:xfrm>
        </p:grpSpPr>
        <p:sp>
          <p:nvSpPr>
            <p:cNvPr id="3401" name=""/>
            <p:cNvSpPr/>
            <p:nvPr/>
          </p:nvSpPr>
          <p:spPr>
            <a:xfrm>
              <a:off x="6785640" y="2543040"/>
              <a:ext cx="131040" cy="12420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02" name=""/>
            <p:cNvSpPr/>
            <p:nvPr/>
          </p:nvSpPr>
          <p:spPr>
            <a:xfrm>
              <a:off x="6754680" y="2634480"/>
              <a:ext cx="296640" cy="189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03" name=""/>
          <p:cNvGrpSpPr/>
          <p:nvPr/>
        </p:nvGrpSpPr>
        <p:grpSpPr>
          <a:xfrm>
            <a:off x="7219800" y="4118040"/>
            <a:ext cx="296640" cy="281880"/>
            <a:chOff x="7219800" y="4118040"/>
            <a:chExt cx="296640" cy="281880"/>
          </a:xfrm>
        </p:grpSpPr>
        <p:sp>
          <p:nvSpPr>
            <p:cNvPr id="3404" name=""/>
            <p:cNvSpPr/>
            <p:nvPr/>
          </p:nvSpPr>
          <p:spPr>
            <a:xfrm>
              <a:off x="7250760" y="4118040"/>
              <a:ext cx="131040" cy="1249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05" name=""/>
            <p:cNvSpPr/>
            <p:nvPr/>
          </p:nvSpPr>
          <p:spPr>
            <a:xfrm>
              <a:off x="7219800" y="4207680"/>
              <a:ext cx="296640" cy="1922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06" name=""/>
          <p:cNvGrpSpPr/>
          <p:nvPr/>
        </p:nvGrpSpPr>
        <p:grpSpPr>
          <a:xfrm>
            <a:off x="7016760" y="3892680"/>
            <a:ext cx="299520" cy="280440"/>
            <a:chOff x="7016760" y="3892680"/>
            <a:chExt cx="299520" cy="280440"/>
          </a:xfrm>
        </p:grpSpPr>
        <p:sp>
          <p:nvSpPr>
            <p:cNvPr id="3407" name=""/>
            <p:cNvSpPr/>
            <p:nvPr/>
          </p:nvSpPr>
          <p:spPr>
            <a:xfrm>
              <a:off x="7047720" y="3892680"/>
              <a:ext cx="133200" cy="1238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08" name=""/>
            <p:cNvSpPr/>
            <p:nvPr/>
          </p:nvSpPr>
          <p:spPr>
            <a:xfrm>
              <a:off x="7016760" y="3983760"/>
              <a:ext cx="299520" cy="1893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09" name=""/>
          <p:cNvGrpSpPr/>
          <p:nvPr/>
        </p:nvGrpSpPr>
        <p:grpSpPr>
          <a:xfrm>
            <a:off x="7182000" y="3672000"/>
            <a:ext cx="298080" cy="282240"/>
            <a:chOff x="7182000" y="3672000"/>
            <a:chExt cx="298080" cy="282240"/>
          </a:xfrm>
        </p:grpSpPr>
        <p:sp>
          <p:nvSpPr>
            <p:cNvPr id="3410" name=""/>
            <p:cNvSpPr/>
            <p:nvPr/>
          </p:nvSpPr>
          <p:spPr>
            <a:xfrm>
              <a:off x="7212960" y="3672000"/>
              <a:ext cx="132480" cy="1256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11" name=""/>
            <p:cNvSpPr/>
            <p:nvPr/>
          </p:nvSpPr>
          <p:spPr>
            <a:xfrm>
              <a:off x="7182000" y="3763440"/>
              <a:ext cx="298080" cy="1908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12" name=""/>
          <p:cNvGrpSpPr/>
          <p:nvPr/>
        </p:nvGrpSpPr>
        <p:grpSpPr>
          <a:xfrm>
            <a:off x="6988320" y="2941560"/>
            <a:ext cx="296280" cy="282240"/>
            <a:chOff x="6988320" y="2941560"/>
            <a:chExt cx="296280" cy="282240"/>
          </a:xfrm>
        </p:grpSpPr>
        <p:sp>
          <p:nvSpPr>
            <p:cNvPr id="3413" name=""/>
            <p:cNvSpPr/>
            <p:nvPr/>
          </p:nvSpPr>
          <p:spPr>
            <a:xfrm>
              <a:off x="7017480" y="2941560"/>
              <a:ext cx="132480" cy="126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14" name=""/>
            <p:cNvSpPr/>
            <p:nvPr/>
          </p:nvSpPr>
          <p:spPr>
            <a:xfrm>
              <a:off x="6988320" y="3033360"/>
              <a:ext cx="296280" cy="1904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15" name=""/>
          <p:cNvSpPr/>
          <p:nvPr/>
        </p:nvSpPr>
        <p:spPr>
          <a:xfrm>
            <a:off x="6702480" y="4383000"/>
            <a:ext cx="584280" cy="26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16" name=""/>
          <p:cNvGrpSpPr/>
          <p:nvPr/>
        </p:nvGrpSpPr>
        <p:grpSpPr>
          <a:xfrm>
            <a:off x="6060960" y="4272120"/>
            <a:ext cx="153360" cy="156240"/>
            <a:chOff x="6060960" y="4272120"/>
            <a:chExt cx="153360" cy="156240"/>
          </a:xfrm>
        </p:grpSpPr>
        <p:grpSp>
          <p:nvGrpSpPr>
            <p:cNvPr id="3417" name=""/>
            <p:cNvGrpSpPr/>
            <p:nvPr/>
          </p:nvGrpSpPr>
          <p:grpSpPr>
            <a:xfrm>
              <a:off x="6060960" y="4272120"/>
              <a:ext cx="153360" cy="156240"/>
              <a:chOff x="6060960" y="4272120"/>
              <a:chExt cx="153360" cy="156240"/>
            </a:xfrm>
          </p:grpSpPr>
          <p:sp>
            <p:nvSpPr>
              <p:cNvPr id="3418" name=""/>
              <p:cNvSpPr/>
              <p:nvPr/>
            </p:nvSpPr>
            <p:spPr>
              <a:xfrm>
                <a:off x="6060960" y="4272120"/>
                <a:ext cx="153360" cy="1562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419" name=""/>
              <p:cNvSpPr/>
              <p:nvPr/>
            </p:nvSpPr>
            <p:spPr>
              <a:xfrm>
                <a:off x="6060960" y="4272120"/>
                <a:ext cx="150480" cy="153000"/>
              </a:xfrm>
              <a:custGeom>
                <a:avLst/>
                <a:gdLst/>
                <a:ahLst/>
                <a:rect l="l" t="t" r="r" b="b"/>
                <a:pathLst>
                  <a:path w="174" h="178">
                    <a:moveTo>
                      <a:pt x="86" y="0"/>
                    </a:moveTo>
                    <a:lnTo>
                      <a:pt x="70" y="2"/>
                    </a:lnTo>
                    <a:lnTo>
                      <a:pt x="54" y="8"/>
                    </a:lnTo>
                    <a:lnTo>
                      <a:pt x="37" y="15"/>
                    </a:lnTo>
                    <a:lnTo>
                      <a:pt x="25" y="25"/>
                    </a:lnTo>
                    <a:lnTo>
                      <a:pt x="14" y="40"/>
                    </a:lnTo>
                    <a:lnTo>
                      <a:pt x="7" y="54"/>
                    </a:lnTo>
                    <a:lnTo>
                      <a:pt x="2" y="70"/>
                    </a:lnTo>
                    <a:lnTo>
                      <a:pt x="0" y="88"/>
                    </a:lnTo>
                    <a:lnTo>
                      <a:pt x="2" y="106"/>
                    </a:lnTo>
                    <a:lnTo>
                      <a:pt x="7" y="124"/>
                    </a:lnTo>
                    <a:lnTo>
                      <a:pt x="14" y="138"/>
                    </a:lnTo>
                    <a:lnTo>
                      <a:pt x="25" y="153"/>
                    </a:lnTo>
                    <a:lnTo>
                      <a:pt x="37" y="164"/>
                    </a:lnTo>
                    <a:lnTo>
                      <a:pt x="54" y="171"/>
                    </a:lnTo>
                    <a:lnTo>
                      <a:pt x="70" y="176"/>
                    </a:lnTo>
                    <a:lnTo>
                      <a:pt x="86" y="178"/>
                    </a:lnTo>
                    <a:lnTo>
                      <a:pt x="104" y="176"/>
                    </a:lnTo>
                    <a:lnTo>
                      <a:pt x="120" y="171"/>
                    </a:lnTo>
                    <a:lnTo>
                      <a:pt x="134" y="164"/>
                    </a:lnTo>
                    <a:lnTo>
                      <a:pt x="149" y="153"/>
                    </a:lnTo>
                    <a:lnTo>
                      <a:pt x="159" y="138"/>
                    </a:lnTo>
                    <a:lnTo>
                      <a:pt x="166" y="124"/>
                    </a:lnTo>
                    <a:lnTo>
                      <a:pt x="172" y="106"/>
                    </a:lnTo>
                    <a:lnTo>
                      <a:pt x="174" y="88"/>
                    </a:lnTo>
                    <a:lnTo>
                      <a:pt x="172" y="70"/>
                    </a:lnTo>
                    <a:lnTo>
                      <a:pt x="166" y="54"/>
                    </a:lnTo>
                    <a:lnTo>
                      <a:pt x="159" y="40"/>
                    </a:lnTo>
                    <a:lnTo>
                      <a:pt x="149" y="25"/>
                    </a:lnTo>
                    <a:lnTo>
                      <a:pt x="134" y="15"/>
                    </a:lnTo>
                    <a:lnTo>
                      <a:pt x="120" y="8"/>
                    </a:lnTo>
                    <a:lnTo>
                      <a:pt x="104" y="2"/>
                    </a:lnTo>
                    <a:lnTo>
                      <a:pt x="86" y="0"/>
                    </a:lnTo>
                    <a:close/>
                  </a:path>
                </a:pathLst>
              </a:custGeom>
              <a:solidFill>
                <a:srgbClr val="66ff66"/>
              </a:solidFill>
              <a:ln w="0">
                <a:solidFill>
                  <a:srgbClr val="ffffff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420" name=""/>
              <p:cNvSpPr/>
              <p:nvPr/>
            </p:nvSpPr>
            <p:spPr>
              <a:xfrm>
                <a:off x="6060960" y="4272120"/>
                <a:ext cx="151920" cy="154800"/>
              </a:xfrm>
              <a:prstGeom prst="ellipse">
                <a:avLst/>
              </a:prstGeom>
              <a:blipFill rotWithShape="0">
                <a:blip r:embed="rId7"/>
                <a:srcRect/>
                <a:tile tx="0" ty="0" sx="100000" sy="100000" algn="ctr"/>
              </a:blip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421" name=""/>
              <p:cNvSpPr/>
              <p:nvPr/>
            </p:nvSpPr>
            <p:spPr>
              <a:xfrm>
                <a:off x="6060960" y="4272120"/>
                <a:ext cx="153360" cy="156240"/>
              </a:xfrm>
              <a:prstGeom prst="rect">
                <a:avLst/>
              </a:prstGeom>
              <a:solidFill>
                <a:srgbClr val="66ff6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422" name=""/>
            <p:cNvGrpSpPr/>
            <p:nvPr/>
          </p:nvGrpSpPr>
          <p:grpSpPr>
            <a:xfrm>
              <a:off x="6062400" y="4275000"/>
              <a:ext cx="150480" cy="149760"/>
              <a:chOff x="6062400" y="4275000"/>
              <a:chExt cx="150480" cy="149760"/>
            </a:xfrm>
          </p:grpSpPr>
          <p:sp>
            <p:nvSpPr>
              <p:cNvPr id="3423" name=""/>
              <p:cNvSpPr/>
              <p:nvPr/>
            </p:nvSpPr>
            <p:spPr>
              <a:xfrm>
                <a:off x="6100200" y="4312800"/>
                <a:ext cx="74520" cy="7416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5760" bIns="5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424" name=""/>
              <p:cNvSpPr/>
              <p:nvPr/>
            </p:nvSpPr>
            <p:spPr>
              <a:xfrm>
                <a:off x="6062400" y="4275000"/>
                <a:ext cx="150480" cy="149760"/>
              </a:xfrm>
              <a:prstGeom prst="ellipse">
                <a:avLst/>
              </a:prstGeom>
              <a:noFill/>
              <a:ln w="1440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3425" name=""/>
          <p:cNvSpPr/>
          <p:nvPr/>
        </p:nvSpPr>
        <p:spPr>
          <a:xfrm>
            <a:off x="3584520" y="1766880"/>
            <a:ext cx="233280" cy="22068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6" name=""/>
          <p:cNvSpPr/>
          <p:nvPr/>
        </p:nvSpPr>
        <p:spPr>
          <a:xfrm>
            <a:off x="3313080" y="2314440"/>
            <a:ext cx="582480" cy="26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7" name=""/>
          <p:cNvSpPr/>
          <p:nvPr/>
        </p:nvSpPr>
        <p:spPr>
          <a:xfrm>
            <a:off x="3294000" y="2682720"/>
            <a:ext cx="233280" cy="222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8" name=""/>
          <p:cNvSpPr/>
          <p:nvPr/>
        </p:nvSpPr>
        <p:spPr>
          <a:xfrm>
            <a:off x="4294080" y="2282760"/>
            <a:ext cx="125640" cy="152640"/>
          </a:xfrm>
          <a:custGeom>
            <a:avLst/>
            <a:gdLst/>
            <a:ahLst/>
            <a:rect l="l" t="t" r="r" b="b"/>
            <a:pathLst>
              <a:path w="145" h="176">
                <a:moveTo>
                  <a:pt x="74" y="176"/>
                </a:moveTo>
                <a:lnTo>
                  <a:pt x="145" y="0"/>
                </a:lnTo>
                <a:lnTo>
                  <a:pt x="0" y="0"/>
                </a:lnTo>
                <a:lnTo>
                  <a:pt x="74" y="176"/>
                </a:lnTo>
                <a:close/>
              </a:path>
            </a:pathLst>
          </a:custGeom>
          <a:solidFill>
            <a:srgbClr val="00ffff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29" name=""/>
          <p:cNvSpPr/>
          <p:nvPr/>
        </p:nvSpPr>
        <p:spPr>
          <a:xfrm flipH="1" flipV="1">
            <a:off x="7213680" y="3919680"/>
            <a:ext cx="71280" cy="25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30" name=""/>
          <p:cNvSpPr/>
          <p:nvPr/>
        </p:nvSpPr>
        <p:spPr>
          <a:xfrm flipH="1" flipV="1">
            <a:off x="7213680" y="3919680"/>
            <a:ext cx="71280" cy="25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31" name=""/>
          <p:cNvSpPr/>
          <p:nvPr/>
        </p:nvSpPr>
        <p:spPr>
          <a:xfrm>
            <a:off x="7548480" y="3751200"/>
            <a:ext cx="23760" cy="10332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32" name=""/>
          <p:cNvSpPr/>
          <p:nvPr/>
        </p:nvSpPr>
        <p:spPr>
          <a:xfrm flipH="1">
            <a:off x="7241760" y="3863880"/>
            <a:ext cx="180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33" name=""/>
          <p:cNvSpPr/>
          <p:nvPr/>
        </p:nvSpPr>
        <p:spPr>
          <a:xfrm flipH="1" flipV="1">
            <a:off x="7213680" y="3919680"/>
            <a:ext cx="71280" cy="25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34" name=""/>
          <p:cNvSpPr/>
          <p:nvPr/>
        </p:nvSpPr>
        <p:spPr>
          <a:xfrm flipH="1" flipV="1">
            <a:off x="7213680" y="3919680"/>
            <a:ext cx="71280" cy="25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35" name=""/>
          <p:cNvSpPr/>
          <p:nvPr/>
        </p:nvSpPr>
        <p:spPr>
          <a:xfrm>
            <a:off x="7161120" y="4003560"/>
            <a:ext cx="49320" cy="12384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36" name=""/>
          <p:cNvSpPr/>
          <p:nvPr/>
        </p:nvSpPr>
        <p:spPr>
          <a:xfrm flipH="1">
            <a:off x="7241760" y="3863880"/>
            <a:ext cx="180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37" name=""/>
          <p:cNvSpPr/>
          <p:nvPr/>
        </p:nvSpPr>
        <p:spPr>
          <a:xfrm>
            <a:off x="7161120" y="4003560"/>
            <a:ext cx="49320" cy="123840"/>
          </a:xfrm>
          <a:custGeom>
            <a:avLst/>
            <a:gdLst/>
            <a:ahLst/>
            <a:rect l="l" t="t" r="r" b="b"/>
            <a:pathLst>
              <a:path w="57" h="144">
                <a:moveTo>
                  <a:pt x="57" y="144"/>
                </a:moveTo>
                <a:lnTo>
                  <a:pt x="46" y="86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38" name=""/>
          <p:cNvSpPr/>
          <p:nvPr/>
        </p:nvSpPr>
        <p:spPr>
          <a:xfrm flipH="1">
            <a:off x="7241760" y="3863880"/>
            <a:ext cx="180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39" name=""/>
          <p:cNvSpPr/>
          <p:nvPr/>
        </p:nvSpPr>
        <p:spPr>
          <a:xfrm>
            <a:off x="7864560" y="3824280"/>
            <a:ext cx="68040" cy="8892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0" name=""/>
          <p:cNvSpPr/>
          <p:nvPr/>
        </p:nvSpPr>
        <p:spPr>
          <a:xfrm>
            <a:off x="7548480" y="3751200"/>
            <a:ext cx="23760" cy="10332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1" name=""/>
          <p:cNvSpPr/>
          <p:nvPr/>
        </p:nvSpPr>
        <p:spPr>
          <a:xfrm>
            <a:off x="7864560" y="3824280"/>
            <a:ext cx="68040" cy="88920"/>
          </a:xfrm>
          <a:custGeom>
            <a:avLst/>
            <a:gdLst/>
            <a:ahLst/>
            <a:rect l="l" t="t" r="r" b="b"/>
            <a:pathLst>
              <a:path w="80" h="102">
                <a:moveTo>
                  <a:pt x="80" y="102"/>
                </a:moveTo>
                <a:lnTo>
                  <a:pt x="12" y="52"/>
                </a:lnTo>
                <a:lnTo>
                  <a:pt x="0" y="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2" name=""/>
          <p:cNvSpPr/>
          <p:nvPr/>
        </p:nvSpPr>
        <p:spPr>
          <a:xfrm>
            <a:off x="7548480" y="3751200"/>
            <a:ext cx="23760" cy="10332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3" name=""/>
          <p:cNvSpPr/>
          <p:nvPr/>
        </p:nvSpPr>
        <p:spPr>
          <a:xfrm>
            <a:off x="7548480" y="3751200"/>
            <a:ext cx="23760" cy="103320"/>
          </a:xfrm>
          <a:custGeom>
            <a:avLst/>
            <a:gdLst/>
            <a:ahLst/>
            <a:rect l="l" t="t" r="r" b="b"/>
            <a:pathLst>
              <a:path w="29" h="120">
                <a:moveTo>
                  <a:pt x="29" y="0"/>
                </a:moveTo>
                <a:lnTo>
                  <a:pt x="0" y="58"/>
                </a:lnTo>
                <a:lnTo>
                  <a:pt x="0" y="120"/>
                </a:lnTo>
              </a:path>
            </a:pathLst>
          </a:custGeom>
          <a:noFill/>
          <a:ln w="111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4" name=""/>
          <p:cNvSpPr/>
          <p:nvPr/>
        </p:nvSpPr>
        <p:spPr>
          <a:xfrm flipH="1">
            <a:off x="7241760" y="3863880"/>
            <a:ext cx="1800" cy="6984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5" name=""/>
          <p:cNvSpPr/>
          <p:nvPr/>
        </p:nvSpPr>
        <p:spPr>
          <a:xfrm flipH="1" flipV="1">
            <a:off x="7213680" y="3919680"/>
            <a:ext cx="71280" cy="25200"/>
          </a:xfrm>
          <a:prstGeom prst="line">
            <a:avLst/>
          </a:prstGeom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6" name=""/>
          <p:cNvSpPr/>
          <p:nvPr/>
        </p:nvSpPr>
        <p:spPr>
          <a:xfrm>
            <a:off x="8113680" y="4410000"/>
            <a:ext cx="111240" cy="12852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7" name=""/>
          <p:cNvSpPr/>
          <p:nvPr/>
        </p:nvSpPr>
        <p:spPr>
          <a:xfrm>
            <a:off x="8113680" y="4410000"/>
            <a:ext cx="111240" cy="128520"/>
          </a:xfrm>
          <a:custGeom>
            <a:avLst/>
            <a:gdLst/>
            <a:ahLst/>
            <a:rect l="l" t="t" r="r" b="b"/>
            <a:pathLst>
              <a:path w="129" h="149">
                <a:moveTo>
                  <a:pt x="129" y="18"/>
                </a:moveTo>
                <a:lnTo>
                  <a:pt x="119" y="0"/>
                </a:lnTo>
                <a:lnTo>
                  <a:pt x="25" y="50"/>
                </a:lnTo>
                <a:lnTo>
                  <a:pt x="24" y="52"/>
                </a:lnTo>
                <a:lnTo>
                  <a:pt x="22" y="57"/>
                </a:lnTo>
                <a:lnTo>
                  <a:pt x="0" y="143"/>
                </a:lnTo>
                <a:lnTo>
                  <a:pt x="20" y="149"/>
                </a:lnTo>
                <a:lnTo>
                  <a:pt x="42" y="63"/>
                </a:lnTo>
                <a:lnTo>
                  <a:pt x="38" y="66"/>
                </a:lnTo>
                <a:lnTo>
                  <a:pt x="42" y="59"/>
                </a:lnTo>
                <a:lnTo>
                  <a:pt x="31" y="59"/>
                </a:lnTo>
                <a:lnTo>
                  <a:pt x="36" y="68"/>
                </a:lnTo>
                <a:lnTo>
                  <a:pt x="129" y="18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8" name=""/>
          <p:cNvSpPr/>
          <p:nvPr/>
        </p:nvSpPr>
        <p:spPr>
          <a:xfrm>
            <a:off x="3313080" y="2314440"/>
            <a:ext cx="582480" cy="26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49" name=""/>
          <p:cNvSpPr/>
          <p:nvPr/>
        </p:nvSpPr>
        <p:spPr>
          <a:xfrm>
            <a:off x="4226040" y="3759120"/>
            <a:ext cx="247680" cy="2844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0" name=""/>
          <p:cNvSpPr/>
          <p:nvPr/>
        </p:nvSpPr>
        <p:spPr>
          <a:xfrm>
            <a:off x="4060800" y="3726000"/>
            <a:ext cx="58428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1" name=""/>
          <p:cNvSpPr/>
          <p:nvPr/>
        </p:nvSpPr>
        <p:spPr>
          <a:xfrm>
            <a:off x="4276800" y="377208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2" name=""/>
          <p:cNvSpPr/>
          <p:nvPr/>
        </p:nvSpPr>
        <p:spPr>
          <a:xfrm>
            <a:off x="4248720" y="386064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3" name=""/>
          <p:cNvSpPr/>
          <p:nvPr/>
        </p:nvSpPr>
        <p:spPr>
          <a:xfrm>
            <a:off x="4278600" y="395136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4" name=""/>
          <p:cNvSpPr/>
          <p:nvPr/>
        </p:nvSpPr>
        <p:spPr>
          <a:xfrm>
            <a:off x="6897600" y="4192560"/>
            <a:ext cx="312840" cy="19044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5" name=""/>
          <p:cNvSpPr/>
          <p:nvPr/>
        </p:nvSpPr>
        <p:spPr>
          <a:xfrm>
            <a:off x="6762600" y="4160880"/>
            <a:ext cx="5828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6" name=""/>
          <p:cNvSpPr/>
          <p:nvPr/>
        </p:nvSpPr>
        <p:spPr>
          <a:xfrm>
            <a:off x="6913080" y="420516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7" name=""/>
          <p:cNvSpPr/>
          <p:nvPr/>
        </p:nvSpPr>
        <p:spPr>
          <a:xfrm>
            <a:off x="6978960" y="4295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8" name=""/>
          <p:cNvSpPr/>
          <p:nvPr/>
        </p:nvSpPr>
        <p:spPr>
          <a:xfrm>
            <a:off x="6967440" y="2658960"/>
            <a:ext cx="58428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9" name=""/>
          <p:cNvSpPr/>
          <p:nvPr/>
        </p:nvSpPr>
        <p:spPr>
          <a:xfrm>
            <a:off x="7121160" y="270360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0" name=""/>
          <p:cNvSpPr/>
          <p:nvPr/>
        </p:nvSpPr>
        <p:spPr>
          <a:xfrm>
            <a:off x="7185240" y="27925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1" name=""/>
          <p:cNvSpPr/>
          <p:nvPr/>
        </p:nvSpPr>
        <p:spPr>
          <a:xfrm>
            <a:off x="4226040" y="3759120"/>
            <a:ext cx="247680" cy="28440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2" name=""/>
          <p:cNvSpPr/>
          <p:nvPr/>
        </p:nvSpPr>
        <p:spPr>
          <a:xfrm>
            <a:off x="4060800" y="3726000"/>
            <a:ext cx="58428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3" name=""/>
          <p:cNvSpPr/>
          <p:nvPr/>
        </p:nvSpPr>
        <p:spPr>
          <a:xfrm>
            <a:off x="4276800" y="3772080"/>
            <a:ext cx="1537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Palo 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4" name=""/>
          <p:cNvSpPr/>
          <p:nvPr/>
        </p:nvSpPr>
        <p:spPr>
          <a:xfrm>
            <a:off x="4248720" y="3860640"/>
            <a:ext cx="17856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Verde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5" name=""/>
          <p:cNvSpPr/>
          <p:nvPr/>
        </p:nvSpPr>
        <p:spPr>
          <a:xfrm>
            <a:off x="4278600" y="395136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6" name=""/>
          <p:cNvSpPr/>
          <p:nvPr/>
        </p:nvSpPr>
        <p:spPr>
          <a:xfrm>
            <a:off x="6897600" y="4192560"/>
            <a:ext cx="312840" cy="190440"/>
          </a:xfrm>
          <a:prstGeom prst="rect">
            <a:avLst/>
          </a:prstGeom>
          <a:solidFill>
            <a:srgbClr val="808080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7" name=""/>
          <p:cNvSpPr/>
          <p:nvPr/>
        </p:nvSpPr>
        <p:spPr>
          <a:xfrm>
            <a:off x="6762600" y="4160880"/>
            <a:ext cx="5828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8" name=""/>
          <p:cNvSpPr/>
          <p:nvPr/>
        </p:nvSpPr>
        <p:spPr>
          <a:xfrm>
            <a:off x="6913080" y="420516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9" name=""/>
          <p:cNvSpPr/>
          <p:nvPr/>
        </p:nvSpPr>
        <p:spPr>
          <a:xfrm>
            <a:off x="6978960" y="429588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0" name=""/>
          <p:cNvSpPr/>
          <p:nvPr/>
        </p:nvSpPr>
        <p:spPr>
          <a:xfrm>
            <a:off x="7121160" y="2703600"/>
            <a:ext cx="23904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Cinergy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1" name=""/>
          <p:cNvSpPr/>
          <p:nvPr/>
        </p:nvSpPr>
        <p:spPr>
          <a:xfrm>
            <a:off x="7185240" y="2792520"/>
            <a:ext cx="12528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2" name=""/>
          <p:cNvSpPr/>
          <p:nvPr/>
        </p:nvSpPr>
        <p:spPr>
          <a:xfrm>
            <a:off x="8442360" y="2901960"/>
            <a:ext cx="73080" cy="7452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3" name=""/>
          <p:cNvSpPr/>
          <p:nvPr/>
        </p:nvSpPr>
        <p:spPr>
          <a:xfrm>
            <a:off x="8405640" y="2863800"/>
            <a:ext cx="149400" cy="15084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4" name=""/>
          <p:cNvSpPr/>
          <p:nvPr/>
        </p:nvSpPr>
        <p:spPr>
          <a:xfrm>
            <a:off x="8442360" y="2901960"/>
            <a:ext cx="73080" cy="7452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5" name=""/>
          <p:cNvSpPr/>
          <p:nvPr/>
        </p:nvSpPr>
        <p:spPr>
          <a:xfrm>
            <a:off x="8405640" y="2863800"/>
            <a:ext cx="149400" cy="150840"/>
          </a:xfrm>
          <a:prstGeom prst="ellipse">
            <a:avLst/>
          </a:prstGeom>
          <a:noFill/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6" name=""/>
          <p:cNvSpPr/>
          <p:nvPr/>
        </p:nvSpPr>
        <p:spPr>
          <a:xfrm>
            <a:off x="5686560" y="5086440"/>
            <a:ext cx="231480" cy="2206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7" name=""/>
          <p:cNvSpPr/>
          <p:nvPr/>
        </p:nvSpPr>
        <p:spPr>
          <a:xfrm>
            <a:off x="6014880" y="5386320"/>
            <a:ext cx="231840" cy="22068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8" name=""/>
          <p:cNvSpPr/>
          <p:nvPr/>
        </p:nvSpPr>
        <p:spPr>
          <a:xfrm>
            <a:off x="6164280" y="2658960"/>
            <a:ext cx="233280" cy="2206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9" name=""/>
          <p:cNvSpPr/>
          <p:nvPr/>
        </p:nvSpPr>
        <p:spPr>
          <a:xfrm>
            <a:off x="5838840" y="1798560"/>
            <a:ext cx="233280" cy="22392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0" name=""/>
          <p:cNvSpPr/>
          <p:nvPr/>
        </p:nvSpPr>
        <p:spPr>
          <a:xfrm>
            <a:off x="4060800" y="3726000"/>
            <a:ext cx="584280" cy="35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1" name=""/>
          <p:cNvSpPr/>
          <p:nvPr/>
        </p:nvSpPr>
        <p:spPr>
          <a:xfrm>
            <a:off x="6762600" y="4160880"/>
            <a:ext cx="58284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2" name=""/>
          <p:cNvSpPr/>
          <p:nvPr/>
        </p:nvSpPr>
        <p:spPr>
          <a:xfrm>
            <a:off x="6784920" y="2543040"/>
            <a:ext cx="131760" cy="12384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3" name=""/>
          <p:cNvSpPr/>
          <p:nvPr/>
        </p:nvSpPr>
        <p:spPr>
          <a:xfrm>
            <a:off x="6754680" y="2633760"/>
            <a:ext cx="297000" cy="19044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4" name=""/>
          <p:cNvSpPr/>
          <p:nvPr/>
        </p:nvSpPr>
        <p:spPr>
          <a:xfrm>
            <a:off x="7250040" y="4118040"/>
            <a:ext cx="131760" cy="1252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5" name=""/>
          <p:cNvSpPr/>
          <p:nvPr/>
        </p:nvSpPr>
        <p:spPr>
          <a:xfrm>
            <a:off x="7219800" y="4208400"/>
            <a:ext cx="297000" cy="1922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6" name=""/>
          <p:cNvSpPr/>
          <p:nvPr/>
        </p:nvSpPr>
        <p:spPr>
          <a:xfrm>
            <a:off x="7048440" y="3892680"/>
            <a:ext cx="133560" cy="1238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7" name=""/>
          <p:cNvSpPr/>
          <p:nvPr/>
        </p:nvSpPr>
        <p:spPr>
          <a:xfrm>
            <a:off x="7016760" y="3984480"/>
            <a:ext cx="299880" cy="18900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8" name=""/>
          <p:cNvSpPr/>
          <p:nvPr/>
        </p:nvSpPr>
        <p:spPr>
          <a:xfrm>
            <a:off x="7048440" y="3892680"/>
            <a:ext cx="133560" cy="1238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9" name=""/>
          <p:cNvSpPr/>
          <p:nvPr/>
        </p:nvSpPr>
        <p:spPr>
          <a:xfrm>
            <a:off x="7211880" y="3672000"/>
            <a:ext cx="133560" cy="1252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0" name=""/>
          <p:cNvSpPr/>
          <p:nvPr/>
        </p:nvSpPr>
        <p:spPr>
          <a:xfrm>
            <a:off x="7182000" y="3762360"/>
            <a:ext cx="298440" cy="1922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491" name=""/>
          <p:cNvGrpSpPr/>
          <p:nvPr/>
        </p:nvGrpSpPr>
        <p:grpSpPr>
          <a:xfrm>
            <a:off x="8362800" y="2994120"/>
            <a:ext cx="298080" cy="280440"/>
            <a:chOff x="8362800" y="2994120"/>
            <a:chExt cx="298080" cy="280440"/>
          </a:xfrm>
        </p:grpSpPr>
        <p:sp>
          <p:nvSpPr>
            <p:cNvPr id="3492" name=""/>
            <p:cNvSpPr/>
            <p:nvPr/>
          </p:nvSpPr>
          <p:spPr>
            <a:xfrm>
              <a:off x="8393760" y="2994120"/>
              <a:ext cx="132480" cy="1238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93" name=""/>
            <p:cNvSpPr/>
            <p:nvPr/>
          </p:nvSpPr>
          <p:spPr>
            <a:xfrm>
              <a:off x="8362800" y="3085200"/>
              <a:ext cx="298080" cy="1893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494" name=""/>
          <p:cNvGrpSpPr/>
          <p:nvPr/>
        </p:nvGrpSpPr>
        <p:grpSpPr>
          <a:xfrm>
            <a:off x="8288280" y="3206880"/>
            <a:ext cx="298080" cy="282240"/>
            <a:chOff x="8288280" y="3206880"/>
            <a:chExt cx="298080" cy="282240"/>
          </a:xfrm>
        </p:grpSpPr>
        <p:sp>
          <p:nvSpPr>
            <p:cNvPr id="3495" name=""/>
            <p:cNvSpPr/>
            <p:nvPr/>
          </p:nvSpPr>
          <p:spPr>
            <a:xfrm>
              <a:off x="8318880" y="3206880"/>
              <a:ext cx="132840" cy="1256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96" name=""/>
            <p:cNvSpPr/>
            <p:nvPr/>
          </p:nvSpPr>
          <p:spPr>
            <a:xfrm>
              <a:off x="8288280" y="3298320"/>
              <a:ext cx="298080" cy="1908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97" name=""/>
          <p:cNvSpPr/>
          <p:nvPr/>
        </p:nvSpPr>
        <p:spPr>
          <a:xfrm>
            <a:off x="8393040" y="2994120"/>
            <a:ext cx="133560" cy="1238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8" name=""/>
          <p:cNvSpPr/>
          <p:nvPr/>
        </p:nvSpPr>
        <p:spPr>
          <a:xfrm>
            <a:off x="8362800" y="3084480"/>
            <a:ext cx="298440" cy="1904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9" name=""/>
          <p:cNvSpPr/>
          <p:nvPr/>
        </p:nvSpPr>
        <p:spPr>
          <a:xfrm>
            <a:off x="8393040" y="2994120"/>
            <a:ext cx="133560" cy="1238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0" name=""/>
          <p:cNvSpPr/>
          <p:nvPr/>
        </p:nvSpPr>
        <p:spPr>
          <a:xfrm>
            <a:off x="8318520" y="3206880"/>
            <a:ext cx="133200" cy="1252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1" name=""/>
          <p:cNvSpPr/>
          <p:nvPr/>
        </p:nvSpPr>
        <p:spPr>
          <a:xfrm>
            <a:off x="8288280" y="3297240"/>
            <a:ext cx="298440" cy="1922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2" name=""/>
          <p:cNvSpPr/>
          <p:nvPr/>
        </p:nvSpPr>
        <p:spPr>
          <a:xfrm>
            <a:off x="7016760" y="2941560"/>
            <a:ext cx="133200" cy="12708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3" name=""/>
          <p:cNvSpPr/>
          <p:nvPr/>
        </p:nvSpPr>
        <p:spPr>
          <a:xfrm>
            <a:off x="6988320" y="3033720"/>
            <a:ext cx="296640" cy="19044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4" name=""/>
          <p:cNvSpPr/>
          <p:nvPr/>
        </p:nvSpPr>
        <p:spPr>
          <a:xfrm>
            <a:off x="3584520" y="1766880"/>
            <a:ext cx="233280" cy="22068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8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5" name=""/>
          <p:cNvSpPr/>
          <p:nvPr/>
        </p:nvSpPr>
        <p:spPr>
          <a:xfrm>
            <a:off x="4560840" y="1244520"/>
            <a:ext cx="231840" cy="222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4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6" name=""/>
          <p:cNvSpPr/>
          <p:nvPr/>
        </p:nvSpPr>
        <p:spPr>
          <a:xfrm>
            <a:off x="7823160" y="2273400"/>
            <a:ext cx="258840" cy="2458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280" bIns="35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7" name=""/>
          <p:cNvSpPr/>
          <p:nvPr/>
        </p:nvSpPr>
        <p:spPr>
          <a:xfrm>
            <a:off x="7872480" y="3108240"/>
            <a:ext cx="260280" cy="24624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5640" bIns="35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8" name=""/>
          <p:cNvSpPr/>
          <p:nvPr/>
        </p:nvSpPr>
        <p:spPr>
          <a:xfrm>
            <a:off x="7859880" y="4303800"/>
            <a:ext cx="42048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9" name=""/>
          <p:cNvSpPr/>
          <p:nvPr/>
        </p:nvSpPr>
        <p:spPr>
          <a:xfrm>
            <a:off x="7596360" y="3784680"/>
            <a:ext cx="42048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0" name=""/>
          <p:cNvSpPr/>
          <p:nvPr/>
        </p:nvSpPr>
        <p:spPr>
          <a:xfrm>
            <a:off x="7321680" y="3484440"/>
            <a:ext cx="42048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1" name=""/>
          <p:cNvSpPr/>
          <p:nvPr/>
        </p:nvSpPr>
        <p:spPr>
          <a:xfrm>
            <a:off x="6942240" y="2543040"/>
            <a:ext cx="420480" cy="4222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2" name=""/>
          <p:cNvSpPr/>
          <p:nvPr/>
        </p:nvSpPr>
        <p:spPr>
          <a:xfrm>
            <a:off x="6008760" y="2882880"/>
            <a:ext cx="42048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3" name=""/>
          <p:cNvSpPr/>
          <p:nvPr/>
        </p:nvSpPr>
        <p:spPr>
          <a:xfrm>
            <a:off x="5925960" y="2128680"/>
            <a:ext cx="42084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4" name=""/>
          <p:cNvSpPr/>
          <p:nvPr/>
        </p:nvSpPr>
        <p:spPr>
          <a:xfrm>
            <a:off x="4432320" y="1687680"/>
            <a:ext cx="42084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5" name=""/>
          <p:cNvSpPr/>
          <p:nvPr/>
        </p:nvSpPr>
        <p:spPr>
          <a:xfrm>
            <a:off x="3851280" y="1582560"/>
            <a:ext cx="42084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6" name=""/>
          <p:cNvSpPr/>
          <p:nvPr/>
        </p:nvSpPr>
        <p:spPr>
          <a:xfrm>
            <a:off x="4106880" y="2149560"/>
            <a:ext cx="42084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7" name=""/>
          <p:cNvSpPr/>
          <p:nvPr/>
        </p:nvSpPr>
        <p:spPr>
          <a:xfrm>
            <a:off x="3576600" y="2117880"/>
            <a:ext cx="42084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8" name=""/>
          <p:cNvSpPr/>
          <p:nvPr/>
        </p:nvSpPr>
        <p:spPr>
          <a:xfrm>
            <a:off x="3146400" y="2801880"/>
            <a:ext cx="42084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9" name=""/>
          <p:cNvSpPr/>
          <p:nvPr/>
        </p:nvSpPr>
        <p:spPr>
          <a:xfrm>
            <a:off x="3602160" y="2760840"/>
            <a:ext cx="42048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0" name=""/>
          <p:cNvSpPr/>
          <p:nvPr/>
        </p:nvSpPr>
        <p:spPr>
          <a:xfrm>
            <a:off x="3436920" y="3465360"/>
            <a:ext cx="42084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1" name=""/>
          <p:cNvSpPr/>
          <p:nvPr/>
        </p:nvSpPr>
        <p:spPr>
          <a:xfrm>
            <a:off x="3929040" y="3138480"/>
            <a:ext cx="42084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2" name=""/>
          <p:cNvSpPr/>
          <p:nvPr/>
        </p:nvSpPr>
        <p:spPr>
          <a:xfrm>
            <a:off x="4317840" y="3589200"/>
            <a:ext cx="42084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3" name=""/>
          <p:cNvSpPr/>
          <p:nvPr/>
        </p:nvSpPr>
        <p:spPr>
          <a:xfrm>
            <a:off x="5967360" y="4097160"/>
            <a:ext cx="42084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4" name=""/>
          <p:cNvSpPr/>
          <p:nvPr/>
        </p:nvSpPr>
        <p:spPr>
          <a:xfrm>
            <a:off x="6997680" y="3054240"/>
            <a:ext cx="42084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5" name=""/>
          <p:cNvSpPr/>
          <p:nvPr/>
        </p:nvSpPr>
        <p:spPr>
          <a:xfrm>
            <a:off x="6562800" y="3600360"/>
            <a:ext cx="42048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26" name=""/>
          <p:cNvGrpSpPr/>
          <p:nvPr/>
        </p:nvGrpSpPr>
        <p:grpSpPr>
          <a:xfrm>
            <a:off x="3662280" y="2460600"/>
            <a:ext cx="245880" cy="190080"/>
            <a:chOff x="3662280" y="2460600"/>
            <a:chExt cx="245880" cy="190080"/>
          </a:xfrm>
        </p:grpSpPr>
        <p:sp>
          <p:nvSpPr>
            <p:cNvPr id="3527" name=""/>
            <p:cNvSpPr/>
            <p:nvPr/>
          </p:nvSpPr>
          <p:spPr>
            <a:xfrm>
              <a:off x="3662280" y="2460600"/>
              <a:ext cx="245880" cy="1900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3528" name=""/>
            <p:cNvGrpSpPr/>
            <p:nvPr/>
          </p:nvGrpSpPr>
          <p:grpSpPr>
            <a:xfrm>
              <a:off x="3709440" y="2467440"/>
              <a:ext cx="142920" cy="167760"/>
              <a:chOff x="3709440" y="2467440"/>
              <a:chExt cx="142920" cy="167760"/>
            </a:xfrm>
          </p:grpSpPr>
          <p:sp>
            <p:nvSpPr>
              <p:cNvPr id="3529" name=""/>
              <p:cNvSpPr/>
              <p:nvPr/>
            </p:nvSpPr>
            <p:spPr>
              <a:xfrm>
                <a:off x="3709440" y="2467440"/>
                <a:ext cx="14292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30" name=""/>
              <p:cNvSpPr/>
              <p:nvPr/>
            </p:nvSpPr>
            <p:spPr>
              <a:xfrm>
                <a:off x="3710160" y="255888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3531" name=""/>
          <p:cNvSpPr/>
          <p:nvPr/>
        </p:nvSpPr>
        <p:spPr>
          <a:xfrm>
            <a:off x="6443640" y="4460760"/>
            <a:ext cx="231840" cy="2206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2" name=""/>
          <p:cNvSpPr/>
          <p:nvPr/>
        </p:nvSpPr>
        <p:spPr>
          <a:xfrm>
            <a:off x="5237280" y="2803680"/>
            <a:ext cx="231480" cy="22212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5" y="0"/>
                </a:moveTo>
                <a:lnTo>
                  <a:pt x="102" y="98"/>
                </a:lnTo>
                <a:lnTo>
                  <a:pt x="0" y="98"/>
                </a:lnTo>
                <a:lnTo>
                  <a:pt x="85" y="159"/>
                </a:lnTo>
                <a:lnTo>
                  <a:pt x="52" y="256"/>
                </a:lnTo>
                <a:lnTo>
                  <a:pt x="135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33" name=""/>
          <p:cNvGrpSpPr/>
          <p:nvPr/>
        </p:nvGrpSpPr>
        <p:grpSpPr>
          <a:xfrm>
            <a:off x="4226040" y="3759120"/>
            <a:ext cx="247320" cy="284040"/>
            <a:chOff x="4226040" y="3759120"/>
            <a:chExt cx="247320" cy="284040"/>
          </a:xfrm>
        </p:grpSpPr>
        <p:sp>
          <p:nvSpPr>
            <p:cNvPr id="3534" name=""/>
            <p:cNvSpPr/>
            <p:nvPr/>
          </p:nvSpPr>
          <p:spPr>
            <a:xfrm>
              <a:off x="4226040" y="3759120"/>
              <a:ext cx="247320" cy="28404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35" name=""/>
            <p:cNvSpPr/>
            <p:nvPr/>
          </p:nvSpPr>
          <p:spPr>
            <a:xfrm>
              <a:off x="4280040" y="3772800"/>
              <a:ext cx="15372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Palo 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36" name=""/>
            <p:cNvSpPr/>
            <p:nvPr/>
          </p:nvSpPr>
          <p:spPr>
            <a:xfrm>
              <a:off x="4250160" y="3863160"/>
              <a:ext cx="17856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Verde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37" name=""/>
            <p:cNvSpPr/>
            <p:nvPr/>
          </p:nvSpPr>
          <p:spPr>
            <a:xfrm>
              <a:off x="4281480" y="3951720"/>
              <a:ext cx="125280" cy="76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38" name=""/>
          <p:cNvSpPr/>
          <p:nvPr/>
        </p:nvSpPr>
        <p:spPr>
          <a:xfrm>
            <a:off x="3294000" y="2682720"/>
            <a:ext cx="233280" cy="222480"/>
          </a:xfrm>
          <a:custGeom>
            <a:avLst/>
            <a:gdLst/>
            <a:ahLst/>
            <a:rect l="l" t="t" r="r" b="b"/>
            <a:pathLst>
              <a:path w="269" h="256">
                <a:moveTo>
                  <a:pt x="134" y="0"/>
                </a:moveTo>
                <a:lnTo>
                  <a:pt x="102" y="98"/>
                </a:lnTo>
                <a:lnTo>
                  <a:pt x="0" y="98"/>
                </a:lnTo>
                <a:lnTo>
                  <a:pt x="84" y="159"/>
                </a:lnTo>
                <a:lnTo>
                  <a:pt x="52" y="256"/>
                </a:lnTo>
                <a:lnTo>
                  <a:pt x="134" y="197"/>
                </a:lnTo>
                <a:lnTo>
                  <a:pt x="217" y="256"/>
                </a:lnTo>
                <a:lnTo>
                  <a:pt x="185" y="159"/>
                </a:lnTo>
                <a:lnTo>
                  <a:pt x="269" y="98"/>
                </a:lnTo>
                <a:lnTo>
                  <a:pt x="165" y="98"/>
                </a:lnTo>
                <a:lnTo>
                  <a:pt x="134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39" name=""/>
          <p:cNvGrpSpPr/>
          <p:nvPr/>
        </p:nvGrpSpPr>
        <p:grpSpPr>
          <a:xfrm>
            <a:off x="3236760" y="3043080"/>
            <a:ext cx="296640" cy="282240"/>
            <a:chOff x="3236760" y="3043080"/>
            <a:chExt cx="296640" cy="282240"/>
          </a:xfrm>
        </p:grpSpPr>
        <p:sp>
          <p:nvSpPr>
            <p:cNvPr id="3540" name=""/>
            <p:cNvSpPr/>
            <p:nvPr/>
          </p:nvSpPr>
          <p:spPr>
            <a:xfrm>
              <a:off x="3267720" y="3043080"/>
              <a:ext cx="131040" cy="126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41" name=""/>
            <p:cNvSpPr/>
            <p:nvPr/>
          </p:nvSpPr>
          <p:spPr>
            <a:xfrm>
              <a:off x="3236760" y="3134880"/>
              <a:ext cx="296640" cy="19044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542" name=""/>
          <p:cNvGrpSpPr/>
          <p:nvPr/>
        </p:nvGrpSpPr>
        <p:grpSpPr>
          <a:xfrm>
            <a:off x="6692760" y="2535120"/>
            <a:ext cx="591840" cy="688320"/>
            <a:chOff x="6692760" y="2535120"/>
            <a:chExt cx="591840" cy="688320"/>
          </a:xfrm>
        </p:grpSpPr>
        <p:grpSp>
          <p:nvGrpSpPr>
            <p:cNvPr id="3543" name=""/>
            <p:cNvGrpSpPr/>
            <p:nvPr/>
          </p:nvGrpSpPr>
          <p:grpSpPr>
            <a:xfrm>
              <a:off x="6692760" y="2535120"/>
              <a:ext cx="296640" cy="281880"/>
              <a:chOff x="6692760" y="2535120"/>
              <a:chExt cx="296640" cy="281880"/>
            </a:xfrm>
          </p:grpSpPr>
          <p:sp>
            <p:nvSpPr>
              <p:cNvPr id="3544" name=""/>
              <p:cNvSpPr/>
              <p:nvPr/>
            </p:nvSpPr>
            <p:spPr>
              <a:xfrm>
                <a:off x="6723360" y="2535120"/>
                <a:ext cx="131040" cy="124200"/>
              </a:xfrm>
              <a:prstGeom prst="rect">
                <a:avLst/>
              </a:prstGeom>
              <a:solidFill>
                <a:srgbClr val="fffff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45" name=""/>
              <p:cNvSpPr/>
              <p:nvPr/>
            </p:nvSpPr>
            <p:spPr>
              <a:xfrm>
                <a:off x="6692760" y="2626560"/>
                <a:ext cx="296640" cy="190440"/>
              </a:xfrm>
              <a:prstGeom prst="rect">
                <a:avLst/>
              </a:prstGeom>
              <a:solidFill>
                <a:srgbClr val="ffffff"/>
              </a:solidFill>
              <a:ln w="111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3546" name=""/>
            <p:cNvSpPr/>
            <p:nvPr/>
          </p:nvSpPr>
          <p:spPr>
            <a:xfrm>
              <a:off x="7017120" y="2941560"/>
              <a:ext cx="132840" cy="12636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47" name=""/>
            <p:cNvSpPr/>
            <p:nvPr/>
          </p:nvSpPr>
          <p:spPr>
            <a:xfrm>
              <a:off x="6987600" y="3033360"/>
              <a:ext cx="297000" cy="190080"/>
            </a:xfrm>
            <a:prstGeom prst="rect">
              <a:avLst/>
            </a:prstGeom>
            <a:solidFill>
              <a:srgbClr val="fffff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548" name=""/>
          <p:cNvGrpSpPr/>
          <p:nvPr/>
        </p:nvGrpSpPr>
        <p:grpSpPr>
          <a:xfrm>
            <a:off x="7182000" y="3672000"/>
            <a:ext cx="298080" cy="282240"/>
            <a:chOff x="7182000" y="3672000"/>
            <a:chExt cx="298080" cy="282240"/>
          </a:xfrm>
        </p:grpSpPr>
        <p:sp>
          <p:nvSpPr>
            <p:cNvPr id="3549" name=""/>
            <p:cNvSpPr/>
            <p:nvPr/>
          </p:nvSpPr>
          <p:spPr>
            <a:xfrm>
              <a:off x="7212600" y="3672000"/>
              <a:ext cx="132840" cy="12564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50" name=""/>
            <p:cNvSpPr/>
            <p:nvPr/>
          </p:nvSpPr>
          <p:spPr>
            <a:xfrm>
              <a:off x="7182000" y="3763080"/>
              <a:ext cx="298080" cy="1911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51" name=""/>
          <p:cNvSpPr/>
          <p:nvPr/>
        </p:nvSpPr>
        <p:spPr>
          <a:xfrm>
            <a:off x="7250040" y="4118040"/>
            <a:ext cx="131760" cy="1252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2" name=""/>
          <p:cNvSpPr/>
          <p:nvPr/>
        </p:nvSpPr>
        <p:spPr>
          <a:xfrm>
            <a:off x="7219800" y="4208400"/>
            <a:ext cx="297000" cy="19224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3" name=""/>
          <p:cNvSpPr/>
          <p:nvPr/>
        </p:nvSpPr>
        <p:spPr>
          <a:xfrm>
            <a:off x="7043760" y="3897360"/>
            <a:ext cx="130320" cy="1252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4" name=""/>
          <p:cNvSpPr/>
          <p:nvPr/>
        </p:nvSpPr>
        <p:spPr>
          <a:xfrm>
            <a:off x="7016760" y="3984480"/>
            <a:ext cx="299880" cy="18900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5" name=""/>
          <p:cNvSpPr/>
          <p:nvPr/>
        </p:nvSpPr>
        <p:spPr>
          <a:xfrm>
            <a:off x="8391600" y="3005280"/>
            <a:ext cx="131760" cy="125280"/>
          </a:xfrm>
          <a:prstGeom prst="rect">
            <a:avLst/>
          </a:prstGeom>
          <a:solidFill>
            <a:srgbClr val="ffe80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6" name=""/>
          <p:cNvSpPr/>
          <p:nvPr/>
        </p:nvSpPr>
        <p:spPr>
          <a:xfrm>
            <a:off x="7983360" y="2494080"/>
            <a:ext cx="42084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7" name=""/>
          <p:cNvSpPr/>
          <p:nvPr/>
        </p:nvSpPr>
        <p:spPr>
          <a:xfrm>
            <a:off x="7961400" y="2843280"/>
            <a:ext cx="258840" cy="2476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00" bIns="36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8" name=""/>
          <p:cNvSpPr/>
          <p:nvPr/>
        </p:nvSpPr>
        <p:spPr>
          <a:xfrm>
            <a:off x="8553600" y="2635200"/>
            <a:ext cx="260280" cy="2476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00" bIns="36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59" name=""/>
          <p:cNvGrpSpPr/>
          <p:nvPr/>
        </p:nvGrpSpPr>
        <p:grpSpPr>
          <a:xfrm>
            <a:off x="8288280" y="2790720"/>
            <a:ext cx="372600" cy="698400"/>
            <a:chOff x="8288280" y="2790720"/>
            <a:chExt cx="372600" cy="698400"/>
          </a:xfrm>
        </p:grpSpPr>
        <p:sp>
          <p:nvSpPr>
            <p:cNvPr id="3560" name=""/>
            <p:cNvSpPr/>
            <p:nvPr/>
          </p:nvSpPr>
          <p:spPr>
            <a:xfrm>
              <a:off x="8384760" y="2790720"/>
              <a:ext cx="131040" cy="1242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61" name=""/>
            <p:cNvSpPr/>
            <p:nvPr/>
          </p:nvSpPr>
          <p:spPr>
            <a:xfrm>
              <a:off x="8353800" y="2870280"/>
              <a:ext cx="296280" cy="1900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62" name=""/>
            <p:cNvSpPr/>
            <p:nvPr/>
          </p:nvSpPr>
          <p:spPr>
            <a:xfrm>
              <a:off x="8391960" y="3011760"/>
              <a:ext cx="131040" cy="12456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63" name=""/>
            <p:cNvSpPr/>
            <p:nvPr/>
          </p:nvSpPr>
          <p:spPr>
            <a:xfrm>
              <a:off x="8362440" y="3084480"/>
              <a:ext cx="298440" cy="19008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64" name=""/>
            <p:cNvSpPr/>
            <p:nvPr/>
          </p:nvSpPr>
          <p:spPr>
            <a:xfrm>
              <a:off x="8319240" y="3205440"/>
              <a:ext cx="132480" cy="12600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65" name=""/>
            <p:cNvSpPr/>
            <p:nvPr/>
          </p:nvSpPr>
          <p:spPr>
            <a:xfrm>
              <a:off x="8288280" y="3297600"/>
              <a:ext cx="298440" cy="191520"/>
            </a:xfrm>
            <a:prstGeom prst="rect">
              <a:avLst/>
            </a:prstGeom>
            <a:solidFill>
              <a:srgbClr val="ffe80f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66" name=""/>
          <p:cNvSpPr/>
          <p:nvPr/>
        </p:nvSpPr>
        <p:spPr>
          <a:xfrm>
            <a:off x="3317760" y="1930320"/>
            <a:ext cx="42084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7" name=""/>
          <p:cNvSpPr/>
          <p:nvPr/>
        </p:nvSpPr>
        <p:spPr>
          <a:xfrm>
            <a:off x="3182760" y="2106720"/>
            <a:ext cx="42084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68" name=""/>
          <p:cNvGrpSpPr/>
          <p:nvPr/>
        </p:nvGrpSpPr>
        <p:grpSpPr>
          <a:xfrm>
            <a:off x="8359920" y="2465280"/>
            <a:ext cx="313920" cy="188640"/>
            <a:chOff x="8359920" y="2465280"/>
            <a:chExt cx="313920" cy="188640"/>
          </a:xfrm>
        </p:grpSpPr>
        <p:sp>
          <p:nvSpPr>
            <p:cNvPr id="3569" name=""/>
            <p:cNvSpPr/>
            <p:nvPr/>
          </p:nvSpPr>
          <p:spPr>
            <a:xfrm>
              <a:off x="8359920" y="2465280"/>
              <a:ext cx="313920" cy="18864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70" name=""/>
            <p:cNvSpPr/>
            <p:nvPr/>
          </p:nvSpPr>
          <p:spPr>
            <a:xfrm>
              <a:off x="8365320" y="2484360"/>
              <a:ext cx="30852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PJM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71" name=""/>
          <p:cNvSpPr/>
          <p:nvPr/>
        </p:nvSpPr>
        <p:spPr>
          <a:xfrm>
            <a:off x="6014880" y="5386320"/>
            <a:ext cx="231840" cy="220680"/>
          </a:xfrm>
          <a:custGeom>
            <a:avLst/>
            <a:gdLst/>
            <a:ahLst/>
            <a:rect l="l" t="t" r="r" b="b"/>
            <a:pathLst>
              <a:path w="269" h="257">
                <a:moveTo>
                  <a:pt x="135" y="0"/>
                </a:moveTo>
                <a:lnTo>
                  <a:pt x="102" y="99"/>
                </a:lnTo>
                <a:lnTo>
                  <a:pt x="0" y="99"/>
                </a:lnTo>
                <a:lnTo>
                  <a:pt x="84" y="160"/>
                </a:lnTo>
                <a:lnTo>
                  <a:pt x="52" y="257"/>
                </a:lnTo>
                <a:lnTo>
                  <a:pt x="135" y="197"/>
                </a:lnTo>
                <a:lnTo>
                  <a:pt x="217" y="257"/>
                </a:lnTo>
                <a:lnTo>
                  <a:pt x="185" y="160"/>
                </a:lnTo>
                <a:lnTo>
                  <a:pt x="269" y="99"/>
                </a:lnTo>
                <a:lnTo>
                  <a:pt x="165" y="99"/>
                </a:lnTo>
                <a:lnTo>
                  <a:pt x="135" y="0"/>
                </a:lnTo>
                <a:close/>
              </a:path>
            </a:pathLst>
          </a:custGeom>
          <a:solidFill>
            <a:srgbClr val="fc0128"/>
          </a:solidFill>
          <a:ln w="79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2" name=""/>
          <p:cNvSpPr/>
          <p:nvPr/>
        </p:nvSpPr>
        <p:spPr>
          <a:xfrm>
            <a:off x="3321000" y="4702320"/>
            <a:ext cx="874800" cy="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3" name=""/>
          <p:cNvSpPr/>
          <p:nvPr/>
        </p:nvSpPr>
        <p:spPr>
          <a:xfrm>
            <a:off x="3321000" y="4702320"/>
            <a:ext cx="874800" cy="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4" name=""/>
          <p:cNvSpPr/>
          <p:nvPr/>
        </p:nvSpPr>
        <p:spPr>
          <a:xfrm>
            <a:off x="7110360" y="5140440"/>
            <a:ext cx="885960" cy="47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5" name=""/>
          <p:cNvSpPr/>
          <p:nvPr/>
        </p:nvSpPr>
        <p:spPr>
          <a:xfrm>
            <a:off x="7110360" y="5140440"/>
            <a:ext cx="885960" cy="47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6" name=""/>
          <p:cNvSpPr/>
          <p:nvPr/>
        </p:nvSpPr>
        <p:spPr>
          <a:xfrm>
            <a:off x="7861320" y="3751200"/>
            <a:ext cx="130320" cy="12564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7" name=""/>
          <p:cNvSpPr/>
          <p:nvPr/>
        </p:nvSpPr>
        <p:spPr>
          <a:xfrm>
            <a:off x="7829640" y="3841920"/>
            <a:ext cx="296640" cy="19044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8" name=""/>
          <p:cNvSpPr/>
          <p:nvPr/>
        </p:nvSpPr>
        <p:spPr>
          <a:xfrm>
            <a:off x="7251840" y="3365640"/>
            <a:ext cx="131760" cy="12528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9" name=""/>
          <p:cNvSpPr/>
          <p:nvPr/>
        </p:nvSpPr>
        <p:spPr>
          <a:xfrm>
            <a:off x="7221600" y="3457440"/>
            <a:ext cx="296640" cy="1908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580" name=""/>
          <p:cNvGrpSpPr/>
          <p:nvPr/>
        </p:nvGrpSpPr>
        <p:grpSpPr>
          <a:xfrm>
            <a:off x="7072200" y="2795760"/>
            <a:ext cx="312480" cy="188280"/>
            <a:chOff x="7072200" y="2795760"/>
            <a:chExt cx="312480" cy="188280"/>
          </a:xfrm>
        </p:grpSpPr>
        <p:sp>
          <p:nvSpPr>
            <p:cNvPr id="3581" name=""/>
            <p:cNvSpPr/>
            <p:nvPr/>
          </p:nvSpPr>
          <p:spPr>
            <a:xfrm>
              <a:off x="7072200" y="2795760"/>
              <a:ext cx="312480" cy="188280"/>
            </a:xfrm>
            <a:prstGeom prst="rect">
              <a:avLst/>
            </a:prstGeom>
            <a:solidFill>
              <a:srgbClr val="808080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3582" name=""/>
            <p:cNvGrpSpPr/>
            <p:nvPr/>
          </p:nvGrpSpPr>
          <p:grpSpPr>
            <a:xfrm>
              <a:off x="7104240" y="2809080"/>
              <a:ext cx="239040" cy="163800"/>
              <a:chOff x="7104240" y="2809080"/>
              <a:chExt cx="239040" cy="163800"/>
            </a:xfrm>
          </p:grpSpPr>
          <p:sp>
            <p:nvSpPr>
              <p:cNvPr id="3583" name=""/>
              <p:cNvSpPr/>
              <p:nvPr/>
            </p:nvSpPr>
            <p:spPr>
              <a:xfrm>
                <a:off x="7104240" y="2809080"/>
                <a:ext cx="23904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Cinergy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584" name=""/>
              <p:cNvSpPr/>
              <p:nvPr/>
            </p:nvSpPr>
            <p:spPr>
              <a:xfrm>
                <a:off x="7165440" y="2896560"/>
                <a:ext cx="125280" cy="763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5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Hub</a:t>
                </a:r>
                <a:endParaRPr b="0" lang="en-US" sz="5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3585" name=""/>
          <p:cNvGrpSpPr/>
          <p:nvPr/>
        </p:nvGrpSpPr>
        <p:grpSpPr>
          <a:xfrm>
            <a:off x="6804000" y="2416320"/>
            <a:ext cx="312480" cy="190080"/>
            <a:chOff x="6804000" y="2416320"/>
            <a:chExt cx="312480" cy="190080"/>
          </a:xfrm>
        </p:grpSpPr>
        <p:sp>
          <p:nvSpPr>
            <p:cNvPr id="3586" name=""/>
            <p:cNvSpPr/>
            <p:nvPr/>
          </p:nvSpPr>
          <p:spPr>
            <a:xfrm>
              <a:off x="6804000" y="2416320"/>
              <a:ext cx="312480" cy="190080"/>
            </a:xfrm>
            <a:prstGeom prst="rect">
              <a:avLst/>
            </a:prstGeom>
            <a:solidFill>
              <a:srgbClr val="63ff81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87" name=""/>
            <p:cNvSpPr/>
            <p:nvPr/>
          </p:nvSpPr>
          <p:spPr>
            <a:xfrm>
              <a:off x="6809040" y="2431800"/>
              <a:ext cx="3038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ComEd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588" name=""/>
          <p:cNvGrpSpPr/>
          <p:nvPr/>
        </p:nvGrpSpPr>
        <p:grpSpPr>
          <a:xfrm>
            <a:off x="7240680" y="3944880"/>
            <a:ext cx="312120" cy="188640"/>
            <a:chOff x="7240680" y="3944880"/>
            <a:chExt cx="312120" cy="188640"/>
          </a:xfrm>
        </p:grpSpPr>
        <p:sp>
          <p:nvSpPr>
            <p:cNvPr id="3589" name=""/>
            <p:cNvSpPr/>
            <p:nvPr/>
          </p:nvSpPr>
          <p:spPr>
            <a:xfrm>
              <a:off x="7240680" y="3944880"/>
              <a:ext cx="312120" cy="188640"/>
            </a:xfrm>
            <a:prstGeom prst="rect">
              <a:avLst/>
            </a:prstGeom>
            <a:solidFill>
              <a:srgbClr val="63ff81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90" name=""/>
            <p:cNvSpPr/>
            <p:nvPr/>
          </p:nvSpPr>
          <p:spPr>
            <a:xfrm>
              <a:off x="7247520" y="3962160"/>
              <a:ext cx="30348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TVA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591" name=""/>
          <p:cNvSpPr/>
          <p:nvPr/>
        </p:nvSpPr>
        <p:spPr>
          <a:xfrm>
            <a:off x="5473800" y="1728720"/>
            <a:ext cx="388800" cy="139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2" name=""/>
          <p:cNvSpPr/>
          <p:nvPr/>
        </p:nvSpPr>
        <p:spPr>
          <a:xfrm>
            <a:off x="5400720" y="1676520"/>
            <a:ext cx="5108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MAPP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3" name=""/>
          <p:cNvSpPr/>
          <p:nvPr/>
        </p:nvSpPr>
        <p:spPr>
          <a:xfrm>
            <a:off x="5405400" y="4394160"/>
            <a:ext cx="425520" cy="139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4" name=""/>
          <p:cNvSpPr/>
          <p:nvPr/>
        </p:nvSpPr>
        <p:spPr>
          <a:xfrm>
            <a:off x="5322960" y="4341960"/>
            <a:ext cx="580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ERCOT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5" name=""/>
          <p:cNvSpPr/>
          <p:nvPr/>
        </p:nvSpPr>
        <p:spPr>
          <a:xfrm>
            <a:off x="8086680" y="4767120"/>
            <a:ext cx="327240" cy="139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6" name=""/>
          <p:cNvSpPr/>
          <p:nvPr/>
        </p:nvSpPr>
        <p:spPr>
          <a:xfrm>
            <a:off x="8004240" y="4714920"/>
            <a:ext cx="498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FRCC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7" name=""/>
          <p:cNvSpPr/>
          <p:nvPr/>
        </p:nvSpPr>
        <p:spPr>
          <a:xfrm>
            <a:off x="8118360" y="3584520"/>
            <a:ext cx="327240" cy="139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8" name=""/>
          <p:cNvSpPr/>
          <p:nvPr/>
        </p:nvSpPr>
        <p:spPr>
          <a:xfrm>
            <a:off x="8035920" y="3532320"/>
            <a:ext cx="498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9" name=""/>
          <p:cNvSpPr/>
          <p:nvPr/>
        </p:nvSpPr>
        <p:spPr>
          <a:xfrm>
            <a:off x="7246800" y="2328840"/>
            <a:ext cx="368280" cy="141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0" name=""/>
          <p:cNvSpPr/>
          <p:nvPr/>
        </p:nvSpPr>
        <p:spPr>
          <a:xfrm>
            <a:off x="7173720" y="2278080"/>
            <a:ext cx="504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ECAR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1" name=""/>
          <p:cNvSpPr/>
          <p:nvPr/>
        </p:nvSpPr>
        <p:spPr>
          <a:xfrm>
            <a:off x="5608800" y="3108240"/>
            <a:ext cx="258480" cy="139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2" name=""/>
          <p:cNvSpPr/>
          <p:nvPr/>
        </p:nvSpPr>
        <p:spPr>
          <a:xfrm>
            <a:off x="5535720" y="3056040"/>
            <a:ext cx="409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SPP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3" name=""/>
          <p:cNvSpPr/>
          <p:nvPr/>
        </p:nvSpPr>
        <p:spPr>
          <a:xfrm>
            <a:off x="4311720" y="2998800"/>
            <a:ext cx="388800" cy="1396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4" name=""/>
          <p:cNvSpPr/>
          <p:nvPr/>
        </p:nvSpPr>
        <p:spPr>
          <a:xfrm>
            <a:off x="4238640" y="2946240"/>
            <a:ext cx="5299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WSCC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5" name=""/>
          <p:cNvSpPr/>
          <p:nvPr/>
        </p:nvSpPr>
        <p:spPr>
          <a:xfrm>
            <a:off x="8558280" y="2085840"/>
            <a:ext cx="420480" cy="42408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6" name=""/>
          <p:cNvSpPr/>
          <p:nvPr/>
        </p:nvSpPr>
        <p:spPr>
          <a:xfrm>
            <a:off x="8128080" y="2209680"/>
            <a:ext cx="358560" cy="1414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7" name=""/>
          <p:cNvSpPr/>
          <p:nvPr/>
        </p:nvSpPr>
        <p:spPr>
          <a:xfrm>
            <a:off x="8056440" y="2158920"/>
            <a:ext cx="504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NPCC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8" name=""/>
          <p:cNvSpPr/>
          <p:nvPr/>
        </p:nvSpPr>
        <p:spPr>
          <a:xfrm>
            <a:off x="7400880" y="2900520"/>
            <a:ext cx="42084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9" name=""/>
          <p:cNvSpPr/>
          <p:nvPr/>
        </p:nvSpPr>
        <p:spPr>
          <a:xfrm>
            <a:off x="4863960" y="1038240"/>
            <a:ext cx="420840" cy="423720"/>
          </a:xfrm>
          <a:prstGeom prst="ellipse">
            <a:avLst/>
          </a:prstGeom>
          <a:solidFill>
            <a:srgbClr val="fc0128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0" name=""/>
          <p:cNvSpPr/>
          <p:nvPr/>
        </p:nvSpPr>
        <p:spPr>
          <a:xfrm>
            <a:off x="5999040" y="4848120"/>
            <a:ext cx="1998720" cy="18176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53966" dir="2700000" blurRad="0" rotWithShape="0">
              <a:srgbClr val="91919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1" name=""/>
          <p:cNvSpPr/>
          <p:nvPr/>
        </p:nvSpPr>
        <p:spPr>
          <a:xfrm>
            <a:off x="6033960" y="5208480"/>
            <a:ext cx="81288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2" name=""/>
          <p:cNvSpPr/>
          <p:nvPr/>
        </p:nvSpPr>
        <p:spPr>
          <a:xfrm>
            <a:off x="6033960" y="5208480"/>
            <a:ext cx="81288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3" name=""/>
          <p:cNvSpPr/>
          <p:nvPr/>
        </p:nvSpPr>
        <p:spPr>
          <a:xfrm>
            <a:off x="6118200" y="6210360"/>
            <a:ext cx="182520" cy="182520"/>
          </a:xfrm>
          <a:prstGeom prst="ellipse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4" name=""/>
          <p:cNvSpPr/>
          <p:nvPr/>
        </p:nvSpPr>
        <p:spPr>
          <a:xfrm>
            <a:off x="6425640" y="6122880"/>
            <a:ext cx="1360080" cy="4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Marketing Activity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 Grid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5" name=""/>
          <p:cNvSpPr/>
          <p:nvPr/>
        </p:nvSpPr>
        <p:spPr>
          <a:xfrm>
            <a:off x="6316200" y="4844880"/>
            <a:ext cx="1162800" cy="80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17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Offices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7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7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Hub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16" name=""/>
          <p:cNvGrpSpPr/>
          <p:nvPr/>
        </p:nvGrpSpPr>
        <p:grpSpPr>
          <a:xfrm>
            <a:off x="6134040" y="5985000"/>
            <a:ext cx="152280" cy="145440"/>
            <a:chOff x="6134040" y="5985000"/>
            <a:chExt cx="152280" cy="145440"/>
          </a:xfrm>
        </p:grpSpPr>
        <p:sp>
          <p:nvSpPr>
            <p:cNvPr id="3617" name=""/>
            <p:cNvSpPr/>
            <p:nvPr/>
          </p:nvSpPr>
          <p:spPr>
            <a:xfrm>
              <a:off x="6150240" y="5985000"/>
              <a:ext cx="65880" cy="633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6560" bIns="16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18" name=""/>
            <p:cNvSpPr/>
            <p:nvPr/>
          </p:nvSpPr>
          <p:spPr>
            <a:xfrm>
              <a:off x="6134040" y="6032520"/>
              <a:ext cx="152280" cy="979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619" name=""/>
          <p:cNvGrpSpPr/>
          <p:nvPr/>
        </p:nvGrpSpPr>
        <p:grpSpPr>
          <a:xfrm>
            <a:off x="6134040" y="5761080"/>
            <a:ext cx="152280" cy="145800"/>
            <a:chOff x="6134040" y="5761080"/>
            <a:chExt cx="152280" cy="145800"/>
          </a:xfrm>
        </p:grpSpPr>
        <p:sp>
          <p:nvSpPr>
            <p:cNvPr id="3620" name=""/>
            <p:cNvSpPr/>
            <p:nvPr/>
          </p:nvSpPr>
          <p:spPr>
            <a:xfrm>
              <a:off x="6150240" y="5761080"/>
              <a:ext cx="65880" cy="6336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6560" bIns="165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21" name=""/>
            <p:cNvSpPr/>
            <p:nvPr/>
          </p:nvSpPr>
          <p:spPr>
            <a:xfrm>
              <a:off x="6134040" y="5808600"/>
              <a:ext cx="152280" cy="98280"/>
            </a:xfrm>
            <a:prstGeom prst="rect">
              <a:avLst/>
            </a:prstGeom>
            <a:solidFill>
              <a:srgbClr val="ffe80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22" name=""/>
          <p:cNvSpPr/>
          <p:nvPr/>
        </p:nvSpPr>
        <p:spPr>
          <a:xfrm>
            <a:off x="6111720" y="4919760"/>
            <a:ext cx="179640" cy="164880"/>
          </a:xfrm>
          <a:prstGeom prst="star5">
            <a:avLst/>
          </a:prstGeom>
          <a:solidFill>
            <a:srgbClr val="fc012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8280" bIns="8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3" name=""/>
          <p:cNvSpPr/>
          <p:nvPr/>
        </p:nvSpPr>
        <p:spPr>
          <a:xfrm>
            <a:off x="6321240" y="5478480"/>
            <a:ext cx="921600" cy="37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20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Power Plants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4" name=""/>
          <p:cNvSpPr/>
          <p:nvPr/>
        </p:nvSpPr>
        <p:spPr>
          <a:xfrm>
            <a:off x="6311520" y="5703840"/>
            <a:ext cx="1283400" cy="51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101520" rIns="101520" tIns="50760" bIns="5076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Operation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50000"/>
              </a:lnSpc>
              <a:tabLst>
                <a:tab algn="l" pos="0"/>
                <a:tab algn="l" pos="1125360"/>
                <a:tab algn="l" pos="2251080"/>
                <a:tab algn="l" pos="3376440"/>
                <a:tab algn="l" pos="4502160"/>
                <a:tab algn="l" pos="5627520"/>
                <a:tab algn="l" pos="6753240"/>
                <a:tab algn="l" pos="7878600"/>
                <a:tab algn="l" pos="9004320"/>
                <a:tab algn="l" pos="101296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 Development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5" name=""/>
          <p:cNvSpPr/>
          <p:nvPr/>
        </p:nvSpPr>
        <p:spPr>
          <a:xfrm>
            <a:off x="6122880" y="5170320"/>
            <a:ext cx="162000" cy="157320"/>
          </a:xfrm>
          <a:prstGeom prst="rect">
            <a:avLst/>
          </a:prstGeom>
          <a:solidFill>
            <a:srgbClr val="96969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6" name=""/>
          <p:cNvSpPr/>
          <p:nvPr/>
        </p:nvSpPr>
        <p:spPr>
          <a:xfrm>
            <a:off x="6122880" y="5400720"/>
            <a:ext cx="162000" cy="156960"/>
          </a:xfrm>
          <a:prstGeom prst="rect">
            <a:avLst/>
          </a:prstGeom>
          <a:solidFill>
            <a:srgbClr val="63ff8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7" name=""/>
          <p:cNvSpPr/>
          <p:nvPr/>
        </p:nvSpPr>
        <p:spPr>
          <a:xfrm>
            <a:off x="6095880" y="6461280"/>
            <a:ext cx="289080" cy="114120"/>
          </a:xfrm>
          <a:prstGeom prst="rect">
            <a:avLst/>
          </a:pr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8" name=""/>
          <p:cNvSpPr/>
          <p:nvPr/>
        </p:nvSpPr>
        <p:spPr>
          <a:xfrm>
            <a:off x="6118200" y="6518160"/>
            <a:ext cx="244440" cy="0"/>
          </a:xfrm>
          <a:prstGeom prst="line">
            <a:avLst/>
          </a:prstGeom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9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Wholesale Power Network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153471B-EEC1-402B-ACC5-31B29D0BE756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Transaction Group Overview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036440" y="137772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Transaction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 and Analyst Roles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827FBEC-4FD9-4B98-82B8-B89D676312B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30" name=""/>
          <p:cNvGraphicFramePr/>
          <p:nvPr/>
        </p:nvGraphicFramePr>
        <p:xfrm>
          <a:off x="1488960" y="1482840"/>
          <a:ext cx="7291440" cy="5124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6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88960" y="1482840"/>
                    <a:ext cx="7291440" cy="5124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32" name=""/>
          <p:cNvSpPr/>
          <p:nvPr/>
        </p:nvSpPr>
        <p:spPr>
          <a:xfrm>
            <a:off x="2138400" y="62071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3" name=""/>
          <p:cNvSpPr/>
          <p:nvPr/>
        </p:nvSpPr>
        <p:spPr>
          <a:xfrm>
            <a:off x="3900600" y="62071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4" name=""/>
          <p:cNvSpPr/>
          <p:nvPr/>
        </p:nvSpPr>
        <p:spPr>
          <a:xfrm>
            <a:off x="5659560" y="62071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5" name=""/>
          <p:cNvSpPr/>
          <p:nvPr/>
        </p:nvSpPr>
        <p:spPr>
          <a:xfrm>
            <a:off x="7434360" y="620712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6" name=""/>
          <p:cNvSpPr/>
          <p:nvPr/>
        </p:nvSpPr>
        <p:spPr>
          <a:xfrm>
            <a:off x="2348640" y="5254560"/>
            <a:ext cx="379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7" name=""/>
          <p:cNvSpPr/>
          <p:nvPr/>
        </p:nvSpPr>
        <p:spPr>
          <a:xfrm>
            <a:off x="4047120" y="39592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8" name=""/>
          <p:cNvSpPr/>
          <p:nvPr/>
        </p:nvSpPr>
        <p:spPr>
          <a:xfrm>
            <a:off x="5785560" y="185256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9" name=""/>
          <p:cNvSpPr/>
          <p:nvPr/>
        </p:nvSpPr>
        <p:spPr>
          <a:xfrm>
            <a:off x="7514280" y="2049480"/>
            <a:ext cx="478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381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0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br>
              <a:rPr sz="32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Volumes</a:t>
            </a: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 MWh)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251011E-C61C-414F-972F-EC8F2144DE4B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41" name=""/>
          <p:cNvGraphicFramePr/>
          <p:nvPr/>
        </p:nvGraphicFramePr>
        <p:xfrm>
          <a:off x="179280" y="1625760"/>
          <a:ext cx="4152960" cy="4508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6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9280" y="1625760"/>
                    <a:ext cx="4152960" cy="450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43" name=""/>
          <p:cNvSpPr/>
          <p:nvPr/>
        </p:nvSpPr>
        <p:spPr>
          <a:xfrm>
            <a:off x="4100400" y="1828800"/>
            <a:ext cx="181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4" name=""/>
          <p:cNvSpPr/>
          <p:nvPr/>
        </p:nvSpPr>
        <p:spPr>
          <a:xfrm>
            <a:off x="4116240" y="3882960"/>
            <a:ext cx="181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5" name=""/>
          <p:cNvSpPr/>
          <p:nvPr/>
        </p:nvSpPr>
        <p:spPr>
          <a:xfrm>
            <a:off x="4098960" y="5097600"/>
            <a:ext cx="18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6" name=""/>
          <p:cNvSpPr/>
          <p:nvPr/>
        </p:nvSpPr>
        <p:spPr>
          <a:xfrm>
            <a:off x="9107640" y="4684680"/>
            <a:ext cx="1814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7" name=""/>
          <p:cNvSpPr/>
          <p:nvPr/>
        </p:nvSpPr>
        <p:spPr>
          <a:xfrm>
            <a:off x="9102600" y="5513400"/>
            <a:ext cx="181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8" name=""/>
          <p:cNvSpPr/>
          <p:nvPr/>
        </p:nvSpPr>
        <p:spPr>
          <a:xfrm>
            <a:off x="9102600" y="4924440"/>
            <a:ext cx="181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9" name=""/>
          <p:cNvSpPr/>
          <p:nvPr/>
        </p:nvSpPr>
        <p:spPr>
          <a:xfrm>
            <a:off x="569880" y="6251400"/>
            <a:ext cx="74786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EIA Electric Power Annual; EIA Natural Gas Monthly; McGraw-Hill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0" name=""/>
          <p:cNvSpPr/>
          <p:nvPr/>
        </p:nvSpPr>
        <p:spPr>
          <a:xfrm>
            <a:off x="1854360" y="1227240"/>
            <a:ext cx="1439640" cy="52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(Bcf/d)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1" name=""/>
          <p:cNvSpPr/>
          <p:nvPr/>
        </p:nvSpPr>
        <p:spPr>
          <a:xfrm>
            <a:off x="6962760" y="1227240"/>
            <a:ext cx="1674720" cy="52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 MWh)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2" name=""/>
          <p:cNvSpPr/>
          <p:nvPr/>
        </p:nvSpPr>
        <p:spPr>
          <a:xfrm>
            <a:off x="2097000" y="1195560"/>
            <a:ext cx="932040" cy="590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3" name=""/>
          <p:cNvSpPr/>
          <p:nvPr/>
        </p:nvSpPr>
        <p:spPr>
          <a:xfrm>
            <a:off x="6973920" y="1195560"/>
            <a:ext cx="1617480" cy="590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654" name=""/>
          <p:cNvGraphicFramePr/>
          <p:nvPr/>
        </p:nvGraphicFramePr>
        <p:xfrm>
          <a:off x="5208480" y="1619280"/>
          <a:ext cx="4152960" cy="45338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65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208480" y="1619280"/>
                    <a:ext cx="4152960" cy="4533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56" name=""/>
          <p:cNvSpPr/>
          <p:nvPr/>
        </p:nvSpPr>
        <p:spPr>
          <a:xfrm>
            <a:off x="239760" y="3111480"/>
            <a:ext cx="253800" cy="2806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7" name=""/>
          <p:cNvSpPr/>
          <p:nvPr/>
        </p:nvSpPr>
        <p:spPr>
          <a:xfrm>
            <a:off x="82440" y="177804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8" name=""/>
          <p:cNvSpPr/>
          <p:nvPr/>
        </p:nvSpPr>
        <p:spPr>
          <a:xfrm>
            <a:off x="5429160" y="509760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59" name=""/>
          <p:cNvSpPr/>
          <p:nvPr/>
        </p:nvSpPr>
        <p:spPr>
          <a:xfrm>
            <a:off x="5429160" y="428148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0" name=""/>
          <p:cNvSpPr/>
          <p:nvPr/>
        </p:nvSpPr>
        <p:spPr>
          <a:xfrm>
            <a:off x="5334120" y="3456000"/>
            <a:ext cx="7077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1" name=""/>
          <p:cNvSpPr/>
          <p:nvPr/>
        </p:nvSpPr>
        <p:spPr>
          <a:xfrm>
            <a:off x="5299200" y="2624040"/>
            <a:ext cx="7268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14,000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2" name=""/>
          <p:cNvSpPr/>
          <p:nvPr/>
        </p:nvSpPr>
        <p:spPr>
          <a:xfrm>
            <a:off x="5278320" y="1778040"/>
            <a:ext cx="74304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18,000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3" name=""/>
          <p:cNvSpPr/>
          <p:nvPr/>
        </p:nvSpPr>
        <p:spPr>
          <a:xfrm>
            <a:off x="5549760" y="55785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4" name=""/>
          <p:cNvSpPr/>
          <p:nvPr/>
        </p:nvSpPr>
        <p:spPr>
          <a:xfrm>
            <a:off x="119052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5" name=""/>
          <p:cNvSpPr/>
          <p:nvPr/>
        </p:nvSpPr>
        <p:spPr>
          <a:xfrm>
            <a:off x="160344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6" name=""/>
          <p:cNvSpPr/>
          <p:nvPr/>
        </p:nvSpPr>
        <p:spPr>
          <a:xfrm>
            <a:off x="2048040" y="5738760"/>
            <a:ext cx="583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1994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7" name=""/>
          <p:cNvSpPr/>
          <p:nvPr/>
        </p:nvSpPr>
        <p:spPr>
          <a:xfrm>
            <a:off x="249228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1995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8" name=""/>
          <p:cNvSpPr/>
          <p:nvPr/>
        </p:nvSpPr>
        <p:spPr>
          <a:xfrm>
            <a:off x="293364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69" name=""/>
          <p:cNvSpPr/>
          <p:nvPr/>
        </p:nvSpPr>
        <p:spPr>
          <a:xfrm>
            <a:off x="335916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0" name=""/>
          <p:cNvSpPr/>
          <p:nvPr/>
        </p:nvSpPr>
        <p:spPr>
          <a:xfrm>
            <a:off x="378468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1" name=""/>
          <p:cNvSpPr/>
          <p:nvPr/>
        </p:nvSpPr>
        <p:spPr>
          <a:xfrm>
            <a:off x="569916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2" name=""/>
          <p:cNvSpPr/>
          <p:nvPr/>
        </p:nvSpPr>
        <p:spPr>
          <a:xfrm>
            <a:off x="6073920" y="5738760"/>
            <a:ext cx="583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3" name=""/>
          <p:cNvSpPr/>
          <p:nvPr/>
        </p:nvSpPr>
        <p:spPr>
          <a:xfrm>
            <a:off x="647388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4" name=""/>
          <p:cNvSpPr/>
          <p:nvPr/>
        </p:nvSpPr>
        <p:spPr>
          <a:xfrm>
            <a:off x="686124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5" name=""/>
          <p:cNvSpPr/>
          <p:nvPr/>
        </p:nvSpPr>
        <p:spPr>
          <a:xfrm>
            <a:off x="724860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1994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6" name=""/>
          <p:cNvSpPr/>
          <p:nvPr/>
        </p:nvSpPr>
        <p:spPr>
          <a:xfrm>
            <a:off x="764856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1995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7" name=""/>
          <p:cNvSpPr/>
          <p:nvPr/>
        </p:nvSpPr>
        <p:spPr>
          <a:xfrm>
            <a:off x="803592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8" name=""/>
          <p:cNvSpPr/>
          <p:nvPr/>
        </p:nvSpPr>
        <p:spPr>
          <a:xfrm>
            <a:off x="843588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79" name=""/>
          <p:cNvSpPr/>
          <p:nvPr/>
        </p:nvSpPr>
        <p:spPr>
          <a:xfrm>
            <a:off x="884232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0" name=""/>
          <p:cNvSpPr/>
          <p:nvPr/>
        </p:nvSpPr>
        <p:spPr>
          <a:xfrm>
            <a:off x="239760" y="3111480"/>
            <a:ext cx="253800" cy="2806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1" name=""/>
          <p:cNvSpPr/>
          <p:nvPr/>
        </p:nvSpPr>
        <p:spPr>
          <a:xfrm>
            <a:off x="579600" y="4960800"/>
            <a:ext cx="3514680" cy="115920"/>
          </a:xfrm>
          <a:custGeom>
            <a:avLst/>
            <a:gdLst/>
            <a:ahLst/>
            <a:rect l="l" t="t" r="r" b="b"/>
            <a:pathLst>
              <a:path w="2214" h="54">
                <a:moveTo>
                  <a:pt x="0" y="54"/>
                </a:moveTo>
                <a:lnTo>
                  <a:pt x="270" y="42"/>
                </a:lnTo>
                <a:lnTo>
                  <a:pt x="552" y="45"/>
                </a:lnTo>
                <a:lnTo>
                  <a:pt x="990" y="21"/>
                </a:lnTo>
                <a:lnTo>
                  <a:pt x="1341" y="9"/>
                </a:lnTo>
                <a:lnTo>
                  <a:pt x="1671" y="0"/>
                </a:lnTo>
                <a:lnTo>
                  <a:pt x="1923" y="0"/>
                </a:lnTo>
                <a:lnTo>
                  <a:pt x="2214" y="9"/>
                </a:lnTo>
              </a:path>
            </a:pathLst>
          </a:custGeom>
          <a:noFill/>
          <a:ln w="3168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2" name=""/>
          <p:cNvSpPr/>
          <p:nvPr/>
        </p:nvSpPr>
        <p:spPr>
          <a:xfrm>
            <a:off x="579600" y="1905120"/>
            <a:ext cx="3490920" cy="3668760"/>
          </a:xfrm>
          <a:custGeom>
            <a:avLst/>
            <a:gdLst/>
            <a:ahLst/>
            <a:rect l="l" t="t" r="r" b="b"/>
            <a:pathLst>
              <a:path w="2199" h="1803">
                <a:moveTo>
                  <a:pt x="0" y="1803"/>
                </a:moveTo>
                <a:lnTo>
                  <a:pt x="126" y="1785"/>
                </a:lnTo>
                <a:lnTo>
                  <a:pt x="243" y="1782"/>
                </a:lnTo>
                <a:lnTo>
                  <a:pt x="546" y="1653"/>
                </a:lnTo>
                <a:lnTo>
                  <a:pt x="1098" y="1062"/>
                </a:lnTo>
                <a:lnTo>
                  <a:pt x="1362" y="903"/>
                </a:lnTo>
                <a:lnTo>
                  <a:pt x="1656" y="723"/>
                </a:lnTo>
                <a:lnTo>
                  <a:pt x="1932" y="477"/>
                </a:lnTo>
                <a:lnTo>
                  <a:pt x="2199" y="0"/>
                </a:lnTo>
              </a:path>
            </a:pathLst>
          </a:custGeom>
          <a:noFill/>
          <a:ln w="31680">
            <a:solidFill>
              <a:srgbClr val="ffcc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3" name=""/>
          <p:cNvSpPr/>
          <p:nvPr/>
        </p:nvSpPr>
        <p:spPr>
          <a:xfrm>
            <a:off x="574560" y="3789360"/>
            <a:ext cx="3510000" cy="1392120"/>
          </a:xfrm>
          <a:custGeom>
            <a:avLst/>
            <a:gdLst/>
            <a:ahLst/>
            <a:rect l="l" t="t" r="r" b="b"/>
            <a:pathLst>
              <a:path w="2211" h="645">
                <a:moveTo>
                  <a:pt x="0" y="612"/>
                </a:moveTo>
                <a:lnTo>
                  <a:pt x="273" y="561"/>
                </a:lnTo>
                <a:lnTo>
                  <a:pt x="555" y="558"/>
                </a:lnTo>
                <a:lnTo>
                  <a:pt x="828" y="645"/>
                </a:lnTo>
                <a:lnTo>
                  <a:pt x="1107" y="564"/>
                </a:lnTo>
                <a:lnTo>
                  <a:pt x="1383" y="423"/>
                </a:lnTo>
                <a:lnTo>
                  <a:pt x="1659" y="240"/>
                </a:lnTo>
                <a:lnTo>
                  <a:pt x="1923" y="138"/>
                </a:lnTo>
                <a:lnTo>
                  <a:pt x="2211" y="0"/>
                </a:lnTo>
              </a:path>
            </a:pathLst>
          </a:custGeom>
          <a:noFill/>
          <a:ln w="316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4" name=""/>
          <p:cNvSpPr/>
          <p:nvPr/>
        </p:nvSpPr>
        <p:spPr>
          <a:xfrm>
            <a:off x="5950080" y="4924440"/>
            <a:ext cx="3157560" cy="120600"/>
          </a:xfrm>
          <a:custGeom>
            <a:avLst/>
            <a:gdLst/>
            <a:ahLst/>
            <a:rect l="l" t="t" r="r" b="b"/>
            <a:pathLst>
              <a:path w="1989" h="51">
                <a:moveTo>
                  <a:pt x="0" y="51"/>
                </a:moveTo>
                <a:lnTo>
                  <a:pt x="693" y="39"/>
                </a:lnTo>
                <a:lnTo>
                  <a:pt x="1011" y="33"/>
                </a:lnTo>
                <a:lnTo>
                  <a:pt x="1989" y="0"/>
                </a:lnTo>
              </a:path>
            </a:pathLst>
          </a:custGeom>
          <a:noFill/>
          <a:ln w="31680">
            <a:solidFill>
              <a:srgbClr val="00f008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5" name=""/>
          <p:cNvSpPr/>
          <p:nvPr/>
        </p:nvSpPr>
        <p:spPr>
          <a:xfrm>
            <a:off x="5969160" y="5538960"/>
            <a:ext cx="3100320" cy="63360"/>
          </a:xfrm>
          <a:custGeom>
            <a:avLst/>
            <a:gdLst/>
            <a:ahLst/>
            <a:rect l="l" t="t" r="r" b="b"/>
            <a:pathLst>
              <a:path w="1953" h="27">
                <a:moveTo>
                  <a:pt x="0" y="27"/>
                </a:moveTo>
                <a:lnTo>
                  <a:pt x="1248" y="27"/>
                </a:lnTo>
                <a:lnTo>
                  <a:pt x="1509" y="21"/>
                </a:lnTo>
                <a:lnTo>
                  <a:pt x="1953" y="0"/>
                </a:lnTo>
              </a:path>
            </a:pathLst>
          </a:custGeom>
          <a:noFill/>
          <a:ln w="31680">
            <a:solidFill>
              <a:srgbClr val="ffcc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7640" bIns="17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6" name=""/>
          <p:cNvSpPr/>
          <p:nvPr/>
        </p:nvSpPr>
        <p:spPr>
          <a:xfrm>
            <a:off x="5954760" y="5040360"/>
            <a:ext cx="3147840" cy="561960"/>
          </a:xfrm>
          <a:custGeom>
            <a:avLst/>
            <a:gdLst/>
            <a:ahLst/>
            <a:rect l="l" t="t" r="r" b="b"/>
            <a:pathLst>
              <a:path w="1983" h="285">
                <a:moveTo>
                  <a:pt x="0" y="282"/>
                </a:moveTo>
                <a:lnTo>
                  <a:pt x="1233" y="285"/>
                </a:lnTo>
                <a:lnTo>
                  <a:pt x="1491" y="261"/>
                </a:lnTo>
                <a:lnTo>
                  <a:pt x="1740" y="150"/>
                </a:lnTo>
                <a:lnTo>
                  <a:pt x="1983" y="0"/>
                </a:lnTo>
              </a:path>
            </a:pathLst>
          </a:custGeom>
          <a:noFill/>
          <a:ln w="316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7" name=""/>
          <p:cNvSpPr/>
          <p:nvPr/>
        </p:nvSpPr>
        <p:spPr>
          <a:xfrm>
            <a:off x="139680" y="557532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8" name=""/>
          <p:cNvSpPr/>
          <p:nvPr/>
        </p:nvSpPr>
        <p:spPr>
          <a:xfrm>
            <a:off x="82440" y="4541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89" name=""/>
          <p:cNvSpPr/>
          <p:nvPr/>
        </p:nvSpPr>
        <p:spPr>
          <a:xfrm>
            <a:off x="82440" y="362124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0" name=""/>
          <p:cNvSpPr/>
          <p:nvPr/>
        </p:nvSpPr>
        <p:spPr>
          <a:xfrm>
            <a:off x="82440" y="270828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1" name=""/>
          <p:cNvSpPr/>
          <p:nvPr/>
        </p:nvSpPr>
        <p:spPr>
          <a:xfrm>
            <a:off x="743040" y="5738760"/>
            <a:ext cx="5842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2" name=""/>
          <p:cNvSpPr/>
          <p:nvPr/>
        </p:nvSpPr>
        <p:spPr>
          <a:xfrm>
            <a:off x="304920" y="5738760"/>
            <a:ext cx="583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3" name="PlaceHolder 1"/>
          <p:cNvSpPr>
            <a:spLocks noGrp="1"/>
          </p:cNvSpPr>
          <p:nvPr>
            <p:ph type="title"/>
          </p:nvPr>
        </p:nvSpPr>
        <p:spPr>
          <a:xfrm>
            <a:off x="747360" y="194760"/>
            <a:ext cx="874404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</a:t>
            </a:r>
            <a:br>
              <a:rPr sz="32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Market Offers Significant Growth Prospects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A4C64AC-D33C-4420-B5F1-E464206724E8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94" name=""/>
          <p:cNvGraphicFramePr/>
          <p:nvPr/>
        </p:nvGraphicFramePr>
        <p:xfrm>
          <a:off x="396720" y="1182600"/>
          <a:ext cx="9660240" cy="4635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69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96720" y="1182600"/>
                    <a:ext cx="9660240" cy="4635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96" name=""/>
          <p:cNvSpPr/>
          <p:nvPr/>
        </p:nvSpPr>
        <p:spPr>
          <a:xfrm>
            <a:off x="628560" y="167940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7" name=""/>
          <p:cNvSpPr/>
          <p:nvPr/>
        </p:nvSpPr>
        <p:spPr>
          <a:xfrm>
            <a:off x="520560" y="557856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8" name=""/>
          <p:cNvSpPr/>
          <p:nvPr/>
        </p:nvSpPr>
        <p:spPr>
          <a:xfrm>
            <a:off x="1454040" y="556560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9" name=""/>
          <p:cNvSpPr/>
          <p:nvPr/>
        </p:nvSpPr>
        <p:spPr>
          <a:xfrm>
            <a:off x="2371680" y="558180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Aquila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0" name=""/>
          <p:cNvSpPr/>
          <p:nvPr/>
        </p:nvSpPr>
        <p:spPr>
          <a:xfrm>
            <a:off x="3321000" y="556884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Avista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1" name=""/>
          <p:cNvSpPr/>
          <p:nvPr/>
        </p:nvSpPr>
        <p:spPr>
          <a:xfrm>
            <a:off x="4011480" y="5581800"/>
            <a:ext cx="1443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2" name=""/>
          <p:cNvSpPr/>
          <p:nvPr/>
        </p:nvSpPr>
        <p:spPr>
          <a:xfrm>
            <a:off x="6153120" y="558180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Duke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3" name=""/>
          <p:cNvSpPr/>
          <p:nvPr/>
        </p:nvSpPr>
        <p:spPr>
          <a:xfrm>
            <a:off x="7070760" y="556884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4" name=""/>
          <p:cNvSpPr/>
          <p:nvPr/>
        </p:nvSpPr>
        <p:spPr>
          <a:xfrm>
            <a:off x="8035920" y="5607000"/>
            <a:ext cx="9334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Citizens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5" name=""/>
          <p:cNvSpPr/>
          <p:nvPr/>
        </p:nvSpPr>
        <p:spPr>
          <a:xfrm>
            <a:off x="8682120" y="5607000"/>
            <a:ext cx="15573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6" name=""/>
          <p:cNvSpPr/>
          <p:nvPr/>
        </p:nvSpPr>
        <p:spPr>
          <a:xfrm>
            <a:off x="1541520" y="232740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7" name=""/>
          <p:cNvSpPr/>
          <p:nvPr/>
        </p:nvSpPr>
        <p:spPr>
          <a:xfrm>
            <a:off x="2481120" y="311472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8" name=""/>
          <p:cNvSpPr/>
          <p:nvPr/>
        </p:nvSpPr>
        <p:spPr>
          <a:xfrm>
            <a:off x="3419640" y="323208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9" name=""/>
          <p:cNvSpPr/>
          <p:nvPr/>
        </p:nvSpPr>
        <p:spPr>
          <a:xfrm>
            <a:off x="4340160" y="324324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0" name=""/>
          <p:cNvSpPr/>
          <p:nvPr/>
        </p:nvSpPr>
        <p:spPr>
          <a:xfrm>
            <a:off x="5284800" y="329400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1" name=""/>
          <p:cNvSpPr/>
          <p:nvPr/>
        </p:nvSpPr>
        <p:spPr>
          <a:xfrm>
            <a:off x="6238800" y="435132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2" name=""/>
          <p:cNvSpPr/>
          <p:nvPr/>
        </p:nvSpPr>
        <p:spPr>
          <a:xfrm>
            <a:off x="7188120" y="436896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3" name=""/>
          <p:cNvSpPr/>
          <p:nvPr/>
        </p:nvSpPr>
        <p:spPr>
          <a:xfrm>
            <a:off x="8099280" y="449100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4" name=""/>
          <p:cNvSpPr/>
          <p:nvPr/>
        </p:nvSpPr>
        <p:spPr>
          <a:xfrm>
            <a:off x="9077400" y="461340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5" name=""/>
          <p:cNvSpPr/>
          <p:nvPr/>
        </p:nvSpPr>
        <p:spPr>
          <a:xfrm>
            <a:off x="488520" y="6039000"/>
            <a:ext cx="17625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Natural Gas Week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6" name=""/>
          <p:cNvSpPr/>
          <p:nvPr/>
        </p:nvSpPr>
        <p:spPr>
          <a:xfrm>
            <a:off x="5195880" y="5568840"/>
            <a:ext cx="10638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7" name="PlaceHolder 1"/>
          <p:cNvSpPr>
            <a:spLocks noGrp="1"/>
          </p:cNvSpPr>
          <p:nvPr>
            <p:ph type="title"/>
          </p:nvPr>
        </p:nvSpPr>
        <p:spPr>
          <a:xfrm>
            <a:off x="1036440" y="216000"/>
            <a:ext cx="820548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Lead Power Market Position</a:t>
            </a:r>
            <a:br>
              <a:rPr sz="32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Nine Months 1999</a:t>
            </a:r>
            <a:br>
              <a:rPr sz="28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 MWh)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9515465-E731-435B-8EF6-EF422E1E8D44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8" name=""/>
          <p:cNvSpPr/>
          <p:nvPr/>
        </p:nvSpPr>
        <p:spPr>
          <a:xfrm>
            <a:off x="3271680" y="5978520"/>
            <a:ext cx="3929400" cy="52848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00"/>
            </a:solidFill>
            <a:miter/>
          </a:ln>
          <a:effectLst>
            <a:outerShdw dist="71785" dir="2700000" blurRad="0" rotWithShape="0">
              <a:srgbClr val="6e6e6e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9" name=""/>
          <p:cNvSpPr/>
          <p:nvPr/>
        </p:nvSpPr>
        <p:spPr>
          <a:xfrm>
            <a:off x="5545080" y="6124680"/>
            <a:ext cx="439920" cy="250560"/>
          </a:xfrm>
          <a:prstGeom prst="rect">
            <a:avLst/>
          </a:prstGeom>
          <a:solidFill>
            <a:srgbClr val="fc0128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0" name=""/>
          <p:cNvSpPr/>
          <p:nvPr/>
        </p:nvSpPr>
        <p:spPr>
          <a:xfrm>
            <a:off x="4243320" y="6102360"/>
            <a:ext cx="749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1" name=""/>
          <p:cNvSpPr/>
          <p:nvPr/>
        </p:nvSpPr>
        <p:spPr>
          <a:xfrm>
            <a:off x="6008760" y="6099120"/>
            <a:ext cx="1120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2" name=""/>
          <p:cNvSpPr/>
          <p:nvPr/>
        </p:nvSpPr>
        <p:spPr>
          <a:xfrm>
            <a:off x="3745080" y="6124680"/>
            <a:ext cx="439560" cy="250560"/>
          </a:xfrm>
          <a:prstGeom prst="rect">
            <a:avLst/>
          </a:prstGeom>
          <a:solidFill>
            <a:srgbClr val="0091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723" name=""/>
          <p:cNvGraphicFramePr/>
          <p:nvPr/>
        </p:nvGraphicFramePr>
        <p:xfrm>
          <a:off x="254160" y="1276200"/>
          <a:ext cx="9659880" cy="4308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276200"/>
                    <a:ext cx="9659880" cy="430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25" name=""/>
          <p:cNvSpPr/>
          <p:nvPr/>
        </p:nvSpPr>
        <p:spPr>
          <a:xfrm>
            <a:off x="460440" y="128124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23.4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6" name=""/>
          <p:cNvSpPr/>
          <p:nvPr/>
        </p:nvSpPr>
        <p:spPr>
          <a:xfrm>
            <a:off x="378000" y="5484960"/>
            <a:ext cx="9331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7" name=""/>
          <p:cNvSpPr/>
          <p:nvPr/>
        </p:nvSpPr>
        <p:spPr>
          <a:xfrm>
            <a:off x="1311120" y="547200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Aquila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8" name=""/>
          <p:cNvSpPr/>
          <p:nvPr/>
        </p:nvSpPr>
        <p:spPr>
          <a:xfrm>
            <a:off x="2228760" y="548784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9" name=""/>
          <p:cNvSpPr/>
          <p:nvPr/>
        </p:nvSpPr>
        <p:spPr>
          <a:xfrm>
            <a:off x="3178080" y="547524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Duke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0" name=""/>
          <p:cNvSpPr/>
          <p:nvPr/>
        </p:nvSpPr>
        <p:spPr>
          <a:xfrm>
            <a:off x="3868560" y="5487840"/>
            <a:ext cx="1443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1" name=""/>
          <p:cNvSpPr/>
          <p:nvPr/>
        </p:nvSpPr>
        <p:spPr>
          <a:xfrm>
            <a:off x="6010200" y="548784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2" name=""/>
          <p:cNvSpPr/>
          <p:nvPr/>
        </p:nvSpPr>
        <p:spPr>
          <a:xfrm>
            <a:off x="6927840" y="547524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3" name=""/>
          <p:cNvSpPr/>
          <p:nvPr/>
        </p:nvSpPr>
        <p:spPr>
          <a:xfrm>
            <a:off x="7893000" y="5513400"/>
            <a:ext cx="93348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4" name=""/>
          <p:cNvSpPr/>
          <p:nvPr/>
        </p:nvSpPr>
        <p:spPr>
          <a:xfrm>
            <a:off x="8539200" y="5513400"/>
            <a:ext cx="155736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5" name=""/>
          <p:cNvSpPr/>
          <p:nvPr/>
        </p:nvSpPr>
        <p:spPr>
          <a:xfrm>
            <a:off x="1398600" y="233532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6" name=""/>
          <p:cNvSpPr/>
          <p:nvPr/>
        </p:nvSpPr>
        <p:spPr>
          <a:xfrm>
            <a:off x="2340000" y="246204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16.1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7" name=""/>
          <p:cNvSpPr/>
          <p:nvPr/>
        </p:nvSpPr>
        <p:spPr>
          <a:xfrm>
            <a:off x="3263760" y="290988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8" name=""/>
          <p:cNvSpPr/>
          <p:nvPr/>
        </p:nvSpPr>
        <p:spPr>
          <a:xfrm>
            <a:off x="4197240" y="3276720"/>
            <a:ext cx="749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9" name=""/>
          <p:cNvSpPr/>
          <p:nvPr/>
        </p:nvSpPr>
        <p:spPr>
          <a:xfrm>
            <a:off x="5129280" y="331488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0" name=""/>
          <p:cNvSpPr/>
          <p:nvPr/>
        </p:nvSpPr>
        <p:spPr>
          <a:xfrm>
            <a:off x="6083280" y="336852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1" name=""/>
          <p:cNvSpPr/>
          <p:nvPr/>
        </p:nvSpPr>
        <p:spPr>
          <a:xfrm>
            <a:off x="7020000" y="347508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2" name=""/>
          <p:cNvSpPr/>
          <p:nvPr/>
        </p:nvSpPr>
        <p:spPr>
          <a:xfrm>
            <a:off x="7956720" y="349560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3" name=""/>
          <p:cNvSpPr/>
          <p:nvPr/>
        </p:nvSpPr>
        <p:spPr>
          <a:xfrm>
            <a:off x="8896320" y="4024440"/>
            <a:ext cx="749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4" name=""/>
          <p:cNvSpPr/>
          <p:nvPr/>
        </p:nvSpPr>
        <p:spPr>
          <a:xfrm>
            <a:off x="5052960" y="5475240"/>
            <a:ext cx="933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5" name="PlaceHolder 1"/>
          <p:cNvSpPr>
            <a:spLocks noGrp="1"/>
          </p:cNvSpPr>
          <p:nvPr>
            <p:ph type="title"/>
          </p:nvPr>
        </p:nvSpPr>
        <p:spPr>
          <a:xfrm>
            <a:off x="1036440" y="44244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and Power Volumes</a:t>
            </a:r>
            <a:br>
              <a:rPr sz="32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Lead Market Position</a:t>
            </a: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Nine Months 1999</a:t>
            </a:r>
            <a:br>
              <a:rPr sz="24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(TBtue/d)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3C1648C-664C-440B-8926-EEEC5098C409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6" name=""/>
          <p:cNvSpPr/>
          <p:nvPr/>
        </p:nvSpPr>
        <p:spPr>
          <a:xfrm flipV="1">
            <a:off x="6094440" y="4046400"/>
            <a:ext cx="976320" cy="936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7" name=""/>
          <p:cNvSpPr/>
          <p:nvPr/>
        </p:nvSpPr>
        <p:spPr>
          <a:xfrm flipH="1" flipV="1">
            <a:off x="3250800" y="4041720"/>
            <a:ext cx="1035000" cy="749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8" name=""/>
          <p:cNvSpPr/>
          <p:nvPr/>
        </p:nvSpPr>
        <p:spPr>
          <a:xfrm flipH="1">
            <a:off x="5929200" y="1660680"/>
            <a:ext cx="222480" cy="3043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9" name=""/>
          <p:cNvSpPr/>
          <p:nvPr/>
        </p:nvSpPr>
        <p:spPr>
          <a:xfrm flipH="1">
            <a:off x="3794040" y="2728800"/>
            <a:ext cx="2689200" cy="1101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0" name=""/>
          <p:cNvSpPr/>
          <p:nvPr/>
        </p:nvSpPr>
        <p:spPr>
          <a:xfrm flipH="1">
            <a:off x="3875040" y="1549440"/>
            <a:ext cx="1959120" cy="9572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1" name=""/>
          <p:cNvSpPr/>
          <p:nvPr/>
        </p:nvSpPr>
        <p:spPr>
          <a:xfrm>
            <a:off x="6275520" y="1650960"/>
            <a:ext cx="876240" cy="8096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2" name=""/>
          <p:cNvSpPr/>
          <p:nvPr/>
        </p:nvSpPr>
        <p:spPr>
          <a:xfrm>
            <a:off x="4205160" y="1660680"/>
            <a:ext cx="230400" cy="31064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3" name=""/>
          <p:cNvSpPr/>
          <p:nvPr/>
        </p:nvSpPr>
        <p:spPr>
          <a:xfrm flipH="1">
            <a:off x="4464000" y="1695600"/>
            <a:ext cx="1535040" cy="3119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4" name=""/>
          <p:cNvSpPr/>
          <p:nvPr/>
        </p:nvSpPr>
        <p:spPr>
          <a:xfrm>
            <a:off x="4216320" y="1695600"/>
            <a:ext cx="1633680" cy="31143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5" name=""/>
          <p:cNvSpPr/>
          <p:nvPr/>
        </p:nvSpPr>
        <p:spPr>
          <a:xfrm flipH="1">
            <a:off x="4587480" y="2828880"/>
            <a:ext cx="1739880" cy="1974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6" name=""/>
          <p:cNvSpPr/>
          <p:nvPr/>
        </p:nvSpPr>
        <p:spPr>
          <a:xfrm>
            <a:off x="3973680" y="2894040"/>
            <a:ext cx="1890720" cy="2014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7" name=""/>
          <p:cNvSpPr/>
          <p:nvPr/>
        </p:nvSpPr>
        <p:spPr>
          <a:xfrm>
            <a:off x="3603600" y="384984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8" name=""/>
          <p:cNvSpPr/>
          <p:nvPr/>
        </p:nvSpPr>
        <p:spPr>
          <a:xfrm flipH="1">
            <a:off x="3720600" y="1754280"/>
            <a:ext cx="2256120" cy="1962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9" name=""/>
          <p:cNvSpPr/>
          <p:nvPr/>
        </p:nvSpPr>
        <p:spPr>
          <a:xfrm>
            <a:off x="4427640" y="1847880"/>
            <a:ext cx="2151000" cy="18684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0" name=""/>
          <p:cNvSpPr/>
          <p:nvPr/>
        </p:nvSpPr>
        <p:spPr>
          <a:xfrm>
            <a:off x="3546360" y="266688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1" name=""/>
          <p:cNvSpPr/>
          <p:nvPr/>
        </p:nvSpPr>
        <p:spPr>
          <a:xfrm>
            <a:off x="3851280" y="2716200"/>
            <a:ext cx="2681280" cy="1081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2" name=""/>
          <p:cNvSpPr/>
          <p:nvPr/>
        </p:nvSpPr>
        <p:spPr>
          <a:xfrm>
            <a:off x="4278240" y="1544760"/>
            <a:ext cx="2090880" cy="927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3" name=""/>
          <p:cNvSpPr/>
          <p:nvPr/>
        </p:nvSpPr>
        <p:spPr>
          <a:xfrm flipH="1">
            <a:off x="3158640" y="1608120"/>
            <a:ext cx="646200" cy="882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4" name=""/>
          <p:cNvSpPr/>
          <p:nvPr/>
        </p:nvSpPr>
        <p:spPr>
          <a:xfrm>
            <a:off x="3143160" y="2565360"/>
            <a:ext cx="15840" cy="1519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5" name=""/>
          <p:cNvSpPr/>
          <p:nvPr/>
        </p:nvSpPr>
        <p:spPr>
          <a:xfrm>
            <a:off x="7129440" y="2603520"/>
            <a:ext cx="0" cy="1433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6" name=""/>
          <p:cNvSpPr/>
          <p:nvPr/>
        </p:nvSpPr>
        <p:spPr>
          <a:xfrm>
            <a:off x="4346640" y="1536840"/>
            <a:ext cx="15922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7" name=""/>
          <p:cNvSpPr/>
          <p:nvPr/>
        </p:nvSpPr>
        <p:spPr>
          <a:xfrm>
            <a:off x="2682720" y="1330200"/>
            <a:ext cx="1974960" cy="5428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8" name=""/>
          <p:cNvSpPr/>
          <p:nvPr/>
        </p:nvSpPr>
        <p:spPr>
          <a:xfrm>
            <a:off x="2036880" y="3529080"/>
            <a:ext cx="1987560" cy="5936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9" name=""/>
          <p:cNvSpPr/>
          <p:nvPr/>
        </p:nvSpPr>
        <p:spPr>
          <a:xfrm>
            <a:off x="2036880" y="2403360"/>
            <a:ext cx="1987560" cy="5940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0" name=""/>
          <p:cNvSpPr/>
          <p:nvPr/>
        </p:nvSpPr>
        <p:spPr>
          <a:xfrm>
            <a:off x="6299280" y="2406600"/>
            <a:ext cx="1971720" cy="582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1" name=""/>
          <p:cNvSpPr/>
          <p:nvPr/>
        </p:nvSpPr>
        <p:spPr>
          <a:xfrm>
            <a:off x="3603600" y="495936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2" name=""/>
          <p:cNvSpPr/>
          <p:nvPr/>
        </p:nvSpPr>
        <p:spPr>
          <a:xfrm>
            <a:off x="2784600" y="4692600"/>
            <a:ext cx="1987560" cy="5922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and 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3" name=""/>
          <p:cNvSpPr/>
          <p:nvPr/>
        </p:nvSpPr>
        <p:spPr>
          <a:xfrm>
            <a:off x="5551560" y="1335240"/>
            <a:ext cx="1987560" cy="5428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4" name=""/>
          <p:cNvSpPr/>
          <p:nvPr/>
        </p:nvSpPr>
        <p:spPr>
          <a:xfrm>
            <a:off x="6292800" y="3543480"/>
            <a:ext cx="1987560" cy="5824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5" name=""/>
          <p:cNvSpPr/>
          <p:nvPr/>
        </p:nvSpPr>
        <p:spPr>
          <a:xfrm>
            <a:off x="5551560" y="4692600"/>
            <a:ext cx="1987560" cy="5828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Merchant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6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Markets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91B15D9-7D8F-47AF-B6ED-C763DF98AF13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7" name=""/>
          <p:cNvSpPr/>
          <p:nvPr/>
        </p:nvSpPr>
        <p:spPr>
          <a:xfrm>
            <a:off x="6396120" y="1157400"/>
            <a:ext cx="2994120" cy="557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3778" name=""/>
          <p:cNvGraphicFramePr/>
          <p:nvPr/>
        </p:nvGraphicFramePr>
        <p:xfrm>
          <a:off x="4618080" y="1535040"/>
          <a:ext cx="6460920" cy="4334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7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18080" y="1535040"/>
                    <a:ext cx="6460920" cy="433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780" name=""/>
          <p:cNvSpPr/>
          <p:nvPr/>
        </p:nvSpPr>
        <p:spPr>
          <a:xfrm>
            <a:off x="4780080" y="1239840"/>
            <a:ext cx="6211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by Industry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781" name=""/>
          <p:cNvGrpSpPr/>
          <p:nvPr/>
        </p:nvGrpSpPr>
        <p:grpSpPr>
          <a:xfrm>
            <a:off x="5487840" y="5719680"/>
            <a:ext cx="4338360" cy="355680"/>
            <a:chOff x="5487840" y="5719680"/>
            <a:chExt cx="4338360" cy="355680"/>
          </a:xfrm>
        </p:grpSpPr>
        <p:sp>
          <p:nvSpPr>
            <p:cNvPr id="3782" name=""/>
            <p:cNvSpPr/>
            <p:nvPr/>
          </p:nvSpPr>
          <p:spPr>
            <a:xfrm>
              <a:off x="5495040" y="5719680"/>
              <a:ext cx="4331160" cy="3452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83" name=""/>
            <p:cNvSpPr/>
            <p:nvPr/>
          </p:nvSpPr>
          <p:spPr>
            <a:xfrm>
              <a:off x="5487840" y="5737680"/>
              <a:ext cx="43264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$1.5 Billion Value as of 12/31/99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784" name=""/>
          <p:cNvSpPr/>
          <p:nvPr/>
        </p:nvSpPr>
        <p:spPr>
          <a:xfrm>
            <a:off x="6583680" y="3906720"/>
            <a:ext cx="86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5" name=""/>
          <p:cNvSpPr/>
          <p:nvPr/>
        </p:nvSpPr>
        <p:spPr>
          <a:xfrm>
            <a:off x="7805880" y="2882880"/>
            <a:ext cx="18619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&amp; Paper, Steel and Other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6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Merchant Investments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7" name="PlaceHolder 2"/>
          <p:cNvSpPr>
            <a:spLocks noGrp="1"/>
          </p:cNvSpPr>
          <p:nvPr>
            <p:ph/>
          </p:nvPr>
        </p:nvSpPr>
        <p:spPr>
          <a:xfrm>
            <a:off x="1036440" y="1377720"/>
            <a:ext cx="40258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Extension of Products Provided to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Comprises Equity and Debt Investments in Energy-Related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and Finance Expertise Leverages Enron’s Position in               Energy-Related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DCC36BD-4112-4000-B672-E1D571A8F4E6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" name=""/>
          <p:cNvSpPr/>
          <p:nvPr/>
        </p:nvSpPr>
        <p:spPr>
          <a:xfrm flipV="1">
            <a:off x="6094440" y="3989160"/>
            <a:ext cx="976320" cy="9363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9" name=""/>
          <p:cNvSpPr/>
          <p:nvPr/>
        </p:nvSpPr>
        <p:spPr>
          <a:xfrm flipH="1" flipV="1">
            <a:off x="3250800" y="3984480"/>
            <a:ext cx="1035000" cy="749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0" name=""/>
          <p:cNvSpPr/>
          <p:nvPr/>
        </p:nvSpPr>
        <p:spPr>
          <a:xfrm flipH="1">
            <a:off x="5929200" y="1603440"/>
            <a:ext cx="222480" cy="3043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1" name=""/>
          <p:cNvSpPr/>
          <p:nvPr/>
        </p:nvSpPr>
        <p:spPr>
          <a:xfrm flipH="1">
            <a:off x="3794040" y="2671920"/>
            <a:ext cx="2689200" cy="11016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2" name=""/>
          <p:cNvSpPr/>
          <p:nvPr/>
        </p:nvSpPr>
        <p:spPr>
          <a:xfrm flipH="1">
            <a:off x="3875040" y="1492200"/>
            <a:ext cx="1959120" cy="9572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3" name=""/>
          <p:cNvSpPr/>
          <p:nvPr/>
        </p:nvSpPr>
        <p:spPr>
          <a:xfrm>
            <a:off x="6275520" y="1593720"/>
            <a:ext cx="876240" cy="8096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4" name=""/>
          <p:cNvSpPr/>
          <p:nvPr/>
        </p:nvSpPr>
        <p:spPr>
          <a:xfrm>
            <a:off x="4205160" y="1603440"/>
            <a:ext cx="230400" cy="31068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5" name=""/>
          <p:cNvSpPr/>
          <p:nvPr/>
        </p:nvSpPr>
        <p:spPr>
          <a:xfrm flipH="1">
            <a:off x="4464000" y="1638360"/>
            <a:ext cx="1535040" cy="3119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6" name=""/>
          <p:cNvSpPr/>
          <p:nvPr/>
        </p:nvSpPr>
        <p:spPr>
          <a:xfrm>
            <a:off x="4216320" y="1638360"/>
            <a:ext cx="1633680" cy="3114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7" name=""/>
          <p:cNvSpPr/>
          <p:nvPr/>
        </p:nvSpPr>
        <p:spPr>
          <a:xfrm flipH="1">
            <a:off x="4587480" y="2771640"/>
            <a:ext cx="1739880" cy="1974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8" name=""/>
          <p:cNvSpPr/>
          <p:nvPr/>
        </p:nvSpPr>
        <p:spPr>
          <a:xfrm>
            <a:off x="3973680" y="2836800"/>
            <a:ext cx="1890720" cy="2014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9" name=""/>
          <p:cNvSpPr/>
          <p:nvPr/>
        </p:nvSpPr>
        <p:spPr>
          <a:xfrm>
            <a:off x="3603600" y="379260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00" name=""/>
          <p:cNvSpPr/>
          <p:nvPr/>
        </p:nvSpPr>
        <p:spPr>
          <a:xfrm flipH="1">
            <a:off x="3720600" y="1697040"/>
            <a:ext cx="2256120" cy="1962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01" name=""/>
          <p:cNvSpPr/>
          <p:nvPr/>
        </p:nvSpPr>
        <p:spPr>
          <a:xfrm>
            <a:off x="4427640" y="1790640"/>
            <a:ext cx="2151000" cy="1868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02" name=""/>
          <p:cNvSpPr/>
          <p:nvPr/>
        </p:nvSpPr>
        <p:spPr>
          <a:xfrm>
            <a:off x="3546360" y="261000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03" name=""/>
          <p:cNvSpPr/>
          <p:nvPr/>
        </p:nvSpPr>
        <p:spPr>
          <a:xfrm>
            <a:off x="3851280" y="2658960"/>
            <a:ext cx="2681280" cy="1081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04" name=""/>
          <p:cNvSpPr/>
          <p:nvPr/>
        </p:nvSpPr>
        <p:spPr>
          <a:xfrm>
            <a:off x="4278240" y="1487520"/>
            <a:ext cx="2090880" cy="927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05" name=""/>
          <p:cNvSpPr/>
          <p:nvPr/>
        </p:nvSpPr>
        <p:spPr>
          <a:xfrm flipH="1">
            <a:off x="3158640" y="1550880"/>
            <a:ext cx="646200" cy="882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06" name=""/>
          <p:cNvSpPr/>
          <p:nvPr/>
        </p:nvSpPr>
        <p:spPr>
          <a:xfrm>
            <a:off x="3143160" y="2508120"/>
            <a:ext cx="15840" cy="1519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07" name=""/>
          <p:cNvSpPr/>
          <p:nvPr/>
        </p:nvSpPr>
        <p:spPr>
          <a:xfrm>
            <a:off x="7129440" y="2546280"/>
            <a:ext cx="0" cy="1433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08" name=""/>
          <p:cNvSpPr/>
          <p:nvPr/>
        </p:nvSpPr>
        <p:spPr>
          <a:xfrm>
            <a:off x="4346640" y="1479600"/>
            <a:ext cx="15922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09" name=""/>
          <p:cNvSpPr/>
          <p:nvPr/>
        </p:nvSpPr>
        <p:spPr>
          <a:xfrm>
            <a:off x="2682720" y="1273320"/>
            <a:ext cx="1974960" cy="5428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10" name=""/>
          <p:cNvSpPr/>
          <p:nvPr/>
        </p:nvSpPr>
        <p:spPr>
          <a:xfrm>
            <a:off x="2036880" y="3471840"/>
            <a:ext cx="1987560" cy="5936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Emissions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11" name=""/>
          <p:cNvSpPr/>
          <p:nvPr/>
        </p:nvSpPr>
        <p:spPr>
          <a:xfrm>
            <a:off x="2036880" y="2346480"/>
            <a:ext cx="1987560" cy="5936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12" name=""/>
          <p:cNvSpPr/>
          <p:nvPr/>
        </p:nvSpPr>
        <p:spPr>
          <a:xfrm>
            <a:off x="6299280" y="2349360"/>
            <a:ext cx="1971720" cy="5828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Crude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13" name=""/>
          <p:cNvSpPr/>
          <p:nvPr/>
        </p:nvSpPr>
        <p:spPr>
          <a:xfrm>
            <a:off x="3603600" y="490212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14" name=""/>
          <p:cNvSpPr/>
          <p:nvPr/>
        </p:nvSpPr>
        <p:spPr>
          <a:xfrm>
            <a:off x="2784600" y="4635360"/>
            <a:ext cx="1987560" cy="59220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Pulp and 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15" name=""/>
          <p:cNvSpPr/>
          <p:nvPr/>
        </p:nvSpPr>
        <p:spPr>
          <a:xfrm>
            <a:off x="5551560" y="1278000"/>
            <a:ext cx="1987560" cy="5428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16" name=""/>
          <p:cNvSpPr/>
          <p:nvPr/>
        </p:nvSpPr>
        <p:spPr>
          <a:xfrm>
            <a:off x="6292800" y="3486240"/>
            <a:ext cx="1987560" cy="5824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Weather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17" name=""/>
          <p:cNvSpPr/>
          <p:nvPr/>
        </p:nvSpPr>
        <p:spPr>
          <a:xfrm>
            <a:off x="5551560" y="4635360"/>
            <a:ext cx="1987560" cy="582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18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Markets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0AED41F-8B4E-4DF7-AD54-CC01CD64F1EF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19" name=""/>
          <p:cNvGraphicFramePr/>
          <p:nvPr/>
        </p:nvGraphicFramePr>
        <p:xfrm>
          <a:off x="6012000" y="4259160"/>
          <a:ext cx="3746520" cy="1998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12000" y="4259160"/>
                    <a:ext cx="3746520" cy="1998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821" name=""/>
          <p:cNvGraphicFramePr/>
          <p:nvPr/>
        </p:nvGraphicFramePr>
        <p:xfrm>
          <a:off x="5900760" y="1374840"/>
          <a:ext cx="3746520" cy="2117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82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900760" y="1374840"/>
                    <a:ext cx="3746520" cy="2117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23" name=""/>
          <p:cNvSpPr/>
          <p:nvPr/>
        </p:nvSpPr>
        <p:spPr>
          <a:xfrm>
            <a:off x="6473520" y="973080"/>
            <a:ext cx="2518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Transactions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24" name=""/>
          <p:cNvSpPr/>
          <p:nvPr/>
        </p:nvSpPr>
        <p:spPr>
          <a:xfrm>
            <a:off x="6154920" y="3214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25" name=""/>
          <p:cNvSpPr/>
          <p:nvPr/>
        </p:nvSpPr>
        <p:spPr>
          <a:xfrm>
            <a:off x="7051680" y="3198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26" name=""/>
          <p:cNvSpPr/>
          <p:nvPr/>
        </p:nvSpPr>
        <p:spPr>
          <a:xfrm>
            <a:off x="7907400" y="3198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27" name=""/>
          <p:cNvSpPr/>
          <p:nvPr/>
        </p:nvSpPr>
        <p:spPr>
          <a:xfrm>
            <a:off x="8807400" y="31989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28" name=""/>
          <p:cNvSpPr/>
          <p:nvPr/>
        </p:nvSpPr>
        <p:spPr>
          <a:xfrm>
            <a:off x="6325920" y="29178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29" name=""/>
          <p:cNvSpPr/>
          <p:nvPr/>
        </p:nvSpPr>
        <p:spPr>
          <a:xfrm>
            <a:off x="6727680" y="3730680"/>
            <a:ext cx="2048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Volumes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(Thousand Tonnes)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30" name=""/>
          <p:cNvSpPr/>
          <p:nvPr/>
        </p:nvSpPr>
        <p:spPr>
          <a:xfrm>
            <a:off x="6153120" y="59421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31" name=""/>
          <p:cNvSpPr/>
          <p:nvPr/>
        </p:nvSpPr>
        <p:spPr>
          <a:xfrm>
            <a:off x="7067520" y="59421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32" name=""/>
          <p:cNvSpPr/>
          <p:nvPr/>
        </p:nvSpPr>
        <p:spPr>
          <a:xfrm>
            <a:off x="7923240" y="59421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33" name=""/>
          <p:cNvSpPr/>
          <p:nvPr/>
        </p:nvSpPr>
        <p:spPr>
          <a:xfrm>
            <a:off x="8823240" y="59421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34" name=""/>
          <p:cNvSpPr/>
          <p:nvPr/>
        </p:nvSpPr>
        <p:spPr>
          <a:xfrm>
            <a:off x="6341760" y="5661000"/>
            <a:ext cx="26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35" name=""/>
          <p:cNvSpPr/>
          <p:nvPr/>
        </p:nvSpPr>
        <p:spPr>
          <a:xfrm>
            <a:off x="7210080" y="285588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36" name=""/>
          <p:cNvSpPr/>
          <p:nvPr/>
        </p:nvSpPr>
        <p:spPr>
          <a:xfrm>
            <a:off x="8012880" y="238932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37" name=""/>
          <p:cNvSpPr/>
          <p:nvPr/>
        </p:nvSpPr>
        <p:spPr>
          <a:xfrm>
            <a:off x="8857440" y="154476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715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38" name=""/>
          <p:cNvSpPr/>
          <p:nvPr/>
        </p:nvSpPr>
        <p:spPr>
          <a:xfrm>
            <a:off x="7216200" y="56466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39" name=""/>
          <p:cNvSpPr/>
          <p:nvPr/>
        </p:nvSpPr>
        <p:spPr>
          <a:xfrm>
            <a:off x="7935120" y="529272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5,589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40" name=""/>
          <p:cNvSpPr/>
          <p:nvPr/>
        </p:nvSpPr>
        <p:spPr>
          <a:xfrm>
            <a:off x="8758440" y="4083120"/>
            <a:ext cx="646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26,732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41" name=""/>
          <p:cNvSpPr/>
          <p:nvPr/>
        </p:nvSpPr>
        <p:spPr>
          <a:xfrm>
            <a:off x="544680" y="3657600"/>
            <a:ext cx="4957560" cy="3653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5240" indent="-165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Include Coal Producers, Generators and Utilities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65240" indent="-165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Providing Comprehensive Management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4560" indent="-1173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Physical Delivery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4560" indent="-1173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 and Volume Risk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4560" indent="-11736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Investment Capital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65240" indent="-165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Largest Wholesale Marketer of Coal in U.S.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65240" indent="-165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Maker for Emissions Credits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65240" indent="-16524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574560" indent="-11736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–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42" name=""/>
          <p:cNvSpPr/>
          <p:nvPr/>
        </p:nvSpPr>
        <p:spPr>
          <a:xfrm>
            <a:off x="531720" y="3306600"/>
            <a:ext cx="2724120" cy="3682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Enron’s Coal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43" name=""/>
          <p:cNvSpPr/>
          <p:nvPr/>
        </p:nvSpPr>
        <p:spPr>
          <a:xfrm>
            <a:off x="544680" y="1312920"/>
            <a:ext cx="4957560" cy="193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23840" indent="-1238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 Fuels 57% of U.S. Generation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23840" indent="-1238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Changing Regulations Create Market  Uncertainty and Opportunities for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23840" indent="-1238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Competition Demands Price Certainty and Supply Flexibility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23840" indent="-1238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Market Developing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44" name=""/>
          <p:cNvSpPr/>
          <p:nvPr/>
        </p:nvSpPr>
        <p:spPr>
          <a:xfrm>
            <a:off x="532800" y="936720"/>
            <a:ext cx="2543760" cy="3682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Developments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45" name=""/>
          <p:cNvSpPr/>
          <p:nvPr/>
        </p:nvSpPr>
        <p:spPr>
          <a:xfrm>
            <a:off x="5740560" y="965160"/>
            <a:ext cx="3990960" cy="2544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46" name=""/>
          <p:cNvSpPr/>
          <p:nvPr/>
        </p:nvSpPr>
        <p:spPr>
          <a:xfrm>
            <a:off x="5740560" y="3722760"/>
            <a:ext cx="3990960" cy="2544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47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BE236C0-68CF-4800-A19F-8070F42CFE33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48" name=""/>
          <p:cNvGraphicFramePr/>
          <p:nvPr/>
        </p:nvGraphicFramePr>
        <p:xfrm>
          <a:off x="5578560" y="971640"/>
          <a:ext cx="3924360" cy="2859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78560" y="971640"/>
                    <a:ext cx="3924360" cy="285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850" name=""/>
          <p:cNvGraphicFramePr/>
          <p:nvPr/>
        </p:nvGraphicFramePr>
        <p:xfrm>
          <a:off x="5594400" y="3759120"/>
          <a:ext cx="3908520" cy="30099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85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594400" y="3759120"/>
                    <a:ext cx="3908520" cy="300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52" name=""/>
          <p:cNvSpPr/>
          <p:nvPr/>
        </p:nvSpPr>
        <p:spPr>
          <a:xfrm>
            <a:off x="6406200" y="1104840"/>
            <a:ext cx="2003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Transactions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53" name=""/>
          <p:cNvSpPr/>
          <p:nvPr/>
        </p:nvSpPr>
        <p:spPr>
          <a:xfrm>
            <a:off x="6018480" y="340056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54" name=""/>
          <p:cNvSpPr/>
          <p:nvPr/>
        </p:nvSpPr>
        <p:spPr>
          <a:xfrm>
            <a:off x="7258320" y="340056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55" name=""/>
          <p:cNvSpPr/>
          <p:nvPr/>
        </p:nvSpPr>
        <p:spPr>
          <a:xfrm>
            <a:off x="8477640" y="340056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56" name=""/>
          <p:cNvSpPr/>
          <p:nvPr/>
        </p:nvSpPr>
        <p:spPr>
          <a:xfrm>
            <a:off x="6093720" y="307008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57" name=""/>
          <p:cNvSpPr/>
          <p:nvPr/>
        </p:nvSpPr>
        <p:spPr>
          <a:xfrm>
            <a:off x="7370280" y="28782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58" name=""/>
          <p:cNvSpPr/>
          <p:nvPr/>
        </p:nvSpPr>
        <p:spPr>
          <a:xfrm>
            <a:off x="8512920" y="135108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59" name=""/>
          <p:cNvSpPr/>
          <p:nvPr/>
        </p:nvSpPr>
        <p:spPr>
          <a:xfrm>
            <a:off x="5792760" y="1679400"/>
            <a:ext cx="157320" cy="11772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60" name=""/>
          <p:cNvSpPr/>
          <p:nvPr/>
        </p:nvSpPr>
        <p:spPr>
          <a:xfrm>
            <a:off x="5792760" y="1913040"/>
            <a:ext cx="157320" cy="117360"/>
          </a:xfrm>
          <a:prstGeom prst="rect">
            <a:avLst/>
          </a:prstGeom>
          <a:solidFill>
            <a:srgbClr val="00f0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61" name=""/>
          <p:cNvSpPr/>
          <p:nvPr/>
        </p:nvSpPr>
        <p:spPr>
          <a:xfrm>
            <a:off x="5907960" y="1604880"/>
            <a:ext cx="841320" cy="516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62" name=""/>
          <p:cNvSpPr/>
          <p:nvPr/>
        </p:nvSpPr>
        <p:spPr>
          <a:xfrm>
            <a:off x="6045120" y="3774960"/>
            <a:ext cx="2806920" cy="4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Notional Volumes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(Thousand Tonnes)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63" name=""/>
          <p:cNvSpPr/>
          <p:nvPr/>
        </p:nvSpPr>
        <p:spPr>
          <a:xfrm>
            <a:off x="6031440" y="633888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64" name=""/>
          <p:cNvSpPr/>
          <p:nvPr/>
        </p:nvSpPr>
        <p:spPr>
          <a:xfrm>
            <a:off x="7271280" y="633888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65" name=""/>
          <p:cNvSpPr/>
          <p:nvPr/>
        </p:nvSpPr>
        <p:spPr>
          <a:xfrm>
            <a:off x="8504640" y="633888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66" name=""/>
          <p:cNvSpPr/>
          <p:nvPr/>
        </p:nvSpPr>
        <p:spPr>
          <a:xfrm>
            <a:off x="6080760" y="603576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67" name=""/>
          <p:cNvSpPr/>
          <p:nvPr/>
        </p:nvSpPr>
        <p:spPr>
          <a:xfrm>
            <a:off x="7266600" y="498636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4,507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68" name=""/>
          <p:cNvSpPr/>
          <p:nvPr/>
        </p:nvSpPr>
        <p:spPr>
          <a:xfrm>
            <a:off x="8525520" y="4386240"/>
            <a:ext cx="561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6,868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69" name=""/>
          <p:cNvSpPr/>
          <p:nvPr/>
        </p:nvSpPr>
        <p:spPr>
          <a:xfrm>
            <a:off x="549360" y="3463920"/>
            <a:ext cx="3660840" cy="21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23840" indent="-1238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17360"/>
                <a:tab algn="l" pos="627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 Provider in U.S. of Risk Management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23840" indent="-1238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17360"/>
                <a:tab algn="l" pos="627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Providing Structured Customized Solutions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27120" indent="-16992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117360"/>
                <a:tab algn="l" pos="627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Commodities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27120" indent="-16992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117360"/>
                <a:tab algn="l" pos="627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Products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627120" indent="-16992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–"/>
              <a:tabLst>
                <a:tab algn="l" pos="117360"/>
                <a:tab algn="l" pos="6271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70" name=""/>
          <p:cNvSpPr/>
          <p:nvPr/>
        </p:nvSpPr>
        <p:spPr>
          <a:xfrm>
            <a:off x="558360" y="2973240"/>
            <a:ext cx="3597840" cy="3682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Enron’s Pulp &amp; Paper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71" name=""/>
          <p:cNvSpPr/>
          <p:nvPr/>
        </p:nvSpPr>
        <p:spPr>
          <a:xfrm>
            <a:off x="549360" y="1677960"/>
            <a:ext cx="3660840" cy="156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23840" indent="-1238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Experiences Extreme Price Volatility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23840" indent="-1238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Uncertainty Results in Inefficient Capital Structures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23840" indent="-12384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117360"/>
                <a:tab algn="l" pos="574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72" name=""/>
          <p:cNvSpPr/>
          <p:nvPr/>
        </p:nvSpPr>
        <p:spPr>
          <a:xfrm>
            <a:off x="558360" y="1200240"/>
            <a:ext cx="2543760" cy="368280"/>
          </a:xfrm>
          <a:prstGeom prst="rect">
            <a:avLst/>
          </a:prstGeom>
          <a:solidFill>
            <a:srgbClr val="0091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Developments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73" name=""/>
          <p:cNvSpPr/>
          <p:nvPr/>
        </p:nvSpPr>
        <p:spPr>
          <a:xfrm>
            <a:off x="5513400" y="1104840"/>
            <a:ext cx="3990960" cy="2595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74" name=""/>
          <p:cNvSpPr/>
          <p:nvPr/>
        </p:nvSpPr>
        <p:spPr>
          <a:xfrm>
            <a:off x="5526000" y="3794040"/>
            <a:ext cx="3990960" cy="2811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875" name=""/>
          <p:cNvGrpSpPr/>
          <p:nvPr/>
        </p:nvGrpSpPr>
        <p:grpSpPr>
          <a:xfrm>
            <a:off x="334800" y="5983200"/>
            <a:ext cx="4668840" cy="622440"/>
            <a:chOff x="334800" y="5983200"/>
            <a:chExt cx="4668840" cy="622440"/>
          </a:xfrm>
        </p:grpSpPr>
        <p:sp>
          <p:nvSpPr>
            <p:cNvPr id="3876" name=""/>
            <p:cNvSpPr/>
            <p:nvPr/>
          </p:nvSpPr>
          <p:spPr>
            <a:xfrm>
              <a:off x="334800" y="5983200"/>
              <a:ext cx="4668840" cy="62244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77" name=""/>
            <p:cNvSpPr/>
            <p:nvPr/>
          </p:nvSpPr>
          <p:spPr>
            <a:xfrm>
              <a:off x="459720" y="6016680"/>
              <a:ext cx="441720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Serving Large, Energy-Intensive Industrial Customers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878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and Paper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DC99E2A-1835-43CC-8E8E-C4672ABE8585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9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br>
              <a:rPr sz="32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Goals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0" name="PlaceHolder 2"/>
          <p:cNvSpPr>
            <a:spLocks noGrp="1"/>
          </p:cNvSpPr>
          <p:nvPr>
            <p:ph/>
          </p:nvPr>
        </p:nvSpPr>
        <p:spPr>
          <a:xfrm>
            <a:off x="1036440" y="137772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Remain Leading Provider of Energy in North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spcAft>
                <a:spcPts val="15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Unparalleled Energy Network and Product Offerings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spcAft>
                <a:spcPts val="15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to Drive Changes in Energy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spcAft>
                <a:spcPts val="15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spcAft>
                <a:spcPts val="15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Further Expand Market Presence through e-Commerce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CBDEF99-E5E0-4C0E-A24F-E655EE68A7C2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ENE_C_WHI" descr=""/>
          <p:cNvPicPr/>
          <p:nvPr/>
        </p:nvPicPr>
        <p:blipFill>
          <a:blip r:embed="rId1"/>
          <a:stretch/>
        </p:blipFill>
        <p:spPr>
          <a:xfrm>
            <a:off x="3898800" y="1119240"/>
            <a:ext cx="2422800" cy="242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" name=""/>
          <p:cNvSpPr/>
          <p:nvPr/>
        </p:nvSpPr>
        <p:spPr>
          <a:xfrm>
            <a:off x="762120" y="4226040"/>
            <a:ext cx="876276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4C03626-8051-4FB4-BC24-6ECE970E5147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81" name="ENE_C_WHI" descr=""/>
          <p:cNvPicPr/>
          <p:nvPr/>
        </p:nvPicPr>
        <p:blipFill>
          <a:blip r:embed="rId1"/>
          <a:stretch/>
        </p:blipFill>
        <p:spPr>
          <a:xfrm>
            <a:off x="3898800" y="1119240"/>
            <a:ext cx="2422800" cy="242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82" name=""/>
          <p:cNvSpPr/>
          <p:nvPr/>
        </p:nvSpPr>
        <p:spPr>
          <a:xfrm>
            <a:off x="762120" y="4226040"/>
            <a:ext cx="876276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Transaction Group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BDEF51B-C6C4-4F17-B4F3-6E445E21B247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3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Development</a:t>
            </a:r>
            <a:br>
              <a:rPr sz="3200"/>
            </a:b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4" name=""/>
          <p:cNvSpPr/>
          <p:nvPr/>
        </p:nvSpPr>
        <p:spPr>
          <a:xfrm>
            <a:off x="1535040" y="1230480"/>
            <a:ext cx="1971720" cy="60948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85" name=""/>
          <p:cNvSpPr/>
          <p:nvPr/>
        </p:nvSpPr>
        <p:spPr>
          <a:xfrm>
            <a:off x="1535040" y="2220840"/>
            <a:ext cx="1971720" cy="60984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86" name=""/>
          <p:cNvSpPr/>
          <p:nvPr/>
        </p:nvSpPr>
        <p:spPr>
          <a:xfrm>
            <a:off x="2478240" y="1839960"/>
            <a:ext cx="0" cy="3808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87" name=""/>
          <p:cNvSpPr/>
          <p:nvPr/>
        </p:nvSpPr>
        <p:spPr>
          <a:xfrm>
            <a:off x="4106880" y="2220840"/>
            <a:ext cx="1971720" cy="609840"/>
          </a:xfrm>
          <a:prstGeom prst="rect">
            <a:avLst/>
          </a:prstGeom>
          <a:gradFill rotWithShape="0">
            <a:gsLst>
              <a:gs pos="0">
                <a:srgbClr val="6699ff"/>
              </a:gs>
              <a:gs pos="50000">
                <a:srgbClr val="ffffff"/>
              </a:gs>
              <a:gs pos="100000">
                <a:srgbClr val="6699ff"/>
              </a:gs>
            </a:gsLst>
            <a:lin ang="5400000"/>
          </a:gra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cxnSp>
        <p:nvCxnSpPr>
          <p:cNvPr id="3888" name=""/>
          <p:cNvCxnSpPr>
            <a:stCxn id="3885" idx="3"/>
            <a:endCxn id="3887" idx="1"/>
          </p:cNvCxnSpPr>
          <p:nvPr/>
        </p:nvCxnSpPr>
        <p:spPr>
          <a:xfrm>
            <a:off x="3519000" y="2525400"/>
            <a:ext cx="575640" cy="1080"/>
          </a:xfrm>
          <a:prstGeom prst="straightConnector1">
            <a:avLst/>
          </a:prstGeom>
          <a:ln w="25560">
            <a:solidFill>
              <a:srgbClr val="000000"/>
            </a:solidFill>
            <a:miter/>
          </a:ln>
        </p:spPr>
      </p:cxnSp>
      <p:cxnSp>
        <p:nvCxnSpPr>
          <p:cNvPr id="3889" name=""/>
          <p:cNvCxnSpPr>
            <a:stCxn id="3884" idx="2"/>
            <a:endCxn id="3887" idx="0"/>
          </p:cNvCxnSpPr>
          <p:nvPr/>
        </p:nvCxnSpPr>
        <p:spPr>
          <a:xfrm>
            <a:off x="2520720" y="1852560"/>
            <a:ext cx="2572200" cy="356400"/>
          </a:xfrm>
          <a:prstGeom prst="straightConnector1">
            <a:avLst/>
          </a:prstGeom>
          <a:ln w="25560">
            <a:solidFill>
              <a:srgbClr val="993300"/>
            </a:solidFill>
            <a:prstDash val="dash"/>
            <a:miter/>
          </a:ln>
        </p:spPr>
      </p:cxnSp>
      <p:grpSp>
        <p:nvGrpSpPr>
          <p:cNvPr id="3890" name=""/>
          <p:cNvGrpSpPr/>
          <p:nvPr/>
        </p:nvGrpSpPr>
        <p:grpSpPr>
          <a:xfrm>
            <a:off x="792000" y="3430440"/>
            <a:ext cx="8666280" cy="1552320"/>
            <a:chOff x="792000" y="3430440"/>
            <a:chExt cx="8666280" cy="1552320"/>
          </a:xfrm>
        </p:grpSpPr>
        <p:sp>
          <p:nvSpPr>
            <p:cNvPr id="3891" name=""/>
            <p:cNvSpPr/>
            <p:nvPr/>
          </p:nvSpPr>
          <p:spPr>
            <a:xfrm>
              <a:off x="792000" y="3852720"/>
              <a:ext cx="1285920" cy="45720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50000">
                  <a:srgbClr val="ffffff"/>
                </a:gs>
                <a:gs pos="100000">
                  <a:srgbClr val="6699ff"/>
                </a:gs>
              </a:gsLst>
              <a:lin ang="5400000"/>
            </a:gra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Commodity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Structuring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2" name=""/>
            <p:cNvSpPr/>
            <p:nvPr/>
          </p:nvSpPr>
          <p:spPr>
            <a:xfrm>
              <a:off x="793440" y="4332240"/>
              <a:ext cx="1241640" cy="64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Wanda Curry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Ed McMichael-gas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Bernie Aucoin-power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Eric Groves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3" name=""/>
            <p:cNvSpPr/>
            <p:nvPr/>
          </p:nvSpPr>
          <p:spPr>
            <a:xfrm>
              <a:off x="5219640" y="3852720"/>
              <a:ext cx="1285920" cy="47808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50000">
                  <a:srgbClr val="ffffff"/>
                </a:gs>
                <a:gs pos="100000">
                  <a:srgbClr val="6699ff"/>
                </a:gs>
              </a:gsLst>
              <a:lin ang="5400000"/>
            </a:gra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Transaction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Accounting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4" name=""/>
            <p:cNvSpPr/>
            <p:nvPr/>
          </p:nvSpPr>
          <p:spPr>
            <a:xfrm>
              <a:off x="5221080" y="4338720"/>
              <a:ext cx="1057680" cy="644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Wanda Curry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Roger Ondreko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Shannon Bedrich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Chris Sherman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5" name=""/>
            <p:cNvSpPr/>
            <p:nvPr/>
          </p:nvSpPr>
          <p:spPr>
            <a:xfrm>
              <a:off x="2266920" y="3852720"/>
              <a:ext cx="1285920" cy="47808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50000">
                  <a:srgbClr val="ffffff"/>
                </a:gs>
                <a:gs pos="100000">
                  <a:srgbClr val="6699ff"/>
                </a:gs>
              </a:gsLst>
              <a:lin ang="5400000"/>
            </a:gra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Treasury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6" name=""/>
            <p:cNvSpPr/>
            <p:nvPr/>
          </p:nvSpPr>
          <p:spPr>
            <a:xfrm>
              <a:off x="2268360" y="4341960"/>
              <a:ext cx="892080" cy="36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Mike Jakubik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Joe Deffner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7" name=""/>
            <p:cNvSpPr/>
            <p:nvPr/>
          </p:nvSpPr>
          <p:spPr>
            <a:xfrm>
              <a:off x="3743280" y="3852720"/>
              <a:ext cx="1285920" cy="47808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50000">
                  <a:srgbClr val="ffffff"/>
                </a:gs>
                <a:gs pos="100000">
                  <a:srgbClr val="6699ff"/>
                </a:gs>
              </a:gsLst>
              <a:lin ang="5400000"/>
            </a:gra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Portfolio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Val./Reval.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8" name=""/>
            <p:cNvSpPr/>
            <p:nvPr/>
          </p:nvSpPr>
          <p:spPr>
            <a:xfrm>
              <a:off x="3745080" y="4343400"/>
              <a:ext cx="8856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Andrea Reed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99" name=""/>
            <p:cNvSpPr/>
            <p:nvPr/>
          </p:nvSpPr>
          <p:spPr>
            <a:xfrm>
              <a:off x="6696000" y="3852720"/>
              <a:ext cx="1285920" cy="47160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50000">
                  <a:srgbClr val="ffffff"/>
                </a:gs>
                <a:gs pos="100000">
                  <a:srgbClr val="6699ff"/>
                </a:gs>
              </a:gsLst>
              <a:lin ang="5400000"/>
            </a:gra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Technical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Analysis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0" name=""/>
            <p:cNvSpPr/>
            <p:nvPr/>
          </p:nvSpPr>
          <p:spPr>
            <a:xfrm>
              <a:off x="6697440" y="4376880"/>
              <a:ext cx="93024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Wayne Mayes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1" name=""/>
            <p:cNvSpPr/>
            <p:nvPr/>
          </p:nvSpPr>
          <p:spPr>
            <a:xfrm>
              <a:off x="8172360" y="3852720"/>
              <a:ext cx="1285920" cy="471600"/>
            </a:xfrm>
            <a:prstGeom prst="rect">
              <a:avLst/>
            </a:prstGeom>
            <a:gradFill rotWithShape="0">
              <a:gsLst>
                <a:gs pos="0">
                  <a:srgbClr val="6699ff"/>
                </a:gs>
                <a:gs pos="50000">
                  <a:srgbClr val="ffffff"/>
                </a:gs>
                <a:gs pos="100000">
                  <a:srgbClr val="6699ff"/>
                </a:gs>
              </a:gsLst>
              <a:lin ang="5400000"/>
            </a:gradFill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Capital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Structuring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2" name=""/>
            <p:cNvSpPr/>
            <p:nvPr/>
          </p:nvSpPr>
          <p:spPr>
            <a:xfrm>
              <a:off x="8174160" y="4361040"/>
              <a:ext cx="8856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Andrea Reed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3" name=""/>
            <p:cNvSpPr/>
            <p:nvPr/>
          </p:nvSpPr>
          <p:spPr>
            <a:xfrm>
              <a:off x="1428840" y="3436920"/>
              <a:ext cx="737064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4" name=""/>
            <p:cNvSpPr/>
            <p:nvPr/>
          </p:nvSpPr>
          <p:spPr>
            <a:xfrm>
              <a:off x="1428840" y="3436920"/>
              <a:ext cx="0" cy="41436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5" name=""/>
            <p:cNvSpPr/>
            <p:nvPr/>
          </p:nvSpPr>
          <p:spPr>
            <a:xfrm>
              <a:off x="4397400" y="3444840"/>
              <a:ext cx="0" cy="41436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6" name=""/>
            <p:cNvSpPr/>
            <p:nvPr/>
          </p:nvSpPr>
          <p:spPr>
            <a:xfrm>
              <a:off x="2933640" y="3430440"/>
              <a:ext cx="0" cy="41436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7" name=""/>
            <p:cNvSpPr/>
            <p:nvPr/>
          </p:nvSpPr>
          <p:spPr>
            <a:xfrm>
              <a:off x="5902200" y="3438360"/>
              <a:ext cx="0" cy="41436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8" name=""/>
            <p:cNvSpPr/>
            <p:nvPr/>
          </p:nvSpPr>
          <p:spPr>
            <a:xfrm>
              <a:off x="7318440" y="3446640"/>
              <a:ext cx="0" cy="41400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09" name=""/>
            <p:cNvSpPr/>
            <p:nvPr/>
          </p:nvSpPr>
          <p:spPr>
            <a:xfrm>
              <a:off x="8793000" y="3435480"/>
              <a:ext cx="0" cy="41436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910" name=""/>
          <p:cNvSpPr/>
          <p:nvPr/>
        </p:nvSpPr>
        <p:spPr>
          <a:xfrm>
            <a:off x="5135400" y="2836800"/>
            <a:ext cx="0" cy="227808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911" name=""/>
          <p:cNvGrpSpPr/>
          <p:nvPr/>
        </p:nvGrpSpPr>
        <p:grpSpPr>
          <a:xfrm>
            <a:off x="1865160" y="5110200"/>
            <a:ext cx="6526440" cy="1479960"/>
            <a:chOff x="1865160" y="5110200"/>
            <a:chExt cx="6526440" cy="1479960"/>
          </a:xfrm>
        </p:grpSpPr>
        <p:grpSp>
          <p:nvGrpSpPr>
            <p:cNvPr id="3912" name=""/>
            <p:cNvGrpSpPr/>
            <p:nvPr/>
          </p:nvGrpSpPr>
          <p:grpSpPr>
            <a:xfrm>
              <a:off x="1865160" y="5327640"/>
              <a:ext cx="6526440" cy="1262520"/>
              <a:chOff x="1865160" y="5327640"/>
              <a:chExt cx="6526440" cy="1262520"/>
            </a:xfrm>
          </p:grpSpPr>
          <p:grpSp>
            <p:nvGrpSpPr>
              <p:cNvPr id="3913" name=""/>
              <p:cNvGrpSpPr/>
              <p:nvPr/>
            </p:nvGrpSpPr>
            <p:grpSpPr>
              <a:xfrm>
                <a:off x="7066080" y="5327640"/>
                <a:ext cx="1325520" cy="1107720"/>
                <a:chOff x="7066080" y="5327640"/>
                <a:chExt cx="1325520" cy="1107720"/>
              </a:xfrm>
            </p:grpSpPr>
            <p:sp>
              <p:nvSpPr>
                <p:cNvPr id="3914" name=""/>
                <p:cNvSpPr/>
                <p:nvPr/>
              </p:nvSpPr>
              <p:spPr>
                <a:xfrm>
                  <a:off x="7066080" y="5327640"/>
                  <a:ext cx="1285920" cy="457200"/>
                </a:xfrm>
                <a:prstGeom prst="rect">
                  <a:avLst/>
                </a:prstGeom>
                <a:solidFill>
                  <a:srgbClr val="ffffff"/>
                </a:solidFill>
                <a:ln w="255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Legal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15" name=""/>
                <p:cNvSpPr/>
                <p:nvPr/>
              </p:nvSpPr>
              <p:spPr>
                <a:xfrm>
                  <a:off x="7067520" y="5791320"/>
                  <a:ext cx="1324080" cy="64404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9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Mark Haedicke</a:t>
                  </a:r>
                  <a:endPara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9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Jeff Hodge-commodity</a:t>
                  </a:r>
                  <a:endPara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9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Lance Schuler - M&amp;A</a:t>
                  </a:r>
                  <a:endPara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9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Chris Gaffney</a:t>
                  </a:r>
                  <a:endPara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3916" name=""/>
              <p:cNvGrpSpPr/>
              <p:nvPr/>
            </p:nvGrpSpPr>
            <p:grpSpPr>
              <a:xfrm>
                <a:off x="5461200" y="5327640"/>
                <a:ext cx="1285560" cy="984600"/>
                <a:chOff x="5461200" y="5327640"/>
                <a:chExt cx="1285560" cy="984600"/>
              </a:xfrm>
            </p:grpSpPr>
            <p:sp>
              <p:nvSpPr>
                <p:cNvPr id="3917" name=""/>
                <p:cNvSpPr/>
                <p:nvPr/>
              </p:nvSpPr>
              <p:spPr>
                <a:xfrm>
                  <a:off x="5461200" y="5327640"/>
                  <a:ext cx="1285560" cy="457200"/>
                </a:xfrm>
                <a:prstGeom prst="rect">
                  <a:avLst/>
                </a:prstGeom>
                <a:solidFill>
                  <a:srgbClr val="ffffff"/>
                </a:solidFill>
                <a:ln w="255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Tax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18" name=""/>
                <p:cNvSpPr/>
                <p:nvPr/>
              </p:nvSpPr>
              <p:spPr>
                <a:xfrm>
                  <a:off x="5462280" y="5805720"/>
                  <a:ext cx="1057680" cy="50652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9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Jordan Mintz</a:t>
                  </a:r>
                  <a:endPara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9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Stephen Douglas</a:t>
                  </a:r>
                  <a:endPara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9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Morris Clark</a:t>
                  </a:r>
                  <a:endPara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3919" name=""/>
              <p:cNvGrpSpPr/>
              <p:nvPr/>
            </p:nvGrpSpPr>
            <p:grpSpPr>
              <a:xfrm>
                <a:off x="3468600" y="5327640"/>
                <a:ext cx="1674720" cy="1262520"/>
                <a:chOff x="3468600" y="5327640"/>
                <a:chExt cx="1674720" cy="1262520"/>
              </a:xfrm>
            </p:grpSpPr>
            <p:sp>
              <p:nvSpPr>
                <p:cNvPr id="3920" name=""/>
                <p:cNvSpPr/>
                <p:nvPr/>
              </p:nvSpPr>
              <p:spPr>
                <a:xfrm>
                  <a:off x="3468600" y="5327640"/>
                  <a:ext cx="1285560" cy="457200"/>
                </a:xfrm>
                <a:prstGeom prst="rect">
                  <a:avLst/>
                </a:prstGeom>
                <a:solidFill>
                  <a:srgbClr val="ffffff"/>
                </a:solidFill>
                <a:ln w="255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RAC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21" name=""/>
                <p:cNvSpPr/>
                <p:nvPr/>
              </p:nvSpPr>
              <p:spPr>
                <a:xfrm>
                  <a:off x="3468600" y="5808600"/>
                  <a:ext cx="1674720" cy="78156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9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Rick Buy</a:t>
                  </a:r>
                  <a:endPara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9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Mark Ruane - RAROC</a:t>
                  </a:r>
                  <a:endPara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9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Dave Gorte-Underwriting</a:t>
                  </a:r>
                  <a:endPara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9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Bill Bradford - Trade Credit.</a:t>
                  </a:r>
                  <a:endPara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3922" name=""/>
              <p:cNvGrpSpPr/>
              <p:nvPr/>
            </p:nvGrpSpPr>
            <p:grpSpPr>
              <a:xfrm>
                <a:off x="1865160" y="5327640"/>
                <a:ext cx="1285920" cy="848160"/>
                <a:chOff x="1865160" y="5327640"/>
                <a:chExt cx="1285920" cy="848160"/>
              </a:xfrm>
            </p:grpSpPr>
            <p:sp>
              <p:nvSpPr>
                <p:cNvPr id="3923" name=""/>
                <p:cNvSpPr/>
                <p:nvPr/>
              </p:nvSpPr>
              <p:spPr>
                <a:xfrm>
                  <a:off x="1865160" y="5327640"/>
                  <a:ext cx="1285920" cy="457200"/>
                </a:xfrm>
                <a:prstGeom prst="rect">
                  <a:avLst/>
                </a:prstGeom>
                <a:solidFill>
                  <a:srgbClr val="ffffff"/>
                </a:solidFill>
                <a:ln w="25560">
                  <a:solidFill>
                    <a:srgbClr val="00000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pPr algn="ctr"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0" lang="en-US" sz="16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Regulatory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24" name=""/>
                <p:cNvSpPr/>
                <p:nvPr/>
              </p:nvSpPr>
              <p:spPr>
                <a:xfrm>
                  <a:off x="1865160" y="5806800"/>
                  <a:ext cx="1097280" cy="36900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US" sz="900" strike="noStrike" u="none">
                      <a:solidFill>
                        <a:srgbClr val="000000"/>
                      </a:solidFill>
                      <a:effectLst/>
                      <a:uFillTx/>
                      <a:latin typeface="Arial"/>
                    </a:rPr>
                    <a:t>Rick Shapiro</a:t>
                  </a:r>
                  <a:endPara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  <a:p>
                  <a:pPr>
                    <a:lnSpc>
                      <a:spcPct val="100000"/>
                    </a:lnSpc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endParaRPr b="0" lang="en-US" sz="9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sp>
          <p:nvSpPr>
            <p:cNvPr id="3925" name=""/>
            <p:cNvSpPr/>
            <p:nvPr/>
          </p:nvSpPr>
          <p:spPr>
            <a:xfrm>
              <a:off x="2567160" y="5114880"/>
              <a:ext cx="5176800" cy="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26" name=""/>
            <p:cNvSpPr/>
            <p:nvPr/>
          </p:nvSpPr>
          <p:spPr>
            <a:xfrm>
              <a:off x="2567160" y="5114880"/>
              <a:ext cx="0" cy="20808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27" name=""/>
            <p:cNvSpPr/>
            <p:nvPr/>
          </p:nvSpPr>
          <p:spPr>
            <a:xfrm>
              <a:off x="6103800" y="5122800"/>
              <a:ext cx="0" cy="20808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28" name=""/>
            <p:cNvSpPr/>
            <p:nvPr/>
          </p:nvSpPr>
          <p:spPr>
            <a:xfrm>
              <a:off x="7742160" y="5110200"/>
              <a:ext cx="0" cy="20808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29" name=""/>
            <p:cNvSpPr/>
            <p:nvPr/>
          </p:nvSpPr>
          <p:spPr>
            <a:xfrm>
              <a:off x="4097520" y="5118120"/>
              <a:ext cx="0" cy="208080"/>
            </a:xfrm>
            <a:prstGeom prst="line">
              <a:avLst/>
            </a:prstGeom>
            <a:ln w="255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01DD90D-FEC4-43CF-A675-E923B429DC4A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0" name=""/>
          <p:cNvSpPr/>
          <p:nvPr/>
        </p:nvSpPr>
        <p:spPr>
          <a:xfrm>
            <a:off x="1387440" y="1295280"/>
            <a:ext cx="1698840" cy="685800"/>
          </a:xfrm>
          <a:custGeom>
            <a:avLst/>
            <a:gdLst>
              <a:gd name="textAreaLeft" fmla="*/ 0 w 1698840"/>
              <a:gd name="textAreaRight" fmla="*/ 1699200 w 1698840"/>
              <a:gd name="textAreaTop" fmla="*/ 0 h 685800"/>
              <a:gd name="textAreaBottom" fmla="*/ 686160 h 685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Qualification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31" name=""/>
          <p:cNvSpPr/>
          <p:nvPr/>
        </p:nvSpPr>
        <p:spPr>
          <a:xfrm>
            <a:off x="2571840" y="1295280"/>
            <a:ext cx="2143080" cy="685800"/>
          </a:xfrm>
          <a:custGeom>
            <a:avLst/>
            <a:gdLst>
              <a:gd name="textAreaLeft" fmla="*/ 0 w 2143080"/>
              <a:gd name="textAreaRight" fmla="*/ 2143440 w 2143080"/>
              <a:gd name="textAreaTop" fmla="*/ 0 h 685800"/>
              <a:gd name="textAreaBottom" fmla="*/ 686160 h 685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Conceptualization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32" name=""/>
          <p:cNvSpPr/>
          <p:nvPr/>
        </p:nvSpPr>
        <p:spPr>
          <a:xfrm>
            <a:off x="4114800" y="1295280"/>
            <a:ext cx="2143080" cy="685800"/>
          </a:xfrm>
          <a:custGeom>
            <a:avLst/>
            <a:gdLst>
              <a:gd name="textAreaLeft" fmla="*/ 0 w 2143080"/>
              <a:gd name="textAreaRight" fmla="*/ 2143440 w 2143080"/>
              <a:gd name="textAreaTop" fmla="*/ 0 h 685800"/>
              <a:gd name="textAreaBottom" fmla="*/ 686160 h 685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Term Sheets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33" name=""/>
          <p:cNvSpPr/>
          <p:nvPr/>
        </p:nvSpPr>
        <p:spPr>
          <a:xfrm>
            <a:off x="5657760" y="1295280"/>
            <a:ext cx="2486160" cy="685800"/>
          </a:xfrm>
          <a:custGeom>
            <a:avLst/>
            <a:gdLst>
              <a:gd name="textAreaLeft" fmla="*/ 0 w 2486160"/>
              <a:gd name="textAreaRight" fmla="*/ 2486520 w 2486160"/>
              <a:gd name="textAreaTop" fmla="*/ 0 h 685800"/>
              <a:gd name="textAreaBottom" fmla="*/ 686160 h 685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Due Diligence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Definitive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Closing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34" name=""/>
          <p:cNvSpPr/>
          <p:nvPr/>
        </p:nvSpPr>
        <p:spPr>
          <a:xfrm>
            <a:off x="7543800" y="1295280"/>
            <a:ext cx="1714680" cy="685800"/>
          </a:xfrm>
          <a:custGeom>
            <a:avLst/>
            <a:gdLst>
              <a:gd name="textAreaLeft" fmla="*/ 0 w 1714680"/>
              <a:gd name="textAreaRight" fmla="*/ 1715040 w 1714680"/>
              <a:gd name="textAreaTop" fmla="*/ 0 h 685800"/>
              <a:gd name="textAreaBottom" fmla="*/ 686160 h 685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Relationship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Management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35" name=""/>
          <p:cNvSpPr/>
          <p:nvPr/>
        </p:nvSpPr>
        <p:spPr>
          <a:xfrm>
            <a:off x="1457280" y="5791320"/>
            <a:ext cx="7715160" cy="761760"/>
          </a:xfrm>
          <a:prstGeom prst="rect">
            <a:avLst/>
          </a:prstGeom>
          <a:solidFill>
            <a:srgbClr val="ffff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 . . increase the Velocity and Scalability of Deal Closings . . 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36" name=""/>
          <p:cNvSpPr/>
          <p:nvPr/>
        </p:nvSpPr>
        <p:spPr>
          <a:xfrm>
            <a:off x="1457280" y="1981080"/>
            <a:ext cx="0" cy="2286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37" name=""/>
          <p:cNvSpPr/>
          <p:nvPr/>
        </p:nvSpPr>
        <p:spPr>
          <a:xfrm>
            <a:off x="1457280" y="2209680"/>
            <a:ext cx="737244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38" name=""/>
          <p:cNvSpPr/>
          <p:nvPr/>
        </p:nvSpPr>
        <p:spPr>
          <a:xfrm>
            <a:off x="4543560" y="1955880"/>
            <a:ext cx="993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39" name=""/>
          <p:cNvSpPr/>
          <p:nvPr/>
        </p:nvSpPr>
        <p:spPr>
          <a:xfrm>
            <a:off x="3343320" y="2209680"/>
            <a:ext cx="0" cy="228600"/>
          </a:xfrm>
          <a:prstGeom prst="line">
            <a:avLst/>
          </a:prstGeom>
          <a:ln cap="rnd" w="255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40" name=""/>
          <p:cNvSpPr/>
          <p:nvPr/>
        </p:nvSpPr>
        <p:spPr>
          <a:xfrm>
            <a:off x="3343320" y="2438280"/>
            <a:ext cx="857160" cy="0"/>
          </a:xfrm>
          <a:prstGeom prst="line">
            <a:avLst/>
          </a:prstGeom>
          <a:ln cap="rnd" w="255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41" name=""/>
          <p:cNvSpPr/>
          <p:nvPr/>
        </p:nvSpPr>
        <p:spPr>
          <a:xfrm>
            <a:off x="4200480" y="2209680"/>
            <a:ext cx="0" cy="2286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42" name=""/>
          <p:cNvSpPr/>
          <p:nvPr/>
        </p:nvSpPr>
        <p:spPr>
          <a:xfrm>
            <a:off x="7580160" y="2208240"/>
            <a:ext cx="0" cy="2286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43" name=""/>
          <p:cNvSpPr/>
          <p:nvPr/>
        </p:nvSpPr>
        <p:spPr>
          <a:xfrm>
            <a:off x="4200480" y="2438280"/>
            <a:ext cx="337500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44" name=""/>
          <p:cNvSpPr/>
          <p:nvPr/>
        </p:nvSpPr>
        <p:spPr>
          <a:xfrm>
            <a:off x="4855680" y="2197080"/>
            <a:ext cx="204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45" name=""/>
          <p:cNvSpPr/>
          <p:nvPr/>
        </p:nvSpPr>
        <p:spPr>
          <a:xfrm flipV="1">
            <a:off x="8829720" y="1980720"/>
            <a:ext cx="0" cy="22860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46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Development</a:t>
            </a:r>
            <a:br>
              <a:rPr sz="3200"/>
            </a:b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7" name="PlaceHolder 2"/>
          <p:cNvSpPr>
            <a:spLocks noGrp="1"/>
          </p:cNvSpPr>
          <p:nvPr>
            <p:ph/>
          </p:nvPr>
        </p:nvSpPr>
        <p:spPr>
          <a:xfrm>
            <a:off x="1036440" y="2471760"/>
            <a:ext cx="4025880" cy="3703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2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execution and closing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responsibility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Success of individual deals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Making 2000 Plan targets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ownership of deals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 = External “QB”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Development = Internal “QB”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2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Complimentary overlap of roles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2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Point of involvement will vary, but generally centers on LOIs/Term Sheets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F42186C-C18A-4D42-8D89-6B91E16BEF15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8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Structuring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9" name="PlaceHolder 2"/>
          <p:cNvSpPr>
            <a:spLocks noGrp="1"/>
          </p:cNvSpPr>
          <p:nvPr>
            <p:ph/>
          </p:nvPr>
        </p:nvSpPr>
        <p:spPr>
          <a:xfrm>
            <a:off x="1036440" y="137772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Roles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Liaison between origination &amp; 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Translate new deals into necessary portfolio positions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Centralized Pricing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and physical curves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Responsible for execution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Actual Values = Anticipated Economics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function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identification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5D520DF-876F-43A0-82DC-3494C716458C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0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Structuring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1" name="PlaceHolder 2"/>
          <p:cNvSpPr>
            <a:spLocks noGrp="1"/>
          </p:cNvSpPr>
          <p:nvPr>
            <p:ph/>
          </p:nvPr>
        </p:nvSpPr>
        <p:spPr>
          <a:xfrm>
            <a:off x="1036440" y="137772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Pricing A Deal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Breaking deal into appropriate risk buckets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with Traders to price (bid/offer) each component part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Coordinate risk analysis with research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Run total valuation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Ensure all risks are appropriately hedged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any risk is unhedgeable, communicate probability of occurrence and value exposure to risk manager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Responsible for risk books properly reflecting positions and valuation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D0D5A0E-326C-4295-816B-8223701E5EE9}" type="slidenum">
              <a:t>34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Structuring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3" name="PlaceHolder 2"/>
          <p:cNvSpPr>
            <a:spLocks noGrp="1"/>
          </p:cNvSpPr>
          <p:nvPr>
            <p:ph/>
          </p:nvPr>
        </p:nvSpPr>
        <p:spPr>
          <a:xfrm>
            <a:off x="1036440" y="137772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 responsible for complete hand off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desks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(Book positions correct)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Reporting - Originations granted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F9FA669-DDBA-4537-BF24-FBFCC1CE8264}" type="slidenum">
              <a:t>35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4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Treasury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5" name="PlaceHolder 2"/>
          <p:cNvSpPr>
            <a:spLocks noGrp="1"/>
          </p:cNvSpPr>
          <p:nvPr>
            <p:ph/>
          </p:nvPr>
        </p:nvSpPr>
        <p:spPr>
          <a:xfrm>
            <a:off x="1036440" y="137772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 capital from external 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Banks, Insurance Companies, Investment Banks, Capital Markets, Private Investors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 financings to optimize cost of funds and market execution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price signals to originators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ENA balance sheet and cash flow by monetizing and syndicating existing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funding vehicles as necessary to provide ease of execution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Syndicate various risks to financial markets as necessary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F0560AA-1B3B-4477-820D-EB459C086E0A}" type="slidenum">
              <a:t>36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6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Management &amp; Valuation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7" name="PlaceHolder 2"/>
          <p:cNvSpPr>
            <a:spLocks noGrp="1"/>
          </p:cNvSpPr>
          <p:nvPr>
            <p:ph/>
          </p:nvPr>
        </p:nvSpPr>
        <p:spPr>
          <a:xfrm>
            <a:off x="1036440" y="137772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of Merchant Investments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Utilize rigorous modeling tools to consistently determine probabilistic and deterministic market values for private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Portfolio Reporting (MPR)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Track mark-to-market valuation of public assets based on live exchange pricing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Determine mark-to-market valuation of structured credits based on daily fixed income market activity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 with developing and evaluating Merchant Asset hedge strategies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Liaison between origination, accounting and reporting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definition, Merchant Investments are held for 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finite period of time and then harvested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BE1EBAC-AE8A-4C64-8DD3-62A95289A4F5}" type="slidenum">
              <a:t>37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8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Support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9" name="PlaceHolder 2"/>
          <p:cNvSpPr>
            <a:spLocks noGrp="1"/>
          </p:cNvSpPr>
          <p:nvPr>
            <p:ph/>
          </p:nvPr>
        </p:nvSpPr>
        <p:spPr>
          <a:xfrm>
            <a:off x="1036440" y="137772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Ensure accounting for a transaction matches the intended economics of the transaction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Assist in structuring transactions to achieve most favorable accounting outcome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 with Arthur Andersen on significant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60746BF-39C8-4CD4-8398-F192A241DFB5}" type="slidenum">
              <a:t>38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0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Support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1" name="PlaceHolder 2"/>
          <p:cNvSpPr>
            <a:spLocks noGrp="1"/>
          </p:cNvSpPr>
          <p:nvPr>
            <p:ph/>
          </p:nvPr>
        </p:nvSpPr>
        <p:spPr>
          <a:xfrm>
            <a:off x="1036440" y="137772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of accounting expertise: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to market for significant trading contracts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Fair value accounting treatment for merchant investments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Monetization of financial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Off-balance sheet financing structures through special purpose vehicles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diligence support for proposed acquisitions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Leasing structures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plant development/turbine acquisition transactions considering real estate accounting rules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9B960DD-F88B-485E-B8FF-73224AA02539}" type="slidenum">
              <a:t>39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036440" y="1377720"/>
            <a:ext cx="810252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Leading Provider of Energy in North America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Energy Network and Product Offerings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Significantly Benefiting from Changes in Energy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Further Expanding Market Presence through e-Commerce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3270606-E482-41BC-B0CC-B8A5F909110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Analysis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3" name="PlaceHolder 2"/>
          <p:cNvSpPr>
            <a:spLocks noGrp="1"/>
          </p:cNvSpPr>
          <p:nvPr>
            <p:ph/>
          </p:nvPr>
        </p:nvSpPr>
        <p:spPr>
          <a:xfrm>
            <a:off x="1036440" y="137772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technical aspects of ENA projects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Engineering expertise in areas of: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construction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Transmission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Coordinate engineering, cost estimation, bid processes and construction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EE&amp;CC / NEPCO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5EC2D9E-0F08-4816-846B-9D2CA65D4A1E}" type="slidenum">
              <a:t>40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4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Structuring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5" name="PlaceHolder 2"/>
          <p:cNvSpPr>
            <a:spLocks noGrp="1"/>
          </p:cNvSpPr>
          <p:nvPr>
            <p:ph/>
          </p:nvPr>
        </p:nvSpPr>
        <p:spPr>
          <a:xfrm>
            <a:off x="1036440" y="137772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Primary Roles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the transaction development team by structuring deals and taking them through all internal approval processes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Involved in modeling financial statements to support valuation metrics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Work closely with other departments, such as Accounting, Tax, Legal, Commodity Structuring, Treasury, RAC, and Portfolio Management to close deals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451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Skills Required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interest in Finance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Modeling skills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Understanding of financial statements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Understanding of debt and equity instruments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Excel skills (especially financial functions)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187E224-0E0B-42AA-A7F9-AA20CD573EFD}" type="slidenum">
              <a:t>41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66" name="ENE_C_WHI" descr=""/>
          <p:cNvPicPr/>
          <p:nvPr/>
        </p:nvPicPr>
        <p:blipFill>
          <a:blip r:embed="rId1"/>
          <a:stretch/>
        </p:blipFill>
        <p:spPr>
          <a:xfrm>
            <a:off x="3898800" y="1119240"/>
            <a:ext cx="2422800" cy="242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67" name=""/>
          <p:cNvSpPr/>
          <p:nvPr/>
        </p:nvSpPr>
        <p:spPr>
          <a:xfrm>
            <a:off x="762120" y="4226040"/>
            <a:ext cx="876276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Recent Transactions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801CE1D-7412-436A-A6D8-369585703AB1}" type="slidenum">
              <a:t>42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68" name=""/>
          <p:cNvGrpSpPr/>
          <p:nvPr/>
        </p:nvGrpSpPr>
        <p:grpSpPr>
          <a:xfrm>
            <a:off x="2511360" y="1258920"/>
            <a:ext cx="5734080" cy="5033880"/>
            <a:chOff x="2511360" y="1258920"/>
            <a:chExt cx="5734080" cy="5033880"/>
          </a:xfrm>
        </p:grpSpPr>
        <p:grpSp>
          <p:nvGrpSpPr>
            <p:cNvPr id="3969" name=""/>
            <p:cNvGrpSpPr/>
            <p:nvPr/>
          </p:nvGrpSpPr>
          <p:grpSpPr>
            <a:xfrm>
              <a:off x="2568600" y="1922400"/>
              <a:ext cx="871560" cy="720720"/>
              <a:chOff x="2568600" y="1922400"/>
              <a:chExt cx="871560" cy="720720"/>
            </a:xfrm>
          </p:grpSpPr>
          <p:sp>
            <p:nvSpPr>
              <p:cNvPr id="3970" name=""/>
              <p:cNvSpPr/>
              <p:nvPr/>
            </p:nvSpPr>
            <p:spPr>
              <a:xfrm>
                <a:off x="2568600" y="1922400"/>
                <a:ext cx="871560" cy="72072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71" name=""/>
              <p:cNvSpPr/>
              <p:nvPr/>
            </p:nvSpPr>
            <p:spPr>
              <a:xfrm>
                <a:off x="2568600" y="1922400"/>
                <a:ext cx="871560" cy="720720"/>
              </a:xfrm>
              <a:custGeom>
                <a:avLst/>
                <a:gdLst/>
                <a:ahLst/>
                <a:rect l="l" t="t" r="r" b="b"/>
                <a:pathLst>
                  <a:path w="1097" h="907">
                    <a:moveTo>
                      <a:pt x="932" y="907"/>
                    </a:moveTo>
                    <a:lnTo>
                      <a:pt x="979" y="627"/>
                    </a:lnTo>
                    <a:lnTo>
                      <a:pt x="975" y="580"/>
                    </a:lnTo>
                    <a:lnTo>
                      <a:pt x="993" y="555"/>
                    </a:lnTo>
                    <a:lnTo>
                      <a:pt x="993" y="530"/>
                    </a:lnTo>
                    <a:lnTo>
                      <a:pt x="964" y="509"/>
                    </a:lnTo>
                    <a:lnTo>
                      <a:pt x="964" y="491"/>
                    </a:lnTo>
                    <a:lnTo>
                      <a:pt x="986" y="476"/>
                    </a:lnTo>
                    <a:lnTo>
                      <a:pt x="1004" y="459"/>
                    </a:lnTo>
                    <a:lnTo>
                      <a:pt x="1029" y="451"/>
                    </a:lnTo>
                    <a:lnTo>
                      <a:pt x="1036" y="412"/>
                    </a:lnTo>
                    <a:lnTo>
                      <a:pt x="1054" y="387"/>
                    </a:lnTo>
                    <a:lnTo>
                      <a:pt x="1072" y="369"/>
                    </a:lnTo>
                    <a:lnTo>
                      <a:pt x="1097" y="337"/>
                    </a:lnTo>
                    <a:lnTo>
                      <a:pt x="1090" y="301"/>
                    </a:lnTo>
                    <a:lnTo>
                      <a:pt x="1054" y="251"/>
                    </a:lnTo>
                    <a:lnTo>
                      <a:pt x="853" y="200"/>
                    </a:lnTo>
                    <a:lnTo>
                      <a:pt x="792" y="208"/>
                    </a:lnTo>
                    <a:lnTo>
                      <a:pt x="753" y="193"/>
                    </a:lnTo>
                    <a:lnTo>
                      <a:pt x="703" y="193"/>
                    </a:lnTo>
                    <a:lnTo>
                      <a:pt x="652" y="208"/>
                    </a:lnTo>
                    <a:lnTo>
                      <a:pt x="595" y="179"/>
                    </a:lnTo>
                    <a:lnTo>
                      <a:pt x="530" y="186"/>
                    </a:lnTo>
                    <a:lnTo>
                      <a:pt x="455" y="164"/>
                    </a:lnTo>
                    <a:lnTo>
                      <a:pt x="409" y="161"/>
                    </a:lnTo>
                    <a:lnTo>
                      <a:pt x="358" y="111"/>
                    </a:lnTo>
                    <a:lnTo>
                      <a:pt x="362" y="57"/>
                    </a:lnTo>
                    <a:lnTo>
                      <a:pt x="333" y="35"/>
                    </a:lnTo>
                    <a:lnTo>
                      <a:pt x="312" y="32"/>
                    </a:lnTo>
                    <a:lnTo>
                      <a:pt x="294" y="7"/>
                    </a:lnTo>
                    <a:lnTo>
                      <a:pt x="254" y="0"/>
                    </a:lnTo>
                    <a:lnTo>
                      <a:pt x="240" y="28"/>
                    </a:lnTo>
                    <a:lnTo>
                      <a:pt x="222" y="89"/>
                    </a:lnTo>
                    <a:lnTo>
                      <a:pt x="218" y="150"/>
                    </a:lnTo>
                    <a:lnTo>
                      <a:pt x="193" y="179"/>
                    </a:lnTo>
                    <a:lnTo>
                      <a:pt x="190" y="236"/>
                    </a:lnTo>
                    <a:lnTo>
                      <a:pt x="79" y="448"/>
                    </a:lnTo>
                    <a:lnTo>
                      <a:pt x="57" y="516"/>
                    </a:lnTo>
                    <a:lnTo>
                      <a:pt x="25" y="541"/>
                    </a:lnTo>
                    <a:lnTo>
                      <a:pt x="14" y="566"/>
                    </a:lnTo>
                    <a:lnTo>
                      <a:pt x="18" y="595"/>
                    </a:lnTo>
                    <a:lnTo>
                      <a:pt x="14" y="613"/>
                    </a:lnTo>
                    <a:lnTo>
                      <a:pt x="0" y="634"/>
                    </a:lnTo>
                    <a:lnTo>
                      <a:pt x="3" y="649"/>
                    </a:lnTo>
                    <a:lnTo>
                      <a:pt x="14" y="674"/>
                    </a:lnTo>
                    <a:lnTo>
                      <a:pt x="25" y="681"/>
                    </a:lnTo>
                    <a:lnTo>
                      <a:pt x="28" y="688"/>
                    </a:lnTo>
                    <a:lnTo>
                      <a:pt x="932" y="907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72" name=""/>
            <p:cNvGrpSpPr/>
            <p:nvPr/>
          </p:nvGrpSpPr>
          <p:grpSpPr>
            <a:xfrm>
              <a:off x="2754360" y="1587600"/>
              <a:ext cx="725400" cy="534960"/>
              <a:chOff x="2754360" y="1587600"/>
              <a:chExt cx="725400" cy="534960"/>
            </a:xfrm>
          </p:grpSpPr>
          <p:sp>
            <p:nvSpPr>
              <p:cNvPr id="3973" name=""/>
              <p:cNvSpPr/>
              <p:nvPr/>
            </p:nvSpPr>
            <p:spPr>
              <a:xfrm>
                <a:off x="2754360" y="1587600"/>
                <a:ext cx="725400" cy="53496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  <a:close/>
                  </a:path>
                </a:pathLst>
              </a:custGeom>
              <a:solidFill>
                <a:srgbClr val="00f008">
                  <a:alpha val="50000"/>
                </a:srgbClr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74" name=""/>
              <p:cNvSpPr/>
              <p:nvPr/>
            </p:nvSpPr>
            <p:spPr>
              <a:xfrm>
                <a:off x="2754360" y="1587600"/>
                <a:ext cx="725400" cy="53496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75" name=""/>
            <p:cNvGrpSpPr/>
            <p:nvPr/>
          </p:nvGrpSpPr>
          <p:grpSpPr>
            <a:xfrm>
              <a:off x="2754360" y="1587600"/>
              <a:ext cx="725400" cy="534960"/>
              <a:chOff x="2754360" y="1587600"/>
              <a:chExt cx="725400" cy="534960"/>
            </a:xfrm>
          </p:grpSpPr>
          <p:sp>
            <p:nvSpPr>
              <p:cNvPr id="3976" name=""/>
              <p:cNvSpPr/>
              <p:nvPr/>
            </p:nvSpPr>
            <p:spPr>
              <a:xfrm>
                <a:off x="2754360" y="1587600"/>
                <a:ext cx="725400" cy="53496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77" name=""/>
              <p:cNvSpPr/>
              <p:nvPr/>
            </p:nvSpPr>
            <p:spPr>
              <a:xfrm>
                <a:off x="2754360" y="1587600"/>
                <a:ext cx="725400" cy="534960"/>
              </a:xfrm>
              <a:custGeom>
                <a:avLst/>
                <a:gdLst/>
                <a:ahLst/>
                <a:rect l="l" t="t" r="r" b="b"/>
                <a:pathLst>
                  <a:path w="914" h="675">
                    <a:moveTo>
                      <a:pt x="810" y="675"/>
                    </a:moveTo>
                    <a:lnTo>
                      <a:pt x="692" y="642"/>
                    </a:lnTo>
                    <a:lnTo>
                      <a:pt x="613" y="624"/>
                    </a:lnTo>
                    <a:lnTo>
                      <a:pt x="552" y="632"/>
                    </a:lnTo>
                    <a:lnTo>
                      <a:pt x="520" y="617"/>
                    </a:lnTo>
                    <a:lnTo>
                      <a:pt x="480" y="617"/>
                    </a:lnTo>
                    <a:lnTo>
                      <a:pt x="423" y="628"/>
                    </a:lnTo>
                    <a:lnTo>
                      <a:pt x="366" y="610"/>
                    </a:lnTo>
                    <a:lnTo>
                      <a:pt x="298" y="610"/>
                    </a:lnTo>
                    <a:lnTo>
                      <a:pt x="247" y="596"/>
                    </a:lnTo>
                    <a:lnTo>
                      <a:pt x="161" y="585"/>
                    </a:lnTo>
                    <a:lnTo>
                      <a:pt x="122" y="538"/>
                    </a:lnTo>
                    <a:lnTo>
                      <a:pt x="125" y="481"/>
                    </a:lnTo>
                    <a:lnTo>
                      <a:pt x="100" y="463"/>
                    </a:lnTo>
                    <a:lnTo>
                      <a:pt x="72" y="456"/>
                    </a:lnTo>
                    <a:lnTo>
                      <a:pt x="54" y="427"/>
                    </a:lnTo>
                    <a:lnTo>
                      <a:pt x="11" y="420"/>
                    </a:lnTo>
                    <a:lnTo>
                      <a:pt x="0" y="398"/>
                    </a:lnTo>
                    <a:lnTo>
                      <a:pt x="4" y="370"/>
                    </a:lnTo>
                    <a:lnTo>
                      <a:pt x="25" y="363"/>
                    </a:lnTo>
                    <a:lnTo>
                      <a:pt x="36" y="345"/>
                    </a:lnTo>
                    <a:lnTo>
                      <a:pt x="18" y="294"/>
                    </a:lnTo>
                    <a:lnTo>
                      <a:pt x="22" y="201"/>
                    </a:lnTo>
                    <a:lnTo>
                      <a:pt x="29" y="162"/>
                    </a:lnTo>
                    <a:lnTo>
                      <a:pt x="4" y="104"/>
                    </a:lnTo>
                    <a:lnTo>
                      <a:pt x="4" y="65"/>
                    </a:lnTo>
                    <a:lnTo>
                      <a:pt x="25" y="47"/>
                    </a:lnTo>
                    <a:lnTo>
                      <a:pt x="50" y="54"/>
                    </a:lnTo>
                    <a:lnTo>
                      <a:pt x="82" y="83"/>
                    </a:lnTo>
                    <a:lnTo>
                      <a:pt x="129" y="104"/>
                    </a:lnTo>
                    <a:lnTo>
                      <a:pt x="183" y="112"/>
                    </a:lnTo>
                    <a:lnTo>
                      <a:pt x="208" y="115"/>
                    </a:lnTo>
                    <a:lnTo>
                      <a:pt x="240" y="165"/>
                    </a:lnTo>
                    <a:lnTo>
                      <a:pt x="226" y="183"/>
                    </a:lnTo>
                    <a:lnTo>
                      <a:pt x="222" y="194"/>
                    </a:lnTo>
                    <a:lnTo>
                      <a:pt x="233" y="216"/>
                    </a:lnTo>
                    <a:lnTo>
                      <a:pt x="240" y="223"/>
                    </a:lnTo>
                    <a:lnTo>
                      <a:pt x="204" y="294"/>
                    </a:lnTo>
                    <a:lnTo>
                      <a:pt x="219" y="294"/>
                    </a:lnTo>
                    <a:lnTo>
                      <a:pt x="269" y="294"/>
                    </a:lnTo>
                    <a:lnTo>
                      <a:pt x="262" y="212"/>
                    </a:lnTo>
                    <a:lnTo>
                      <a:pt x="298" y="205"/>
                    </a:lnTo>
                    <a:lnTo>
                      <a:pt x="301" y="180"/>
                    </a:lnTo>
                    <a:lnTo>
                      <a:pt x="287" y="169"/>
                    </a:lnTo>
                    <a:lnTo>
                      <a:pt x="247" y="162"/>
                    </a:lnTo>
                    <a:lnTo>
                      <a:pt x="247" y="144"/>
                    </a:lnTo>
                    <a:lnTo>
                      <a:pt x="294" y="76"/>
                    </a:lnTo>
                    <a:lnTo>
                      <a:pt x="262" y="22"/>
                    </a:lnTo>
                    <a:lnTo>
                      <a:pt x="280" y="0"/>
                    </a:lnTo>
                    <a:lnTo>
                      <a:pt x="914" y="158"/>
                    </a:lnTo>
                    <a:lnTo>
                      <a:pt x="810" y="67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78" name=""/>
            <p:cNvGrpSpPr/>
            <p:nvPr/>
          </p:nvGrpSpPr>
          <p:grpSpPr>
            <a:xfrm>
              <a:off x="4579920" y="1865160"/>
              <a:ext cx="717480" cy="441360"/>
              <a:chOff x="4579920" y="1865160"/>
              <a:chExt cx="717480" cy="441360"/>
            </a:xfrm>
          </p:grpSpPr>
          <p:sp>
            <p:nvSpPr>
              <p:cNvPr id="3979" name=""/>
              <p:cNvSpPr/>
              <p:nvPr/>
            </p:nvSpPr>
            <p:spPr>
              <a:xfrm>
                <a:off x="4579920" y="1865160"/>
                <a:ext cx="717480" cy="44136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80" name=""/>
              <p:cNvSpPr/>
              <p:nvPr/>
            </p:nvSpPr>
            <p:spPr>
              <a:xfrm>
                <a:off x="4579920" y="1865160"/>
                <a:ext cx="717480" cy="441360"/>
              </a:xfrm>
              <a:custGeom>
                <a:avLst/>
                <a:gdLst/>
                <a:ahLst/>
                <a:rect l="l" t="t" r="r" b="b"/>
                <a:pathLst>
                  <a:path w="903" h="556">
                    <a:moveTo>
                      <a:pt x="43" y="0"/>
                    </a:moveTo>
                    <a:lnTo>
                      <a:pt x="452" y="21"/>
                    </a:lnTo>
                    <a:lnTo>
                      <a:pt x="825" y="28"/>
                    </a:lnTo>
                    <a:lnTo>
                      <a:pt x="828" y="57"/>
                    </a:lnTo>
                    <a:lnTo>
                      <a:pt x="846" y="79"/>
                    </a:lnTo>
                    <a:lnTo>
                      <a:pt x="846" y="89"/>
                    </a:lnTo>
                    <a:lnTo>
                      <a:pt x="817" y="107"/>
                    </a:lnTo>
                    <a:lnTo>
                      <a:pt x="842" y="140"/>
                    </a:lnTo>
                    <a:lnTo>
                      <a:pt x="832" y="172"/>
                    </a:lnTo>
                    <a:lnTo>
                      <a:pt x="839" y="193"/>
                    </a:lnTo>
                    <a:lnTo>
                      <a:pt x="860" y="269"/>
                    </a:lnTo>
                    <a:lnTo>
                      <a:pt x="871" y="287"/>
                    </a:lnTo>
                    <a:lnTo>
                      <a:pt x="878" y="319"/>
                    </a:lnTo>
                    <a:lnTo>
                      <a:pt x="868" y="323"/>
                    </a:lnTo>
                    <a:lnTo>
                      <a:pt x="857" y="351"/>
                    </a:lnTo>
                    <a:lnTo>
                      <a:pt x="875" y="373"/>
                    </a:lnTo>
                    <a:lnTo>
                      <a:pt x="875" y="405"/>
                    </a:lnTo>
                    <a:lnTo>
                      <a:pt x="864" y="416"/>
                    </a:lnTo>
                    <a:lnTo>
                      <a:pt x="875" y="430"/>
                    </a:lnTo>
                    <a:lnTo>
                      <a:pt x="860" y="448"/>
                    </a:lnTo>
                    <a:lnTo>
                      <a:pt x="868" y="466"/>
                    </a:lnTo>
                    <a:lnTo>
                      <a:pt x="893" y="491"/>
                    </a:lnTo>
                    <a:lnTo>
                      <a:pt x="903" y="552"/>
                    </a:lnTo>
                    <a:lnTo>
                      <a:pt x="624" y="556"/>
                    </a:lnTo>
                    <a:lnTo>
                      <a:pt x="384" y="548"/>
                    </a:lnTo>
                    <a:lnTo>
                      <a:pt x="107" y="538"/>
                    </a:lnTo>
                    <a:lnTo>
                      <a:pt x="0" y="527"/>
                    </a:lnTo>
                    <a:lnTo>
                      <a:pt x="4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81" name=""/>
            <p:cNvGrpSpPr/>
            <p:nvPr/>
          </p:nvGrpSpPr>
          <p:grpSpPr>
            <a:xfrm>
              <a:off x="3024360" y="3884760"/>
              <a:ext cx="3755880" cy="2408040"/>
              <a:chOff x="3024360" y="3884760"/>
              <a:chExt cx="3755880" cy="2408040"/>
            </a:xfrm>
          </p:grpSpPr>
          <p:sp>
            <p:nvSpPr>
              <p:cNvPr id="3982" name=""/>
              <p:cNvSpPr/>
              <p:nvPr/>
            </p:nvSpPr>
            <p:spPr>
              <a:xfrm>
                <a:off x="3024360" y="3884760"/>
                <a:ext cx="3755880" cy="2408040"/>
              </a:xfrm>
              <a:custGeom>
                <a:avLst/>
                <a:gdLst/>
                <a:ahLst/>
                <a:rect l="l" t="t" r="r" b="b"/>
                <a:pathLst>
                  <a:path w="4732" h="3036">
                    <a:moveTo>
                      <a:pt x="0" y="0"/>
                    </a:moveTo>
                    <a:lnTo>
                      <a:pt x="349" y="34"/>
                    </a:lnTo>
                    <a:lnTo>
                      <a:pt x="338" y="63"/>
                    </a:lnTo>
                    <a:lnTo>
                      <a:pt x="821" y="379"/>
                    </a:lnTo>
                    <a:lnTo>
                      <a:pt x="1222" y="407"/>
                    </a:lnTo>
                    <a:lnTo>
                      <a:pt x="1238" y="350"/>
                    </a:lnTo>
                    <a:lnTo>
                      <a:pt x="1468" y="368"/>
                    </a:lnTo>
                    <a:lnTo>
                      <a:pt x="1509" y="402"/>
                    </a:lnTo>
                    <a:lnTo>
                      <a:pt x="1502" y="449"/>
                    </a:lnTo>
                    <a:lnTo>
                      <a:pt x="1543" y="459"/>
                    </a:lnTo>
                    <a:lnTo>
                      <a:pt x="1588" y="522"/>
                    </a:lnTo>
                    <a:lnTo>
                      <a:pt x="1611" y="522"/>
                    </a:lnTo>
                    <a:lnTo>
                      <a:pt x="1635" y="574"/>
                    </a:lnTo>
                    <a:lnTo>
                      <a:pt x="1692" y="585"/>
                    </a:lnTo>
                    <a:lnTo>
                      <a:pt x="1681" y="603"/>
                    </a:lnTo>
                    <a:lnTo>
                      <a:pt x="1697" y="660"/>
                    </a:lnTo>
                    <a:lnTo>
                      <a:pt x="1710" y="741"/>
                    </a:lnTo>
                    <a:lnTo>
                      <a:pt x="1749" y="780"/>
                    </a:lnTo>
                    <a:lnTo>
                      <a:pt x="1817" y="861"/>
                    </a:lnTo>
                    <a:lnTo>
                      <a:pt x="1853" y="856"/>
                    </a:lnTo>
                    <a:lnTo>
                      <a:pt x="1864" y="879"/>
                    </a:lnTo>
                    <a:lnTo>
                      <a:pt x="1927" y="913"/>
                    </a:lnTo>
                    <a:lnTo>
                      <a:pt x="1979" y="861"/>
                    </a:lnTo>
                    <a:lnTo>
                      <a:pt x="1973" y="809"/>
                    </a:lnTo>
                    <a:lnTo>
                      <a:pt x="1979" y="780"/>
                    </a:lnTo>
                    <a:lnTo>
                      <a:pt x="2031" y="780"/>
                    </a:lnTo>
                    <a:lnTo>
                      <a:pt x="2042" y="746"/>
                    </a:lnTo>
                    <a:lnTo>
                      <a:pt x="2065" y="746"/>
                    </a:lnTo>
                    <a:lnTo>
                      <a:pt x="2065" y="770"/>
                    </a:lnTo>
                    <a:lnTo>
                      <a:pt x="2187" y="780"/>
                    </a:lnTo>
                    <a:lnTo>
                      <a:pt x="2255" y="843"/>
                    </a:lnTo>
                    <a:lnTo>
                      <a:pt x="2300" y="936"/>
                    </a:lnTo>
                    <a:lnTo>
                      <a:pt x="2305" y="970"/>
                    </a:lnTo>
                    <a:lnTo>
                      <a:pt x="2375" y="1080"/>
                    </a:lnTo>
                    <a:lnTo>
                      <a:pt x="2398" y="1125"/>
                    </a:lnTo>
                    <a:lnTo>
                      <a:pt x="2456" y="1166"/>
                    </a:lnTo>
                    <a:lnTo>
                      <a:pt x="2466" y="1223"/>
                    </a:lnTo>
                    <a:lnTo>
                      <a:pt x="2484" y="1257"/>
                    </a:lnTo>
                    <a:lnTo>
                      <a:pt x="2477" y="1297"/>
                    </a:lnTo>
                    <a:lnTo>
                      <a:pt x="2518" y="1320"/>
                    </a:lnTo>
                    <a:lnTo>
                      <a:pt x="2513" y="1383"/>
                    </a:lnTo>
                    <a:lnTo>
                      <a:pt x="2558" y="1377"/>
                    </a:lnTo>
                    <a:lnTo>
                      <a:pt x="2592" y="1417"/>
                    </a:lnTo>
                    <a:lnTo>
                      <a:pt x="2621" y="1411"/>
                    </a:lnTo>
                    <a:lnTo>
                      <a:pt x="2673" y="1440"/>
                    </a:lnTo>
                    <a:lnTo>
                      <a:pt x="2701" y="1440"/>
                    </a:lnTo>
                    <a:lnTo>
                      <a:pt x="2735" y="1435"/>
                    </a:lnTo>
                    <a:lnTo>
                      <a:pt x="2764" y="1453"/>
                    </a:lnTo>
                    <a:lnTo>
                      <a:pt x="2805" y="1458"/>
                    </a:lnTo>
                    <a:lnTo>
                      <a:pt x="2787" y="1544"/>
                    </a:lnTo>
                    <a:lnTo>
                      <a:pt x="2805" y="1584"/>
                    </a:lnTo>
                    <a:lnTo>
                      <a:pt x="2805" y="1732"/>
                    </a:lnTo>
                    <a:lnTo>
                      <a:pt x="2811" y="1790"/>
                    </a:lnTo>
                    <a:lnTo>
                      <a:pt x="2886" y="1904"/>
                    </a:lnTo>
                    <a:lnTo>
                      <a:pt x="2936" y="1962"/>
                    </a:lnTo>
                    <a:lnTo>
                      <a:pt x="2988" y="2014"/>
                    </a:lnTo>
                    <a:lnTo>
                      <a:pt x="2983" y="2032"/>
                    </a:lnTo>
                    <a:lnTo>
                      <a:pt x="2915" y="1980"/>
                    </a:lnTo>
                    <a:lnTo>
                      <a:pt x="2891" y="1969"/>
                    </a:lnTo>
                    <a:lnTo>
                      <a:pt x="2886" y="1985"/>
                    </a:lnTo>
                    <a:lnTo>
                      <a:pt x="3029" y="2123"/>
                    </a:lnTo>
                    <a:lnTo>
                      <a:pt x="3194" y="2313"/>
                    </a:lnTo>
                    <a:lnTo>
                      <a:pt x="3235" y="2347"/>
                    </a:lnTo>
                    <a:lnTo>
                      <a:pt x="3270" y="2371"/>
                    </a:lnTo>
                    <a:lnTo>
                      <a:pt x="3338" y="2381"/>
                    </a:lnTo>
                    <a:lnTo>
                      <a:pt x="3395" y="2405"/>
                    </a:lnTo>
                    <a:lnTo>
                      <a:pt x="3452" y="2433"/>
                    </a:lnTo>
                    <a:lnTo>
                      <a:pt x="3556" y="2428"/>
                    </a:lnTo>
                    <a:lnTo>
                      <a:pt x="3648" y="2329"/>
                    </a:lnTo>
                    <a:lnTo>
                      <a:pt x="3791" y="2324"/>
                    </a:lnTo>
                    <a:lnTo>
                      <a:pt x="3854" y="2290"/>
                    </a:lnTo>
                    <a:lnTo>
                      <a:pt x="3877" y="2256"/>
                    </a:lnTo>
                    <a:lnTo>
                      <a:pt x="3958" y="2243"/>
                    </a:lnTo>
                    <a:lnTo>
                      <a:pt x="4049" y="2191"/>
                    </a:lnTo>
                    <a:lnTo>
                      <a:pt x="4078" y="2112"/>
                    </a:lnTo>
                    <a:lnTo>
                      <a:pt x="4096" y="1946"/>
                    </a:lnTo>
                    <a:lnTo>
                      <a:pt x="4119" y="1870"/>
                    </a:lnTo>
                    <a:lnTo>
                      <a:pt x="4164" y="1813"/>
                    </a:lnTo>
                    <a:lnTo>
                      <a:pt x="4221" y="1779"/>
                    </a:lnTo>
                    <a:lnTo>
                      <a:pt x="4383" y="1745"/>
                    </a:lnTo>
                    <a:lnTo>
                      <a:pt x="4417" y="1722"/>
                    </a:lnTo>
                    <a:lnTo>
                      <a:pt x="4560" y="1716"/>
                    </a:lnTo>
                    <a:lnTo>
                      <a:pt x="4646" y="1704"/>
                    </a:lnTo>
                    <a:lnTo>
                      <a:pt x="4686" y="1688"/>
                    </a:lnTo>
                    <a:lnTo>
                      <a:pt x="4709" y="1688"/>
                    </a:lnTo>
                    <a:lnTo>
                      <a:pt x="4727" y="1740"/>
                    </a:lnTo>
                    <a:lnTo>
                      <a:pt x="4732" y="1790"/>
                    </a:lnTo>
                    <a:lnTo>
                      <a:pt x="4693" y="1876"/>
                    </a:lnTo>
                    <a:lnTo>
                      <a:pt x="4664" y="1912"/>
                    </a:lnTo>
                    <a:lnTo>
                      <a:pt x="4664" y="1991"/>
                    </a:lnTo>
                    <a:lnTo>
                      <a:pt x="4623" y="2014"/>
                    </a:lnTo>
                    <a:lnTo>
                      <a:pt x="4657" y="2026"/>
                    </a:lnTo>
                    <a:lnTo>
                      <a:pt x="4680" y="2089"/>
                    </a:lnTo>
                    <a:lnTo>
                      <a:pt x="4657" y="2123"/>
                    </a:lnTo>
                    <a:lnTo>
                      <a:pt x="4641" y="2170"/>
                    </a:lnTo>
                    <a:lnTo>
                      <a:pt x="4641" y="2256"/>
                    </a:lnTo>
                    <a:lnTo>
                      <a:pt x="4636" y="2285"/>
                    </a:lnTo>
                    <a:lnTo>
                      <a:pt x="4607" y="2272"/>
                    </a:lnTo>
                    <a:lnTo>
                      <a:pt x="4594" y="2227"/>
                    </a:lnTo>
                    <a:lnTo>
                      <a:pt x="4555" y="2215"/>
                    </a:lnTo>
                    <a:lnTo>
                      <a:pt x="4526" y="2277"/>
                    </a:lnTo>
                    <a:lnTo>
                      <a:pt x="4422" y="2381"/>
                    </a:lnTo>
                    <a:lnTo>
                      <a:pt x="4383" y="2405"/>
                    </a:lnTo>
                    <a:lnTo>
                      <a:pt x="4125" y="2410"/>
                    </a:lnTo>
                    <a:lnTo>
                      <a:pt x="4119" y="2530"/>
                    </a:lnTo>
                    <a:lnTo>
                      <a:pt x="4062" y="2543"/>
                    </a:lnTo>
                    <a:lnTo>
                      <a:pt x="4125" y="2593"/>
                    </a:lnTo>
                    <a:lnTo>
                      <a:pt x="4193" y="2606"/>
                    </a:lnTo>
                    <a:lnTo>
                      <a:pt x="4256" y="2645"/>
                    </a:lnTo>
                    <a:lnTo>
                      <a:pt x="4273" y="2708"/>
                    </a:lnTo>
                    <a:lnTo>
                      <a:pt x="4250" y="2760"/>
                    </a:lnTo>
                    <a:lnTo>
                      <a:pt x="3947" y="2760"/>
                    </a:lnTo>
                    <a:lnTo>
                      <a:pt x="3940" y="2846"/>
                    </a:lnTo>
                    <a:lnTo>
                      <a:pt x="3958" y="2903"/>
                    </a:lnTo>
                    <a:lnTo>
                      <a:pt x="3976" y="2955"/>
                    </a:lnTo>
                    <a:lnTo>
                      <a:pt x="3940" y="3036"/>
                    </a:lnTo>
                    <a:lnTo>
                      <a:pt x="3791" y="2887"/>
                    </a:lnTo>
                    <a:lnTo>
                      <a:pt x="3734" y="2846"/>
                    </a:lnTo>
                    <a:lnTo>
                      <a:pt x="3660" y="2812"/>
                    </a:lnTo>
                    <a:lnTo>
                      <a:pt x="3608" y="2772"/>
                    </a:lnTo>
                    <a:lnTo>
                      <a:pt x="3590" y="2726"/>
                    </a:lnTo>
                    <a:lnTo>
                      <a:pt x="3517" y="2744"/>
                    </a:lnTo>
                    <a:lnTo>
                      <a:pt x="3504" y="2765"/>
                    </a:lnTo>
                    <a:lnTo>
                      <a:pt x="3465" y="2760"/>
                    </a:lnTo>
                    <a:lnTo>
                      <a:pt x="3460" y="2720"/>
                    </a:lnTo>
                    <a:lnTo>
                      <a:pt x="3424" y="2702"/>
                    </a:lnTo>
                    <a:lnTo>
                      <a:pt x="3402" y="2708"/>
                    </a:lnTo>
                    <a:lnTo>
                      <a:pt x="3384" y="2744"/>
                    </a:lnTo>
                    <a:lnTo>
                      <a:pt x="3418" y="2765"/>
                    </a:lnTo>
                    <a:lnTo>
                      <a:pt x="3374" y="2778"/>
                    </a:lnTo>
                    <a:lnTo>
                      <a:pt x="3304" y="2794"/>
                    </a:lnTo>
                    <a:lnTo>
                      <a:pt x="3201" y="2846"/>
                    </a:lnTo>
                    <a:lnTo>
                      <a:pt x="3149" y="2864"/>
                    </a:lnTo>
                    <a:lnTo>
                      <a:pt x="3080" y="2864"/>
                    </a:lnTo>
                    <a:lnTo>
                      <a:pt x="2988" y="2835"/>
                    </a:lnTo>
                    <a:lnTo>
                      <a:pt x="2897" y="2817"/>
                    </a:lnTo>
                    <a:lnTo>
                      <a:pt x="2771" y="2788"/>
                    </a:lnTo>
                    <a:lnTo>
                      <a:pt x="2735" y="2754"/>
                    </a:lnTo>
                    <a:lnTo>
                      <a:pt x="2639" y="2720"/>
                    </a:lnTo>
                    <a:lnTo>
                      <a:pt x="2547" y="2715"/>
                    </a:lnTo>
                    <a:lnTo>
                      <a:pt x="2506" y="2679"/>
                    </a:lnTo>
                    <a:lnTo>
                      <a:pt x="2375" y="2650"/>
                    </a:lnTo>
                    <a:lnTo>
                      <a:pt x="2266" y="2600"/>
                    </a:lnTo>
                    <a:lnTo>
                      <a:pt x="2146" y="2507"/>
                    </a:lnTo>
                    <a:lnTo>
                      <a:pt x="2047" y="2485"/>
                    </a:lnTo>
                    <a:lnTo>
                      <a:pt x="2018" y="2491"/>
                    </a:lnTo>
                    <a:lnTo>
                      <a:pt x="2002" y="2507"/>
                    </a:lnTo>
                    <a:lnTo>
                      <a:pt x="1961" y="2473"/>
                    </a:lnTo>
                    <a:lnTo>
                      <a:pt x="1882" y="2462"/>
                    </a:lnTo>
                    <a:lnTo>
                      <a:pt x="1835" y="2416"/>
                    </a:lnTo>
                    <a:lnTo>
                      <a:pt x="1767" y="2376"/>
                    </a:lnTo>
                    <a:lnTo>
                      <a:pt x="1687" y="2301"/>
                    </a:lnTo>
                    <a:lnTo>
                      <a:pt x="1640" y="2267"/>
                    </a:lnTo>
                    <a:lnTo>
                      <a:pt x="1588" y="2267"/>
                    </a:lnTo>
                    <a:lnTo>
                      <a:pt x="1554" y="2199"/>
                    </a:lnTo>
                    <a:lnTo>
                      <a:pt x="1520" y="2129"/>
                    </a:lnTo>
                    <a:lnTo>
                      <a:pt x="1514" y="2077"/>
                    </a:lnTo>
                    <a:lnTo>
                      <a:pt x="1572" y="2077"/>
                    </a:lnTo>
                    <a:lnTo>
                      <a:pt x="1577" y="2037"/>
                    </a:lnTo>
                    <a:lnTo>
                      <a:pt x="1566" y="2003"/>
                    </a:lnTo>
                    <a:lnTo>
                      <a:pt x="1549" y="1969"/>
                    </a:lnTo>
                    <a:lnTo>
                      <a:pt x="1566" y="1904"/>
                    </a:lnTo>
                    <a:lnTo>
                      <a:pt x="1543" y="1831"/>
                    </a:lnTo>
                    <a:lnTo>
                      <a:pt x="1514" y="1774"/>
                    </a:lnTo>
                    <a:lnTo>
                      <a:pt x="1497" y="1722"/>
                    </a:lnTo>
                    <a:lnTo>
                      <a:pt x="1400" y="1641"/>
                    </a:lnTo>
                    <a:lnTo>
                      <a:pt x="1319" y="1560"/>
                    </a:lnTo>
                    <a:lnTo>
                      <a:pt x="1285" y="1497"/>
                    </a:lnTo>
                    <a:lnTo>
                      <a:pt x="1267" y="1453"/>
                    </a:lnTo>
                    <a:lnTo>
                      <a:pt x="1176" y="1377"/>
                    </a:lnTo>
                    <a:lnTo>
                      <a:pt x="1129" y="1320"/>
                    </a:lnTo>
                    <a:lnTo>
                      <a:pt x="1066" y="1239"/>
                    </a:lnTo>
                    <a:lnTo>
                      <a:pt x="1021" y="1200"/>
                    </a:lnTo>
                    <a:lnTo>
                      <a:pt x="980" y="1194"/>
                    </a:lnTo>
                    <a:lnTo>
                      <a:pt x="957" y="1187"/>
                    </a:lnTo>
                    <a:lnTo>
                      <a:pt x="952" y="1171"/>
                    </a:lnTo>
                    <a:lnTo>
                      <a:pt x="1004" y="1137"/>
                    </a:lnTo>
                    <a:lnTo>
                      <a:pt x="1021" y="1073"/>
                    </a:lnTo>
                    <a:lnTo>
                      <a:pt x="935" y="1010"/>
                    </a:lnTo>
                    <a:lnTo>
                      <a:pt x="894" y="999"/>
                    </a:lnTo>
                    <a:lnTo>
                      <a:pt x="831" y="924"/>
                    </a:lnTo>
                    <a:lnTo>
                      <a:pt x="769" y="879"/>
                    </a:lnTo>
                    <a:lnTo>
                      <a:pt x="735" y="884"/>
                    </a:lnTo>
                    <a:lnTo>
                      <a:pt x="745" y="798"/>
                    </a:lnTo>
                    <a:lnTo>
                      <a:pt x="699" y="770"/>
                    </a:lnTo>
                    <a:lnTo>
                      <a:pt x="654" y="718"/>
                    </a:lnTo>
                    <a:lnTo>
                      <a:pt x="641" y="660"/>
                    </a:lnTo>
                    <a:lnTo>
                      <a:pt x="602" y="631"/>
                    </a:lnTo>
                    <a:lnTo>
                      <a:pt x="573" y="540"/>
                    </a:lnTo>
                    <a:lnTo>
                      <a:pt x="568" y="483"/>
                    </a:lnTo>
                    <a:lnTo>
                      <a:pt x="516" y="368"/>
                    </a:lnTo>
                    <a:lnTo>
                      <a:pt x="464" y="219"/>
                    </a:lnTo>
                    <a:lnTo>
                      <a:pt x="407" y="201"/>
                    </a:lnTo>
                    <a:lnTo>
                      <a:pt x="344" y="172"/>
                    </a:lnTo>
                    <a:lnTo>
                      <a:pt x="304" y="120"/>
                    </a:lnTo>
                    <a:lnTo>
                      <a:pt x="269" y="97"/>
                    </a:lnTo>
                    <a:lnTo>
                      <a:pt x="252" y="178"/>
                    </a:lnTo>
                    <a:lnTo>
                      <a:pt x="240" y="327"/>
                    </a:lnTo>
                    <a:lnTo>
                      <a:pt x="258" y="407"/>
                    </a:lnTo>
                    <a:lnTo>
                      <a:pt x="297" y="470"/>
                    </a:lnTo>
                    <a:lnTo>
                      <a:pt x="362" y="545"/>
                    </a:lnTo>
                    <a:lnTo>
                      <a:pt x="407" y="649"/>
                    </a:lnTo>
                    <a:lnTo>
                      <a:pt x="464" y="718"/>
                    </a:lnTo>
                    <a:lnTo>
                      <a:pt x="482" y="809"/>
                    </a:lnTo>
                    <a:lnTo>
                      <a:pt x="505" y="890"/>
                    </a:lnTo>
                    <a:lnTo>
                      <a:pt x="545" y="913"/>
                    </a:lnTo>
                    <a:lnTo>
                      <a:pt x="555" y="970"/>
                    </a:lnTo>
                    <a:lnTo>
                      <a:pt x="613" y="994"/>
                    </a:lnTo>
                    <a:lnTo>
                      <a:pt x="649" y="1038"/>
                    </a:lnTo>
                    <a:lnTo>
                      <a:pt x="654" y="1090"/>
                    </a:lnTo>
                    <a:lnTo>
                      <a:pt x="631" y="1137"/>
                    </a:lnTo>
                    <a:lnTo>
                      <a:pt x="636" y="1187"/>
                    </a:lnTo>
                    <a:lnTo>
                      <a:pt x="693" y="1229"/>
                    </a:lnTo>
                    <a:lnTo>
                      <a:pt x="735" y="1286"/>
                    </a:lnTo>
                    <a:lnTo>
                      <a:pt x="735" y="1359"/>
                    </a:lnTo>
                    <a:lnTo>
                      <a:pt x="722" y="1406"/>
                    </a:lnTo>
                    <a:lnTo>
                      <a:pt x="735" y="1458"/>
                    </a:lnTo>
                    <a:lnTo>
                      <a:pt x="831" y="1481"/>
                    </a:lnTo>
                    <a:lnTo>
                      <a:pt x="871" y="1487"/>
                    </a:lnTo>
                    <a:lnTo>
                      <a:pt x="912" y="1612"/>
                    </a:lnTo>
                    <a:lnTo>
                      <a:pt x="878" y="1625"/>
                    </a:lnTo>
                    <a:lnTo>
                      <a:pt x="871" y="1693"/>
                    </a:lnTo>
                    <a:lnTo>
                      <a:pt x="842" y="1711"/>
                    </a:lnTo>
                    <a:lnTo>
                      <a:pt x="826" y="1688"/>
                    </a:lnTo>
                    <a:lnTo>
                      <a:pt x="826" y="1646"/>
                    </a:lnTo>
                    <a:lnTo>
                      <a:pt x="785" y="1625"/>
                    </a:lnTo>
                    <a:lnTo>
                      <a:pt x="769" y="1567"/>
                    </a:lnTo>
                    <a:lnTo>
                      <a:pt x="688" y="1474"/>
                    </a:lnTo>
                    <a:lnTo>
                      <a:pt x="545" y="1349"/>
                    </a:lnTo>
                    <a:lnTo>
                      <a:pt x="534" y="1291"/>
                    </a:lnTo>
                    <a:lnTo>
                      <a:pt x="527" y="1148"/>
                    </a:lnTo>
                    <a:lnTo>
                      <a:pt x="441" y="1056"/>
                    </a:lnTo>
                    <a:lnTo>
                      <a:pt x="412" y="994"/>
                    </a:lnTo>
                    <a:lnTo>
                      <a:pt x="390" y="958"/>
                    </a:lnTo>
                    <a:lnTo>
                      <a:pt x="321" y="958"/>
                    </a:lnTo>
                    <a:lnTo>
                      <a:pt x="224" y="872"/>
                    </a:lnTo>
                    <a:lnTo>
                      <a:pt x="182" y="838"/>
                    </a:lnTo>
                    <a:lnTo>
                      <a:pt x="148" y="793"/>
                    </a:lnTo>
                    <a:lnTo>
                      <a:pt x="234" y="786"/>
                    </a:lnTo>
                    <a:lnTo>
                      <a:pt x="247" y="809"/>
                    </a:lnTo>
                    <a:lnTo>
                      <a:pt x="276" y="798"/>
                    </a:lnTo>
                    <a:lnTo>
                      <a:pt x="263" y="746"/>
                    </a:lnTo>
                    <a:lnTo>
                      <a:pt x="286" y="735"/>
                    </a:lnTo>
                    <a:lnTo>
                      <a:pt x="297" y="671"/>
                    </a:lnTo>
                    <a:lnTo>
                      <a:pt x="240" y="574"/>
                    </a:lnTo>
                    <a:lnTo>
                      <a:pt x="114" y="477"/>
                    </a:lnTo>
                    <a:lnTo>
                      <a:pt x="68" y="384"/>
                    </a:lnTo>
                    <a:lnTo>
                      <a:pt x="52" y="293"/>
                    </a:lnTo>
                    <a:lnTo>
                      <a:pt x="52" y="207"/>
                    </a:lnTo>
                    <a:lnTo>
                      <a:pt x="23" y="167"/>
                    </a:lnTo>
                    <a:lnTo>
                      <a:pt x="0" y="9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83" name=""/>
              <p:cNvSpPr/>
              <p:nvPr/>
            </p:nvSpPr>
            <p:spPr>
              <a:xfrm>
                <a:off x="3024360" y="3884760"/>
                <a:ext cx="3755880" cy="2408040"/>
              </a:xfrm>
              <a:custGeom>
                <a:avLst/>
                <a:gdLst/>
                <a:ahLst/>
                <a:rect l="l" t="t" r="r" b="b"/>
                <a:pathLst>
                  <a:path w="4732" h="3036">
                    <a:moveTo>
                      <a:pt x="0" y="0"/>
                    </a:moveTo>
                    <a:lnTo>
                      <a:pt x="349" y="34"/>
                    </a:lnTo>
                    <a:lnTo>
                      <a:pt x="338" y="63"/>
                    </a:lnTo>
                    <a:lnTo>
                      <a:pt x="821" y="379"/>
                    </a:lnTo>
                    <a:lnTo>
                      <a:pt x="1222" y="407"/>
                    </a:lnTo>
                    <a:lnTo>
                      <a:pt x="1238" y="350"/>
                    </a:lnTo>
                    <a:lnTo>
                      <a:pt x="1468" y="368"/>
                    </a:lnTo>
                    <a:lnTo>
                      <a:pt x="1509" y="402"/>
                    </a:lnTo>
                    <a:lnTo>
                      <a:pt x="1502" y="449"/>
                    </a:lnTo>
                    <a:lnTo>
                      <a:pt x="1543" y="459"/>
                    </a:lnTo>
                    <a:lnTo>
                      <a:pt x="1588" y="522"/>
                    </a:lnTo>
                    <a:lnTo>
                      <a:pt x="1611" y="522"/>
                    </a:lnTo>
                    <a:lnTo>
                      <a:pt x="1635" y="574"/>
                    </a:lnTo>
                    <a:lnTo>
                      <a:pt x="1692" y="585"/>
                    </a:lnTo>
                    <a:lnTo>
                      <a:pt x="1681" y="603"/>
                    </a:lnTo>
                    <a:lnTo>
                      <a:pt x="1697" y="660"/>
                    </a:lnTo>
                    <a:lnTo>
                      <a:pt x="1710" y="741"/>
                    </a:lnTo>
                    <a:lnTo>
                      <a:pt x="1749" y="780"/>
                    </a:lnTo>
                    <a:lnTo>
                      <a:pt x="1817" y="861"/>
                    </a:lnTo>
                    <a:lnTo>
                      <a:pt x="1853" y="856"/>
                    </a:lnTo>
                    <a:lnTo>
                      <a:pt x="1864" y="879"/>
                    </a:lnTo>
                    <a:lnTo>
                      <a:pt x="1927" y="913"/>
                    </a:lnTo>
                    <a:lnTo>
                      <a:pt x="1979" y="861"/>
                    </a:lnTo>
                    <a:lnTo>
                      <a:pt x="1973" y="809"/>
                    </a:lnTo>
                    <a:lnTo>
                      <a:pt x="1979" y="780"/>
                    </a:lnTo>
                    <a:lnTo>
                      <a:pt x="2031" y="780"/>
                    </a:lnTo>
                    <a:lnTo>
                      <a:pt x="2042" y="746"/>
                    </a:lnTo>
                    <a:lnTo>
                      <a:pt x="2065" y="746"/>
                    </a:lnTo>
                    <a:lnTo>
                      <a:pt x="2065" y="770"/>
                    </a:lnTo>
                    <a:lnTo>
                      <a:pt x="2187" y="780"/>
                    </a:lnTo>
                    <a:lnTo>
                      <a:pt x="2255" y="843"/>
                    </a:lnTo>
                    <a:lnTo>
                      <a:pt x="2300" y="936"/>
                    </a:lnTo>
                    <a:lnTo>
                      <a:pt x="2305" y="970"/>
                    </a:lnTo>
                    <a:lnTo>
                      <a:pt x="2375" y="1080"/>
                    </a:lnTo>
                    <a:lnTo>
                      <a:pt x="2398" y="1125"/>
                    </a:lnTo>
                    <a:lnTo>
                      <a:pt x="2456" y="1166"/>
                    </a:lnTo>
                    <a:lnTo>
                      <a:pt x="2466" y="1223"/>
                    </a:lnTo>
                    <a:lnTo>
                      <a:pt x="2484" y="1257"/>
                    </a:lnTo>
                    <a:lnTo>
                      <a:pt x="2477" y="1297"/>
                    </a:lnTo>
                    <a:lnTo>
                      <a:pt x="2518" y="1320"/>
                    </a:lnTo>
                    <a:lnTo>
                      <a:pt x="2513" y="1383"/>
                    </a:lnTo>
                    <a:lnTo>
                      <a:pt x="2558" y="1377"/>
                    </a:lnTo>
                    <a:lnTo>
                      <a:pt x="2592" y="1417"/>
                    </a:lnTo>
                    <a:lnTo>
                      <a:pt x="2621" y="1411"/>
                    </a:lnTo>
                    <a:lnTo>
                      <a:pt x="2673" y="1440"/>
                    </a:lnTo>
                    <a:lnTo>
                      <a:pt x="2701" y="1440"/>
                    </a:lnTo>
                    <a:lnTo>
                      <a:pt x="2735" y="1435"/>
                    </a:lnTo>
                    <a:lnTo>
                      <a:pt x="2764" y="1453"/>
                    </a:lnTo>
                    <a:lnTo>
                      <a:pt x="2805" y="1458"/>
                    </a:lnTo>
                    <a:lnTo>
                      <a:pt x="2787" y="1544"/>
                    </a:lnTo>
                    <a:lnTo>
                      <a:pt x="2805" y="1584"/>
                    </a:lnTo>
                    <a:lnTo>
                      <a:pt x="2805" y="1732"/>
                    </a:lnTo>
                    <a:lnTo>
                      <a:pt x="2811" y="1790"/>
                    </a:lnTo>
                    <a:lnTo>
                      <a:pt x="2886" y="1904"/>
                    </a:lnTo>
                    <a:lnTo>
                      <a:pt x="2936" y="1962"/>
                    </a:lnTo>
                    <a:lnTo>
                      <a:pt x="2988" y="2014"/>
                    </a:lnTo>
                    <a:lnTo>
                      <a:pt x="2983" y="2032"/>
                    </a:lnTo>
                    <a:lnTo>
                      <a:pt x="2915" y="1980"/>
                    </a:lnTo>
                    <a:lnTo>
                      <a:pt x="2891" y="1969"/>
                    </a:lnTo>
                    <a:lnTo>
                      <a:pt x="2886" y="1985"/>
                    </a:lnTo>
                    <a:lnTo>
                      <a:pt x="3029" y="2123"/>
                    </a:lnTo>
                    <a:lnTo>
                      <a:pt x="3194" y="2313"/>
                    </a:lnTo>
                    <a:lnTo>
                      <a:pt x="3235" y="2347"/>
                    </a:lnTo>
                    <a:lnTo>
                      <a:pt x="3270" y="2371"/>
                    </a:lnTo>
                    <a:lnTo>
                      <a:pt x="3338" y="2381"/>
                    </a:lnTo>
                    <a:lnTo>
                      <a:pt x="3395" y="2405"/>
                    </a:lnTo>
                    <a:lnTo>
                      <a:pt x="3452" y="2433"/>
                    </a:lnTo>
                    <a:lnTo>
                      <a:pt x="3556" y="2428"/>
                    </a:lnTo>
                    <a:lnTo>
                      <a:pt x="3648" y="2329"/>
                    </a:lnTo>
                    <a:lnTo>
                      <a:pt x="3791" y="2324"/>
                    </a:lnTo>
                    <a:lnTo>
                      <a:pt x="3854" y="2290"/>
                    </a:lnTo>
                    <a:lnTo>
                      <a:pt x="3877" y="2256"/>
                    </a:lnTo>
                    <a:lnTo>
                      <a:pt x="3958" y="2243"/>
                    </a:lnTo>
                    <a:lnTo>
                      <a:pt x="4049" y="2191"/>
                    </a:lnTo>
                    <a:lnTo>
                      <a:pt x="4078" y="2112"/>
                    </a:lnTo>
                    <a:lnTo>
                      <a:pt x="4096" y="1946"/>
                    </a:lnTo>
                    <a:lnTo>
                      <a:pt x="4119" y="1870"/>
                    </a:lnTo>
                    <a:lnTo>
                      <a:pt x="4164" y="1813"/>
                    </a:lnTo>
                    <a:lnTo>
                      <a:pt x="4221" y="1779"/>
                    </a:lnTo>
                    <a:lnTo>
                      <a:pt x="4383" y="1745"/>
                    </a:lnTo>
                    <a:lnTo>
                      <a:pt x="4417" y="1722"/>
                    </a:lnTo>
                    <a:lnTo>
                      <a:pt x="4560" y="1716"/>
                    </a:lnTo>
                    <a:lnTo>
                      <a:pt x="4646" y="1704"/>
                    </a:lnTo>
                    <a:lnTo>
                      <a:pt x="4686" y="1688"/>
                    </a:lnTo>
                    <a:lnTo>
                      <a:pt x="4709" y="1688"/>
                    </a:lnTo>
                    <a:lnTo>
                      <a:pt x="4727" y="1740"/>
                    </a:lnTo>
                    <a:lnTo>
                      <a:pt x="4732" y="1790"/>
                    </a:lnTo>
                    <a:lnTo>
                      <a:pt x="4693" y="1876"/>
                    </a:lnTo>
                    <a:lnTo>
                      <a:pt x="4664" y="1912"/>
                    </a:lnTo>
                    <a:lnTo>
                      <a:pt x="4664" y="1991"/>
                    </a:lnTo>
                    <a:lnTo>
                      <a:pt x="4623" y="2014"/>
                    </a:lnTo>
                    <a:lnTo>
                      <a:pt x="4657" y="2026"/>
                    </a:lnTo>
                    <a:lnTo>
                      <a:pt x="4680" y="2089"/>
                    </a:lnTo>
                    <a:lnTo>
                      <a:pt x="4657" y="2123"/>
                    </a:lnTo>
                    <a:lnTo>
                      <a:pt x="4641" y="2170"/>
                    </a:lnTo>
                    <a:lnTo>
                      <a:pt x="4641" y="2256"/>
                    </a:lnTo>
                    <a:lnTo>
                      <a:pt x="4636" y="2285"/>
                    </a:lnTo>
                    <a:lnTo>
                      <a:pt x="4607" y="2272"/>
                    </a:lnTo>
                    <a:lnTo>
                      <a:pt x="4594" y="2227"/>
                    </a:lnTo>
                    <a:lnTo>
                      <a:pt x="4555" y="2215"/>
                    </a:lnTo>
                    <a:lnTo>
                      <a:pt x="4526" y="2277"/>
                    </a:lnTo>
                    <a:lnTo>
                      <a:pt x="4422" y="2381"/>
                    </a:lnTo>
                    <a:lnTo>
                      <a:pt x="4383" y="2405"/>
                    </a:lnTo>
                    <a:lnTo>
                      <a:pt x="4125" y="2410"/>
                    </a:lnTo>
                    <a:lnTo>
                      <a:pt x="4119" y="2530"/>
                    </a:lnTo>
                    <a:lnTo>
                      <a:pt x="4062" y="2543"/>
                    </a:lnTo>
                    <a:lnTo>
                      <a:pt x="4125" y="2593"/>
                    </a:lnTo>
                    <a:lnTo>
                      <a:pt x="4193" y="2606"/>
                    </a:lnTo>
                    <a:lnTo>
                      <a:pt x="4256" y="2645"/>
                    </a:lnTo>
                    <a:lnTo>
                      <a:pt x="4273" y="2708"/>
                    </a:lnTo>
                    <a:lnTo>
                      <a:pt x="4250" y="2760"/>
                    </a:lnTo>
                    <a:lnTo>
                      <a:pt x="3947" y="2760"/>
                    </a:lnTo>
                    <a:lnTo>
                      <a:pt x="3940" y="2846"/>
                    </a:lnTo>
                    <a:lnTo>
                      <a:pt x="3958" y="2903"/>
                    </a:lnTo>
                    <a:lnTo>
                      <a:pt x="3976" y="2955"/>
                    </a:lnTo>
                    <a:lnTo>
                      <a:pt x="3940" y="3036"/>
                    </a:lnTo>
                    <a:lnTo>
                      <a:pt x="3791" y="2887"/>
                    </a:lnTo>
                    <a:lnTo>
                      <a:pt x="3734" y="2846"/>
                    </a:lnTo>
                    <a:lnTo>
                      <a:pt x="3660" y="2812"/>
                    </a:lnTo>
                    <a:lnTo>
                      <a:pt x="3608" y="2772"/>
                    </a:lnTo>
                    <a:lnTo>
                      <a:pt x="3590" y="2726"/>
                    </a:lnTo>
                    <a:lnTo>
                      <a:pt x="3517" y="2744"/>
                    </a:lnTo>
                    <a:lnTo>
                      <a:pt x="3504" y="2765"/>
                    </a:lnTo>
                    <a:lnTo>
                      <a:pt x="3465" y="2760"/>
                    </a:lnTo>
                    <a:lnTo>
                      <a:pt x="3460" y="2720"/>
                    </a:lnTo>
                    <a:lnTo>
                      <a:pt x="3424" y="2702"/>
                    </a:lnTo>
                    <a:lnTo>
                      <a:pt x="3402" y="2708"/>
                    </a:lnTo>
                    <a:lnTo>
                      <a:pt x="3384" y="2744"/>
                    </a:lnTo>
                    <a:lnTo>
                      <a:pt x="3418" y="2765"/>
                    </a:lnTo>
                    <a:lnTo>
                      <a:pt x="3374" y="2778"/>
                    </a:lnTo>
                    <a:lnTo>
                      <a:pt x="3304" y="2794"/>
                    </a:lnTo>
                    <a:lnTo>
                      <a:pt x="3201" y="2846"/>
                    </a:lnTo>
                    <a:lnTo>
                      <a:pt x="3149" y="2864"/>
                    </a:lnTo>
                    <a:lnTo>
                      <a:pt x="3080" y="2864"/>
                    </a:lnTo>
                    <a:lnTo>
                      <a:pt x="2988" y="2835"/>
                    </a:lnTo>
                    <a:lnTo>
                      <a:pt x="2897" y="2817"/>
                    </a:lnTo>
                    <a:lnTo>
                      <a:pt x="2771" y="2788"/>
                    </a:lnTo>
                    <a:lnTo>
                      <a:pt x="2735" y="2754"/>
                    </a:lnTo>
                    <a:lnTo>
                      <a:pt x="2639" y="2720"/>
                    </a:lnTo>
                    <a:lnTo>
                      <a:pt x="2547" y="2715"/>
                    </a:lnTo>
                    <a:lnTo>
                      <a:pt x="2506" y="2679"/>
                    </a:lnTo>
                    <a:lnTo>
                      <a:pt x="2375" y="2650"/>
                    </a:lnTo>
                    <a:lnTo>
                      <a:pt x="2266" y="2600"/>
                    </a:lnTo>
                    <a:lnTo>
                      <a:pt x="2146" y="2507"/>
                    </a:lnTo>
                    <a:lnTo>
                      <a:pt x="2047" y="2485"/>
                    </a:lnTo>
                    <a:lnTo>
                      <a:pt x="2018" y="2491"/>
                    </a:lnTo>
                    <a:lnTo>
                      <a:pt x="2002" y="2507"/>
                    </a:lnTo>
                    <a:lnTo>
                      <a:pt x="1961" y="2473"/>
                    </a:lnTo>
                    <a:lnTo>
                      <a:pt x="1882" y="2462"/>
                    </a:lnTo>
                    <a:lnTo>
                      <a:pt x="1835" y="2416"/>
                    </a:lnTo>
                    <a:lnTo>
                      <a:pt x="1767" y="2376"/>
                    </a:lnTo>
                    <a:lnTo>
                      <a:pt x="1687" y="2301"/>
                    </a:lnTo>
                    <a:lnTo>
                      <a:pt x="1640" y="2267"/>
                    </a:lnTo>
                    <a:lnTo>
                      <a:pt x="1588" y="2267"/>
                    </a:lnTo>
                    <a:lnTo>
                      <a:pt x="1554" y="2199"/>
                    </a:lnTo>
                    <a:lnTo>
                      <a:pt x="1520" y="2129"/>
                    </a:lnTo>
                    <a:lnTo>
                      <a:pt x="1514" y="2077"/>
                    </a:lnTo>
                    <a:lnTo>
                      <a:pt x="1572" y="2077"/>
                    </a:lnTo>
                    <a:lnTo>
                      <a:pt x="1577" y="2037"/>
                    </a:lnTo>
                    <a:lnTo>
                      <a:pt x="1566" y="2003"/>
                    </a:lnTo>
                    <a:lnTo>
                      <a:pt x="1549" y="1969"/>
                    </a:lnTo>
                    <a:lnTo>
                      <a:pt x="1566" y="1904"/>
                    </a:lnTo>
                    <a:lnTo>
                      <a:pt x="1543" y="1831"/>
                    </a:lnTo>
                    <a:lnTo>
                      <a:pt x="1514" y="1774"/>
                    </a:lnTo>
                    <a:lnTo>
                      <a:pt x="1497" y="1722"/>
                    </a:lnTo>
                    <a:lnTo>
                      <a:pt x="1400" y="1641"/>
                    </a:lnTo>
                    <a:lnTo>
                      <a:pt x="1319" y="1560"/>
                    </a:lnTo>
                    <a:lnTo>
                      <a:pt x="1285" y="1497"/>
                    </a:lnTo>
                    <a:lnTo>
                      <a:pt x="1267" y="1453"/>
                    </a:lnTo>
                    <a:lnTo>
                      <a:pt x="1176" y="1377"/>
                    </a:lnTo>
                    <a:lnTo>
                      <a:pt x="1129" y="1320"/>
                    </a:lnTo>
                    <a:lnTo>
                      <a:pt x="1066" y="1239"/>
                    </a:lnTo>
                    <a:lnTo>
                      <a:pt x="1021" y="1200"/>
                    </a:lnTo>
                    <a:lnTo>
                      <a:pt x="980" y="1194"/>
                    </a:lnTo>
                    <a:lnTo>
                      <a:pt x="957" y="1187"/>
                    </a:lnTo>
                    <a:lnTo>
                      <a:pt x="952" y="1171"/>
                    </a:lnTo>
                    <a:lnTo>
                      <a:pt x="1004" y="1137"/>
                    </a:lnTo>
                    <a:lnTo>
                      <a:pt x="1021" y="1073"/>
                    </a:lnTo>
                    <a:lnTo>
                      <a:pt x="935" y="1010"/>
                    </a:lnTo>
                    <a:lnTo>
                      <a:pt x="894" y="999"/>
                    </a:lnTo>
                    <a:lnTo>
                      <a:pt x="831" y="924"/>
                    </a:lnTo>
                    <a:lnTo>
                      <a:pt x="769" y="879"/>
                    </a:lnTo>
                    <a:lnTo>
                      <a:pt x="735" y="884"/>
                    </a:lnTo>
                    <a:lnTo>
                      <a:pt x="745" y="798"/>
                    </a:lnTo>
                    <a:lnTo>
                      <a:pt x="699" y="770"/>
                    </a:lnTo>
                    <a:lnTo>
                      <a:pt x="654" y="718"/>
                    </a:lnTo>
                    <a:lnTo>
                      <a:pt x="641" y="660"/>
                    </a:lnTo>
                    <a:lnTo>
                      <a:pt x="602" y="631"/>
                    </a:lnTo>
                    <a:lnTo>
                      <a:pt x="573" y="540"/>
                    </a:lnTo>
                    <a:lnTo>
                      <a:pt x="568" y="483"/>
                    </a:lnTo>
                    <a:lnTo>
                      <a:pt x="516" y="368"/>
                    </a:lnTo>
                    <a:lnTo>
                      <a:pt x="464" y="219"/>
                    </a:lnTo>
                    <a:lnTo>
                      <a:pt x="407" y="201"/>
                    </a:lnTo>
                    <a:lnTo>
                      <a:pt x="344" y="172"/>
                    </a:lnTo>
                    <a:lnTo>
                      <a:pt x="304" y="120"/>
                    </a:lnTo>
                    <a:lnTo>
                      <a:pt x="269" y="97"/>
                    </a:lnTo>
                    <a:lnTo>
                      <a:pt x="252" y="178"/>
                    </a:lnTo>
                    <a:lnTo>
                      <a:pt x="240" y="327"/>
                    </a:lnTo>
                    <a:lnTo>
                      <a:pt x="258" y="407"/>
                    </a:lnTo>
                    <a:lnTo>
                      <a:pt x="297" y="470"/>
                    </a:lnTo>
                    <a:lnTo>
                      <a:pt x="362" y="545"/>
                    </a:lnTo>
                    <a:lnTo>
                      <a:pt x="407" y="649"/>
                    </a:lnTo>
                    <a:lnTo>
                      <a:pt x="464" y="718"/>
                    </a:lnTo>
                    <a:lnTo>
                      <a:pt x="482" y="809"/>
                    </a:lnTo>
                    <a:lnTo>
                      <a:pt x="505" y="890"/>
                    </a:lnTo>
                    <a:lnTo>
                      <a:pt x="545" y="913"/>
                    </a:lnTo>
                    <a:lnTo>
                      <a:pt x="555" y="970"/>
                    </a:lnTo>
                    <a:lnTo>
                      <a:pt x="613" y="994"/>
                    </a:lnTo>
                    <a:lnTo>
                      <a:pt x="649" y="1038"/>
                    </a:lnTo>
                    <a:lnTo>
                      <a:pt x="654" y="1090"/>
                    </a:lnTo>
                    <a:lnTo>
                      <a:pt x="631" y="1137"/>
                    </a:lnTo>
                    <a:lnTo>
                      <a:pt x="636" y="1187"/>
                    </a:lnTo>
                    <a:lnTo>
                      <a:pt x="693" y="1229"/>
                    </a:lnTo>
                    <a:lnTo>
                      <a:pt x="735" y="1286"/>
                    </a:lnTo>
                    <a:lnTo>
                      <a:pt x="735" y="1359"/>
                    </a:lnTo>
                    <a:lnTo>
                      <a:pt x="722" y="1406"/>
                    </a:lnTo>
                    <a:lnTo>
                      <a:pt x="735" y="1458"/>
                    </a:lnTo>
                    <a:lnTo>
                      <a:pt x="831" y="1481"/>
                    </a:lnTo>
                    <a:lnTo>
                      <a:pt x="871" y="1487"/>
                    </a:lnTo>
                    <a:lnTo>
                      <a:pt x="912" y="1612"/>
                    </a:lnTo>
                    <a:lnTo>
                      <a:pt x="878" y="1625"/>
                    </a:lnTo>
                    <a:lnTo>
                      <a:pt x="871" y="1693"/>
                    </a:lnTo>
                    <a:lnTo>
                      <a:pt x="842" y="1711"/>
                    </a:lnTo>
                    <a:lnTo>
                      <a:pt x="826" y="1688"/>
                    </a:lnTo>
                    <a:lnTo>
                      <a:pt x="826" y="1646"/>
                    </a:lnTo>
                    <a:lnTo>
                      <a:pt x="785" y="1625"/>
                    </a:lnTo>
                    <a:lnTo>
                      <a:pt x="769" y="1567"/>
                    </a:lnTo>
                    <a:lnTo>
                      <a:pt x="688" y="1474"/>
                    </a:lnTo>
                    <a:lnTo>
                      <a:pt x="545" y="1349"/>
                    </a:lnTo>
                    <a:lnTo>
                      <a:pt x="534" y="1291"/>
                    </a:lnTo>
                    <a:lnTo>
                      <a:pt x="527" y="1148"/>
                    </a:lnTo>
                    <a:lnTo>
                      <a:pt x="441" y="1056"/>
                    </a:lnTo>
                    <a:lnTo>
                      <a:pt x="412" y="994"/>
                    </a:lnTo>
                    <a:lnTo>
                      <a:pt x="390" y="958"/>
                    </a:lnTo>
                    <a:lnTo>
                      <a:pt x="321" y="958"/>
                    </a:lnTo>
                    <a:lnTo>
                      <a:pt x="224" y="872"/>
                    </a:lnTo>
                    <a:lnTo>
                      <a:pt x="182" y="838"/>
                    </a:lnTo>
                    <a:lnTo>
                      <a:pt x="148" y="793"/>
                    </a:lnTo>
                    <a:lnTo>
                      <a:pt x="234" y="786"/>
                    </a:lnTo>
                    <a:lnTo>
                      <a:pt x="247" y="809"/>
                    </a:lnTo>
                    <a:lnTo>
                      <a:pt x="276" y="798"/>
                    </a:lnTo>
                    <a:lnTo>
                      <a:pt x="263" y="746"/>
                    </a:lnTo>
                    <a:lnTo>
                      <a:pt x="286" y="735"/>
                    </a:lnTo>
                    <a:lnTo>
                      <a:pt x="297" y="671"/>
                    </a:lnTo>
                    <a:lnTo>
                      <a:pt x="240" y="574"/>
                    </a:lnTo>
                    <a:lnTo>
                      <a:pt x="114" y="477"/>
                    </a:lnTo>
                    <a:lnTo>
                      <a:pt x="68" y="384"/>
                    </a:lnTo>
                    <a:lnTo>
                      <a:pt x="52" y="293"/>
                    </a:lnTo>
                    <a:lnTo>
                      <a:pt x="52" y="207"/>
                    </a:lnTo>
                    <a:lnTo>
                      <a:pt x="23" y="167"/>
                    </a:lnTo>
                    <a:lnTo>
                      <a:pt x="0" y="97"/>
                    </a:lnTo>
                    <a:lnTo>
                      <a:pt x="0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84" name=""/>
            <p:cNvGrpSpPr/>
            <p:nvPr/>
          </p:nvGrpSpPr>
          <p:grpSpPr>
            <a:xfrm>
              <a:off x="6348240" y="4216320"/>
              <a:ext cx="990720" cy="752400"/>
              <a:chOff x="6348240" y="4216320"/>
              <a:chExt cx="990720" cy="752400"/>
            </a:xfrm>
          </p:grpSpPr>
          <p:sp>
            <p:nvSpPr>
              <p:cNvPr id="3985" name=""/>
              <p:cNvSpPr/>
              <p:nvPr/>
            </p:nvSpPr>
            <p:spPr>
              <a:xfrm>
                <a:off x="6348240" y="4216320"/>
                <a:ext cx="990720" cy="752400"/>
              </a:xfrm>
              <a:custGeom>
                <a:avLst/>
                <a:gdLst/>
                <a:ahLst/>
                <a:rect l="l" t="t" r="r" b="b"/>
                <a:pathLst>
                  <a:path w="1248" h="947">
                    <a:moveTo>
                      <a:pt x="54" y="190"/>
                    </a:moveTo>
                    <a:lnTo>
                      <a:pt x="76" y="194"/>
                    </a:lnTo>
                    <a:lnTo>
                      <a:pt x="83" y="176"/>
                    </a:lnTo>
                    <a:lnTo>
                      <a:pt x="104" y="204"/>
                    </a:lnTo>
                    <a:lnTo>
                      <a:pt x="122" y="176"/>
                    </a:lnTo>
                    <a:lnTo>
                      <a:pt x="133" y="161"/>
                    </a:lnTo>
                    <a:lnTo>
                      <a:pt x="162" y="176"/>
                    </a:lnTo>
                    <a:lnTo>
                      <a:pt x="173" y="168"/>
                    </a:lnTo>
                    <a:lnTo>
                      <a:pt x="173" y="150"/>
                    </a:lnTo>
                    <a:lnTo>
                      <a:pt x="187" y="154"/>
                    </a:lnTo>
                    <a:lnTo>
                      <a:pt x="198" y="194"/>
                    </a:lnTo>
                    <a:lnTo>
                      <a:pt x="266" y="201"/>
                    </a:lnTo>
                    <a:lnTo>
                      <a:pt x="302" y="179"/>
                    </a:lnTo>
                    <a:lnTo>
                      <a:pt x="323" y="194"/>
                    </a:lnTo>
                    <a:lnTo>
                      <a:pt x="320" y="237"/>
                    </a:lnTo>
                    <a:lnTo>
                      <a:pt x="348" y="240"/>
                    </a:lnTo>
                    <a:lnTo>
                      <a:pt x="366" y="283"/>
                    </a:lnTo>
                    <a:lnTo>
                      <a:pt x="395" y="283"/>
                    </a:lnTo>
                    <a:lnTo>
                      <a:pt x="416" y="258"/>
                    </a:lnTo>
                    <a:lnTo>
                      <a:pt x="438" y="251"/>
                    </a:lnTo>
                    <a:lnTo>
                      <a:pt x="470" y="254"/>
                    </a:lnTo>
                    <a:lnTo>
                      <a:pt x="495" y="237"/>
                    </a:lnTo>
                    <a:lnTo>
                      <a:pt x="499" y="204"/>
                    </a:lnTo>
                    <a:lnTo>
                      <a:pt x="513" y="179"/>
                    </a:lnTo>
                    <a:lnTo>
                      <a:pt x="538" y="172"/>
                    </a:lnTo>
                    <a:lnTo>
                      <a:pt x="578" y="179"/>
                    </a:lnTo>
                    <a:lnTo>
                      <a:pt x="606" y="204"/>
                    </a:lnTo>
                    <a:lnTo>
                      <a:pt x="606" y="233"/>
                    </a:lnTo>
                    <a:lnTo>
                      <a:pt x="642" y="240"/>
                    </a:lnTo>
                    <a:lnTo>
                      <a:pt x="696" y="269"/>
                    </a:lnTo>
                    <a:lnTo>
                      <a:pt x="700" y="305"/>
                    </a:lnTo>
                    <a:lnTo>
                      <a:pt x="750" y="315"/>
                    </a:lnTo>
                    <a:lnTo>
                      <a:pt x="778" y="351"/>
                    </a:lnTo>
                    <a:lnTo>
                      <a:pt x="786" y="405"/>
                    </a:lnTo>
                    <a:lnTo>
                      <a:pt x="775" y="412"/>
                    </a:lnTo>
                    <a:lnTo>
                      <a:pt x="761" y="423"/>
                    </a:lnTo>
                    <a:lnTo>
                      <a:pt x="761" y="452"/>
                    </a:lnTo>
                    <a:lnTo>
                      <a:pt x="778" y="484"/>
                    </a:lnTo>
                    <a:lnTo>
                      <a:pt x="778" y="513"/>
                    </a:lnTo>
                    <a:lnTo>
                      <a:pt x="789" y="549"/>
                    </a:lnTo>
                    <a:lnTo>
                      <a:pt x="814" y="523"/>
                    </a:lnTo>
                    <a:lnTo>
                      <a:pt x="843" y="513"/>
                    </a:lnTo>
                    <a:lnTo>
                      <a:pt x="807" y="584"/>
                    </a:lnTo>
                    <a:lnTo>
                      <a:pt x="821" y="610"/>
                    </a:lnTo>
                    <a:lnTo>
                      <a:pt x="836" y="624"/>
                    </a:lnTo>
                    <a:lnTo>
                      <a:pt x="861" y="663"/>
                    </a:lnTo>
                    <a:lnTo>
                      <a:pt x="900" y="678"/>
                    </a:lnTo>
                    <a:lnTo>
                      <a:pt x="904" y="656"/>
                    </a:lnTo>
                    <a:lnTo>
                      <a:pt x="925" y="663"/>
                    </a:lnTo>
                    <a:lnTo>
                      <a:pt x="915" y="699"/>
                    </a:lnTo>
                    <a:lnTo>
                      <a:pt x="911" y="735"/>
                    </a:lnTo>
                    <a:lnTo>
                      <a:pt x="940" y="746"/>
                    </a:lnTo>
                    <a:lnTo>
                      <a:pt x="969" y="782"/>
                    </a:lnTo>
                    <a:lnTo>
                      <a:pt x="965" y="814"/>
                    </a:lnTo>
                    <a:lnTo>
                      <a:pt x="979" y="825"/>
                    </a:lnTo>
                    <a:lnTo>
                      <a:pt x="1037" y="825"/>
                    </a:lnTo>
                    <a:lnTo>
                      <a:pt x="1058" y="843"/>
                    </a:lnTo>
                    <a:lnTo>
                      <a:pt x="1055" y="861"/>
                    </a:lnTo>
                    <a:lnTo>
                      <a:pt x="1083" y="857"/>
                    </a:lnTo>
                    <a:lnTo>
                      <a:pt x="1083" y="886"/>
                    </a:lnTo>
                    <a:lnTo>
                      <a:pt x="1105" y="914"/>
                    </a:lnTo>
                    <a:lnTo>
                      <a:pt x="1098" y="943"/>
                    </a:lnTo>
                    <a:lnTo>
                      <a:pt x="1137" y="947"/>
                    </a:lnTo>
                    <a:lnTo>
                      <a:pt x="1155" y="929"/>
                    </a:lnTo>
                    <a:lnTo>
                      <a:pt x="1219" y="932"/>
                    </a:lnTo>
                    <a:lnTo>
                      <a:pt x="1248" y="904"/>
                    </a:lnTo>
                    <a:lnTo>
                      <a:pt x="1227" y="843"/>
                    </a:lnTo>
                    <a:lnTo>
                      <a:pt x="1245" y="828"/>
                    </a:lnTo>
                    <a:lnTo>
                      <a:pt x="1241" y="660"/>
                    </a:lnTo>
                    <a:lnTo>
                      <a:pt x="1234" y="627"/>
                    </a:lnTo>
                    <a:lnTo>
                      <a:pt x="1180" y="559"/>
                    </a:lnTo>
                    <a:lnTo>
                      <a:pt x="1169" y="534"/>
                    </a:lnTo>
                    <a:lnTo>
                      <a:pt x="1155" y="498"/>
                    </a:lnTo>
                    <a:lnTo>
                      <a:pt x="1105" y="419"/>
                    </a:lnTo>
                    <a:lnTo>
                      <a:pt x="1090" y="355"/>
                    </a:lnTo>
                    <a:lnTo>
                      <a:pt x="1080" y="326"/>
                    </a:lnTo>
                    <a:lnTo>
                      <a:pt x="1058" y="319"/>
                    </a:lnTo>
                    <a:lnTo>
                      <a:pt x="1033" y="258"/>
                    </a:lnTo>
                    <a:lnTo>
                      <a:pt x="994" y="204"/>
                    </a:lnTo>
                    <a:lnTo>
                      <a:pt x="951" y="147"/>
                    </a:lnTo>
                    <a:lnTo>
                      <a:pt x="929" y="97"/>
                    </a:lnTo>
                    <a:lnTo>
                      <a:pt x="897" y="93"/>
                    </a:lnTo>
                    <a:lnTo>
                      <a:pt x="918" y="64"/>
                    </a:lnTo>
                    <a:lnTo>
                      <a:pt x="897" y="21"/>
                    </a:lnTo>
                    <a:lnTo>
                      <a:pt x="865" y="14"/>
                    </a:lnTo>
                    <a:lnTo>
                      <a:pt x="839" y="0"/>
                    </a:lnTo>
                    <a:lnTo>
                      <a:pt x="814" y="32"/>
                    </a:lnTo>
                    <a:lnTo>
                      <a:pt x="832" y="57"/>
                    </a:lnTo>
                    <a:lnTo>
                      <a:pt x="832" y="93"/>
                    </a:lnTo>
                    <a:lnTo>
                      <a:pt x="789" y="61"/>
                    </a:lnTo>
                    <a:lnTo>
                      <a:pt x="606" y="68"/>
                    </a:lnTo>
                    <a:lnTo>
                      <a:pt x="398" y="75"/>
                    </a:lnTo>
                    <a:lnTo>
                      <a:pt x="377" y="29"/>
                    </a:lnTo>
                    <a:lnTo>
                      <a:pt x="147" y="61"/>
                    </a:lnTo>
                    <a:lnTo>
                      <a:pt x="43" y="75"/>
                    </a:lnTo>
                    <a:lnTo>
                      <a:pt x="11" y="86"/>
                    </a:lnTo>
                    <a:lnTo>
                      <a:pt x="0" y="111"/>
                    </a:lnTo>
                    <a:lnTo>
                      <a:pt x="22" y="133"/>
                    </a:lnTo>
                    <a:lnTo>
                      <a:pt x="58" y="133"/>
                    </a:lnTo>
                    <a:lnTo>
                      <a:pt x="36" y="154"/>
                    </a:lnTo>
                    <a:lnTo>
                      <a:pt x="54" y="19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86" name=""/>
              <p:cNvSpPr/>
              <p:nvPr/>
            </p:nvSpPr>
            <p:spPr>
              <a:xfrm>
                <a:off x="6348240" y="4216320"/>
                <a:ext cx="990720" cy="752400"/>
              </a:xfrm>
              <a:custGeom>
                <a:avLst/>
                <a:gdLst/>
                <a:ahLst/>
                <a:rect l="l" t="t" r="r" b="b"/>
                <a:pathLst>
                  <a:path w="1248" h="947">
                    <a:moveTo>
                      <a:pt x="54" y="190"/>
                    </a:moveTo>
                    <a:lnTo>
                      <a:pt x="76" y="194"/>
                    </a:lnTo>
                    <a:lnTo>
                      <a:pt x="83" y="176"/>
                    </a:lnTo>
                    <a:lnTo>
                      <a:pt x="104" y="204"/>
                    </a:lnTo>
                    <a:lnTo>
                      <a:pt x="122" y="176"/>
                    </a:lnTo>
                    <a:lnTo>
                      <a:pt x="133" y="161"/>
                    </a:lnTo>
                    <a:lnTo>
                      <a:pt x="162" y="176"/>
                    </a:lnTo>
                    <a:lnTo>
                      <a:pt x="173" y="168"/>
                    </a:lnTo>
                    <a:lnTo>
                      <a:pt x="173" y="150"/>
                    </a:lnTo>
                    <a:lnTo>
                      <a:pt x="187" y="154"/>
                    </a:lnTo>
                    <a:lnTo>
                      <a:pt x="198" y="194"/>
                    </a:lnTo>
                    <a:lnTo>
                      <a:pt x="266" y="201"/>
                    </a:lnTo>
                    <a:lnTo>
                      <a:pt x="302" y="179"/>
                    </a:lnTo>
                    <a:lnTo>
                      <a:pt x="323" y="194"/>
                    </a:lnTo>
                    <a:lnTo>
                      <a:pt x="320" y="237"/>
                    </a:lnTo>
                    <a:lnTo>
                      <a:pt x="348" y="240"/>
                    </a:lnTo>
                    <a:lnTo>
                      <a:pt x="366" y="283"/>
                    </a:lnTo>
                    <a:lnTo>
                      <a:pt x="395" y="283"/>
                    </a:lnTo>
                    <a:lnTo>
                      <a:pt x="416" y="258"/>
                    </a:lnTo>
                    <a:lnTo>
                      <a:pt x="438" y="251"/>
                    </a:lnTo>
                    <a:lnTo>
                      <a:pt x="470" y="254"/>
                    </a:lnTo>
                    <a:lnTo>
                      <a:pt x="495" y="237"/>
                    </a:lnTo>
                    <a:lnTo>
                      <a:pt x="499" y="204"/>
                    </a:lnTo>
                    <a:lnTo>
                      <a:pt x="513" y="179"/>
                    </a:lnTo>
                    <a:lnTo>
                      <a:pt x="538" y="172"/>
                    </a:lnTo>
                    <a:lnTo>
                      <a:pt x="578" y="179"/>
                    </a:lnTo>
                    <a:lnTo>
                      <a:pt x="606" y="204"/>
                    </a:lnTo>
                    <a:lnTo>
                      <a:pt x="606" y="233"/>
                    </a:lnTo>
                    <a:lnTo>
                      <a:pt x="642" y="240"/>
                    </a:lnTo>
                    <a:lnTo>
                      <a:pt x="696" y="269"/>
                    </a:lnTo>
                    <a:lnTo>
                      <a:pt x="700" y="305"/>
                    </a:lnTo>
                    <a:lnTo>
                      <a:pt x="750" y="315"/>
                    </a:lnTo>
                    <a:lnTo>
                      <a:pt x="778" y="351"/>
                    </a:lnTo>
                    <a:lnTo>
                      <a:pt x="786" y="405"/>
                    </a:lnTo>
                    <a:lnTo>
                      <a:pt x="775" y="412"/>
                    </a:lnTo>
                    <a:lnTo>
                      <a:pt x="761" y="423"/>
                    </a:lnTo>
                    <a:lnTo>
                      <a:pt x="761" y="452"/>
                    </a:lnTo>
                    <a:lnTo>
                      <a:pt x="778" y="484"/>
                    </a:lnTo>
                    <a:lnTo>
                      <a:pt x="778" y="513"/>
                    </a:lnTo>
                    <a:lnTo>
                      <a:pt x="789" y="549"/>
                    </a:lnTo>
                    <a:lnTo>
                      <a:pt x="814" y="523"/>
                    </a:lnTo>
                    <a:lnTo>
                      <a:pt x="843" y="513"/>
                    </a:lnTo>
                    <a:lnTo>
                      <a:pt x="807" y="584"/>
                    </a:lnTo>
                    <a:lnTo>
                      <a:pt x="821" y="610"/>
                    </a:lnTo>
                    <a:lnTo>
                      <a:pt x="836" y="624"/>
                    </a:lnTo>
                    <a:lnTo>
                      <a:pt x="861" y="663"/>
                    </a:lnTo>
                    <a:lnTo>
                      <a:pt x="900" y="678"/>
                    </a:lnTo>
                    <a:lnTo>
                      <a:pt x="904" y="656"/>
                    </a:lnTo>
                    <a:lnTo>
                      <a:pt x="925" y="663"/>
                    </a:lnTo>
                    <a:lnTo>
                      <a:pt x="915" y="699"/>
                    </a:lnTo>
                    <a:lnTo>
                      <a:pt x="911" y="735"/>
                    </a:lnTo>
                    <a:lnTo>
                      <a:pt x="940" y="746"/>
                    </a:lnTo>
                    <a:lnTo>
                      <a:pt x="969" y="782"/>
                    </a:lnTo>
                    <a:lnTo>
                      <a:pt x="965" y="814"/>
                    </a:lnTo>
                    <a:lnTo>
                      <a:pt x="979" y="825"/>
                    </a:lnTo>
                    <a:lnTo>
                      <a:pt x="1037" y="825"/>
                    </a:lnTo>
                    <a:lnTo>
                      <a:pt x="1058" y="843"/>
                    </a:lnTo>
                    <a:lnTo>
                      <a:pt x="1055" y="861"/>
                    </a:lnTo>
                    <a:lnTo>
                      <a:pt x="1083" y="857"/>
                    </a:lnTo>
                    <a:lnTo>
                      <a:pt x="1083" y="886"/>
                    </a:lnTo>
                    <a:lnTo>
                      <a:pt x="1105" y="914"/>
                    </a:lnTo>
                    <a:lnTo>
                      <a:pt x="1098" y="943"/>
                    </a:lnTo>
                    <a:lnTo>
                      <a:pt x="1137" y="947"/>
                    </a:lnTo>
                    <a:lnTo>
                      <a:pt x="1155" y="929"/>
                    </a:lnTo>
                    <a:lnTo>
                      <a:pt x="1219" y="932"/>
                    </a:lnTo>
                    <a:lnTo>
                      <a:pt x="1248" y="904"/>
                    </a:lnTo>
                    <a:lnTo>
                      <a:pt x="1227" y="843"/>
                    </a:lnTo>
                    <a:lnTo>
                      <a:pt x="1245" y="828"/>
                    </a:lnTo>
                    <a:lnTo>
                      <a:pt x="1241" y="660"/>
                    </a:lnTo>
                    <a:lnTo>
                      <a:pt x="1234" y="627"/>
                    </a:lnTo>
                    <a:lnTo>
                      <a:pt x="1180" y="559"/>
                    </a:lnTo>
                    <a:lnTo>
                      <a:pt x="1169" y="534"/>
                    </a:lnTo>
                    <a:lnTo>
                      <a:pt x="1155" y="498"/>
                    </a:lnTo>
                    <a:lnTo>
                      <a:pt x="1105" y="419"/>
                    </a:lnTo>
                    <a:lnTo>
                      <a:pt x="1090" y="355"/>
                    </a:lnTo>
                    <a:lnTo>
                      <a:pt x="1080" y="326"/>
                    </a:lnTo>
                    <a:lnTo>
                      <a:pt x="1058" y="319"/>
                    </a:lnTo>
                    <a:lnTo>
                      <a:pt x="1033" y="258"/>
                    </a:lnTo>
                    <a:lnTo>
                      <a:pt x="994" y="204"/>
                    </a:lnTo>
                    <a:lnTo>
                      <a:pt x="951" y="147"/>
                    </a:lnTo>
                    <a:lnTo>
                      <a:pt x="929" y="97"/>
                    </a:lnTo>
                    <a:lnTo>
                      <a:pt x="897" y="93"/>
                    </a:lnTo>
                    <a:lnTo>
                      <a:pt x="918" y="64"/>
                    </a:lnTo>
                    <a:lnTo>
                      <a:pt x="897" y="21"/>
                    </a:lnTo>
                    <a:lnTo>
                      <a:pt x="865" y="14"/>
                    </a:lnTo>
                    <a:lnTo>
                      <a:pt x="839" y="0"/>
                    </a:lnTo>
                    <a:lnTo>
                      <a:pt x="814" y="32"/>
                    </a:lnTo>
                    <a:lnTo>
                      <a:pt x="832" y="57"/>
                    </a:lnTo>
                    <a:lnTo>
                      <a:pt x="832" y="93"/>
                    </a:lnTo>
                    <a:lnTo>
                      <a:pt x="789" y="61"/>
                    </a:lnTo>
                    <a:lnTo>
                      <a:pt x="606" y="68"/>
                    </a:lnTo>
                    <a:lnTo>
                      <a:pt x="398" y="75"/>
                    </a:lnTo>
                    <a:lnTo>
                      <a:pt x="377" y="29"/>
                    </a:lnTo>
                    <a:lnTo>
                      <a:pt x="147" y="61"/>
                    </a:lnTo>
                    <a:lnTo>
                      <a:pt x="43" y="75"/>
                    </a:lnTo>
                    <a:lnTo>
                      <a:pt x="11" y="86"/>
                    </a:lnTo>
                    <a:lnTo>
                      <a:pt x="0" y="111"/>
                    </a:lnTo>
                    <a:lnTo>
                      <a:pt x="22" y="133"/>
                    </a:lnTo>
                    <a:lnTo>
                      <a:pt x="58" y="133"/>
                    </a:lnTo>
                    <a:lnTo>
                      <a:pt x="36" y="154"/>
                    </a:lnTo>
                    <a:lnTo>
                      <a:pt x="54" y="19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87" name=""/>
            <p:cNvGrpSpPr/>
            <p:nvPr/>
          </p:nvGrpSpPr>
          <p:grpSpPr>
            <a:xfrm>
              <a:off x="5415120" y="1265400"/>
              <a:ext cx="2006280" cy="1492200"/>
              <a:chOff x="5415120" y="1265400"/>
              <a:chExt cx="2006280" cy="1492200"/>
            </a:xfrm>
          </p:grpSpPr>
          <p:sp>
            <p:nvSpPr>
              <p:cNvPr id="3988" name=""/>
              <p:cNvSpPr/>
              <p:nvPr/>
            </p:nvSpPr>
            <p:spPr>
              <a:xfrm>
                <a:off x="5415120" y="1265400"/>
                <a:ext cx="2006280" cy="1492200"/>
              </a:xfrm>
              <a:custGeom>
                <a:avLst/>
                <a:gdLst/>
                <a:ahLst/>
                <a:rect l="l" t="t" r="r" b="b"/>
                <a:pathLst>
                  <a:path w="2528" h="1879">
                    <a:moveTo>
                      <a:pt x="320" y="0"/>
                    </a:moveTo>
                    <a:lnTo>
                      <a:pt x="54" y="208"/>
                    </a:lnTo>
                    <a:lnTo>
                      <a:pt x="0" y="721"/>
                    </a:lnTo>
                    <a:lnTo>
                      <a:pt x="40" y="717"/>
                    </a:lnTo>
                    <a:lnTo>
                      <a:pt x="40" y="746"/>
                    </a:lnTo>
                    <a:lnTo>
                      <a:pt x="51" y="757"/>
                    </a:lnTo>
                    <a:lnTo>
                      <a:pt x="43" y="796"/>
                    </a:lnTo>
                    <a:lnTo>
                      <a:pt x="61" y="811"/>
                    </a:lnTo>
                    <a:lnTo>
                      <a:pt x="69" y="846"/>
                    </a:lnTo>
                    <a:lnTo>
                      <a:pt x="137" y="857"/>
                    </a:lnTo>
                    <a:lnTo>
                      <a:pt x="158" y="886"/>
                    </a:lnTo>
                    <a:lnTo>
                      <a:pt x="183" y="879"/>
                    </a:lnTo>
                    <a:lnTo>
                      <a:pt x="201" y="846"/>
                    </a:lnTo>
                    <a:lnTo>
                      <a:pt x="298" y="857"/>
                    </a:lnTo>
                    <a:lnTo>
                      <a:pt x="298" y="897"/>
                    </a:lnTo>
                    <a:lnTo>
                      <a:pt x="320" y="900"/>
                    </a:lnTo>
                    <a:lnTo>
                      <a:pt x="323" y="886"/>
                    </a:lnTo>
                    <a:lnTo>
                      <a:pt x="355" y="886"/>
                    </a:lnTo>
                    <a:lnTo>
                      <a:pt x="395" y="936"/>
                    </a:lnTo>
                    <a:lnTo>
                      <a:pt x="445" y="936"/>
                    </a:lnTo>
                    <a:lnTo>
                      <a:pt x="488" y="936"/>
                    </a:lnTo>
                    <a:lnTo>
                      <a:pt x="477" y="904"/>
                    </a:lnTo>
                    <a:lnTo>
                      <a:pt x="506" y="889"/>
                    </a:lnTo>
                    <a:lnTo>
                      <a:pt x="527" y="911"/>
                    </a:lnTo>
                    <a:lnTo>
                      <a:pt x="578" y="911"/>
                    </a:lnTo>
                    <a:lnTo>
                      <a:pt x="639" y="936"/>
                    </a:lnTo>
                    <a:lnTo>
                      <a:pt x="707" y="889"/>
                    </a:lnTo>
                    <a:lnTo>
                      <a:pt x="692" y="846"/>
                    </a:lnTo>
                    <a:lnTo>
                      <a:pt x="750" y="843"/>
                    </a:lnTo>
                    <a:lnTo>
                      <a:pt x="750" y="807"/>
                    </a:lnTo>
                    <a:lnTo>
                      <a:pt x="761" y="800"/>
                    </a:lnTo>
                    <a:lnTo>
                      <a:pt x="796" y="814"/>
                    </a:lnTo>
                    <a:lnTo>
                      <a:pt x="800" y="796"/>
                    </a:lnTo>
                    <a:lnTo>
                      <a:pt x="786" y="753"/>
                    </a:lnTo>
                    <a:lnTo>
                      <a:pt x="804" y="753"/>
                    </a:lnTo>
                    <a:lnTo>
                      <a:pt x="832" y="768"/>
                    </a:lnTo>
                    <a:lnTo>
                      <a:pt x="893" y="778"/>
                    </a:lnTo>
                    <a:lnTo>
                      <a:pt x="925" y="768"/>
                    </a:lnTo>
                    <a:lnTo>
                      <a:pt x="943" y="757"/>
                    </a:lnTo>
                    <a:lnTo>
                      <a:pt x="1019" y="775"/>
                    </a:lnTo>
                    <a:lnTo>
                      <a:pt x="1029" y="825"/>
                    </a:lnTo>
                    <a:lnTo>
                      <a:pt x="1058" y="861"/>
                    </a:lnTo>
                    <a:lnTo>
                      <a:pt x="1058" y="893"/>
                    </a:lnTo>
                    <a:lnTo>
                      <a:pt x="1151" y="893"/>
                    </a:lnTo>
                    <a:lnTo>
                      <a:pt x="1166" y="875"/>
                    </a:lnTo>
                    <a:lnTo>
                      <a:pt x="1194" y="879"/>
                    </a:lnTo>
                    <a:lnTo>
                      <a:pt x="1198" y="915"/>
                    </a:lnTo>
                    <a:lnTo>
                      <a:pt x="1191" y="936"/>
                    </a:lnTo>
                    <a:lnTo>
                      <a:pt x="1212" y="961"/>
                    </a:lnTo>
                    <a:lnTo>
                      <a:pt x="1227" y="983"/>
                    </a:lnTo>
                    <a:lnTo>
                      <a:pt x="1245" y="983"/>
                    </a:lnTo>
                    <a:lnTo>
                      <a:pt x="1252" y="993"/>
                    </a:lnTo>
                    <a:lnTo>
                      <a:pt x="1234" y="1015"/>
                    </a:lnTo>
                    <a:lnTo>
                      <a:pt x="1230" y="1054"/>
                    </a:lnTo>
                    <a:lnTo>
                      <a:pt x="1259" y="1044"/>
                    </a:lnTo>
                    <a:lnTo>
                      <a:pt x="1266" y="1062"/>
                    </a:lnTo>
                    <a:lnTo>
                      <a:pt x="1252" y="1072"/>
                    </a:lnTo>
                    <a:lnTo>
                      <a:pt x="1252" y="1094"/>
                    </a:lnTo>
                    <a:lnTo>
                      <a:pt x="1266" y="1097"/>
                    </a:lnTo>
                    <a:lnTo>
                      <a:pt x="1273" y="1119"/>
                    </a:lnTo>
                    <a:lnTo>
                      <a:pt x="1424" y="1133"/>
                    </a:lnTo>
                    <a:lnTo>
                      <a:pt x="1506" y="1123"/>
                    </a:lnTo>
                    <a:lnTo>
                      <a:pt x="1513" y="1141"/>
                    </a:lnTo>
                    <a:lnTo>
                      <a:pt x="1553" y="1141"/>
                    </a:lnTo>
                    <a:lnTo>
                      <a:pt x="1571" y="1158"/>
                    </a:lnTo>
                    <a:lnTo>
                      <a:pt x="1610" y="1126"/>
                    </a:lnTo>
                    <a:lnTo>
                      <a:pt x="1628" y="1148"/>
                    </a:lnTo>
                    <a:lnTo>
                      <a:pt x="1675" y="1151"/>
                    </a:lnTo>
                    <a:lnTo>
                      <a:pt x="1682" y="1166"/>
                    </a:lnTo>
                    <a:lnTo>
                      <a:pt x="1703" y="1155"/>
                    </a:lnTo>
                    <a:lnTo>
                      <a:pt x="1725" y="1148"/>
                    </a:lnTo>
                    <a:lnTo>
                      <a:pt x="1764" y="1198"/>
                    </a:lnTo>
                    <a:lnTo>
                      <a:pt x="1761" y="1216"/>
                    </a:lnTo>
                    <a:lnTo>
                      <a:pt x="1786" y="1216"/>
                    </a:lnTo>
                    <a:lnTo>
                      <a:pt x="1782" y="1248"/>
                    </a:lnTo>
                    <a:lnTo>
                      <a:pt x="1818" y="1244"/>
                    </a:lnTo>
                    <a:lnTo>
                      <a:pt x="1822" y="1273"/>
                    </a:lnTo>
                    <a:lnTo>
                      <a:pt x="1865" y="1305"/>
                    </a:lnTo>
                    <a:lnTo>
                      <a:pt x="1879" y="1331"/>
                    </a:lnTo>
                    <a:lnTo>
                      <a:pt x="1858" y="1338"/>
                    </a:lnTo>
                    <a:lnTo>
                      <a:pt x="1822" y="1327"/>
                    </a:lnTo>
                    <a:lnTo>
                      <a:pt x="1847" y="1348"/>
                    </a:lnTo>
                    <a:lnTo>
                      <a:pt x="1840" y="1377"/>
                    </a:lnTo>
                    <a:lnTo>
                      <a:pt x="1822" y="1388"/>
                    </a:lnTo>
                    <a:lnTo>
                      <a:pt x="1800" y="1370"/>
                    </a:lnTo>
                    <a:lnTo>
                      <a:pt x="1775" y="1363"/>
                    </a:lnTo>
                    <a:lnTo>
                      <a:pt x="1764" y="1366"/>
                    </a:lnTo>
                    <a:lnTo>
                      <a:pt x="1750" y="1388"/>
                    </a:lnTo>
                    <a:lnTo>
                      <a:pt x="1718" y="1359"/>
                    </a:lnTo>
                    <a:lnTo>
                      <a:pt x="1729" y="1341"/>
                    </a:lnTo>
                    <a:lnTo>
                      <a:pt x="1721" y="1327"/>
                    </a:lnTo>
                    <a:lnTo>
                      <a:pt x="1693" y="1334"/>
                    </a:lnTo>
                    <a:lnTo>
                      <a:pt x="1686" y="1323"/>
                    </a:lnTo>
                    <a:lnTo>
                      <a:pt x="1682" y="1305"/>
                    </a:lnTo>
                    <a:lnTo>
                      <a:pt x="1668" y="1295"/>
                    </a:lnTo>
                    <a:lnTo>
                      <a:pt x="1625" y="1302"/>
                    </a:lnTo>
                    <a:lnTo>
                      <a:pt x="1639" y="1327"/>
                    </a:lnTo>
                    <a:lnTo>
                      <a:pt x="1664" y="1345"/>
                    </a:lnTo>
                    <a:lnTo>
                      <a:pt x="1689" y="1348"/>
                    </a:lnTo>
                    <a:lnTo>
                      <a:pt x="1689" y="1392"/>
                    </a:lnTo>
                    <a:lnTo>
                      <a:pt x="1678" y="1417"/>
                    </a:lnTo>
                    <a:lnTo>
                      <a:pt x="1675" y="1452"/>
                    </a:lnTo>
                    <a:lnTo>
                      <a:pt x="1657" y="1467"/>
                    </a:lnTo>
                    <a:lnTo>
                      <a:pt x="1664" y="1521"/>
                    </a:lnTo>
                    <a:lnTo>
                      <a:pt x="1689" y="1539"/>
                    </a:lnTo>
                    <a:lnTo>
                      <a:pt x="1675" y="1549"/>
                    </a:lnTo>
                    <a:lnTo>
                      <a:pt x="1675" y="1610"/>
                    </a:lnTo>
                    <a:lnTo>
                      <a:pt x="1657" y="1632"/>
                    </a:lnTo>
                    <a:lnTo>
                      <a:pt x="1664" y="1657"/>
                    </a:lnTo>
                    <a:lnTo>
                      <a:pt x="1614" y="1671"/>
                    </a:lnTo>
                    <a:lnTo>
                      <a:pt x="1564" y="1811"/>
                    </a:lnTo>
                    <a:lnTo>
                      <a:pt x="1531" y="1811"/>
                    </a:lnTo>
                    <a:lnTo>
                      <a:pt x="1553" y="1854"/>
                    </a:lnTo>
                    <a:lnTo>
                      <a:pt x="1567" y="1879"/>
                    </a:lnTo>
                    <a:lnTo>
                      <a:pt x="1574" y="1843"/>
                    </a:lnTo>
                    <a:lnTo>
                      <a:pt x="1639" y="1861"/>
                    </a:lnTo>
                    <a:lnTo>
                      <a:pt x="1635" y="1833"/>
                    </a:lnTo>
                    <a:lnTo>
                      <a:pt x="1657" y="1836"/>
                    </a:lnTo>
                    <a:lnTo>
                      <a:pt x="1678" y="1800"/>
                    </a:lnTo>
                    <a:lnTo>
                      <a:pt x="1671" y="1779"/>
                    </a:lnTo>
                    <a:lnTo>
                      <a:pt x="1707" y="1772"/>
                    </a:lnTo>
                    <a:lnTo>
                      <a:pt x="1732" y="1718"/>
                    </a:lnTo>
                    <a:lnTo>
                      <a:pt x="1786" y="1721"/>
                    </a:lnTo>
                    <a:lnTo>
                      <a:pt x="1829" y="1714"/>
                    </a:lnTo>
                    <a:lnTo>
                      <a:pt x="1876" y="1711"/>
                    </a:lnTo>
                    <a:lnTo>
                      <a:pt x="1883" y="1675"/>
                    </a:lnTo>
                    <a:lnTo>
                      <a:pt x="1908" y="1657"/>
                    </a:lnTo>
                    <a:lnTo>
                      <a:pt x="1944" y="1639"/>
                    </a:lnTo>
                    <a:lnTo>
                      <a:pt x="1958" y="1625"/>
                    </a:lnTo>
                    <a:lnTo>
                      <a:pt x="1980" y="1639"/>
                    </a:lnTo>
                    <a:lnTo>
                      <a:pt x="2012" y="1603"/>
                    </a:lnTo>
                    <a:lnTo>
                      <a:pt x="2001" y="1585"/>
                    </a:lnTo>
                    <a:lnTo>
                      <a:pt x="1972" y="1582"/>
                    </a:lnTo>
                    <a:lnTo>
                      <a:pt x="1947" y="1585"/>
                    </a:lnTo>
                    <a:lnTo>
                      <a:pt x="1933" y="1600"/>
                    </a:lnTo>
                    <a:lnTo>
                      <a:pt x="1904" y="1596"/>
                    </a:lnTo>
                    <a:lnTo>
                      <a:pt x="1919" y="1574"/>
                    </a:lnTo>
                    <a:lnTo>
                      <a:pt x="1922" y="1521"/>
                    </a:lnTo>
                    <a:lnTo>
                      <a:pt x="1944" y="1513"/>
                    </a:lnTo>
                    <a:lnTo>
                      <a:pt x="1976" y="1463"/>
                    </a:lnTo>
                    <a:lnTo>
                      <a:pt x="2012" y="1460"/>
                    </a:lnTo>
                    <a:lnTo>
                      <a:pt x="2048" y="1435"/>
                    </a:lnTo>
                    <a:lnTo>
                      <a:pt x="2094" y="1427"/>
                    </a:lnTo>
                    <a:lnTo>
                      <a:pt x="2109" y="1406"/>
                    </a:lnTo>
                    <a:lnTo>
                      <a:pt x="2145" y="1406"/>
                    </a:lnTo>
                    <a:lnTo>
                      <a:pt x="2162" y="1377"/>
                    </a:lnTo>
                    <a:lnTo>
                      <a:pt x="2177" y="1377"/>
                    </a:lnTo>
                    <a:lnTo>
                      <a:pt x="2173" y="1406"/>
                    </a:lnTo>
                    <a:lnTo>
                      <a:pt x="2231" y="1402"/>
                    </a:lnTo>
                    <a:lnTo>
                      <a:pt x="2231" y="1388"/>
                    </a:lnTo>
                    <a:lnTo>
                      <a:pt x="2220" y="1374"/>
                    </a:lnTo>
                    <a:lnTo>
                      <a:pt x="2248" y="1352"/>
                    </a:lnTo>
                    <a:lnTo>
                      <a:pt x="2284" y="1331"/>
                    </a:lnTo>
                    <a:lnTo>
                      <a:pt x="2309" y="1327"/>
                    </a:lnTo>
                    <a:lnTo>
                      <a:pt x="2306" y="1302"/>
                    </a:lnTo>
                    <a:lnTo>
                      <a:pt x="2338" y="1273"/>
                    </a:lnTo>
                    <a:lnTo>
                      <a:pt x="2370" y="1255"/>
                    </a:lnTo>
                    <a:lnTo>
                      <a:pt x="2370" y="1201"/>
                    </a:lnTo>
                    <a:lnTo>
                      <a:pt x="2403" y="1176"/>
                    </a:lnTo>
                    <a:lnTo>
                      <a:pt x="2467" y="1141"/>
                    </a:lnTo>
                    <a:lnTo>
                      <a:pt x="2528" y="1119"/>
                    </a:lnTo>
                    <a:lnTo>
                      <a:pt x="2471" y="1108"/>
                    </a:lnTo>
                    <a:lnTo>
                      <a:pt x="2428" y="1105"/>
                    </a:lnTo>
                    <a:lnTo>
                      <a:pt x="2395" y="1083"/>
                    </a:lnTo>
                    <a:lnTo>
                      <a:pt x="2399" y="1058"/>
                    </a:lnTo>
                    <a:lnTo>
                      <a:pt x="2403" y="1040"/>
                    </a:lnTo>
                    <a:lnTo>
                      <a:pt x="2374" y="1033"/>
                    </a:lnTo>
                    <a:lnTo>
                      <a:pt x="2360" y="1044"/>
                    </a:lnTo>
                    <a:lnTo>
                      <a:pt x="2324" y="1062"/>
                    </a:lnTo>
                    <a:lnTo>
                      <a:pt x="2266" y="1040"/>
                    </a:lnTo>
                    <a:lnTo>
                      <a:pt x="2263" y="1015"/>
                    </a:lnTo>
                    <a:lnTo>
                      <a:pt x="2263" y="990"/>
                    </a:lnTo>
                    <a:lnTo>
                      <a:pt x="2252" y="976"/>
                    </a:lnTo>
                    <a:lnTo>
                      <a:pt x="2180" y="990"/>
                    </a:lnTo>
                    <a:lnTo>
                      <a:pt x="2177" y="936"/>
                    </a:lnTo>
                    <a:lnTo>
                      <a:pt x="2137" y="936"/>
                    </a:lnTo>
                    <a:lnTo>
                      <a:pt x="2091" y="904"/>
                    </a:lnTo>
                    <a:lnTo>
                      <a:pt x="2055" y="915"/>
                    </a:lnTo>
                    <a:lnTo>
                      <a:pt x="2033" y="936"/>
                    </a:lnTo>
                    <a:lnTo>
                      <a:pt x="1983" y="936"/>
                    </a:lnTo>
                    <a:lnTo>
                      <a:pt x="1969" y="897"/>
                    </a:lnTo>
                    <a:lnTo>
                      <a:pt x="1976" y="850"/>
                    </a:lnTo>
                    <a:lnTo>
                      <a:pt x="1865" y="811"/>
                    </a:lnTo>
                    <a:lnTo>
                      <a:pt x="1843" y="782"/>
                    </a:lnTo>
                    <a:lnTo>
                      <a:pt x="1707" y="710"/>
                    </a:lnTo>
                    <a:lnTo>
                      <a:pt x="1700" y="4"/>
                    </a:lnTo>
                    <a:lnTo>
                      <a:pt x="32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89" name=""/>
              <p:cNvSpPr/>
              <p:nvPr/>
            </p:nvSpPr>
            <p:spPr>
              <a:xfrm>
                <a:off x="5415120" y="1265400"/>
                <a:ext cx="2006280" cy="1492200"/>
              </a:xfrm>
              <a:custGeom>
                <a:avLst/>
                <a:gdLst/>
                <a:ahLst/>
                <a:rect l="l" t="t" r="r" b="b"/>
                <a:pathLst>
                  <a:path w="2528" h="1879">
                    <a:moveTo>
                      <a:pt x="320" y="0"/>
                    </a:moveTo>
                    <a:lnTo>
                      <a:pt x="54" y="208"/>
                    </a:lnTo>
                    <a:lnTo>
                      <a:pt x="0" y="721"/>
                    </a:lnTo>
                    <a:lnTo>
                      <a:pt x="40" y="717"/>
                    </a:lnTo>
                    <a:lnTo>
                      <a:pt x="40" y="746"/>
                    </a:lnTo>
                    <a:lnTo>
                      <a:pt x="51" y="757"/>
                    </a:lnTo>
                    <a:lnTo>
                      <a:pt x="43" y="796"/>
                    </a:lnTo>
                    <a:lnTo>
                      <a:pt x="61" y="811"/>
                    </a:lnTo>
                    <a:lnTo>
                      <a:pt x="69" y="846"/>
                    </a:lnTo>
                    <a:lnTo>
                      <a:pt x="137" y="857"/>
                    </a:lnTo>
                    <a:lnTo>
                      <a:pt x="158" y="886"/>
                    </a:lnTo>
                    <a:lnTo>
                      <a:pt x="183" y="879"/>
                    </a:lnTo>
                    <a:lnTo>
                      <a:pt x="201" y="846"/>
                    </a:lnTo>
                    <a:lnTo>
                      <a:pt x="298" y="857"/>
                    </a:lnTo>
                    <a:lnTo>
                      <a:pt x="298" y="897"/>
                    </a:lnTo>
                    <a:lnTo>
                      <a:pt x="320" y="900"/>
                    </a:lnTo>
                    <a:lnTo>
                      <a:pt x="323" y="886"/>
                    </a:lnTo>
                    <a:lnTo>
                      <a:pt x="355" y="886"/>
                    </a:lnTo>
                    <a:lnTo>
                      <a:pt x="395" y="936"/>
                    </a:lnTo>
                    <a:lnTo>
                      <a:pt x="445" y="936"/>
                    </a:lnTo>
                    <a:lnTo>
                      <a:pt x="488" y="936"/>
                    </a:lnTo>
                    <a:lnTo>
                      <a:pt x="477" y="904"/>
                    </a:lnTo>
                    <a:lnTo>
                      <a:pt x="506" y="889"/>
                    </a:lnTo>
                    <a:lnTo>
                      <a:pt x="527" y="911"/>
                    </a:lnTo>
                    <a:lnTo>
                      <a:pt x="578" y="911"/>
                    </a:lnTo>
                    <a:lnTo>
                      <a:pt x="639" y="936"/>
                    </a:lnTo>
                    <a:lnTo>
                      <a:pt x="707" y="889"/>
                    </a:lnTo>
                    <a:lnTo>
                      <a:pt x="692" y="846"/>
                    </a:lnTo>
                    <a:lnTo>
                      <a:pt x="750" y="843"/>
                    </a:lnTo>
                    <a:lnTo>
                      <a:pt x="750" y="807"/>
                    </a:lnTo>
                    <a:lnTo>
                      <a:pt x="761" y="800"/>
                    </a:lnTo>
                    <a:lnTo>
                      <a:pt x="796" y="814"/>
                    </a:lnTo>
                    <a:lnTo>
                      <a:pt x="800" y="796"/>
                    </a:lnTo>
                    <a:lnTo>
                      <a:pt x="786" y="753"/>
                    </a:lnTo>
                    <a:lnTo>
                      <a:pt x="804" y="753"/>
                    </a:lnTo>
                    <a:lnTo>
                      <a:pt x="832" y="768"/>
                    </a:lnTo>
                    <a:lnTo>
                      <a:pt x="893" y="778"/>
                    </a:lnTo>
                    <a:lnTo>
                      <a:pt x="925" y="768"/>
                    </a:lnTo>
                    <a:lnTo>
                      <a:pt x="943" y="757"/>
                    </a:lnTo>
                    <a:lnTo>
                      <a:pt x="1019" y="775"/>
                    </a:lnTo>
                    <a:lnTo>
                      <a:pt x="1029" y="825"/>
                    </a:lnTo>
                    <a:lnTo>
                      <a:pt x="1058" y="861"/>
                    </a:lnTo>
                    <a:lnTo>
                      <a:pt x="1058" y="893"/>
                    </a:lnTo>
                    <a:lnTo>
                      <a:pt x="1151" y="893"/>
                    </a:lnTo>
                    <a:lnTo>
                      <a:pt x="1166" y="875"/>
                    </a:lnTo>
                    <a:lnTo>
                      <a:pt x="1194" y="879"/>
                    </a:lnTo>
                    <a:lnTo>
                      <a:pt x="1198" y="915"/>
                    </a:lnTo>
                    <a:lnTo>
                      <a:pt x="1191" y="936"/>
                    </a:lnTo>
                    <a:lnTo>
                      <a:pt x="1212" y="961"/>
                    </a:lnTo>
                    <a:lnTo>
                      <a:pt x="1227" y="983"/>
                    </a:lnTo>
                    <a:lnTo>
                      <a:pt x="1245" y="983"/>
                    </a:lnTo>
                    <a:lnTo>
                      <a:pt x="1252" y="993"/>
                    </a:lnTo>
                    <a:lnTo>
                      <a:pt x="1234" y="1015"/>
                    </a:lnTo>
                    <a:lnTo>
                      <a:pt x="1230" y="1054"/>
                    </a:lnTo>
                    <a:lnTo>
                      <a:pt x="1259" y="1044"/>
                    </a:lnTo>
                    <a:lnTo>
                      <a:pt x="1266" y="1062"/>
                    </a:lnTo>
                    <a:lnTo>
                      <a:pt x="1252" y="1072"/>
                    </a:lnTo>
                    <a:lnTo>
                      <a:pt x="1252" y="1094"/>
                    </a:lnTo>
                    <a:lnTo>
                      <a:pt x="1266" y="1097"/>
                    </a:lnTo>
                    <a:lnTo>
                      <a:pt x="1273" y="1119"/>
                    </a:lnTo>
                    <a:lnTo>
                      <a:pt x="1424" y="1133"/>
                    </a:lnTo>
                    <a:lnTo>
                      <a:pt x="1506" y="1123"/>
                    </a:lnTo>
                    <a:lnTo>
                      <a:pt x="1513" y="1141"/>
                    </a:lnTo>
                    <a:lnTo>
                      <a:pt x="1553" y="1141"/>
                    </a:lnTo>
                    <a:lnTo>
                      <a:pt x="1571" y="1158"/>
                    </a:lnTo>
                    <a:lnTo>
                      <a:pt x="1610" y="1126"/>
                    </a:lnTo>
                    <a:lnTo>
                      <a:pt x="1628" y="1148"/>
                    </a:lnTo>
                    <a:lnTo>
                      <a:pt x="1675" y="1151"/>
                    </a:lnTo>
                    <a:lnTo>
                      <a:pt x="1682" y="1166"/>
                    </a:lnTo>
                    <a:lnTo>
                      <a:pt x="1703" y="1155"/>
                    </a:lnTo>
                    <a:lnTo>
                      <a:pt x="1725" y="1148"/>
                    </a:lnTo>
                    <a:lnTo>
                      <a:pt x="1764" y="1198"/>
                    </a:lnTo>
                    <a:lnTo>
                      <a:pt x="1761" y="1216"/>
                    </a:lnTo>
                    <a:lnTo>
                      <a:pt x="1786" y="1216"/>
                    </a:lnTo>
                    <a:lnTo>
                      <a:pt x="1782" y="1248"/>
                    </a:lnTo>
                    <a:lnTo>
                      <a:pt x="1818" y="1244"/>
                    </a:lnTo>
                    <a:lnTo>
                      <a:pt x="1822" y="1273"/>
                    </a:lnTo>
                    <a:lnTo>
                      <a:pt x="1865" y="1305"/>
                    </a:lnTo>
                    <a:lnTo>
                      <a:pt x="1879" y="1331"/>
                    </a:lnTo>
                    <a:lnTo>
                      <a:pt x="1858" y="1338"/>
                    </a:lnTo>
                    <a:lnTo>
                      <a:pt x="1822" y="1327"/>
                    </a:lnTo>
                    <a:lnTo>
                      <a:pt x="1847" y="1348"/>
                    </a:lnTo>
                    <a:lnTo>
                      <a:pt x="1840" y="1377"/>
                    </a:lnTo>
                    <a:lnTo>
                      <a:pt x="1822" y="1388"/>
                    </a:lnTo>
                    <a:lnTo>
                      <a:pt x="1800" y="1370"/>
                    </a:lnTo>
                    <a:lnTo>
                      <a:pt x="1775" y="1363"/>
                    </a:lnTo>
                    <a:lnTo>
                      <a:pt x="1764" y="1366"/>
                    </a:lnTo>
                    <a:lnTo>
                      <a:pt x="1750" y="1388"/>
                    </a:lnTo>
                    <a:lnTo>
                      <a:pt x="1718" y="1359"/>
                    </a:lnTo>
                    <a:lnTo>
                      <a:pt x="1729" y="1341"/>
                    </a:lnTo>
                    <a:lnTo>
                      <a:pt x="1721" y="1327"/>
                    </a:lnTo>
                    <a:lnTo>
                      <a:pt x="1693" y="1334"/>
                    </a:lnTo>
                    <a:lnTo>
                      <a:pt x="1686" y="1323"/>
                    </a:lnTo>
                    <a:lnTo>
                      <a:pt x="1682" y="1305"/>
                    </a:lnTo>
                    <a:lnTo>
                      <a:pt x="1668" y="1295"/>
                    </a:lnTo>
                    <a:lnTo>
                      <a:pt x="1625" y="1302"/>
                    </a:lnTo>
                    <a:lnTo>
                      <a:pt x="1639" y="1327"/>
                    </a:lnTo>
                    <a:lnTo>
                      <a:pt x="1664" y="1345"/>
                    </a:lnTo>
                    <a:lnTo>
                      <a:pt x="1689" y="1348"/>
                    </a:lnTo>
                    <a:lnTo>
                      <a:pt x="1689" y="1392"/>
                    </a:lnTo>
                    <a:lnTo>
                      <a:pt x="1678" y="1417"/>
                    </a:lnTo>
                    <a:lnTo>
                      <a:pt x="1675" y="1452"/>
                    </a:lnTo>
                    <a:lnTo>
                      <a:pt x="1657" y="1467"/>
                    </a:lnTo>
                    <a:lnTo>
                      <a:pt x="1664" y="1521"/>
                    </a:lnTo>
                    <a:lnTo>
                      <a:pt x="1689" y="1539"/>
                    </a:lnTo>
                    <a:lnTo>
                      <a:pt x="1675" y="1549"/>
                    </a:lnTo>
                    <a:lnTo>
                      <a:pt x="1675" y="1610"/>
                    </a:lnTo>
                    <a:lnTo>
                      <a:pt x="1657" y="1632"/>
                    </a:lnTo>
                    <a:lnTo>
                      <a:pt x="1664" y="1657"/>
                    </a:lnTo>
                    <a:lnTo>
                      <a:pt x="1614" y="1671"/>
                    </a:lnTo>
                    <a:lnTo>
                      <a:pt x="1564" y="1811"/>
                    </a:lnTo>
                    <a:lnTo>
                      <a:pt x="1531" y="1811"/>
                    </a:lnTo>
                    <a:lnTo>
                      <a:pt x="1553" y="1854"/>
                    </a:lnTo>
                    <a:lnTo>
                      <a:pt x="1567" y="1879"/>
                    </a:lnTo>
                    <a:lnTo>
                      <a:pt x="1574" y="1843"/>
                    </a:lnTo>
                    <a:lnTo>
                      <a:pt x="1639" y="1861"/>
                    </a:lnTo>
                    <a:lnTo>
                      <a:pt x="1635" y="1833"/>
                    </a:lnTo>
                    <a:lnTo>
                      <a:pt x="1657" y="1836"/>
                    </a:lnTo>
                    <a:lnTo>
                      <a:pt x="1678" y="1800"/>
                    </a:lnTo>
                    <a:lnTo>
                      <a:pt x="1671" y="1779"/>
                    </a:lnTo>
                    <a:lnTo>
                      <a:pt x="1707" y="1772"/>
                    </a:lnTo>
                    <a:lnTo>
                      <a:pt x="1732" y="1718"/>
                    </a:lnTo>
                    <a:lnTo>
                      <a:pt x="1786" y="1721"/>
                    </a:lnTo>
                    <a:lnTo>
                      <a:pt x="1829" y="1714"/>
                    </a:lnTo>
                    <a:lnTo>
                      <a:pt x="1876" y="1711"/>
                    </a:lnTo>
                    <a:lnTo>
                      <a:pt x="1883" y="1675"/>
                    </a:lnTo>
                    <a:lnTo>
                      <a:pt x="1908" y="1657"/>
                    </a:lnTo>
                    <a:lnTo>
                      <a:pt x="1944" y="1639"/>
                    </a:lnTo>
                    <a:lnTo>
                      <a:pt x="1958" y="1625"/>
                    </a:lnTo>
                    <a:lnTo>
                      <a:pt x="1980" y="1639"/>
                    </a:lnTo>
                    <a:lnTo>
                      <a:pt x="2012" y="1603"/>
                    </a:lnTo>
                    <a:lnTo>
                      <a:pt x="2001" y="1585"/>
                    </a:lnTo>
                    <a:lnTo>
                      <a:pt x="1972" y="1582"/>
                    </a:lnTo>
                    <a:lnTo>
                      <a:pt x="1947" y="1585"/>
                    </a:lnTo>
                    <a:lnTo>
                      <a:pt x="1933" y="1600"/>
                    </a:lnTo>
                    <a:lnTo>
                      <a:pt x="1904" y="1596"/>
                    </a:lnTo>
                    <a:lnTo>
                      <a:pt x="1919" y="1574"/>
                    </a:lnTo>
                    <a:lnTo>
                      <a:pt x="1922" y="1521"/>
                    </a:lnTo>
                    <a:lnTo>
                      <a:pt x="1944" y="1513"/>
                    </a:lnTo>
                    <a:lnTo>
                      <a:pt x="1976" y="1463"/>
                    </a:lnTo>
                    <a:lnTo>
                      <a:pt x="2012" y="1460"/>
                    </a:lnTo>
                    <a:lnTo>
                      <a:pt x="2048" y="1435"/>
                    </a:lnTo>
                    <a:lnTo>
                      <a:pt x="2094" y="1427"/>
                    </a:lnTo>
                    <a:lnTo>
                      <a:pt x="2109" y="1406"/>
                    </a:lnTo>
                    <a:lnTo>
                      <a:pt x="2145" y="1406"/>
                    </a:lnTo>
                    <a:lnTo>
                      <a:pt x="2162" y="1377"/>
                    </a:lnTo>
                    <a:lnTo>
                      <a:pt x="2177" y="1377"/>
                    </a:lnTo>
                    <a:lnTo>
                      <a:pt x="2173" y="1406"/>
                    </a:lnTo>
                    <a:lnTo>
                      <a:pt x="2231" y="1402"/>
                    </a:lnTo>
                    <a:lnTo>
                      <a:pt x="2231" y="1388"/>
                    </a:lnTo>
                    <a:lnTo>
                      <a:pt x="2220" y="1374"/>
                    </a:lnTo>
                    <a:lnTo>
                      <a:pt x="2248" y="1352"/>
                    </a:lnTo>
                    <a:lnTo>
                      <a:pt x="2284" y="1331"/>
                    </a:lnTo>
                    <a:lnTo>
                      <a:pt x="2309" y="1327"/>
                    </a:lnTo>
                    <a:lnTo>
                      <a:pt x="2306" y="1302"/>
                    </a:lnTo>
                    <a:lnTo>
                      <a:pt x="2338" y="1273"/>
                    </a:lnTo>
                    <a:lnTo>
                      <a:pt x="2370" y="1255"/>
                    </a:lnTo>
                    <a:lnTo>
                      <a:pt x="2370" y="1201"/>
                    </a:lnTo>
                    <a:lnTo>
                      <a:pt x="2403" y="1176"/>
                    </a:lnTo>
                    <a:lnTo>
                      <a:pt x="2467" y="1141"/>
                    </a:lnTo>
                    <a:lnTo>
                      <a:pt x="2528" y="1119"/>
                    </a:lnTo>
                    <a:lnTo>
                      <a:pt x="2471" y="1108"/>
                    </a:lnTo>
                    <a:lnTo>
                      <a:pt x="2428" y="1105"/>
                    </a:lnTo>
                    <a:lnTo>
                      <a:pt x="2395" y="1083"/>
                    </a:lnTo>
                    <a:lnTo>
                      <a:pt x="2399" y="1058"/>
                    </a:lnTo>
                    <a:lnTo>
                      <a:pt x="2403" y="1040"/>
                    </a:lnTo>
                    <a:lnTo>
                      <a:pt x="2374" y="1033"/>
                    </a:lnTo>
                    <a:lnTo>
                      <a:pt x="2360" y="1044"/>
                    </a:lnTo>
                    <a:lnTo>
                      <a:pt x="2324" y="1062"/>
                    </a:lnTo>
                    <a:lnTo>
                      <a:pt x="2266" y="1040"/>
                    </a:lnTo>
                    <a:lnTo>
                      <a:pt x="2263" y="1015"/>
                    </a:lnTo>
                    <a:lnTo>
                      <a:pt x="2263" y="990"/>
                    </a:lnTo>
                    <a:lnTo>
                      <a:pt x="2252" y="976"/>
                    </a:lnTo>
                    <a:lnTo>
                      <a:pt x="2180" y="990"/>
                    </a:lnTo>
                    <a:lnTo>
                      <a:pt x="2177" y="936"/>
                    </a:lnTo>
                    <a:lnTo>
                      <a:pt x="2137" y="936"/>
                    </a:lnTo>
                    <a:lnTo>
                      <a:pt x="2091" y="904"/>
                    </a:lnTo>
                    <a:lnTo>
                      <a:pt x="2055" y="915"/>
                    </a:lnTo>
                    <a:lnTo>
                      <a:pt x="2033" y="936"/>
                    </a:lnTo>
                    <a:lnTo>
                      <a:pt x="1983" y="936"/>
                    </a:lnTo>
                    <a:lnTo>
                      <a:pt x="1969" y="897"/>
                    </a:lnTo>
                    <a:lnTo>
                      <a:pt x="1976" y="850"/>
                    </a:lnTo>
                    <a:lnTo>
                      <a:pt x="1865" y="811"/>
                    </a:lnTo>
                    <a:lnTo>
                      <a:pt x="1843" y="782"/>
                    </a:lnTo>
                    <a:lnTo>
                      <a:pt x="1707" y="710"/>
                    </a:lnTo>
                    <a:lnTo>
                      <a:pt x="1700" y="4"/>
                    </a:lnTo>
                    <a:lnTo>
                      <a:pt x="320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3990" name=""/>
            <p:cNvSpPr/>
            <p:nvPr/>
          </p:nvSpPr>
          <p:spPr>
            <a:xfrm>
              <a:off x="5648400" y="1722600"/>
              <a:ext cx="1812960" cy="1452240"/>
            </a:xfrm>
            <a:custGeom>
              <a:avLst/>
              <a:gdLst/>
              <a:ahLst/>
              <a:rect l="l" t="t" r="r" b="b"/>
              <a:pathLst>
                <a:path w="2284" h="1830">
                  <a:moveTo>
                    <a:pt x="85" y="434"/>
                  </a:moveTo>
                  <a:lnTo>
                    <a:pt x="95" y="416"/>
                  </a:lnTo>
                  <a:lnTo>
                    <a:pt x="108" y="400"/>
                  </a:lnTo>
                  <a:lnTo>
                    <a:pt x="133" y="371"/>
                  </a:lnTo>
                  <a:lnTo>
                    <a:pt x="162" y="346"/>
                  </a:lnTo>
                  <a:lnTo>
                    <a:pt x="196" y="321"/>
                  </a:lnTo>
                  <a:lnTo>
                    <a:pt x="221" y="288"/>
                  </a:lnTo>
                  <a:lnTo>
                    <a:pt x="246" y="260"/>
                  </a:lnTo>
                  <a:lnTo>
                    <a:pt x="275" y="235"/>
                  </a:lnTo>
                  <a:lnTo>
                    <a:pt x="307" y="209"/>
                  </a:lnTo>
                  <a:lnTo>
                    <a:pt x="325" y="184"/>
                  </a:lnTo>
                  <a:lnTo>
                    <a:pt x="341" y="163"/>
                  </a:lnTo>
                  <a:lnTo>
                    <a:pt x="355" y="143"/>
                  </a:lnTo>
                  <a:lnTo>
                    <a:pt x="372" y="125"/>
                  </a:lnTo>
                  <a:lnTo>
                    <a:pt x="388" y="109"/>
                  </a:lnTo>
                  <a:lnTo>
                    <a:pt x="404" y="93"/>
                  </a:lnTo>
                  <a:lnTo>
                    <a:pt x="423" y="75"/>
                  </a:lnTo>
                  <a:lnTo>
                    <a:pt x="447" y="55"/>
                  </a:lnTo>
                  <a:lnTo>
                    <a:pt x="463" y="45"/>
                  </a:lnTo>
                  <a:lnTo>
                    <a:pt x="481" y="34"/>
                  </a:lnTo>
                  <a:lnTo>
                    <a:pt x="524" y="18"/>
                  </a:lnTo>
                  <a:lnTo>
                    <a:pt x="542" y="10"/>
                  </a:lnTo>
                  <a:lnTo>
                    <a:pt x="558" y="5"/>
                  </a:lnTo>
                  <a:lnTo>
                    <a:pt x="569" y="1"/>
                  </a:lnTo>
                  <a:lnTo>
                    <a:pt x="570" y="0"/>
                  </a:lnTo>
                  <a:lnTo>
                    <a:pt x="572" y="0"/>
                  </a:lnTo>
                  <a:lnTo>
                    <a:pt x="610" y="1"/>
                  </a:lnTo>
                  <a:lnTo>
                    <a:pt x="646" y="1"/>
                  </a:lnTo>
                  <a:lnTo>
                    <a:pt x="678" y="3"/>
                  </a:lnTo>
                  <a:lnTo>
                    <a:pt x="710" y="3"/>
                  </a:lnTo>
                  <a:lnTo>
                    <a:pt x="768" y="7"/>
                  </a:lnTo>
                  <a:lnTo>
                    <a:pt x="820" y="9"/>
                  </a:lnTo>
                  <a:lnTo>
                    <a:pt x="872" y="14"/>
                  </a:lnTo>
                  <a:lnTo>
                    <a:pt x="922" y="23"/>
                  </a:lnTo>
                  <a:lnTo>
                    <a:pt x="976" y="37"/>
                  </a:lnTo>
                  <a:lnTo>
                    <a:pt x="1033" y="55"/>
                  </a:lnTo>
                  <a:lnTo>
                    <a:pt x="1044" y="73"/>
                  </a:lnTo>
                  <a:lnTo>
                    <a:pt x="1053" y="86"/>
                  </a:lnTo>
                  <a:lnTo>
                    <a:pt x="1062" y="98"/>
                  </a:lnTo>
                  <a:lnTo>
                    <a:pt x="1067" y="107"/>
                  </a:lnTo>
                  <a:lnTo>
                    <a:pt x="1071" y="116"/>
                  </a:lnTo>
                  <a:lnTo>
                    <a:pt x="1074" y="122"/>
                  </a:lnTo>
                  <a:lnTo>
                    <a:pt x="1081" y="131"/>
                  </a:lnTo>
                  <a:lnTo>
                    <a:pt x="1087" y="138"/>
                  </a:lnTo>
                  <a:lnTo>
                    <a:pt x="1096" y="145"/>
                  </a:lnTo>
                  <a:lnTo>
                    <a:pt x="1103" y="149"/>
                  </a:lnTo>
                  <a:lnTo>
                    <a:pt x="1110" y="154"/>
                  </a:lnTo>
                  <a:lnTo>
                    <a:pt x="1119" y="159"/>
                  </a:lnTo>
                  <a:lnTo>
                    <a:pt x="1132" y="168"/>
                  </a:lnTo>
                  <a:lnTo>
                    <a:pt x="1142" y="184"/>
                  </a:lnTo>
                  <a:lnTo>
                    <a:pt x="1151" y="199"/>
                  </a:lnTo>
                  <a:lnTo>
                    <a:pt x="1159" y="209"/>
                  </a:lnTo>
                  <a:lnTo>
                    <a:pt x="1164" y="220"/>
                  </a:lnTo>
                  <a:lnTo>
                    <a:pt x="1167" y="227"/>
                  </a:lnTo>
                  <a:lnTo>
                    <a:pt x="1171" y="235"/>
                  </a:lnTo>
                  <a:lnTo>
                    <a:pt x="1176" y="244"/>
                  </a:lnTo>
                  <a:lnTo>
                    <a:pt x="1184" y="249"/>
                  </a:lnTo>
                  <a:lnTo>
                    <a:pt x="1193" y="253"/>
                  </a:lnTo>
                  <a:lnTo>
                    <a:pt x="1198" y="254"/>
                  </a:lnTo>
                  <a:lnTo>
                    <a:pt x="1207" y="258"/>
                  </a:lnTo>
                  <a:lnTo>
                    <a:pt x="1218" y="261"/>
                  </a:lnTo>
                  <a:lnTo>
                    <a:pt x="1230" y="265"/>
                  </a:lnTo>
                  <a:lnTo>
                    <a:pt x="1252" y="281"/>
                  </a:lnTo>
                  <a:lnTo>
                    <a:pt x="1271" y="297"/>
                  </a:lnTo>
                  <a:lnTo>
                    <a:pt x="1309" y="328"/>
                  </a:lnTo>
                  <a:lnTo>
                    <a:pt x="1350" y="357"/>
                  </a:lnTo>
                  <a:lnTo>
                    <a:pt x="1372" y="367"/>
                  </a:lnTo>
                  <a:lnTo>
                    <a:pt x="1397" y="376"/>
                  </a:lnTo>
                  <a:lnTo>
                    <a:pt x="1415" y="389"/>
                  </a:lnTo>
                  <a:lnTo>
                    <a:pt x="1436" y="401"/>
                  </a:lnTo>
                  <a:lnTo>
                    <a:pt x="1483" y="428"/>
                  </a:lnTo>
                  <a:lnTo>
                    <a:pt x="1506" y="443"/>
                  </a:lnTo>
                  <a:lnTo>
                    <a:pt x="1528" y="459"/>
                  </a:lnTo>
                  <a:lnTo>
                    <a:pt x="1548" y="473"/>
                  </a:lnTo>
                  <a:lnTo>
                    <a:pt x="1565" y="489"/>
                  </a:lnTo>
                  <a:lnTo>
                    <a:pt x="1585" y="509"/>
                  </a:lnTo>
                  <a:lnTo>
                    <a:pt x="1601" y="529"/>
                  </a:lnTo>
                  <a:lnTo>
                    <a:pt x="1634" y="563"/>
                  </a:lnTo>
                  <a:lnTo>
                    <a:pt x="1652" y="577"/>
                  </a:lnTo>
                  <a:lnTo>
                    <a:pt x="1669" y="591"/>
                  </a:lnTo>
                  <a:lnTo>
                    <a:pt x="1693" y="604"/>
                  </a:lnTo>
                  <a:lnTo>
                    <a:pt x="1718" y="615"/>
                  </a:lnTo>
                  <a:lnTo>
                    <a:pt x="1745" y="613"/>
                  </a:lnTo>
                  <a:lnTo>
                    <a:pt x="1768" y="609"/>
                  </a:lnTo>
                  <a:lnTo>
                    <a:pt x="1811" y="606"/>
                  </a:lnTo>
                  <a:lnTo>
                    <a:pt x="1851" y="602"/>
                  </a:lnTo>
                  <a:lnTo>
                    <a:pt x="1888" y="599"/>
                  </a:lnTo>
                  <a:lnTo>
                    <a:pt x="1926" y="599"/>
                  </a:lnTo>
                  <a:lnTo>
                    <a:pt x="1965" y="602"/>
                  </a:lnTo>
                  <a:lnTo>
                    <a:pt x="1989" y="604"/>
                  </a:lnTo>
                  <a:lnTo>
                    <a:pt x="2012" y="606"/>
                  </a:lnTo>
                  <a:lnTo>
                    <a:pt x="2039" y="609"/>
                  </a:lnTo>
                  <a:lnTo>
                    <a:pt x="2067" y="615"/>
                  </a:lnTo>
                  <a:lnTo>
                    <a:pt x="2078" y="618"/>
                  </a:lnTo>
                  <a:lnTo>
                    <a:pt x="2089" y="622"/>
                  </a:lnTo>
                  <a:lnTo>
                    <a:pt x="2110" y="634"/>
                  </a:lnTo>
                  <a:lnTo>
                    <a:pt x="2130" y="647"/>
                  </a:lnTo>
                  <a:lnTo>
                    <a:pt x="2152" y="656"/>
                  </a:lnTo>
                  <a:lnTo>
                    <a:pt x="2162" y="674"/>
                  </a:lnTo>
                  <a:lnTo>
                    <a:pt x="2177" y="694"/>
                  </a:lnTo>
                  <a:lnTo>
                    <a:pt x="2189" y="715"/>
                  </a:lnTo>
                  <a:lnTo>
                    <a:pt x="2204" y="735"/>
                  </a:lnTo>
                  <a:lnTo>
                    <a:pt x="2216" y="753"/>
                  </a:lnTo>
                  <a:lnTo>
                    <a:pt x="2227" y="767"/>
                  </a:lnTo>
                  <a:lnTo>
                    <a:pt x="2234" y="778"/>
                  </a:lnTo>
                  <a:lnTo>
                    <a:pt x="2236" y="781"/>
                  </a:lnTo>
                  <a:lnTo>
                    <a:pt x="2236" y="781"/>
                  </a:lnTo>
                  <a:lnTo>
                    <a:pt x="2243" y="801"/>
                  </a:lnTo>
                  <a:lnTo>
                    <a:pt x="2248" y="819"/>
                  </a:lnTo>
                  <a:lnTo>
                    <a:pt x="2256" y="833"/>
                  </a:lnTo>
                  <a:lnTo>
                    <a:pt x="2261" y="844"/>
                  </a:lnTo>
                  <a:lnTo>
                    <a:pt x="2272" y="866"/>
                  </a:lnTo>
                  <a:lnTo>
                    <a:pt x="2279" y="884"/>
                  </a:lnTo>
                  <a:lnTo>
                    <a:pt x="2283" y="894"/>
                  </a:lnTo>
                  <a:lnTo>
                    <a:pt x="2284" y="907"/>
                  </a:lnTo>
                  <a:lnTo>
                    <a:pt x="2284" y="920"/>
                  </a:lnTo>
                  <a:lnTo>
                    <a:pt x="2283" y="936"/>
                  </a:lnTo>
                  <a:lnTo>
                    <a:pt x="2281" y="954"/>
                  </a:lnTo>
                  <a:lnTo>
                    <a:pt x="2277" y="977"/>
                  </a:lnTo>
                  <a:lnTo>
                    <a:pt x="2270" y="1004"/>
                  </a:lnTo>
                  <a:lnTo>
                    <a:pt x="2263" y="1034"/>
                  </a:lnTo>
                  <a:lnTo>
                    <a:pt x="2257" y="1043"/>
                  </a:lnTo>
                  <a:lnTo>
                    <a:pt x="2248" y="1054"/>
                  </a:lnTo>
                  <a:lnTo>
                    <a:pt x="2238" y="1063"/>
                  </a:lnTo>
                  <a:lnTo>
                    <a:pt x="2225" y="1074"/>
                  </a:lnTo>
                  <a:lnTo>
                    <a:pt x="2198" y="1092"/>
                  </a:lnTo>
                  <a:lnTo>
                    <a:pt x="2188" y="1099"/>
                  </a:lnTo>
                  <a:lnTo>
                    <a:pt x="2179" y="1104"/>
                  </a:lnTo>
                  <a:lnTo>
                    <a:pt x="2012" y="1244"/>
                  </a:lnTo>
                  <a:lnTo>
                    <a:pt x="1992" y="1262"/>
                  </a:lnTo>
                  <a:lnTo>
                    <a:pt x="1974" y="1282"/>
                  </a:lnTo>
                  <a:lnTo>
                    <a:pt x="1940" y="1325"/>
                  </a:lnTo>
                  <a:lnTo>
                    <a:pt x="1906" y="1370"/>
                  </a:lnTo>
                  <a:lnTo>
                    <a:pt x="1872" y="1411"/>
                  </a:lnTo>
                  <a:lnTo>
                    <a:pt x="1842" y="1443"/>
                  </a:lnTo>
                  <a:lnTo>
                    <a:pt x="1809" y="1475"/>
                  </a:lnTo>
                  <a:lnTo>
                    <a:pt x="1747" y="1536"/>
                  </a:lnTo>
                  <a:lnTo>
                    <a:pt x="1723" y="1556"/>
                  </a:lnTo>
                  <a:lnTo>
                    <a:pt x="1698" y="1572"/>
                  </a:lnTo>
                  <a:lnTo>
                    <a:pt x="1673" y="1587"/>
                  </a:lnTo>
                  <a:lnTo>
                    <a:pt x="1644" y="1601"/>
                  </a:lnTo>
                  <a:lnTo>
                    <a:pt x="1589" y="1624"/>
                  </a:lnTo>
                  <a:lnTo>
                    <a:pt x="1562" y="1637"/>
                  </a:lnTo>
                  <a:lnTo>
                    <a:pt x="1537" y="1649"/>
                  </a:lnTo>
                  <a:lnTo>
                    <a:pt x="1503" y="1667"/>
                  </a:lnTo>
                  <a:lnTo>
                    <a:pt x="1470" y="1687"/>
                  </a:lnTo>
                  <a:lnTo>
                    <a:pt x="1408" y="1721"/>
                  </a:lnTo>
                  <a:lnTo>
                    <a:pt x="1343" y="1751"/>
                  </a:lnTo>
                  <a:lnTo>
                    <a:pt x="1309" y="1764"/>
                  </a:lnTo>
                  <a:lnTo>
                    <a:pt x="1271" y="1775"/>
                  </a:lnTo>
                  <a:lnTo>
                    <a:pt x="1252" y="1789"/>
                  </a:lnTo>
                  <a:lnTo>
                    <a:pt x="1230" y="1802"/>
                  </a:lnTo>
                  <a:lnTo>
                    <a:pt x="1219" y="1807"/>
                  </a:lnTo>
                  <a:lnTo>
                    <a:pt x="1205" y="1811"/>
                  </a:lnTo>
                  <a:lnTo>
                    <a:pt x="1178" y="1821"/>
                  </a:lnTo>
                  <a:lnTo>
                    <a:pt x="1166" y="1825"/>
                  </a:lnTo>
                  <a:lnTo>
                    <a:pt x="1155" y="1829"/>
                  </a:lnTo>
                  <a:lnTo>
                    <a:pt x="1148" y="1830"/>
                  </a:lnTo>
                  <a:lnTo>
                    <a:pt x="1146" y="1830"/>
                  </a:lnTo>
                  <a:lnTo>
                    <a:pt x="1042" y="1823"/>
                  </a:lnTo>
                  <a:lnTo>
                    <a:pt x="988" y="1821"/>
                  </a:lnTo>
                  <a:lnTo>
                    <a:pt x="936" y="1816"/>
                  </a:lnTo>
                  <a:lnTo>
                    <a:pt x="895" y="1809"/>
                  </a:lnTo>
                  <a:lnTo>
                    <a:pt x="856" y="1795"/>
                  </a:lnTo>
                  <a:lnTo>
                    <a:pt x="818" y="1777"/>
                  </a:lnTo>
                  <a:lnTo>
                    <a:pt x="782" y="1757"/>
                  </a:lnTo>
                  <a:lnTo>
                    <a:pt x="746" y="1734"/>
                  </a:lnTo>
                  <a:lnTo>
                    <a:pt x="710" y="1708"/>
                  </a:lnTo>
                  <a:lnTo>
                    <a:pt x="676" y="1685"/>
                  </a:lnTo>
                  <a:lnTo>
                    <a:pt x="642" y="1662"/>
                  </a:lnTo>
                  <a:lnTo>
                    <a:pt x="610" y="1640"/>
                  </a:lnTo>
                  <a:lnTo>
                    <a:pt x="579" y="1615"/>
                  </a:lnTo>
                  <a:lnTo>
                    <a:pt x="553" y="1585"/>
                  </a:lnTo>
                  <a:lnTo>
                    <a:pt x="540" y="1569"/>
                  </a:lnTo>
                  <a:lnTo>
                    <a:pt x="531" y="1551"/>
                  </a:lnTo>
                  <a:lnTo>
                    <a:pt x="526" y="1540"/>
                  </a:lnTo>
                  <a:lnTo>
                    <a:pt x="522" y="1526"/>
                  </a:lnTo>
                  <a:lnTo>
                    <a:pt x="511" y="1499"/>
                  </a:lnTo>
                  <a:lnTo>
                    <a:pt x="508" y="1486"/>
                  </a:lnTo>
                  <a:lnTo>
                    <a:pt x="506" y="1475"/>
                  </a:lnTo>
                  <a:lnTo>
                    <a:pt x="502" y="1468"/>
                  </a:lnTo>
                  <a:lnTo>
                    <a:pt x="502" y="1466"/>
                  </a:lnTo>
                  <a:lnTo>
                    <a:pt x="490" y="1370"/>
                  </a:lnTo>
                  <a:lnTo>
                    <a:pt x="483" y="1271"/>
                  </a:lnTo>
                  <a:lnTo>
                    <a:pt x="474" y="1174"/>
                  </a:lnTo>
                  <a:lnTo>
                    <a:pt x="461" y="1076"/>
                  </a:lnTo>
                  <a:lnTo>
                    <a:pt x="459" y="1056"/>
                  </a:lnTo>
                  <a:lnTo>
                    <a:pt x="459" y="1034"/>
                  </a:lnTo>
                  <a:lnTo>
                    <a:pt x="458" y="993"/>
                  </a:lnTo>
                  <a:lnTo>
                    <a:pt x="456" y="973"/>
                  </a:lnTo>
                  <a:lnTo>
                    <a:pt x="450" y="954"/>
                  </a:lnTo>
                  <a:lnTo>
                    <a:pt x="443" y="937"/>
                  </a:lnTo>
                  <a:lnTo>
                    <a:pt x="432" y="921"/>
                  </a:lnTo>
                  <a:lnTo>
                    <a:pt x="420" y="909"/>
                  </a:lnTo>
                  <a:lnTo>
                    <a:pt x="406" y="898"/>
                  </a:lnTo>
                  <a:lnTo>
                    <a:pt x="379" y="882"/>
                  </a:lnTo>
                  <a:lnTo>
                    <a:pt x="352" y="871"/>
                  </a:lnTo>
                  <a:lnTo>
                    <a:pt x="325" y="862"/>
                  </a:lnTo>
                  <a:lnTo>
                    <a:pt x="296" y="855"/>
                  </a:lnTo>
                  <a:lnTo>
                    <a:pt x="269" y="848"/>
                  </a:lnTo>
                  <a:lnTo>
                    <a:pt x="241" y="839"/>
                  </a:lnTo>
                  <a:lnTo>
                    <a:pt x="210" y="824"/>
                  </a:lnTo>
                  <a:lnTo>
                    <a:pt x="187" y="810"/>
                  </a:lnTo>
                  <a:lnTo>
                    <a:pt x="167" y="799"/>
                  </a:lnTo>
                  <a:lnTo>
                    <a:pt x="153" y="790"/>
                  </a:lnTo>
                  <a:lnTo>
                    <a:pt x="144" y="783"/>
                  </a:lnTo>
                  <a:lnTo>
                    <a:pt x="137" y="780"/>
                  </a:lnTo>
                  <a:lnTo>
                    <a:pt x="131" y="776"/>
                  </a:lnTo>
                  <a:lnTo>
                    <a:pt x="129" y="772"/>
                  </a:lnTo>
                  <a:lnTo>
                    <a:pt x="129" y="771"/>
                  </a:lnTo>
                  <a:lnTo>
                    <a:pt x="128" y="769"/>
                  </a:lnTo>
                  <a:lnTo>
                    <a:pt x="126" y="769"/>
                  </a:lnTo>
                  <a:lnTo>
                    <a:pt x="124" y="767"/>
                  </a:lnTo>
                  <a:lnTo>
                    <a:pt x="119" y="765"/>
                  </a:lnTo>
                  <a:lnTo>
                    <a:pt x="112" y="764"/>
                  </a:lnTo>
                  <a:lnTo>
                    <a:pt x="101" y="760"/>
                  </a:lnTo>
                  <a:lnTo>
                    <a:pt x="85" y="755"/>
                  </a:lnTo>
                  <a:lnTo>
                    <a:pt x="70" y="738"/>
                  </a:lnTo>
                  <a:lnTo>
                    <a:pt x="58" y="724"/>
                  </a:lnTo>
                  <a:lnTo>
                    <a:pt x="49" y="708"/>
                  </a:lnTo>
                  <a:lnTo>
                    <a:pt x="40" y="694"/>
                  </a:lnTo>
                  <a:lnTo>
                    <a:pt x="22" y="663"/>
                  </a:lnTo>
                  <a:lnTo>
                    <a:pt x="13" y="647"/>
                  </a:lnTo>
                  <a:lnTo>
                    <a:pt x="0" y="629"/>
                  </a:lnTo>
                  <a:lnTo>
                    <a:pt x="2" y="618"/>
                  </a:lnTo>
                  <a:lnTo>
                    <a:pt x="2" y="606"/>
                  </a:lnTo>
                  <a:lnTo>
                    <a:pt x="6" y="577"/>
                  </a:lnTo>
                  <a:lnTo>
                    <a:pt x="9" y="545"/>
                  </a:lnTo>
                  <a:lnTo>
                    <a:pt x="15" y="513"/>
                  </a:lnTo>
                  <a:lnTo>
                    <a:pt x="24" y="482"/>
                  </a:lnTo>
                  <a:lnTo>
                    <a:pt x="31" y="469"/>
                  </a:lnTo>
                  <a:lnTo>
                    <a:pt x="38" y="457"/>
                  </a:lnTo>
                  <a:lnTo>
                    <a:pt x="47" y="448"/>
                  </a:lnTo>
                  <a:lnTo>
                    <a:pt x="58" y="441"/>
                  </a:lnTo>
                  <a:lnTo>
                    <a:pt x="70" y="435"/>
                  </a:lnTo>
                  <a:lnTo>
                    <a:pt x="85" y="434"/>
                  </a:lnTo>
                  <a:close/>
                </a:path>
              </a:pathLst>
            </a:custGeom>
            <a:solidFill>
              <a:srgbClr val="80c9ff"/>
            </a:solidFill>
            <a:ln w="936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91" name=""/>
            <p:cNvSpPr/>
            <p:nvPr/>
          </p:nvSpPr>
          <p:spPr>
            <a:xfrm>
              <a:off x="5375160" y="1314360"/>
              <a:ext cx="222480" cy="297000"/>
            </a:xfrm>
            <a:prstGeom prst="rect">
              <a:avLst/>
            </a:prstGeom>
            <a:solidFill>
              <a:srgbClr val="00f008"/>
            </a:solidFill>
            <a:ln w="111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3992" name=""/>
            <p:cNvGrpSpPr/>
            <p:nvPr/>
          </p:nvGrpSpPr>
          <p:grpSpPr>
            <a:xfrm>
              <a:off x="5415120" y="1265400"/>
              <a:ext cx="2006280" cy="1492200"/>
              <a:chOff x="5415120" y="1265400"/>
              <a:chExt cx="2006280" cy="1492200"/>
            </a:xfrm>
          </p:grpSpPr>
          <p:grpSp>
            <p:nvGrpSpPr>
              <p:cNvPr id="3993" name=""/>
              <p:cNvGrpSpPr/>
              <p:nvPr/>
            </p:nvGrpSpPr>
            <p:grpSpPr>
              <a:xfrm>
                <a:off x="5415120" y="1265400"/>
                <a:ext cx="2006280" cy="1492200"/>
                <a:chOff x="5415120" y="1265400"/>
                <a:chExt cx="2006280" cy="1492200"/>
              </a:xfrm>
            </p:grpSpPr>
            <p:sp>
              <p:nvSpPr>
                <p:cNvPr id="3994" name=""/>
                <p:cNvSpPr/>
                <p:nvPr/>
              </p:nvSpPr>
              <p:spPr>
                <a:xfrm>
                  <a:off x="5415120" y="1265400"/>
                  <a:ext cx="2006280" cy="1492200"/>
                </a:xfrm>
                <a:custGeom>
                  <a:avLst/>
                  <a:gdLst/>
                  <a:ahLst/>
                  <a:rect l="l" t="t" r="r" b="b"/>
                  <a:pathLst>
                    <a:path w="2528" h="1879">
                      <a:moveTo>
                        <a:pt x="320" y="0"/>
                      </a:moveTo>
                      <a:lnTo>
                        <a:pt x="54" y="208"/>
                      </a:lnTo>
                      <a:lnTo>
                        <a:pt x="0" y="721"/>
                      </a:lnTo>
                      <a:lnTo>
                        <a:pt x="40" y="717"/>
                      </a:lnTo>
                      <a:lnTo>
                        <a:pt x="40" y="746"/>
                      </a:lnTo>
                      <a:lnTo>
                        <a:pt x="51" y="757"/>
                      </a:lnTo>
                      <a:lnTo>
                        <a:pt x="43" y="796"/>
                      </a:lnTo>
                      <a:lnTo>
                        <a:pt x="61" y="811"/>
                      </a:lnTo>
                      <a:lnTo>
                        <a:pt x="69" y="846"/>
                      </a:lnTo>
                      <a:lnTo>
                        <a:pt x="137" y="857"/>
                      </a:lnTo>
                      <a:lnTo>
                        <a:pt x="158" y="886"/>
                      </a:lnTo>
                      <a:lnTo>
                        <a:pt x="183" y="879"/>
                      </a:lnTo>
                      <a:lnTo>
                        <a:pt x="201" y="846"/>
                      </a:lnTo>
                      <a:lnTo>
                        <a:pt x="298" y="857"/>
                      </a:lnTo>
                      <a:lnTo>
                        <a:pt x="298" y="897"/>
                      </a:lnTo>
                      <a:lnTo>
                        <a:pt x="320" y="900"/>
                      </a:lnTo>
                      <a:lnTo>
                        <a:pt x="323" y="886"/>
                      </a:lnTo>
                      <a:lnTo>
                        <a:pt x="355" y="886"/>
                      </a:lnTo>
                      <a:lnTo>
                        <a:pt x="395" y="936"/>
                      </a:lnTo>
                      <a:lnTo>
                        <a:pt x="445" y="936"/>
                      </a:lnTo>
                      <a:lnTo>
                        <a:pt x="488" y="936"/>
                      </a:lnTo>
                      <a:lnTo>
                        <a:pt x="477" y="904"/>
                      </a:lnTo>
                      <a:lnTo>
                        <a:pt x="506" y="889"/>
                      </a:lnTo>
                      <a:lnTo>
                        <a:pt x="527" y="911"/>
                      </a:lnTo>
                      <a:lnTo>
                        <a:pt x="578" y="911"/>
                      </a:lnTo>
                      <a:lnTo>
                        <a:pt x="639" y="936"/>
                      </a:lnTo>
                      <a:lnTo>
                        <a:pt x="707" y="889"/>
                      </a:lnTo>
                      <a:lnTo>
                        <a:pt x="692" y="846"/>
                      </a:lnTo>
                      <a:lnTo>
                        <a:pt x="750" y="843"/>
                      </a:lnTo>
                      <a:lnTo>
                        <a:pt x="750" y="807"/>
                      </a:lnTo>
                      <a:lnTo>
                        <a:pt x="761" y="800"/>
                      </a:lnTo>
                      <a:lnTo>
                        <a:pt x="796" y="814"/>
                      </a:lnTo>
                      <a:lnTo>
                        <a:pt x="800" y="796"/>
                      </a:lnTo>
                      <a:lnTo>
                        <a:pt x="786" y="753"/>
                      </a:lnTo>
                      <a:lnTo>
                        <a:pt x="804" y="753"/>
                      </a:lnTo>
                      <a:lnTo>
                        <a:pt x="832" y="768"/>
                      </a:lnTo>
                      <a:lnTo>
                        <a:pt x="893" y="778"/>
                      </a:lnTo>
                      <a:lnTo>
                        <a:pt x="925" y="768"/>
                      </a:lnTo>
                      <a:lnTo>
                        <a:pt x="943" y="757"/>
                      </a:lnTo>
                      <a:lnTo>
                        <a:pt x="1019" y="775"/>
                      </a:lnTo>
                      <a:lnTo>
                        <a:pt x="1029" y="825"/>
                      </a:lnTo>
                      <a:lnTo>
                        <a:pt x="1058" y="861"/>
                      </a:lnTo>
                      <a:lnTo>
                        <a:pt x="1058" y="893"/>
                      </a:lnTo>
                      <a:lnTo>
                        <a:pt x="1151" y="893"/>
                      </a:lnTo>
                      <a:lnTo>
                        <a:pt x="1166" y="875"/>
                      </a:lnTo>
                      <a:lnTo>
                        <a:pt x="1194" y="879"/>
                      </a:lnTo>
                      <a:lnTo>
                        <a:pt x="1198" y="915"/>
                      </a:lnTo>
                      <a:lnTo>
                        <a:pt x="1191" y="936"/>
                      </a:lnTo>
                      <a:lnTo>
                        <a:pt x="1212" y="961"/>
                      </a:lnTo>
                      <a:lnTo>
                        <a:pt x="1227" y="983"/>
                      </a:lnTo>
                      <a:lnTo>
                        <a:pt x="1245" y="983"/>
                      </a:lnTo>
                      <a:lnTo>
                        <a:pt x="1252" y="993"/>
                      </a:lnTo>
                      <a:lnTo>
                        <a:pt x="1234" y="1015"/>
                      </a:lnTo>
                      <a:lnTo>
                        <a:pt x="1230" y="1054"/>
                      </a:lnTo>
                      <a:lnTo>
                        <a:pt x="1259" y="1044"/>
                      </a:lnTo>
                      <a:lnTo>
                        <a:pt x="1266" y="1062"/>
                      </a:lnTo>
                      <a:lnTo>
                        <a:pt x="1252" y="1072"/>
                      </a:lnTo>
                      <a:lnTo>
                        <a:pt x="1252" y="1094"/>
                      </a:lnTo>
                      <a:lnTo>
                        <a:pt x="1266" y="1097"/>
                      </a:lnTo>
                      <a:lnTo>
                        <a:pt x="1273" y="1119"/>
                      </a:lnTo>
                      <a:lnTo>
                        <a:pt x="1424" y="1133"/>
                      </a:lnTo>
                      <a:lnTo>
                        <a:pt x="1506" y="1123"/>
                      </a:lnTo>
                      <a:lnTo>
                        <a:pt x="1513" y="1141"/>
                      </a:lnTo>
                      <a:lnTo>
                        <a:pt x="1553" y="1141"/>
                      </a:lnTo>
                      <a:lnTo>
                        <a:pt x="1571" y="1158"/>
                      </a:lnTo>
                      <a:lnTo>
                        <a:pt x="1610" y="1126"/>
                      </a:lnTo>
                      <a:lnTo>
                        <a:pt x="1628" y="1148"/>
                      </a:lnTo>
                      <a:lnTo>
                        <a:pt x="1675" y="1151"/>
                      </a:lnTo>
                      <a:lnTo>
                        <a:pt x="1682" y="1166"/>
                      </a:lnTo>
                      <a:lnTo>
                        <a:pt x="1703" y="1155"/>
                      </a:lnTo>
                      <a:lnTo>
                        <a:pt x="1725" y="1148"/>
                      </a:lnTo>
                      <a:lnTo>
                        <a:pt x="1764" y="1198"/>
                      </a:lnTo>
                      <a:lnTo>
                        <a:pt x="1761" y="1216"/>
                      </a:lnTo>
                      <a:lnTo>
                        <a:pt x="1786" y="1216"/>
                      </a:lnTo>
                      <a:lnTo>
                        <a:pt x="1782" y="1248"/>
                      </a:lnTo>
                      <a:lnTo>
                        <a:pt x="1818" y="1244"/>
                      </a:lnTo>
                      <a:lnTo>
                        <a:pt x="1822" y="1273"/>
                      </a:lnTo>
                      <a:lnTo>
                        <a:pt x="1865" y="1305"/>
                      </a:lnTo>
                      <a:lnTo>
                        <a:pt x="1879" y="1331"/>
                      </a:lnTo>
                      <a:lnTo>
                        <a:pt x="1858" y="1338"/>
                      </a:lnTo>
                      <a:lnTo>
                        <a:pt x="1822" y="1327"/>
                      </a:lnTo>
                      <a:lnTo>
                        <a:pt x="1847" y="1348"/>
                      </a:lnTo>
                      <a:lnTo>
                        <a:pt x="1840" y="1377"/>
                      </a:lnTo>
                      <a:lnTo>
                        <a:pt x="1822" y="1388"/>
                      </a:lnTo>
                      <a:lnTo>
                        <a:pt x="1800" y="1370"/>
                      </a:lnTo>
                      <a:lnTo>
                        <a:pt x="1775" y="1363"/>
                      </a:lnTo>
                      <a:lnTo>
                        <a:pt x="1764" y="1366"/>
                      </a:lnTo>
                      <a:lnTo>
                        <a:pt x="1750" y="1388"/>
                      </a:lnTo>
                      <a:lnTo>
                        <a:pt x="1718" y="1359"/>
                      </a:lnTo>
                      <a:lnTo>
                        <a:pt x="1729" y="1341"/>
                      </a:lnTo>
                      <a:lnTo>
                        <a:pt x="1721" y="1327"/>
                      </a:lnTo>
                      <a:lnTo>
                        <a:pt x="1693" y="1334"/>
                      </a:lnTo>
                      <a:lnTo>
                        <a:pt x="1686" y="1323"/>
                      </a:lnTo>
                      <a:lnTo>
                        <a:pt x="1682" y="1305"/>
                      </a:lnTo>
                      <a:lnTo>
                        <a:pt x="1668" y="1295"/>
                      </a:lnTo>
                      <a:lnTo>
                        <a:pt x="1625" y="1302"/>
                      </a:lnTo>
                      <a:lnTo>
                        <a:pt x="1639" y="1327"/>
                      </a:lnTo>
                      <a:lnTo>
                        <a:pt x="1664" y="1345"/>
                      </a:lnTo>
                      <a:lnTo>
                        <a:pt x="1689" y="1348"/>
                      </a:lnTo>
                      <a:lnTo>
                        <a:pt x="1689" y="1392"/>
                      </a:lnTo>
                      <a:lnTo>
                        <a:pt x="1678" y="1417"/>
                      </a:lnTo>
                      <a:lnTo>
                        <a:pt x="1675" y="1452"/>
                      </a:lnTo>
                      <a:lnTo>
                        <a:pt x="1657" y="1467"/>
                      </a:lnTo>
                      <a:lnTo>
                        <a:pt x="1664" y="1521"/>
                      </a:lnTo>
                      <a:lnTo>
                        <a:pt x="1689" y="1539"/>
                      </a:lnTo>
                      <a:lnTo>
                        <a:pt x="1675" y="1549"/>
                      </a:lnTo>
                      <a:lnTo>
                        <a:pt x="1675" y="1610"/>
                      </a:lnTo>
                      <a:lnTo>
                        <a:pt x="1657" y="1632"/>
                      </a:lnTo>
                      <a:lnTo>
                        <a:pt x="1664" y="1657"/>
                      </a:lnTo>
                      <a:lnTo>
                        <a:pt x="1614" y="1671"/>
                      </a:lnTo>
                      <a:lnTo>
                        <a:pt x="1564" y="1811"/>
                      </a:lnTo>
                      <a:lnTo>
                        <a:pt x="1531" y="1811"/>
                      </a:lnTo>
                      <a:lnTo>
                        <a:pt x="1553" y="1854"/>
                      </a:lnTo>
                      <a:lnTo>
                        <a:pt x="1567" y="1879"/>
                      </a:lnTo>
                      <a:lnTo>
                        <a:pt x="1574" y="1843"/>
                      </a:lnTo>
                      <a:lnTo>
                        <a:pt x="1639" y="1861"/>
                      </a:lnTo>
                      <a:lnTo>
                        <a:pt x="1635" y="1833"/>
                      </a:lnTo>
                      <a:lnTo>
                        <a:pt x="1657" y="1836"/>
                      </a:lnTo>
                      <a:lnTo>
                        <a:pt x="1678" y="1800"/>
                      </a:lnTo>
                      <a:lnTo>
                        <a:pt x="1671" y="1779"/>
                      </a:lnTo>
                      <a:lnTo>
                        <a:pt x="1707" y="1772"/>
                      </a:lnTo>
                      <a:lnTo>
                        <a:pt x="1732" y="1718"/>
                      </a:lnTo>
                      <a:lnTo>
                        <a:pt x="1786" y="1721"/>
                      </a:lnTo>
                      <a:lnTo>
                        <a:pt x="1829" y="1714"/>
                      </a:lnTo>
                      <a:lnTo>
                        <a:pt x="1876" y="1711"/>
                      </a:lnTo>
                      <a:lnTo>
                        <a:pt x="1883" y="1675"/>
                      </a:lnTo>
                      <a:lnTo>
                        <a:pt x="1908" y="1657"/>
                      </a:lnTo>
                      <a:lnTo>
                        <a:pt x="1944" y="1639"/>
                      </a:lnTo>
                      <a:lnTo>
                        <a:pt x="1958" y="1625"/>
                      </a:lnTo>
                      <a:lnTo>
                        <a:pt x="1980" y="1639"/>
                      </a:lnTo>
                      <a:lnTo>
                        <a:pt x="2012" y="1603"/>
                      </a:lnTo>
                      <a:lnTo>
                        <a:pt x="2001" y="1585"/>
                      </a:lnTo>
                      <a:lnTo>
                        <a:pt x="1972" y="1582"/>
                      </a:lnTo>
                      <a:lnTo>
                        <a:pt x="1947" y="1585"/>
                      </a:lnTo>
                      <a:lnTo>
                        <a:pt x="1933" y="1600"/>
                      </a:lnTo>
                      <a:lnTo>
                        <a:pt x="1904" y="1596"/>
                      </a:lnTo>
                      <a:lnTo>
                        <a:pt x="1919" y="1574"/>
                      </a:lnTo>
                      <a:lnTo>
                        <a:pt x="1922" y="1521"/>
                      </a:lnTo>
                      <a:lnTo>
                        <a:pt x="1944" y="1513"/>
                      </a:lnTo>
                      <a:lnTo>
                        <a:pt x="1976" y="1463"/>
                      </a:lnTo>
                      <a:lnTo>
                        <a:pt x="2012" y="1460"/>
                      </a:lnTo>
                      <a:lnTo>
                        <a:pt x="2048" y="1435"/>
                      </a:lnTo>
                      <a:lnTo>
                        <a:pt x="2094" y="1427"/>
                      </a:lnTo>
                      <a:lnTo>
                        <a:pt x="2109" y="1406"/>
                      </a:lnTo>
                      <a:lnTo>
                        <a:pt x="2145" y="1406"/>
                      </a:lnTo>
                      <a:lnTo>
                        <a:pt x="2162" y="1377"/>
                      </a:lnTo>
                      <a:lnTo>
                        <a:pt x="2177" y="1377"/>
                      </a:lnTo>
                      <a:lnTo>
                        <a:pt x="2173" y="1406"/>
                      </a:lnTo>
                      <a:lnTo>
                        <a:pt x="2231" y="1402"/>
                      </a:lnTo>
                      <a:lnTo>
                        <a:pt x="2231" y="1388"/>
                      </a:lnTo>
                      <a:lnTo>
                        <a:pt x="2220" y="1374"/>
                      </a:lnTo>
                      <a:lnTo>
                        <a:pt x="2248" y="1352"/>
                      </a:lnTo>
                      <a:lnTo>
                        <a:pt x="2284" y="1331"/>
                      </a:lnTo>
                      <a:lnTo>
                        <a:pt x="2309" y="1327"/>
                      </a:lnTo>
                      <a:lnTo>
                        <a:pt x="2306" y="1302"/>
                      </a:lnTo>
                      <a:lnTo>
                        <a:pt x="2338" y="1273"/>
                      </a:lnTo>
                      <a:lnTo>
                        <a:pt x="2370" y="1255"/>
                      </a:lnTo>
                      <a:lnTo>
                        <a:pt x="2370" y="1201"/>
                      </a:lnTo>
                      <a:lnTo>
                        <a:pt x="2403" y="1176"/>
                      </a:lnTo>
                      <a:lnTo>
                        <a:pt x="2467" y="1141"/>
                      </a:lnTo>
                      <a:lnTo>
                        <a:pt x="2528" y="1119"/>
                      </a:lnTo>
                      <a:lnTo>
                        <a:pt x="2471" y="1108"/>
                      </a:lnTo>
                      <a:lnTo>
                        <a:pt x="2428" y="1105"/>
                      </a:lnTo>
                      <a:lnTo>
                        <a:pt x="2395" y="1083"/>
                      </a:lnTo>
                      <a:lnTo>
                        <a:pt x="2399" y="1058"/>
                      </a:lnTo>
                      <a:lnTo>
                        <a:pt x="2403" y="1040"/>
                      </a:lnTo>
                      <a:lnTo>
                        <a:pt x="2374" y="1033"/>
                      </a:lnTo>
                      <a:lnTo>
                        <a:pt x="2360" y="1044"/>
                      </a:lnTo>
                      <a:lnTo>
                        <a:pt x="2324" y="1062"/>
                      </a:lnTo>
                      <a:lnTo>
                        <a:pt x="2266" y="1040"/>
                      </a:lnTo>
                      <a:lnTo>
                        <a:pt x="2263" y="1015"/>
                      </a:lnTo>
                      <a:lnTo>
                        <a:pt x="2263" y="990"/>
                      </a:lnTo>
                      <a:lnTo>
                        <a:pt x="2252" y="976"/>
                      </a:lnTo>
                      <a:lnTo>
                        <a:pt x="2180" y="990"/>
                      </a:lnTo>
                      <a:lnTo>
                        <a:pt x="2177" y="936"/>
                      </a:lnTo>
                      <a:lnTo>
                        <a:pt x="2137" y="936"/>
                      </a:lnTo>
                      <a:lnTo>
                        <a:pt x="2091" y="904"/>
                      </a:lnTo>
                      <a:lnTo>
                        <a:pt x="2055" y="915"/>
                      </a:lnTo>
                      <a:lnTo>
                        <a:pt x="2033" y="936"/>
                      </a:lnTo>
                      <a:lnTo>
                        <a:pt x="1983" y="936"/>
                      </a:lnTo>
                      <a:lnTo>
                        <a:pt x="1969" y="897"/>
                      </a:lnTo>
                      <a:lnTo>
                        <a:pt x="1976" y="850"/>
                      </a:lnTo>
                      <a:lnTo>
                        <a:pt x="1865" y="811"/>
                      </a:lnTo>
                      <a:lnTo>
                        <a:pt x="1843" y="782"/>
                      </a:lnTo>
                      <a:lnTo>
                        <a:pt x="1707" y="710"/>
                      </a:lnTo>
                      <a:lnTo>
                        <a:pt x="1700" y="4"/>
                      </a:lnTo>
                      <a:lnTo>
                        <a:pt x="320" y="0"/>
                      </a:lnTo>
                      <a:close/>
                    </a:path>
                  </a:pathLst>
                </a:custGeom>
                <a:solidFill>
                  <a:srgbClr val="00f008"/>
                </a:solidFill>
                <a:ln w="9360">
                  <a:solidFill>
                    <a:srgbClr val="4d4d4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3995" name=""/>
                <p:cNvSpPr/>
                <p:nvPr/>
              </p:nvSpPr>
              <p:spPr>
                <a:xfrm>
                  <a:off x="5415120" y="1265400"/>
                  <a:ext cx="2006280" cy="1492200"/>
                </a:xfrm>
                <a:custGeom>
                  <a:avLst/>
                  <a:gdLst/>
                  <a:ahLst/>
                  <a:rect l="l" t="t" r="r" b="b"/>
                  <a:pathLst>
                    <a:path w="2528" h="1879">
                      <a:moveTo>
                        <a:pt x="320" y="0"/>
                      </a:moveTo>
                      <a:lnTo>
                        <a:pt x="54" y="208"/>
                      </a:lnTo>
                      <a:lnTo>
                        <a:pt x="0" y="721"/>
                      </a:lnTo>
                      <a:lnTo>
                        <a:pt x="40" y="717"/>
                      </a:lnTo>
                      <a:lnTo>
                        <a:pt x="40" y="746"/>
                      </a:lnTo>
                      <a:lnTo>
                        <a:pt x="51" y="757"/>
                      </a:lnTo>
                      <a:lnTo>
                        <a:pt x="43" y="796"/>
                      </a:lnTo>
                      <a:lnTo>
                        <a:pt x="61" y="811"/>
                      </a:lnTo>
                      <a:lnTo>
                        <a:pt x="69" y="846"/>
                      </a:lnTo>
                      <a:lnTo>
                        <a:pt x="137" y="857"/>
                      </a:lnTo>
                      <a:lnTo>
                        <a:pt x="158" y="886"/>
                      </a:lnTo>
                      <a:lnTo>
                        <a:pt x="183" y="879"/>
                      </a:lnTo>
                      <a:lnTo>
                        <a:pt x="201" y="846"/>
                      </a:lnTo>
                      <a:lnTo>
                        <a:pt x="298" y="857"/>
                      </a:lnTo>
                      <a:lnTo>
                        <a:pt x="298" y="897"/>
                      </a:lnTo>
                      <a:lnTo>
                        <a:pt x="320" y="900"/>
                      </a:lnTo>
                      <a:lnTo>
                        <a:pt x="323" y="886"/>
                      </a:lnTo>
                      <a:lnTo>
                        <a:pt x="355" y="886"/>
                      </a:lnTo>
                      <a:lnTo>
                        <a:pt x="395" y="936"/>
                      </a:lnTo>
                      <a:lnTo>
                        <a:pt x="445" y="936"/>
                      </a:lnTo>
                      <a:lnTo>
                        <a:pt x="488" y="936"/>
                      </a:lnTo>
                      <a:lnTo>
                        <a:pt x="477" y="904"/>
                      </a:lnTo>
                      <a:lnTo>
                        <a:pt x="506" y="889"/>
                      </a:lnTo>
                      <a:lnTo>
                        <a:pt x="527" y="911"/>
                      </a:lnTo>
                      <a:lnTo>
                        <a:pt x="578" y="911"/>
                      </a:lnTo>
                      <a:lnTo>
                        <a:pt x="639" y="936"/>
                      </a:lnTo>
                      <a:lnTo>
                        <a:pt x="707" y="889"/>
                      </a:lnTo>
                      <a:lnTo>
                        <a:pt x="692" y="846"/>
                      </a:lnTo>
                      <a:lnTo>
                        <a:pt x="750" y="843"/>
                      </a:lnTo>
                      <a:lnTo>
                        <a:pt x="750" y="807"/>
                      </a:lnTo>
                      <a:lnTo>
                        <a:pt x="761" y="800"/>
                      </a:lnTo>
                      <a:lnTo>
                        <a:pt x="796" y="814"/>
                      </a:lnTo>
                      <a:lnTo>
                        <a:pt x="800" y="796"/>
                      </a:lnTo>
                      <a:lnTo>
                        <a:pt x="786" y="753"/>
                      </a:lnTo>
                      <a:lnTo>
                        <a:pt x="804" y="753"/>
                      </a:lnTo>
                      <a:lnTo>
                        <a:pt x="832" y="768"/>
                      </a:lnTo>
                      <a:lnTo>
                        <a:pt x="893" y="778"/>
                      </a:lnTo>
                      <a:lnTo>
                        <a:pt x="925" y="768"/>
                      </a:lnTo>
                      <a:lnTo>
                        <a:pt x="943" y="757"/>
                      </a:lnTo>
                      <a:lnTo>
                        <a:pt x="1019" y="775"/>
                      </a:lnTo>
                      <a:lnTo>
                        <a:pt x="1029" y="825"/>
                      </a:lnTo>
                      <a:lnTo>
                        <a:pt x="1058" y="861"/>
                      </a:lnTo>
                      <a:lnTo>
                        <a:pt x="1058" y="893"/>
                      </a:lnTo>
                      <a:lnTo>
                        <a:pt x="1151" y="893"/>
                      </a:lnTo>
                      <a:lnTo>
                        <a:pt x="1166" y="875"/>
                      </a:lnTo>
                      <a:lnTo>
                        <a:pt x="1194" y="879"/>
                      </a:lnTo>
                      <a:lnTo>
                        <a:pt x="1198" y="915"/>
                      </a:lnTo>
                      <a:lnTo>
                        <a:pt x="1191" y="936"/>
                      </a:lnTo>
                      <a:lnTo>
                        <a:pt x="1212" y="961"/>
                      </a:lnTo>
                      <a:lnTo>
                        <a:pt x="1227" y="983"/>
                      </a:lnTo>
                      <a:lnTo>
                        <a:pt x="1245" y="983"/>
                      </a:lnTo>
                      <a:lnTo>
                        <a:pt x="1252" y="993"/>
                      </a:lnTo>
                      <a:lnTo>
                        <a:pt x="1234" y="1015"/>
                      </a:lnTo>
                      <a:lnTo>
                        <a:pt x="1230" y="1054"/>
                      </a:lnTo>
                      <a:lnTo>
                        <a:pt x="1259" y="1044"/>
                      </a:lnTo>
                      <a:lnTo>
                        <a:pt x="1266" y="1062"/>
                      </a:lnTo>
                      <a:lnTo>
                        <a:pt x="1252" y="1072"/>
                      </a:lnTo>
                      <a:lnTo>
                        <a:pt x="1252" y="1094"/>
                      </a:lnTo>
                      <a:lnTo>
                        <a:pt x="1266" y="1097"/>
                      </a:lnTo>
                      <a:lnTo>
                        <a:pt x="1273" y="1119"/>
                      </a:lnTo>
                      <a:lnTo>
                        <a:pt x="1424" y="1133"/>
                      </a:lnTo>
                      <a:lnTo>
                        <a:pt x="1506" y="1123"/>
                      </a:lnTo>
                      <a:lnTo>
                        <a:pt x="1513" y="1141"/>
                      </a:lnTo>
                      <a:lnTo>
                        <a:pt x="1553" y="1141"/>
                      </a:lnTo>
                      <a:lnTo>
                        <a:pt x="1571" y="1158"/>
                      </a:lnTo>
                      <a:lnTo>
                        <a:pt x="1610" y="1126"/>
                      </a:lnTo>
                      <a:lnTo>
                        <a:pt x="1628" y="1148"/>
                      </a:lnTo>
                      <a:lnTo>
                        <a:pt x="1675" y="1151"/>
                      </a:lnTo>
                      <a:lnTo>
                        <a:pt x="1682" y="1166"/>
                      </a:lnTo>
                      <a:lnTo>
                        <a:pt x="1703" y="1155"/>
                      </a:lnTo>
                      <a:lnTo>
                        <a:pt x="1725" y="1148"/>
                      </a:lnTo>
                      <a:lnTo>
                        <a:pt x="1764" y="1198"/>
                      </a:lnTo>
                      <a:lnTo>
                        <a:pt x="1761" y="1216"/>
                      </a:lnTo>
                      <a:lnTo>
                        <a:pt x="1786" y="1216"/>
                      </a:lnTo>
                      <a:lnTo>
                        <a:pt x="1782" y="1248"/>
                      </a:lnTo>
                      <a:lnTo>
                        <a:pt x="1818" y="1244"/>
                      </a:lnTo>
                      <a:lnTo>
                        <a:pt x="1822" y="1273"/>
                      </a:lnTo>
                      <a:lnTo>
                        <a:pt x="1865" y="1305"/>
                      </a:lnTo>
                      <a:lnTo>
                        <a:pt x="1879" y="1331"/>
                      </a:lnTo>
                      <a:lnTo>
                        <a:pt x="1858" y="1338"/>
                      </a:lnTo>
                      <a:lnTo>
                        <a:pt x="1822" y="1327"/>
                      </a:lnTo>
                      <a:lnTo>
                        <a:pt x="1847" y="1348"/>
                      </a:lnTo>
                      <a:lnTo>
                        <a:pt x="1840" y="1377"/>
                      </a:lnTo>
                      <a:lnTo>
                        <a:pt x="1822" y="1388"/>
                      </a:lnTo>
                      <a:lnTo>
                        <a:pt x="1800" y="1370"/>
                      </a:lnTo>
                      <a:lnTo>
                        <a:pt x="1775" y="1363"/>
                      </a:lnTo>
                      <a:lnTo>
                        <a:pt x="1764" y="1366"/>
                      </a:lnTo>
                      <a:lnTo>
                        <a:pt x="1750" y="1388"/>
                      </a:lnTo>
                      <a:lnTo>
                        <a:pt x="1718" y="1359"/>
                      </a:lnTo>
                      <a:lnTo>
                        <a:pt x="1729" y="1341"/>
                      </a:lnTo>
                      <a:lnTo>
                        <a:pt x="1721" y="1327"/>
                      </a:lnTo>
                      <a:lnTo>
                        <a:pt x="1693" y="1334"/>
                      </a:lnTo>
                      <a:lnTo>
                        <a:pt x="1686" y="1323"/>
                      </a:lnTo>
                      <a:lnTo>
                        <a:pt x="1682" y="1305"/>
                      </a:lnTo>
                      <a:lnTo>
                        <a:pt x="1668" y="1295"/>
                      </a:lnTo>
                      <a:lnTo>
                        <a:pt x="1625" y="1302"/>
                      </a:lnTo>
                      <a:lnTo>
                        <a:pt x="1639" y="1327"/>
                      </a:lnTo>
                      <a:lnTo>
                        <a:pt x="1664" y="1345"/>
                      </a:lnTo>
                      <a:lnTo>
                        <a:pt x="1689" y="1348"/>
                      </a:lnTo>
                      <a:lnTo>
                        <a:pt x="1689" y="1392"/>
                      </a:lnTo>
                      <a:lnTo>
                        <a:pt x="1678" y="1417"/>
                      </a:lnTo>
                      <a:lnTo>
                        <a:pt x="1675" y="1452"/>
                      </a:lnTo>
                      <a:lnTo>
                        <a:pt x="1657" y="1467"/>
                      </a:lnTo>
                      <a:lnTo>
                        <a:pt x="1664" y="1521"/>
                      </a:lnTo>
                      <a:lnTo>
                        <a:pt x="1689" y="1539"/>
                      </a:lnTo>
                      <a:lnTo>
                        <a:pt x="1675" y="1549"/>
                      </a:lnTo>
                      <a:lnTo>
                        <a:pt x="1675" y="1610"/>
                      </a:lnTo>
                      <a:lnTo>
                        <a:pt x="1657" y="1632"/>
                      </a:lnTo>
                      <a:lnTo>
                        <a:pt x="1664" y="1657"/>
                      </a:lnTo>
                      <a:lnTo>
                        <a:pt x="1614" y="1671"/>
                      </a:lnTo>
                      <a:lnTo>
                        <a:pt x="1564" y="1811"/>
                      </a:lnTo>
                      <a:lnTo>
                        <a:pt x="1531" y="1811"/>
                      </a:lnTo>
                      <a:lnTo>
                        <a:pt x="1553" y="1854"/>
                      </a:lnTo>
                      <a:lnTo>
                        <a:pt x="1567" y="1879"/>
                      </a:lnTo>
                      <a:lnTo>
                        <a:pt x="1574" y="1843"/>
                      </a:lnTo>
                      <a:lnTo>
                        <a:pt x="1639" y="1861"/>
                      </a:lnTo>
                      <a:lnTo>
                        <a:pt x="1635" y="1833"/>
                      </a:lnTo>
                      <a:lnTo>
                        <a:pt x="1657" y="1836"/>
                      </a:lnTo>
                      <a:lnTo>
                        <a:pt x="1678" y="1800"/>
                      </a:lnTo>
                      <a:lnTo>
                        <a:pt x="1671" y="1779"/>
                      </a:lnTo>
                      <a:lnTo>
                        <a:pt x="1707" y="1772"/>
                      </a:lnTo>
                      <a:lnTo>
                        <a:pt x="1732" y="1718"/>
                      </a:lnTo>
                      <a:lnTo>
                        <a:pt x="1786" y="1721"/>
                      </a:lnTo>
                      <a:lnTo>
                        <a:pt x="1829" y="1714"/>
                      </a:lnTo>
                      <a:lnTo>
                        <a:pt x="1876" y="1711"/>
                      </a:lnTo>
                      <a:lnTo>
                        <a:pt x="1883" y="1675"/>
                      </a:lnTo>
                      <a:lnTo>
                        <a:pt x="1908" y="1657"/>
                      </a:lnTo>
                      <a:lnTo>
                        <a:pt x="1944" y="1639"/>
                      </a:lnTo>
                      <a:lnTo>
                        <a:pt x="1958" y="1625"/>
                      </a:lnTo>
                      <a:lnTo>
                        <a:pt x="1980" y="1639"/>
                      </a:lnTo>
                      <a:lnTo>
                        <a:pt x="2012" y="1603"/>
                      </a:lnTo>
                      <a:lnTo>
                        <a:pt x="2001" y="1585"/>
                      </a:lnTo>
                      <a:lnTo>
                        <a:pt x="1972" y="1582"/>
                      </a:lnTo>
                      <a:lnTo>
                        <a:pt x="1947" y="1585"/>
                      </a:lnTo>
                      <a:lnTo>
                        <a:pt x="1933" y="1600"/>
                      </a:lnTo>
                      <a:lnTo>
                        <a:pt x="1904" y="1596"/>
                      </a:lnTo>
                      <a:lnTo>
                        <a:pt x="1919" y="1574"/>
                      </a:lnTo>
                      <a:lnTo>
                        <a:pt x="1922" y="1521"/>
                      </a:lnTo>
                      <a:lnTo>
                        <a:pt x="1944" y="1513"/>
                      </a:lnTo>
                      <a:lnTo>
                        <a:pt x="1976" y="1463"/>
                      </a:lnTo>
                      <a:lnTo>
                        <a:pt x="2012" y="1460"/>
                      </a:lnTo>
                      <a:lnTo>
                        <a:pt x="2048" y="1435"/>
                      </a:lnTo>
                      <a:lnTo>
                        <a:pt x="2094" y="1427"/>
                      </a:lnTo>
                      <a:lnTo>
                        <a:pt x="2109" y="1406"/>
                      </a:lnTo>
                      <a:lnTo>
                        <a:pt x="2145" y="1406"/>
                      </a:lnTo>
                      <a:lnTo>
                        <a:pt x="2162" y="1377"/>
                      </a:lnTo>
                      <a:lnTo>
                        <a:pt x="2177" y="1377"/>
                      </a:lnTo>
                      <a:lnTo>
                        <a:pt x="2173" y="1406"/>
                      </a:lnTo>
                      <a:lnTo>
                        <a:pt x="2231" y="1402"/>
                      </a:lnTo>
                      <a:lnTo>
                        <a:pt x="2231" y="1388"/>
                      </a:lnTo>
                      <a:lnTo>
                        <a:pt x="2220" y="1374"/>
                      </a:lnTo>
                      <a:lnTo>
                        <a:pt x="2248" y="1352"/>
                      </a:lnTo>
                      <a:lnTo>
                        <a:pt x="2284" y="1331"/>
                      </a:lnTo>
                      <a:lnTo>
                        <a:pt x="2309" y="1327"/>
                      </a:lnTo>
                      <a:lnTo>
                        <a:pt x="2306" y="1302"/>
                      </a:lnTo>
                      <a:lnTo>
                        <a:pt x="2338" y="1273"/>
                      </a:lnTo>
                      <a:lnTo>
                        <a:pt x="2370" y="1255"/>
                      </a:lnTo>
                      <a:lnTo>
                        <a:pt x="2370" y="1201"/>
                      </a:lnTo>
                      <a:lnTo>
                        <a:pt x="2403" y="1176"/>
                      </a:lnTo>
                      <a:lnTo>
                        <a:pt x="2467" y="1141"/>
                      </a:lnTo>
                      <a:lnTo>
                        <a:pt x="2528" y="1119"/>
                      </a:lnTo>
                      <a:lnTo>
                        <a:pt x="2471" y="1108"/>
                      </a:lnTo>
                      <a:lnTo>
                        <a:pt x="2428" y="1105"/>
                      </a:lnTo>
                      <a:lnTo>
                        <a:pt x="2395" y="1083"/>
                      </a:lnTo>
                      <a:lnTo>
                        <a:pt x="2399" y="1058"/>
                      </a:lnTo>
                      <a:lnTo>
                        <a:pt x="2403" y="1040"/>
                      </a:lnTo>
                      <a:lnTo>
                        <a:pt x="2374" y="1033"/>
                      </a:lnTo>
                      <a:lnTo>
                        <a:pt x="2360" y="1044"/>
                      </a:lnTo>
                      <a:lnTo>
                        <a:pt x="2324" y="1062"/>
                      </a:lnTo>
                      <a:lnTo>
                        <a:pt x="2266" y="1040"/>
                      </a:lnTo>
                      <a:lnTo>
                        <a:pt x="2263" y="1015"/>
                      </a:lnTo>
                      <a:lnTo>
                        <a:pt x="2263" y="990"/>
                      </a:lnTo>
                      <a:lnTo>
                        <a:pt x="2252" y="976"/>
                      </a:lnTo>
                      <a:lnTo>
                        <a:pt x="2180" y="990"/>
                      </a:lnTo>
                      <a:lnTo>
                        <a:pt x="2177" y="936"/>
                      </a:lnTo>
                      <a:lnTo>
                        <a:pt x="2137" y="936"/>
                      </a:lnTo>
                      <a:lnTo>
                        <a:pt x="2091" y="904"/>
                      </a:lnTo>
                      <a:lnTo>
                        <a:pt x="2055" y="915"/>
                      </a:lnTo>
                      <a:lnTo>
                        <a:pt x="2033" y="936"/>
                      </a:lnTo>
                      <a:lnTo>
                        <a:pt x="1983" y="936"/>
                      </a:lnTo>
                      <a:lnTo>
                        <a:pt x="1969" y="897"/>
                      </a:lnTo>
                      <a:lnTo>
                        <a:pt x="1976" y="850"/>
                      </a:lnTo>
                      <a:lnTo>
                        <a:pt x="1865" y="811"/>
                      </a:lnTo>
                      <a:lnTo>
                        <a:pt x="1843" y="782"/>
                      </a:lnTo>
                      <a:lnTo>
                        <a:pt x="1707" y="710"/>
                      </a:lnTo>
                      <a:lnTo>
                        <a:pt x="1700" y="4"/>
                      </a:lnTo>
                      <a:lnTo>
                        <a:pt x="320" y="0"/>
                      </a:lnTo>
                    </a:path>
                  </a:pathLst>
                </a:custGeom>
                <a:noFill/>
                <a:ln w="11160">
                  <a:solidFill>
                    <a:srgbClr val="4d4d4d"/>
                  </a:solidFill>
                  <a:round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sp>
            <p:nvSpPr>
              <p:cNvPr id="3996" name=""/>
              <p:cNvSpPr/>
              <p:nvPr/>
            </p:nvSpPr>
            <p:spPr>
              <a:xfrm>
                <a:off x="6726240" y="2417760"/>
                <a:ext cx="12240" cy="12240"/>
              </a:xfrm>
              <a:prstGeom prst="rect">
                <a:avLst/>
              </a:prstGeom>
              <a:solidFill>
                <a:srgbClr val="00f008"/>
              </a:solidFill>
              <a:ln w="1116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4560" bIns="-34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3997" name=""/>
            <p:cNvGrpSpPr/>
            <p:nvPr/>
          </p:nvGrpSpPr>
          <p:grpSpPr>
            <a:xfrm>
              <a:off x="6762600" y="1265400"/>
              <a:ext cx="1482840" cy="890280"/>
              <a:chOff x="6762600" y="1265400"/>
              <a:chExt cx="1482840" cy="890280"/>
            </a:xfrm>
          </p:grpSpPr>
          <p:sp>
            <p:nvSpPr>
              <p:cNvPr id="3998" name=""/>
              <p:cNvSpPr/>
              <p:nvPr/>
            </p:nvSpPr>
            <p:spPr>
              <a:xfrm>
                <a:off x="6762600" y="1265400"/>
                <a:ext cx="1482840" cy="89028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3999" name=""/>
              <p:cNvSpPr/>
              <p:nvPr/>
            </p:nvSpPr>
            <p:spPr>
              <a:xfrm>
                <a:off x="6762600" y="1265400"/>
                <a:ext cx="1482840" cy="89028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00" name=""/>
            <p:cNvGrpSpPr/>
            <p:nvPr/>
          </p:nvGrpSpPr>
          <p:grpSpPr>
            <a:xfrm>
              <a:off x="4924440" y="1265400"/>
              <a:ext cx="742680" cy="620640"/>
              <a:chOff x="4924440" y="1265400"/>
              <a:chExt cx="742680" cy="620640"/>
            </a:xfrm>
          </p:grpSpPr>
          <p:sp>
            <p:nvSpPr>
              <p:cNvPr id="4001" name=""/>
              <p:cNvSpPr/>
              <p:nvPr/>
            </p:nvSpPr>
            <p:spPr>
              <a:xfrm>
                <a:off x="4924440" y="1265400"/>
                <a:ext cx="74268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02" name=""/>
              <p:cNvSpPr/>
              <p:nvPr/>
            </p:nvSpPr>
            <p:spPr>
              <a:xfrm>
                <a:off x="4924440" y="1265400"/>
                <a:ext cx="74268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03" name=""/>
            <p:cNvGrpSpPr/>
            <p:nvPr/>
          </p:nvGrpSpPr>
          <p:grpSpPr>
            <a:xfrm>
              <a:off x="4191120" y="1262160"/>
              <a:ext cx="765000" cy="617400"/>
              <a:chOff x="4191120" y="1262160"/>
              <a:chExt cx="765000" cy="617400"/>
            </a:xfrm>
          </p:grpSpPr>
          <p:sp>
            <p:nvSpPr>
              <p:cNvPr id="4004" name=""/>
              <p:cNvSpPr/>
              <p:nvPr/>
            </p:nvSpPr>
            <p:spPr>
              <a:xfrm>
                <a:off x="4191120" y="1262160"/>
                <a:ext cx="76500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05" name=""/>
              <p:cNvSpPr/>
              <p:nvPr/>
            </p:nvSpPr>
            <p:spPr>
              <a:xfrm>
                <a:off x="4191120" y="1262160"/>
                <a:ext cx="76500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06" name=""/>
            <p:cNvGrpSpPr/>
            <p:nvPr/>
          </p:nvGrpSpPr>
          <p:grpSpPr>
            <a:xfrm>
              <a:off x="3425760" y="1258920"/>
              <a:ext cx="866880" cy="558720"/>
              <a:chOff x="3425760" y="1258920"/>
              <a:chExt cx="866880" cy="558720"/>
            </a:xfrm>
          </p:grpSpPr>
          <p:sp>
            <p:nvSpPr>
              <p:cNvPr id="4007" name=""/>
              <p:cNvSpPr/>
              <p:nvPr/>
            </p:nvSpPr>
            <p:spPr>
              <a:xfrm>
                <a:off x="3425760" y="1258920"/>
                <a:ext cx="866880" cy="55872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08" name=""/>
              <p:cNvSpPr/>
              <p:nvPr/>
            </p:nvSpPr>
            <p:spPr>
              <a:xfrm>
                <a:off x="3425760" y="1258920"/>
                <a:ext cx="866880" cy="558720"/>
              </a:xfrm>
              <a:custGeom>
                <a:avLst/>
                <a:gdLst/>
                <a:ahLst/>
                <a:rect l="l" t="t" r="r" b="b"/>
                <a:pathLst>
                  <a:path w="1094" h="703">
                    <a:moveTo>
                      <a:pt x="1094" y="4"/>
                    </a:moveTo>
                    <a:lnTo>
                      <a:pt x="0" y="0"/>
                    </a:lnTo>
                    <a:lnTo>
                      <a:pt x="97" y="82"/>
                    </a:lnTo>
                    <a:lnTo>
                      <a:pt x="240" y="179"/>
                    </a:lnTo>
                    <a:lnTo>
                      <a:pt x="240" y="190"/>
                    </a:lnTo>
                    <a:lnTo>
                      <a:pt x="348" y="337"/>
                    </a:lnTo>
                    <a:lnTo>
                      <a:pt x="344" y="366"/>
                    </a:lnTo>
                    <a:lnTo>
                      <a:pt x="373" y="409"/>
                    </a:lnTo>
                    <a:lnTo>
                      <a:pt x="420" y="441"/>
                    </a:lnTo>
                    <a:lnTo>
                      <a:pt x="420" y="473"/>
                    </a:lnTo>
                    <a:lnTo>
                      <a:pt x="395" y="524"/>
                    </a:lnTo>
                    <a:lnTo>
                      <a:pt x="384" y="538"/>
                    </a:lnTo>
                    <a:lnTo>
                      <a:pt x="398" y="570"/>
                    </a:lnTo>
                    <a:lnTo>
                      <a:pt x="438" y="588"/>
                    </a:lnTo>
                    <a:lnTo>
                      <a:pt x="459" y="631"/>
                    </a:lnTo>
                    <a:lnTo>
                      <a:pt x="717" y="674"/>
                    </a:lnTo>
                    <a:lnTo>
                      <a:pt x="965" y="703"/>
                    </a:lnTo>
                    <a:lnTo>
                      <a:pt x="1094" y="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09" name=""/>
            <p:cNvGrpSpPr/>
            <p:nvPr/>
          </p:nvGrpSpPr>
          <p:grpSpPr>
            <a:xfrm>
              <a:off x="2849400" y="1258920"/>
              <a:ext cx="939960" cy="501480"/>
              <a:chOff x="2849400" y="1258920"/>
              <a:chExt cx="939960" cy="501480"/>
            </a:xfrm>
          </p:grpSpPr>
          <p:sp>
            <p:nvSpPr>
              <p:cNvPr id="4010" name=""/>
              <p:cNvSpPr/>
              <p:nvPr/>
            </p:nvSpPr>
            <p:spPr>
              <a:xfrm>
                <a:off x="2849400" y="1258920"/>
                <a:ext cx="93996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11" name=""/>
              <p:cNvSpPr/>
              <p:nvPr/>
            </p:nvSpPr>
            <p:spPr>
              <a:xfrm>
                <a:off x="2849400" y="1258920"/>
                <a:ext cx="93996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12" name=""/>
            <p:cNvGrpSpPr/>
            <p:nvPr/>
          </p:nvGrpSpPr>
          <p:grpSpPr>
            <a:xfrm>
              <a:off x="3301920" y="1712880"/>
              <a:ext cx="609480" cy="1023840"/>
              <a:chOff x="3301920" y="1712880"/>
              <a:chExt cx="609480" cy="1023840"/>
            </a:xfrm>
          </p:grpSpPr>
          <p:sp>
            <p:nvSpPr>
              <p:cNvPr id="4013" name=""/>
              <p:cNvSpPr/>
              <p:nvPr/>
            </p:nvSpPr>
            <p:spPr>
              <a:xfrm>
                <a:off x="3301920" y="1712880"/>
                <a:ext cx="60948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14" name=""/>
              <p:cNvSpPr/>
              <p:nvPr/>
            </p:nvSpPr>
            <p:spPr>
              <a:xfrm>
                <a:off x="3301920" y="1712880"/>
                <a:ext cx="60948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15" name=""/>
            <p:cNvGrpSpPr/>
            <p:nvPr/>
          </p:nvGrpSpPr>
          <p:grpSpPr>
            <a:xfrm>
              <a:off x="3533760" y="1720800"/>
              <a:ext cx="1084320" cy="693720"/>
              <a:chOff x="3533760" y="1720800"/>
              <a:chExt cx="1084320" cy="693720"/>
            </a:xfrm>
          </p:grpSpPr>
          <p:sp>
            <p:nvSpPr>
              <p:cNvPr id="4016" name=""/>
              <p:cNvSpPr/>
              <p:nvPr/>
            </p:nvSpPr>
            <p:spPr>
              <a:xfrm>
                <a:off x="3533760" y="1720800"/>
                <a:ext cx="1084320" cy="69372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17" name=""/>
              <p:cNvSpPr/>
              <p:nvPr/>
            </p:nvSpPr>
            <p:spPr>
              <a:xfrm>
                <a:off x="3533760" y="1720800"/>
                <a:ext cx="1084320" cy="693720"/>
              </a:xfrm>
              <a:custGeom>
                <a:avLst/>
                <a:gdLst/>
                <a:ahLst/>
                <a:rect l="l" t="t" r="r" b="b"/>
                <a:pathLst>
                  <a:path w="1366" h="875">
                    <a:moveTo>
                      <a:pt x="29" y="0"/>
                    </a:moveTo>
                    <a:lnTo>
                      <a:pt x="610" y="100"/>
                    </a:lnTo>
                    <a:lnTo>
                      <a:pt x="1366" y="183"/>
                    </a:lnTo>
                    <a:lnTo>
                      <a:pt x="1309" y="871"/>
                    </a:lnTo>
                    <a:lnTo>
                      <a:pt x="488" y="782"/>
                    </a:lnTo>
                    <a:lnTo>
                      <a:pt x="474" y="875"/>
                    </a:lnTo>
                    <a:lnTo>
                      <a:pt x="427" y="825"/>
                    </a:lnTo>
                    <a:lnTo>
                      <a:pt x="337" y="843"/>
                    </a:lnTo>
                    <a:lnTo>
                      <a:pt x="280" y="839"/>
                    </a:lnTo>
                    <a:lnTo>
                      <a:pt x="269" y="850"/>
                    </a:lnTo>
                    <a:lnTo>
                      <a:pt x="255" y="839"/>
                    </a:lnTo>
                    <a:lnTo>
                      <a:pt x="241" y="782"/>
                    </a:lnTo>
                    <a:lnTo>
                      <a:pt x="205" y="778"/>
                    </a:lnTo>
                    <a:lnTo>
                      <a:pt x="194" y="771"/>
                    </a:lnTo>
                    <a:lnTo>
                      <a:pt x="194" y="731"/>
                    </a:lnTo>
                    <a:lnTo>
                      <a:pt x="190" y="721"/>
                    </a:lnTo>
                    <a:lnTo>
                      <a:pt x="194" y="688"/>
                    </a:lnTo>
                    <a:lnTo>
                      <a:pt x="176" y="667"/>
                    </a:lnTo>
                    <a:lnTo>
                      <a:pt x="173" y="627"/>
                    </a:lnTo>
                    <a:lnTo>
                      <a:pt x="151" y="613"/>
                    </a:lnTo>
                    <a:lnTo>
                      <a:pt x="108" y="653"/>
                    </a:lnTo>
                    <a:lnTo>
                      <a:pt x="97" y="638"/>
                    </a:lnTo>
                    <a:lnTo>
                      <a:pt x="112" y="577"/>
                    </a:lnTo>
                    <a:lnTo>
                      <a:pt x="137" y="559"/>
                    </a:lnTo>
                    <a:lnTo>
                      <a:pt x="115" y="520"/>
                    </a:lnTo>
                    <a:lnTo>
                      <a:pt x="155" y="480"/>
                    </a:lnTo>
                    <a:lnTo>
                      <a:pt x="133" y="445"/>
                    </a:lnTo>
                    <a:lnTo>
                      <a:pt x="115" y="445"/>
                    </a:lnTo>
                    <a:lnTo>
                      <a:pt x="61" y="315"/>
                    </a:lnTo>
                    <a:lnTo>
                      <a:pt x="22" y="301"/>
                    </a:lnTo>
                    <a:lnTo>
                      <a:pt x="33" y="247"/>
                    </a:lnTo>
                    <a:lnTo>
                      <a:pt x="0" y="197"/>
                    </a:lnTo>
                    <a:lnTo>
                      <a:pt x="29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18" name=""/>
            <p:cNvGrpSpPr/>
            <p:nvPr/>
          </p:nvGrpSpPr>
          <p:grpSpPr>
            <a:xfrm>
              <a:off x="3848040" y="2341440"/>
              <a:ext cx="723960" cy="617760"/>
              <a:chOff x="3848040" y="2341440"/>
              <a:chExt cx="723960" cy="617760"/>
            </a:xfrm>
          </p:grpSpPr>
          <p:sp>
            <p:nvSpPr>
              <p:cNvPr id="4019" name=""/>
              <p:cNvSpPr/>
              <p:nvPr/>
            </p:nvSpPr>
            <p:spPr>
              <a:xfrm>
                <a:off x="3848040" y="2341440"/>
                <a:ext cx="723960" cy="617760"/>
              </a:xfrm>
              <a:custGeom>
                <a:avLst/>
                <a:gdLst/>
                <a:ahLst/>
                <a:rect l="l" t="t" r="r" b="b"/>
                <a:pathLst>
                  <a:path w="912" h="778">
                    <a:moveTo>
                      <a:pt x="93" y="0"/>
                    </a:moveTo>
                    <a:lnTo>
                      <a:pt x="912" y="89"/>
                    </a:lnTo>
                    <a:lnTo>
                      <a:pt x="869" y="778"/>
                    </a:lnTo>
                    <a:lnTo>
                      <a:pt x="0" y="674"/>
                    </a:lnTo>
                    <a:lnTo>
                      <a:pt x="32" y="495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20" name=""/>
              <p:cNvSpPr/>
              <p:nvPr/>
            </p:nvSpPr>
            <p:spPr>
              <a:xfrm>
                <a:off x="3848040" y="2341440"/>
                <a:ext cx="723960" cy="617760"/>
              </a:xfrm>
              <a:custGeom>
                <a:avLst/>
                <a:gdLst/>
                <a:ahLst/>
                <a:rect l="l" t="t" r="r" b="b"/>
                <a:pathLst>
                  <a:path w="912" h="778">
                    <a:moveTo>
                      <a:pt x="93" y="0"/>
                    </a:moveTo>
                    <a:lnTo>
                      <a:pt x="912" y="89"/>
                    </a:lnTo>
                    <a:lnTo>
                      <a:pt x="869" y="778"/>
                    </a:lnTo>
                    <a:lnTo>
                      <a:pt x="0" y="674"/>
                    </a:lnTo>
                    <a:lnTo>
                      <a:pt x="32" y="495"/>
                    </a:lnTo>
                    <a:lnTo>
                      <a:pt x="9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21" name=""/>
            <p:cNvGrpSpPr/>
            <p:nvPr/>
          </p:nvGrpSpPr>
          <p:grpSpPr>
            <a:xfrm>
              <a:off x="4560840" y="2287440"/>
              <a:ext cx="754200" cy="484200"/>
              <a:chOff x="4560840" y="2287440"/>
              <a:chExt cx="754200" cy="484200"/>
            </a:xfrm>
          </p:grpSpPr>
          <p:sp>
            <p:nvSpPr>
              <p:cNvPr id="4022" name=""/>
              <p:cNvSpPr/>
              <p:nvPr/>
            </p:nvSpPr>
            <p:spPr>
              <a:xfrm>
                <a:off x="4560840" y="2287440"/>
                <a:ext cx="754200" cy="484200"/>
              </a:xfrm>
              <a:custGeom>
                <a:avLst/>
                <a:gdLst/>
                <a:ahLst/>
                <a:rect l="l" t="t" r="r" b="b"/>
                <a:pathLst>
                  <a:path w="950" h="609">
                    <a:moveTo>
                      <a:pt x="28" y="0"/>
                    </a:moveTo>
                    <a:lnTo>
                      <a:pt x="251" y="14"/>
                    </a:lnTo>
                    <a:lnTo>
                      <a:pt x="563" y="25"/>
                    </a:lnTo>
                    <a:lnTo>
                      <a:pt x="821" y="21"/>
                    </a:lnTo>
                    <a:lnTo>
                      <a:pt x="928" y="21"/>
                    </a:lnTo>
                    <a:lnTo>
                      <a:pt x="925" y="57"/>
                    </a:lnTo>
                    <a:lnTo>
                      <a:pt x="914" y="64"/>
                    </a:lnTo>
                    <a:lnTo>
                      <a:pt x="903" y="71"/>
                    </a:lnTo>
                    <a:lnTo>
                      <a:pt x="900" y="96"/>
                    </a:lnTo>
                    <a:lnTo>
                      <a:pt x="921" y="132"/>
                    </a:lnTo>
                    <a:lnTo>
                      <a:pt x="939" y="143"/>
                    </a:lnTo>
                    <a:lnTo>
                      <a:pt x="936" y="164"/>
                    </a:lnTo>
                    <a:lnTo>
                      <a:pt x="943" y="179"/>
                    </a:lnTo>
                    <a:lnTo>
                      <a:pt x="943" y="412"/>
                    </a:lnTo>
                    <a:lnTo>
                      <a:pt x="950" y="444"/>
                    </a:lnTo>
                    <a:lnTo>
                      <a:pt x="936" y="451"/>
                    </a:lnTo>
                    <a:lnTo>
                      <a:pt x="932" y="462"/>
                    </a:lnTo>
                    <a:lnTo>
                      <a:pt x="943" y="476"/>
                    </a:lnTo>
                    <a:lnTo>
                      <a:pt x="939" y="555"/>
                    </a:lnTo>
                    <a:lnTo>
                      <a:pt x="928" y="563"/>
                    </a:lnTo>
                    <a:lnTo>
                      <a:pt x="932" y="595"/>
                    </a:lnTo>
                    <a:lnTo>
                      <a:pt x="943" y="609"/>
                    </a:lnTo>
                    <a:lnTo>
                      <a:pt x="928" y="609"/>
                    </a:lnTo>
                    <a:lnTo>
                      <a:pt x="907" y="609"/>
                    </a:lnTo>
                    <a:lnTo>
                      <a:pt x="878" y="588"/>
                    </a:lnTo>
                    <a:lnTo>
                      <a:pt x="860" y="559"/>
                    </a:lnTo>
                    <a:lnTo>
                      <a:pt x="850" y="555"/>
                    </a:lnTo>
                    <a:lnTo>
                      <a:pt x="821" y="570"/>
                    </a:lnTo>
                    <a:lnTo>
                      <a:pt x="799" y="541"/>
                    </a:lnTo>
                    <a:lnTo>
                      <a:pt x="756" y="566"/>
                    </a:lnTo>
                    <a:lnTo>
                      <a:pt x="731" y="566"/>
                    </a:lnTo>
                    <a:lnTo>
                      <a:pt x="713" y="559"/>
                    </a:lnTo>
                    <a:lnTo>
                      <a:pt x="688" y="527"/>
                    </a:lnTo>
                    <a:lnTo>
                      <a:pt x="0" y="512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23" name=""/>
              <p:cNvSpPr/>
              <p:nvPr/>
            </p:nvSpPr>
            <p:spPr>
              <a:xfrm>
                <a:off x="4560840" y="2287440"/>
                <a:ext cx="754200" cy="484200"/>
              </a:xfrm>
              <a:custGeom>
                <a:avLst/>
                <a:gdLst/>
                <a:ahLst/>
                <a:rect l="l" t="t" r="r" b="b"/>
                <a:pathLst>
                  <a:path w="950" h="609">
                    <a:moveTo>
                      <a:pt x="28" y="0"/>
                    </a:moveTo>
                    <a:lnTo>
                      <a:pt x="251" y="14"/>
                    </a:lnTo>
                    <a:lnTo>
                      <a:pt x="563" y="25"/>
                    </a:lnTo>
                    <a:lnTo>
                      <a:pt x="821" y="21"/>
                    </a:lnTo>
                    <a:lnTo>
                      <a:pt x="928" y="21"/>
                    </a:lnTo>
                    <a:lnTo>
                      <a:pt x="925" y="57"/>
                    </a:lnTo>
                    <a:lnTo>
                      <a:pt x="914" y="64"/>
                    </a:lnTo>
                    <a:lnTo>
                      <a:pt x="903" y="71"/>
                    </a:lnTo>
                    <a:lnTo>
                      <a:pt x="900" y="96"/>
                    </a:lnTo>
                    <a:lnTo>
                      <a:pt x="921" y="132"/>
                    </a:lnTo>
                    <a:lnTo>
                      <a:pt x="939" y="143"/>
                    </a:lnTo>
                    <a:lnTo>
                      <a:pt x="936" y="164"/>
                    </a:lnTo>
                    <a:lnTo>
                      <a:pt x="943" y="179"/>
                    </a:lnTo>
                    <a:lnTo>
                      <a:pt x="943" y="412"/>
                    </a:lnTo>
                    <a:lnTo>
                      <a:pt x="950" y="444"/>
                    </a:lnTo>
                    <a:lnTo>
                      <a:pt x="936" y="451"/>
                    </a:lnTo>
                    <a:lnTo>
                      <a:pt x="932" y="462"/>
                    </a:lnTo>
                    <a:lnTo>
                      <a:pt x="943" y="476"/>
                    </a:lnTo>
                    <a:lnTo>
                      <a:pt x="939" y="555"/>
                    </a:lnTo>
                    <a:lnTo>
                      <a:pt x="928" y="563"/>
                    </a:lnTo>
                    <a:lnTo>
                      <a:pt x="932" y="595"/>
                    </a:lnTo>
                    <a:lnTo>
                      <a:pt x="943" y="609"/>
                    </a:lnTo>
                    <a:lnTo>
                      <a:pt x="928" y="609"/>
                    </a:lnTo>
                    <a:lnTo>
                      <a:pt x="907" y="609"/>
                    </a:lnTo>
                    <a:lnTo>
                      <a:pt x="878" y="588"/>
                    </a:lnTo>
                    <a:lnTo>
                      <a:pt x="860" y="559"/>
                    </a:lnTo>
                    <a:lnTo>
                      <a:pt x="850" y="555"/>
                    </a:lnTo>
                    <a:lnTo>
                      <a:pt x="821" y="570"/>
                    </a:lnTo>
                    <a:lnTo>
                      <a:pt x="799" y="541"/>
                    </a:lnTo>
                    <a:lnTo>
                      <a:pt x="756" y="566"/>
                    </a:lnTo>
                    <a:lnTo>
                      <a:pt x="731" y="566"/>
                    </a:lnTo>
                    <a:lnTo>
                      <a:pt x="713" y="559"/>
                    </a:lnTo>
                    <a:lnTo>
                      <a:pt x="688" y="527"/>
                    </a:lnTo>
                    <a:lnTo>
                      <a:pt x="0" y="512"/>
                    </a:lnTo>
                    <a:lnTo>
                      <a:pt x="28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24" name=""/>
            <p:cNvGrpSpPr/>
            <p:nvPr/>
          </p:nvGrpSpPr>
          <p:grpSpPr>
            <a:xfrm>
              <a:off x="4538520" y="2693880"/>
              <a:ext cx="887400" cy="416160"/>
              <a:chOff x="4538520" y="2693880"/>
              <a:chExt cx="887400" cy="416160"/>
            </a:xfrm>
          </p:grpSpPr>
          <p:sp>
            <p:nvSpPr>
              <p:cNvPr id="4025" name=""/>
              <p:cNvSpPr/>
              <p:nvPr/>
            </p:nvSpPr>
            <p:spPr>
              <a:xfrm>
                <a:off x="4538520" y="2693880"/>
                <a:ext cx="887400" cy="416160"/>
              </a:xfrm>
              <a:custGeom>
                <a:avLst/>
                <a:gdLst/>
                <a:ahLst/>
                <a:rect l="l" t="t" r="r" b="b"/>
                <a:pathLst>
                  <a:path w="1117" h="524">
                    <a:moveTo>
                      <a:pt x="21" y="0"/>
                    </a:moveTo>
                    <a:lnTo>
                      <a:pt x="708" y="15"/>
                    </a:lnTo>
                    <a:lnTo>
                      <a:pt x="737" y="51"/>
                    </a:lnTo>
                    <a:lnTo>
                      <a:pt x="783" y="58"/>
                    </a:lnTo>
                    <a:lnTo>
                      <a:pt x="823" y="29"/>
                    </a:lnTo>
                    <a:lnTo>
                      <a:pt x="848" y="58"/>
                    </a:lnTo>
                    <a:lnTo>
                      <a:pt x="873" y="43"/>
                    </a:lnTo>
                    <a:lnTo>
                      <a:pt x="887" y="51"/>
                    </a:lnTo>
                    <a:lnTo>
                      <a:pt x="912" y="86"/>
                    </a:lnTo>
                    <a:lnTo>
                      <a:pt x="952" y="101"/>
                    </a:lnTo>
                    <a:lnTo>
                      <a:pt x="963" y="97"/>
                    </a:lnTo>
                    <a:lnTo>
                      <a:pt x="988" y="97"/>
                    </a:lnTo>
                    <a:lnTo>
                      <a:pt x="998" y="151"/>
                    </a:lnTo>
                    <a:lnTo>
                      <a:pt x="1020" y="169"/>
                    </a:lnTo>
                    <a:lnTo>
                      <a:pt x="1024" y="219"/>
                    </a:lnTo>
                    <a:lnTo>
                      <a:pt x="1038" y="226"/>
                    </a:lnTo>
                    <a:lnTo>
                      <a:pt x="1041" y="276"/>
                    </a:lnTo>
                    <a:lnTo>
                      <a:pt x="1052" y="284"/>
                    </a:lnTo>
                    <a:lnTo>
                      <a:pt x="1056" y="359"/>
                    </a:lnTo>
                    <a:lnTo>
                      <a:pt x="1070" y="366"/>
                    </a:lnTo>
                    <a:lnTo>
                      <a:pt x="1074" y="441"/>
                    </a:lnTo>
                    <a:lnTo>
                      <a:pt x="1095" y="449"/>
                    </a:lnTo>
                    <a:lnTo>
                      <a:pt x="1117" y="467"/>
                    </a:lnTo>
                    <a:lnTo>
                      <a:pt x="1113" y="524"/>
                    </a:lnTo>
                    <a:lnTo>
                      <a:pt x="247" y="524"/>
                    </a:lnTo>
                    <a:lnTo>
                      <a:pt x="247" y="352"/>
                    </a:lnTo>
                    <a:lnTo>
                      <a:pt x="0" y="334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26" name=""/>
              <p:cNvSpPr/>
              <p:nvPr/>
            </p:nvSpPr>
            <p:spPr>
              <a:xfrm>
                <a:off x="4538520" y="2693880"/>
                <a:ext cx="887400" cy="416160"/>
              </a:xfrm>
              <a:custGeom>
                <a:avLst/>
                <a:gdLst/>
                <a:ahLst/>
                <a:rect l="l" t="t" r="r" b="b"/>
                <a:pathLst>
                  <a:path w="1117" h="524">
                    <a:moveTo>
                      <a:pt x="21" y="0"/>
                    </a:moveTo>
                    <a:lnTo>
                      <a:pt x="708" y="15"/>
                    </a:lnTo>
                    <a:lnTo>
                      <a:pt x="737" y="51"/>
                    </a:lnTo>
                    <a:lnTo>
                      <a:pt x="783" y="58"/>
                    </a:lnTo>
                    <a:lnTo>
                      <a:pt x="823" y="29"/>
                    </a:lnTo>
                    <a:lnTo>
                      <a:pt x="848" y="58"/>
                    </a:lnTo>
                    <a:lnTo>
                      <a:pt x="873" y="43"/>
                    </a:lnTo>
                    <a:lnTo>
                      <a:pt x="887" y="51"/>
                    </a:lnTo>
                    <a:lnTo>
                      <a:pt x="912" y="86"/>
                    </a:lnTo>
                    <a:lnTo>
                      <a:pt x="952" y="101"/>
                    </a:lnTo>
                    <a:lnTo>
                      <a:pt x="963" y="97"/>
                    </a:lnTo>
                    <a:lnTo>
                      <a:pt x="988" y="97"/>
                    </a:lnTo>
                    <a:lnTo>
                      <a:pt x="998" y="151"/>
                    </a:lnTo>
                    <a:lnTo>
                      <a:pt x="1020" y="169"/>
                    </a:lnTo>
                    <a:lnTo>
                      <a:pt x="1024" y="219"/>
                    </a:lnTo>
                    <a:lnTo>
                      <a:pt x="1038" y="226"/>
                    </a:lnTo>
                    <a:lnTo>
                      <a:pt x="1041" y="276"/>
                    </a:lnTo>
                    <a:lnTo>
                      <a:pt x="1052" y="284"/>
                    </a:lnTo>
                    <a:lnTo>
                      <a:pt x="1056" y="359"/>
                    </a:lnTo>
                    <a:lnTo>
                      <a:pt x="1070" y="366"/>
                    </a:lnTo>
                    <a:lnTo>
                      <a:pt x="1074" y="441"/>
                    </a:lnTo>
                    <a:lnTo>
                      <a:pt x="1095" y="449"/>
                    </a:lnTo>
                    <a:lnTo>
                      <a:pt x="1117" y="467"/>
                    </a:lnTo>
                    <a:lnTo>
                      <a:pt x="1113" y="524"/>
                    </a:lnTo>
                    <a:lnTo>
                      <a:pt x="247" y="524"/>
                    </a:lnTo>
                    <a:lnTo>
                      <a:pt x="247" y="352"/>
                    </a:lnTo>
                    <a:lnTo>
                      <a:pt x="0" y="334"/>
                    </a:lnTo>
                    <a:lnTo>
                      <a:pt x="21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27" name=""/>
            <p:cNvGrpSpPr/>
            <p:nvPr/>
          </p:nvGrpSpPr>
          <p:grpSpPr>
            <a:xfrm>
              <a:off x="3463920" y="2690640"/>
              <a:ext cx="569880" cy="746280"/>
              <a:chOff x="3463920" y="2690640"/>
              <a:chExt cx="569880" cy="746280"/>
            </a:xfrm>
          </p:grpSpPr>
          <p:sp>
            <p:nvSpPr>
              <p:cNvPr id="4028" name=""/>
              <p:cNvSpPr/>
              <p:nvPr/>
            </p:nvSpPr>
            <p:spPr>
              <a:xfrm>
                <a:off x="3463920" y="2690640"/>
                <a:ext cx="569880" cy="746280"/>
              </a:xfrm>
              <a:custGeom>
                <a:avLst/>
                <a:gdLst/>
                <a:ahLst/>
                <a:rect l="l" t="t" r="r" b="b"/>
                <a:pathLst>
                  <a:path w="718" h="939">
                    <a:moveTo>
                      <a:pt x="136" y="0"/>
                    </a:moveTo>
                    <a:lnTo>
                      <a:pt x="511" y="57"/>
                    </a:lnTo>
                    <a:lnTo>
                      <a:pt x="482" y="233"/>
                    </a:lnTo>
                    <a:lnTo>
                      <a:pt x="718" y="262"/>
                    </a:lnTo>
                    <a:lnTo>
                      <a:pt x="647" y="939"/>
                    </a:lnTo>
                    <a:lnTo>
                      <a:pt x="0" y="835"/>
                    </a:lnTo>
                    <a:lnTo>
                      <a:pt x="136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29" name=""/>
              <p:cNvSpPr/>
              <p:nvPr/>
            </p:nvSpPr>
            <p:spPr>
              <a:xfrm>
                <a:off x="3463920" y="2690640"/>
                <a:ext cx="569880" cy="746280"/>
              </a:xfrm>
              <a:custGeom>
                <a:avLst/>
                <a:gdLst/>
                <a:ahLst/>
                <a:rect l="l" t="t" r="r" b="b"/>
                <a:pathLst>
                  <a:path w="718" h="939">
                    <a:moveTo>
                      <a:pt x="136" y="0"/>
                    </a:moveTo>
                    <a:lnTo>
                      <a:pt x="511" y="57"/>
                    </a:lnTo>
                    <a:lnTo>
                      <a:pt x="482" y="233"/>
                    </a:lnTo>
                    <a:lnTo>
                      <a:pt x="718" y="262"/>
                    </a:lnTo>
                    <a:lnTo>
                      <a:pt x="647" y="939"/>
                    </a:lnTo>
                    <a:lnTo>
                      <a:pt x="0" y="835"/>
                    </a:lnTo>
                    <a:lnTo>
                      <a:pt x="136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30" name=""/>
            <p:cNvGrpSpPr/>
            <p:nvPr/>
          </p:nvGrpSpPr>
          <p:grpSpPr>
            <a:xfrm>
              <a:off x="3976560" y="2898720"/>
              <a:ext cx="754200" cy="609480"/>
              <a:chOff x="3976560" y="2898720"/>
              <a:chExt cx="754200" cy="609480"/>
            </a:xfrm>
          </p:grpSpPr>
          <p:sp>
            <p:nvSpPr>
              <p:cNvPr id="4031" name=""/>
              <p:cNvSpPr/>
              <p:nvPr/>
            </p:nvSpPr>
            <p:spPr>
              <a:xfrm>
                <a:off x="3976560" y="2898720"/>
                <a:ext cx="754200" cy="609480"/>
              </a:xfrm>
              <a:custGeom>
                <a:avLst/>
                <a:gdLst/>
                <a:ahLst/>
                <a:rect l="l" t="t" r="r" b="b"/>
                <a:pathLst>
                  <a:path w="950" h="767">
                    <a:moveTo>
                      <a:pt x="71" y="0"/>
                    </a:moveTo>
                    <a:lnTo>
                      <a:pt x="581" y="60"/>
                    </a:lnTo>
                    <a:lnTo>
                      <a:pt x="763" y="82"/>
                    </a:lnTo>
                    <a:lnTo>
                      <a:pt x="950" y="89"/>
                    </a:lnTo>
                    <a:lnTo>
                      <a:pt x="943" y="767"/>
                    </a:lnTo>
                    <a:lnTo>
                      <a:pt x="520" y="742"/>
                    </a:lnTo>
                    <a:lnTo>
                      <a:pt x="287" y="717"/>
                    </a:lnTo>
                    <a:lnTo>
                      <a:pt x="0" y="684"/>
                    </a:lnTo>
                    <a:lnTo>
                      <a:pt x="7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32" name=""/>
              <p:cNvSpPr/>
              <p:nvPr/>
            </p:nvSpPr>
            <p:spPr>
              <a:xfrm>
                <a:off x="3976560" y="2898720"/>
                <a:ext cx="754200" cy="609480"/>
              </a:xfrm>
              <a:custGeom>
                <a:avLst/>
                <a:gdLst/>
                <a:ahLst/>
                <a:rect l="l" t="t" r="r" b="b"/>
                <a:pathLst>
                  <a:path w="950" h="767">
                    <a:moveTo>
                      <a:pt x="71" y="0"/>
                    </a:moveTo>
                    <a:lnTo>
                      <a:pt x="581" y="60"/>
                    </a:lnTo>
                    <a:lnTo>
                      <a:pt x="763" y="82"/>
                    </a:lnTo>
                    <a:lnTo>
                      <a:pt x="950" y="89"/>
                    </a:lnTo>
                    <a:lnTo>
                      <a:pt x="943" y="767"/>
                    </a:lnTo>
                    <a:lnTo>
                      <a:pt x="520" y="742"/>
                    </a:lnTo>
                    <a:lnTo>
                      <a:pt x="287" y="717"/>
                    </a:lnTo>
                    <a:lnTo>
                      <a:pt x="0" y="684"/>
                    </a:lnTo>
                    <a:lnTo>
                      <a:pt x="71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33" name=""/>
            <p:cNvGrpSpPr/>
            <p:nvPr/>
          </p:nvGrpSpPr>
          <p:grpSpPr>
            <a:xfrm>
              <a:off x="4726080" y="3110040"/>
              <a:ext cx="790560" cy="415800"/>
              <a:chOff x="4726080" y="3110040"/>
              <a:chExt cx="790560" cy="415800"/>
            </a:xfrm>
          </p:grpSpPr>
          <p:sp>
            <p:nvSpPr>
              <p:cNvPr id="4034" name=""/>
              <p:cNvSpPr/>
              <p:nvPr/>
            </p:nvSpPr>
            <p:spPr>
              <a:xfrm>
                <a:off x="4726080" y="3110040"/>
                <a:ext cx="790560" cy="415800"/>
              </a:xfrm>
              <a:custGeom>
                <a:avLst/>
                <a:gdLst/>
                <a:ahLst/>
                <a:rect l="l" t="t" r="r" b="b"/>
                <a:pathLst>
                  <a:path w="996" h="523">
                    <a:moveTo>
                      <a:pt x="7" y="0"/>
                    </a:moveTo>
                    <a:lnTo>
                      <a:pt x="871" y="0"/>
                    </a:lnTo>
                    <a:lnTo>
                      <a:pt x="921" y="7"/>
                    </a:lnTo>
                    <a:lnTo>
                      <a:pt x="939" y="21"/>
                    </a:lnTo>
                    <a:lnTo>
                      <a:pt x="953" y="36"/>
                    </a:lnTo>
                    <a:lnTo>
                      <a:pt x="950" y="61"/>
                    </a:lnTo>
                    <a:lnTo>
                      <a:pt x="932" y="61"/>
                    </a:lnTo>
                    <a:lnTo>
                      <a:pt x="925" y="75"/>
                    </a:lnTo>
                    <a:lnTo>
                      <a:pt x="928" y="86"/>
                    </a:lnTo>
                    <a:lnTo>
                      <a:pt x="953" y="97"/>
                    </a:lnTo>
                    <a:lnTo>
                      <a:pt x="957" y="115"/>
                    </a:lnTo>
                    <a:lnTo>
                      <a:pt x="953" y="133"/>
                    </a:lnTo>
                    <a:lnTo>
                      <a:pt x="979" y="154"/>
                    </a:lnTo>
                    <a:lnTo>
                      <a:pt x="986" y="176"/>
                    </a:lnTo>
                    <a:lnTo>
                      <a:pt x="996" y="523"/>
                    </a:lnTo>
                    <a:lnTo>
                      <a:pt x="315" y="516"/>
                    </a:lnTo>
                    <a:lnTo>
                      <a:pt x="0" y="502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35" name=""/>
              <p:cNvSpPr/>
              <p:nvPr/>
            </p:nvSpPr>
            <p:spPr>
              <a:xfrm>
                <a:off x="4726080" y="3110040"/>
                <a:ext cx="790560" cy="415800"/>
              </a:xfrm>
              <a:custGeom>
                <a:avLst/>
                <a:gdLst/>
                <a:ahLst/>
                <a:rect l="l" t="t" r="r" b="b"/>
                <a:pathLst>
                  <a:path w="996" h="523">
                    <a:moveTo>
                      <a:pt x="7" y="0"/>
                    </a:moveTo>
                    <a:lnTo>
                      <a:pt x="871" y="0"/>
                    </a:lnTo>
                    <a:lnTo>
                      <a:pt x="921" y="7"/>
                    </a:lnTo>
                    <a:lnTo>
                      <a:pt x="939" y="21"/>
                    </a:lnTo>
                    <a:lnTo>
                      <a:pt x="953" y="36"/>
                    </a:lnTo>
                    <a:lnTo>
                      <a:pt x="950" y="61"/>
                    </a:lnTo>
                    <a:lnTo>
                      <a:pt x="932" y="61"/>
                    </a:lnTo>
                    <a:lnTo>
                      <a:pt x="925" y="75"/>
                    </a:lnTo>
                    <a:lnTo>
                      <a:pt x="928" y="86"/>
                    </a:lnTo>
                    <a:lnTo>
                      <a:pt x="953" y="97"/>
                    </a:lnTo>
                    <a:lnTo>
                      <a:pt x="957" y="115"/>
                    </a:lnTo>
                    <a:lnTo>
                      <a:pt x="953" y="133"/>
                    </a:lnTo>
                    <a:lnTo>
                      <a:pt x="979" y="154"/>
                    </a:lnTo>
                    <a:lnTo>
                      <a:pt x="986" y="176"/>
                    </a:lnTo>
                    <a:lnTo>
                      <a:pt x="996" y="523"/>
                    </a:lnTo>
                    <a:lnTo>
                      <a:pt x="315" y="516"/>
                    </a:lnTo>
                    <a:lnTo>
                      <a:pt x="0" y="502"/>
                    </a:lnTo>
                    <a:lnTo>
                      <a:pt x="7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36" name=""/>
            <p:cNvGrpSpPr/>
            <p:nvPr/>
          </p:nvGrpSpPr>
          <p:grpSpPr>
            <a:xfrm>
              <a:off x="4618080" y="3500280"/>
              <a:ext cx="920520" cy="463680"/>
              <a:chOff x="4618080" y="3500280"/>
              <a:chExt cx="920520" cy="463680"/>
            </a:xfrm>
          </p:grpSpPr>
          <p:sp>
            <p:nvSpPr>
              <p:cNvPr id="4037" name=""/>
              <p:cNvSpPr/>
              <p:nvPr/>
            </p:nvSpPr>
            <p:spPr>
              <a:xfrm>
                <a:off x="4618080" y="3500280"/>
                <a:ext cx="920520" cy="463680"/>
              </a:xfrm>
              <a:custGeom>
                <a:avLst/>
                <a:gdLst/>
                <a:ahLst/>
                <a:rect l="l" t="t" r="r" b="b"/>
                <a:pathLst>
                  <a:path w="1160" h="585">
                    <a:moveTo>
                      <a:pt x="4" y="0"/>
                    </a:moveTo>
                    <a:lnTo>
                      <a:pt x="413" y="25"/>
                    </a:lnTo>
                    <a:lnTo>
                      <a:pt x="1135" y="29"/>
                    </a:lnTo>
                    <a:lnTo>
                      <a:pt x="1135" y="111"/>
                    </a:lnTo>
                    <a:lnTo>
                      <a:pt x="1153" y="208"/>
                    </a:lnTo>
                    <a:lnTo>
                      <a:pt x="1160" y="585"/>
                    </a:lnTo>
                    <a:lnTo>
                      <a:pt x="1125" y="578"/>
                    </a:lnTo>
                    <a:lnTo>
                      <a:pt x="1117" y="560"/>
                    </a:lnTo>
                    <a:lnTo>
                      <a:pt x="1103" y="545"/>
                    </a:lnTo>
                    <a:lnTo>
                      <a:pt x="1081" y="542"/>
                    </a:lnTo>
                    <a:lnTo>
                      <a:pt x="1067" y="552"/>
                    </a:lnTo>
                    <a:lnTo>
                      <a:pt x="1049" y="570"/>
                    </a:lnTo>
                    <a:lnTo>
                      <a:pt x="1024" y="552"/>
                    </a:lnTo>
                    <a:lnTo>
                      <a:pt x="1003" y="549"/>
                    </a:lnTo>
                    <a:lnTo>
                      <a:pt x="967" y="570"/>
                    </a:lnTo>
                    <a:lnTo>
                      <a:pt x="920" y="570"/>
                    </a:lnTo>
                    <a:lnTo>
                      <a:pt x="884" y="556"/>
                    </a:lnTo>
                    <a:lnTo>
                      <a:pt x="845" y="560"/>
                    </a:lnTo>
                    <a:lnTo>
                      <a:pt x="823" y="581"/>
                    </a:lnTo>
                    <a:lnTo>
                      <a:pt x="813" y="581"/>
                    </a:lnTo>
                    <a:lnTo>
                      <a:pt x="784" y="552"/>
                    </a:lnTo>
                    <a:lnTo>
                      <a:pt x="741" y="552"/>
                    </a:lnTo>
                    <a:lnTo>
                      <a:pt x="712" y="552"/>
                    </a:lnTo>
                    <a:lnTo>
                      <a:pt x="691" y="538"/>
                    </a:lnTo>
                    <a:lnTo>
                      <a:pt x="673" y="502"/>
                    </a:lnTo>
                    <a:lnTo>
                      <a:pt x="644" y="495"/>
                    </a:lnTo>
                    <a:lnTo>
                      <a:pt x="626" y="495"/>
                    </a:lnTo>
                    <a:lnTo>
                      <a:pt x="608" y="509"/>
                    </a:lnTo>
                    <a:lnTo>
                      <a:pt x="549" y="506"/>
                    </a:lnTo>
                    <a:lnTo>
                      <a:pt x="528" y="495"/>
                    </a:lnTo>
                    <a:lnTo>
                      <a:pt x="520" y="463"/>
                    </a:lnTo>
                    <a:lnTo>
                      <a:pt x="506" y="448"/>
                    </a:lnTo>
                    <a:lnTo>
                      <a:pt x="495" y="452"/>
                    </a:lnTo>
                    <a:lnTo>
                      <a:pt x="463" y="466"/>
                    </a:lnTo>
                    <a:lnTo>
                      <a:pt x="445" y="466"/>
                    </a:lnTo>
                    <a:lnTo>
                      <a:pt x="434" y="463"/>
                    </a:lnTo>
                    <a:lnTo>
                      <a:pt x="431" y="448"/>
                    </a:lnTo>
                    <a:lnTo>
                      <a:pt x="424" y="427"/>
                    </a:lnTo>
                    <a:lnTo>
                      <a:pt x="420" y="413"/>
                    </a:lnTo>
                    <a:lnTo>
                      <a:pt x="413" y="373"/>
                    </a:lnTo>
                    <a:lnTo>
                      <a:pt x="395" y="115"/>
                    </a:lnTo>
                    <a:lnTo>
                      <a:pt x="0" y="86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38" name=""/>
              <p:cNvSpPr/>
              <p:nvPr/>
            </p:nvSpPr>
            <p:spPr>
              <a:xfrm>
                <a:off x="4618080" y="3500280"/>
                <a:ext cx="920520" cy="463680"/>
              </a:xfrm>
              <a:custGeom>
                <a:avLst/>
                <a:gdLst/>
                <a:ahLst/>
                <a:rect l="l" t="t" r="r" b="b"/>
                <a:pathLst>
                  <a:path w="1160" h="585">
                    <a:moveTo>
                      <a:pt x="4" y="0"/>
                    </a:moveTo>
                    <a:lnTo>
                      <a:pt x="413" y="25"/>
                    </a:lnTo>
                    <a:lnTo>
                      <a:pt x="1135" y="29"/>
                    </a:lnTo>
                    <a:lnTo>
                      <a:pt x="1135" y="111"/>
                    </a:lnTo>
                    <a:lnTo>
                      <a:pt x="1153" y="208"/>
                    </a:lnTo>
                    <a:lnTo>
                      <a:pt x="1160" y="585"/>
                    </a:lnTo>
                    <a:lnTo>
                      <a:pt x="1125" y="578"/>
                    </a:lnTo>
                    <a:lnTo>
                      <a:pt x="1117" y="560"/>
                    </a:lnTo>
                    <a:lnTo>
                      <a:pt x="1103" y="545"/>
                    </a:lnTo>
                    <a:lnTo>
                      <a:pt x="1081" y="542"/>
                    </a:lnTo>
                    <a:lnTo>
                      <a:pt x="1067" y="552"/>
                    </a:lnTo>
                    <a:lnTo>
                      <a:pt x="1049" y="570"/>
                    </a:lnTo>
                    <a:lnTo>
                      <a:pt x="1024" y="552"/>
                    </a:lnTo>
                    <a:lnTo>
                      <a:pt x="1003" y="549"/>
                    </a:lnTo>
                    <a:lnTo>
                      <a:pt x="967" y="570"/>
                    </a:lnTo>
                    <a:lnTo>
                      <a:pt x="920" y="570"/>
                    </a:lnTo>
                    <a:lnTo>
                      <a:pt x="884" y="556"/>
                    </a:lnTo>
                    <a:lnTo>
                      <a:pt x="845" y="560"/>
                    </a:lnTo>
                    <a:lnTo>
                      <a:pt x="823" y="581"/>
                    </a:lnTo>
                    <a:lnTo>
                      <a:pt x="813" y="581"/>
                    </a:lnTo>
                    <a:lnTo>
                      <a:pt x="784" y="552"/>
                    </a:lnTo>
                    <a:lnTo>
                      <a:pt x="741" y="552"/>
                    </a:lnTo>
                    <a:lnTo>
                      <a:pt x="712" y="552"/>
                    </a:lnTo>
                    <a:lnTo>
                      <a:pt x="691" y="538"/>
                    </a:lnTo>
                    <a:lnTo>
                      <a:pt x="673" y="502"/>
                    </a:lnTo>
                    <a:lnTo>
                      <a:pt x="644" y="495"/>
                    </a:lnTo>
                    <a:lnTo>
                      <a:pt x="626" y="495"/>
                    </a:lnTo>
                    <a:lnTo>
                      <a:pt x="608" y="509"/>
                    </a:lnTo>
                    <a:lnTo>
                      <a:pt x="549" y="506"/>
                    </a:lnTo>
                    <a:lnTo>
                      <a:pt x="528" y="495"/>
                    </a:lnTo>
                    <a:lnTo>
                      <a:pt x="520" y="463"/>
                    </a:lnTo>
                    <a:lnTo>
                      <a:pt x="506" y="448"/>
                    </a:lnTo>
                    <a:lnTo>
                      <a:pt x="495" y="452"/>
                    </a:lnTo>
                    <a:lnTo>
                      <a:pt x="463" y="466"/>
                    </a:lnTo>
                    <a:lnTo>
                      <a:pt x="445" y="466"/>
                    </a:lnTo>
                    <a:lnTo>
                      <a:pt x="434" y="463"/>
                    </a:lnTo>
                    <a:lnTo>
                      <a:pt x="431" y="448"/>
                    </a:lnTo>
                    <a:lnTo>
                      <a:pt x="424" y="427"/>
                    </a:lnTo>
                    <a:lnTo>
                      <a:pt x="420" y="413"/>
                    </a:lnTo>
                    <a:lnTo>
                      <a:pt x="413" y="373"/>
                    </a:lnTo>
                    <a:lnTo>
                      <a:pt x="395" y="115"/>
                    </a:lnTo>
                    <a:lnTo>
                      <a:pt x="0" y="86"/>
                    </a:lnTo>
                    <a:lnTo>
                      <a:pt x="4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39" name=""/>
            <p:cNvGrpSpPr/>
            <p:nvPr/>
          </p:nvGrpSpPr>
          <p:grpSpPr>
            <a:xfrm>
              <a:off x="3894120" y="3440160"/>
              <a:ext cx="723960" cy="768240"/>
              <a:chOff x="3894120" y="3440160"/>
              <a:chExt cx="723960" cy="768240"/>
            </a:xfrm>
          </p:grpSpPr>
          <p:sp>
            <p:nvSpPr>
              <p:cNvPr id="4040" name=""/>
              <p:cNvSpPr/>
              <p:nvPr/>
            </p:nvSpPr>
            <p:spPr>
              <a:xfrm>
                <a:off x="3894120" y="3440160"/>
                <a:ext cx="723960" cy="768240"/>
              </a:xfrm>
              <a:custGeom>
                <a:avLst/>
                <a:gdLst/>
                <a:ahLst/>
                <a:rect l="l" t="t" r="r" b="b"/>
                <a:pathLst>
                  <a:path w="910" h="968">
                    <a:moveTo>
                      <a:pt x="910" y="79"/>
                    </a:moveTo>
                    <a:lnTo>
                      <a:pt x="907" y="265"/>
                    </a:lnTo>
                    <a:lnTo>
                      <a:pt x="885" y="656"/>
                    </a:lnTo>
                    <a:lnTo>
                      <a:pt x="871" y="918"/>
                    </a:lnTo>
                    <a:lnTo>
                      <a:pt x="373" y="896"/>
                    </a:lnTo>
                    <a:lnTo>
                      <a:pt x="358" y="921"/>
                    </a:lnTo>
                    <a:lnTo>
                      <a:pt x="136" y="907"/>
                    </a:lnTo>
                    <a:lnTo>
                      <a:pt x="118" y="968"/>
                    </a:lnTo>
                    <a:lnTo>
                      <a:pt x="0" y="950"/>
                    </a:lnTo>
                    <a:lnTo>
                      <a:pt x="100" y="0"/>
                    </a:lnTo>
                    <a:lnTo>
                      <a:pt x="279" y="21"/>
                    </a:lnTo>
                    <a:lnTo>
                      <a:pt x="530" y="50"/>
                    </a:lnTo>
                    <a:lnTo>
                      <a:pt x="781" y="75"/>
                    </a:lnTo>
                    <a:lnTo>
                      <a:pt x="910" y="7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41" name=""/>
              <p:cNvSpPr/>
              <p:nvPr/>
            </p:nvSpPr>
            <p:spPr>
              <a:xfrm>
                <a:off x="3894120" y="3440160"/>
                <a:ext cx="723960" cy="768240"/>
              </a:xfrm>
              <a:custGeom>
                <a:avLst/>
                <a:gdLst/>
                <a:ahLst/>
                <a:rect l="l" t="t" r="r" b="b"/>
                <a:pathLst>
                  <a:path w="910" h="968">
                    <a:moveTo>
                      <a:pt x="910" y="79"/>
                    </a:moveTo>
                    <a:lnTo>
                      <a:pt x="907" y="265"/>
                    </a:lnTo>
                    <a:lnTo>
                      <a:pt x="885" y="656"/>
                    </a:lnTo>
                    <a:lnTo>
                      <a:pt x="871" y="918"/>
                    </a:lnTo>
                    <a:lnTo>
                      <a:pt x="373" y="896"/>
                    </a:lnTo>
                    <a:lnTo>
                      <a:pt x="358" y="921"/>
                    </a:lnTo>
                    <a:lnTo>
                      <a:pt x="136" y="907"/>
                    </a:lnTo>
                    <a:lnTo>
                      <a:pt x="118" y="968"/>
                    </a:lnTo>
                    <a:lnTo>
                      <a:pt x="0" y="950"/>
                    </a:lnTo>
                    <a:lnTo>
                      <a:pt x="100" y="0"/>
                    </a:lnTo>
                    <a:lnTo>
                      <a:pt x="279" y="21"/>
                    </a:lnTo>
                    <a:lnTo>
                      <a:pt x="530" y="50"/>
                    </a:lnTo>
                    <a:lnTo>
                      <a:pt x="781" y="75"/>
                    </a:lnTo>
                    <a:lnTo>
                      <a:pt x="910" y="79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42" name=""/>
            <p:cNvGrpSpPr/>
            <p:nvPr/>
          </p:nvGrpSpPr>
          <p:grpSpPr>
            <a:xfrm>
              <a:off x="3289320" y="3354480"/>
              <a:ext cx="685800" cy="836640"/>
              <a:chOff x="3289320" y="3354480"/>
              <a:chExt cx="685800" cy="836640"/>
            </a:xfrm>
          </p:grpSpPr>
          <p:sp>
            <p:nvSpPr>
              <p:cNvPr id="4043" name=""/>
              <p:cNvSpPr/>
              <p:nvPr/>
            </p:nvSpPr>
            <p:spPr>
              <a:xfrm>
                <a:off x="3289320" y="3354480"/>
                <a:ext cx="685800" cy="836640"/>
              </a:xfrm>
              <a:custGeom>
                <a:avLst/>
                <a:gdLst/>
                <a:ahLst/>
                <a:rect l="l" t="t" r="r" b="b"/>
                <a:pathLst>
                  <a:path w="866" h="1055">
                    <a:moveTo>
                      <a:pt x="219" y="0"/>
                    </a:moveTo>
                    <a:lnTo>
                      <a:pt x="190" y="165"/>
                    </a:lnTo>
                    <a:lnTo>
                      <a:pt x="172" y="172"/>
                    </a:lnTo>
                    <a:lnTo>
                      <a:pt x="151" y="154"/>
                    </a:lnTo>
                    <a:lnTo>
                      <a:pt x="136" y="144"/>
                    </a:lnTo>
                    <a:lnTo>
                      <a:pt x="104" y="151"/>
                    </a:lnTo>
                    <a:lnTo>
                      <a:pt x="93" y="165"/>
                    </a:lnTo>
                    <a:lnTo>
                      <a:pt x="97" y="183"/>
                    </a:lnTo>
                    <a:lnTo>
                      <a:pt x="104" y="194"/>
                    </a:lnTo>
                    <a:lnTo>
                      <a:pt x="104" y="208"/>
                    </a:lnTo>
                    <a:lnTo>
                      <a:pt x="90" y="212"/>
                    </a:lnTo>
                    <a:lnTo>
                      <a:pt x="93" y="219"/>
                    </a:lnTo>
                    <a:lnTo>
                      <a:pt x="104" y="223"/>
                    </a:lnTo>
                    <a:lnTo>
                      <a:pt x="97" y="233"/>
                    </a:lnTo>
                    <a:lnTo>
                      <a:pt x="93" y="241"/>
                    </a:lnTo>
                    <a:lnTo>
                      <a:pt x="100" y="262"/>
                    </a:lnTo>
                    <a:lnTo>
                      <a:pt x="108" y="280"/>
                    </a:lnTo>
                    <a:lnTo>
                      <a:pt x="97" y="316"/>
                    </a:lnTo>
                    <a:lnTo>
                      <a:pt x="90" y="345"/>
                    </a:lnTo>
                    <a:lnTo>
                      <a:pt x="83" y="355"/>
                    </a:lnTo>
                    <a:lnTo>
                      <a:pt x="104" y="391"/>
                    </a:lnTo>
                    <a:lnTo>
                      <a:pt x="108" y="413"/>
                    </a:lnTo>
                    <a:lnTo>
                      <a:pt x="133" y="452"/>
                    </a:lnTo>
                    <a:lnTo>
                      <a:pt x="129" y="463"/>
                    </a:lnTo>
                    <a:lnTo>
                      <a:pt x="118" y="474"/>
                    </a:lnTo>
                    <a:lnTo>
                      <a:pt x="97" y="502"/>
                    </a:lnTo>
                    <a:lnTo>
                      <a:pt x="79" y="495"/>
                    </a:lnTo>
                    <a:lnTo>
                      <a:pt x="75" y="520"/>
                    </a:lnTo>
                    <a:lnTo>
                      <a:pt x="72" y="553"/>
                    </a:lnTo>
                    <a:lnTo>
                      <a:pt x="36" y="596"/>
                    </a:lnTo>
                    <a:lnTo>
                      <a:pt x="29" y="614"/>
                    </a:lnTo>
                    <a:lnTo>
                      <a:pt x="36" y="671"/>
                    </a:lnTo>
                    <a:lnTo>
                      <a:pt x="36" y="700"/>
                    </a:lnTo>
                    <a:lnTo>
                      <a:pt x="22" y="710"/>
                    </a:lnTo>
                    <a:lnTo>
                      <a:pt x="14" y="718"/>
                    </a:lnTo>
                    <a:lnTo>
                      <a:pt x="0" y="721"/>
                    </a:lnTo>
                    <a:lnTo>
                      <a:pt x="4" y="735"/>
                    </a:lnTo>
                    <a:lnTo>
                      <a:pt x="486" y="1029"/>
                    </a:lnTo>
                    <a:lnTo>
                      <a:pt x="766" y="1055"/>
                    </a:lnTo>
                    <a:lnTo>
                      <a:pt x="866" y="104"/>
                    </a:lnTo>
                    <a:lnTo>
                      <a:pt x="21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44" name=""/>
              <p:cNvSpPr/>
              <p:nvPr/>
            </p:nvSpPr>
            <p:spPr>
              <a:xfrm>
                <a:off x="3289320" y="3354480"/>
                <a:ext cx="685800" cy="836640"/>
              </a:xfrm>
              <a:custGeom>
                <a:avLst/>
                <a:gdLst/>
                <a:ahLst/>
                <a:rect l="l" t="t" r="r" b="b"/>
                <a:pathLst>
                  <a:path w="866" h="1055">
                    <a:moveTo>
                      <a:pt x="219" y="0"/>
                    </a:moveTo>
                    <a:lnTo>
                      <a:pt x="190" y="165"/>
                    </a:lnTo>
                    <a:lnTo>
                      <a:pt x="172" y="172"/>
                    </a:lnTo>
                    <a:lnTo>
                      <a:pt x="151" y="154"/>
                    </a:lnTo>
                    <a:lnTo>
                      <a:pt x="136" y="144"/>
                    </a:lnTo>
                    <a:lnTo>
                      <a:pt x="104" y="151"/>
                    </a:lnTo>
                    <a:lnTo>
                      <a:pt x="93" y="165"/>
                    </a:lnTo>
                    <a:lnTo>
                      <a:pt x="97" y="183"/>
                    </a:lnTo>
                    <a:lnTo>
                      <a:pt x="104" y="194"/>
                    </a:lnTo>
                    <a:lnTo>
                      <a:pt x="104" y="208"/>
                    </a:lnTo>
                    <a:lnTo>
                      <a:pt x="90" y="212"/>
                    </a:lnTo>
                    <a:lnTo>
                      <a:pt x="93" y="219"/>
                    </a:lnTo>
                    <a:lnTo>
                      <a:pt x="104" y="223"/>
                    </a:lnTo>
                    <a:lnTo>
                      <a:pt x="97" y="233"/>
                    </a:lnTo>
                    <a:lnTo>
                      <a:pt x="93" y="241"/>
                    </a:lnTo>
                    <a:lnTo>
                      <a:pt x="100" y="262"/>
                    </a:lnTo>
                    <a:lnTo>
                      <a:pt x="108" y="280"/>
                    </a:lnTo>
                    <a:lnTo>
                      <a:pt x="97" y="316"/>
                    </a:lnTo>
                    <a:lnTo>
                      <a:pt x="90" y="345"/>
                    </a:lnTo>
                    <a:lnTo>
                      <a:pt x="83" y="355"/>
                    </a:lnTo>
                    <a:lnTo>
                      <a:pt x="104" y="391"/>
                    </a:lnTo>
                    <a:lnTo>
                      <a:pt x="108" y="413"/>
                    </a:lnTo>
                    <a:lnTo>
                      <a:pt x="133" y="452"/>
                    </a:lnTo>
                    <a:lnTo>
                      <a:pt x="129" y="463"/>
                    </a:lnTo>
                    <a:lnTo>
                      <a:pt x="118" y="474"/>
                    </a:lnTo>
                    <a:lnTo>
                      <a:pt x="97" y="502"/>
                    </a:lnTo>
                    <a:lnTo>
                      <a:pt x="79" y="495"/>
                    </a:lnTo>
                    <a:lnTo>
                      <a:pt x="75" y="520"/>
                    </a:lnTo>
                    <a:lnTo>
                      <a:pt x="72" y="553"/>
                    </a:lnTo>
                    <a:lnTo>
                      <a:pt x="36" y="596"/>
                    </a:lnTo>
                    <a:lnTo>
                      <a:pt x="29" y="614"/>
                    </a:lnTo>
                    <a:lnTo>
                      <a:pt x="36" y="671"/>
                    </a:lnTo>
                    <a:lnTo>
                      <a:pt x="36" y="700"/>
                    </a:lnTo>
                    <a:lnTo>
                      <a:pt x="22" y="710"/>
                    </a:lnTo>
                    <a:lnTo>
                      <a:pt x="14" y="718"/>
                    </a:lnTo>
                    <a:lnTo>
                      <a:pt x="0" y="721"/>
                    </a:lnTo>
                    <a:lnTo>
                      <a:pt x="4" y="735"/>
                    </a:lnTo>
                    <a:lnTo>
                      <a:pt x="486" y="1029"/>
                    </a:lnTo>
                    <a:lnTo>
                      <a:pt x="766" y="1055"/>
                    </a:lnTo>
                    <a:lnTo>
                      <a:pt x="866" y="104"/>
                    </a:lnTo>
                    <a:lnTo>
                      <a:pt x="219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45" name=""/>
            <p:cNvGrpSpPr/>
            <p:nvPr/>
          </p:nvGrpSpPr>
          <p:grpSpPr>
            <a:xfrm>
              <a:off x="2905200" y="2575080"/>
              <a:ext cx="664920" cy="1033200"/>
              <a:chOff x="2905200" y="2575080"/>
              <a:chExt cx="664920" cy="1033200"/>
            </a:xfrm>
          </p:grpSpPr>
          <p:sp>
            <p:nvSpPr>
              <p:cNvPr id="4046" name=""/>
              <p:cNvSpPr/>
              <p:nvPr/>
            </p:nvSpPr>
            <p:spPr>
              <a:xfrm>
                <a:off x="2905200" y="2575080"/>
                <a:ext cx="664920" cy="103320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47" name=""/>
              <p:cNvSpPr/>
              <p:nvPr/>
            </p:nvSpPr>
            <p:spPr>
              <a:xfrm>
                <a:off x="2905200" y="2575080"/>
                <a:ext cx="664920" cy="1033200"/>
              </a:xfrm>
              <a:custGeom>
                <a:avLst/>
                <a:gdLst/>
                <a:ahLst/>
                <a:rect l="l" t="t" r="r" b="b"/>
                <a:pathLst>
                  <a:path w="839" h="1301">
                    <a:moveTo>
                      <a:pt x="129" y="0"/>
                    </a:moveTo>
                    <a:lnTo>
                      <a:pt x="437" y="68"/>
                    </a:lnTo>
                    <a:lnTo>
                      <a:pt x="502" y="86"/>
                    </a:lnTo>
                    <a:lnTo>
                      <a:pt x="839" y="143"/>
                    </a:lnTo>
                    <a:lnTo>
                      <a:pt x="674" y="1140"/>
                    </a:lnTo>
                    <a:lnTo>
                      <a:pt x="667" y="1151"/>
                    </a:lnTo>
                    <a:lnTo>
                      <a:pt x="656" y="1151"/>
                    </a:lnTo>
                    <a:lnTo>
                      <a:pt x="638" y="1136"/>
                    </a:lnTo>
                    <a:lnTo>
                      <a:pt x="617" y="1122"/>
                    </a:lnTo>
                    <a:lnTo>
                      <a:pt x="595" y="1129"/>
                    </a:lnTo>
                    <a:lnTo>
                      <a:pt x="574" y="1140"/>
                    </a:lnTo>
                    <a:lnTo>
                      <a:pt x="584" y="1169"/>
                    </a:lnTo>
                    <a:lnTo>
                      <a:pt x="588" y="1194"/>
                    </a:lnTo>
                    <a:lnTo>
                      <a:pt x="577" y="1197"/>
                    </a:lnTo>
                    <a:lnTo>
                      <a:pt x="577" y="1230"/>
                    </a:lnTo>
                    <a:lnTo>
                      <a:pt x="588" y="1269"/>
                    </a:lnTo>
                    <a:lnTo>
                      <a:pt x="577" y="1298"/>
                    </a:lnTo>
                    <a:lnTo>
                      <a:pt x="570" y="1301"/>
                    </a:lnTo>
                    <a:lnTo>
                      <a:pt x="0" y="498"/>
                    </a:lnTo>
                    <a:lnTo>
                      <a:pt x="129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48" name=""/>
            <p:cNvGrpSpPr/>
            <p:nvPr/>
          </p:nvGrpSpPr>
          <p:grpSpPr>
            <a:xfrm>
              <a:off x="2511360" y="2471760"/>
              <a:ext cx="879480" cy="1438200"/>
              <a:chOff x="2511360" y="2471760"/>
              <a:chExt cx="879480" cy="1438200"/>
            </a:xfrm>
          </p:grpSpPr>
          <p:sp>
            <p:nvSpPr>
              <p:cNvPr id="4049" name=""/>
              <p:cNvSpPr/>
              <p:nvPr/>
            </p:nvSpPr>
            <p:spPr>
              <a:xfrm>
                <a:off x="2511360" y="2471760"/>
                <a:ext cx="87948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50" name=""/>
              <p:cNvSpPr/>
              <p:nvPr/>
            </p:nvSpPr>
            <p:spPr>
              <a:xfrm>
                <a:off x="2511360" y="2471760"/>
                <a:ext cx="87948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51" name=""/>
            <p:cNvGrpSpPr/>
            <p:nvPr/>
          </p:nvGrpSpPr>
          <p:grpSpPr>
            <a:xfrm>
              <a:off x="5230800" y="1836720"/>
              <a:ext cx="684000" cy="811080"/>
              <a:chOff x="5230800" y="1836720"/>
              <a:chExt cx="684000" cy="811080"/>
            </a:xfrm>
          </p:grpSpPr>
          <p:sp>
            <p:nvSpPr>
              <p:cNvPr id="4052" name=""/>
              <p:cNvSpPr/>
              <p:nvPr/>
            </p:nvSpPr>
            <p:spPr>
              <a:xfrm>
                <a:off x="5230800" y="1836720"/>
                <a:ext cx="684000" cy="81108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53" name=""/>
              <p:cNvSpPr/>
              <p:nvPr/>
            </p:nvSpPr>
            <p:spPr>
              <a:xfrm>
                <a:off x="5230800" y="1836720"/>
                <a:ext cx="684000" cy="811080"/>
              </a:xfrm>
              <a:custGeom>
                <a:avLst/>
                <a:gdLst/>
                <a:ahLst/>
                <a:rect l="l" t="t" r="r" b="b"/>
                <a:pathLst>
                  <a:path w="862" h="1022">
                    <a:moveTo>
                      <a:pt x="7" y="61"/>
                    </a:moveTo>
                    <a:lnTo>
                      <a:pt x="230" y="57"/>
                    </a:lnTo>
                    <a:lnTo>
                      <a:pt x="237" y="0"/>
                    </a:lnTo>
                    <a:lnTo>
                      <a:pt x="276" y="0"/>
                    </a:lnTo>
                    <a:lnTo>
                      <a:pt x="280" y="75"/>
                    </a:lnTo>
                    <a:lnTo>
                      <a:pt x="298" y="97"/>
                    </a:lnTo>
                    <a:lnTo>
                      <a:pt x="305" y="122"/>
                    </a:lnTo>
                    <a:lnTo>
                      <a:pt x="337" y="133"/>
                    </a:lnTo>
                    <a:lnTo>
                      <a:pt x="369" y="136"/>
                    </a:lnTo>
                    <a:lnTo>
                      <a:pt x="402" y="165"/>
                    </a:lnTo>
                    <a:lnTo>
                      <a:pt x="420" y="158"/>
                    </a:lnTo>
                    <a:lnTo>
                      <a:pt x="436" y="129"/>
                    </a:lnTo>
                    <a:lnTo>
                      <a:pt x="525" y="136"/>
                    </a:lnTo>
                    <a:lnTo>
                      <a:pt x="533" y="172"/>
                    </a:lnTo>
                    <a:lnTo>
                      <a:pt x="547" y="179"/>
                    </a:lnTo>
                    <a:lnTo>
                      <a:pt x="561" y="168"/>
                    </a:lnTo>
                    <a:lnTo>
                      <a:pt x="586" y="168"/>
                    </a:lnTo>
                    <a:lnTo>
                      <a:pt x="629" y="212"/>
                    </a:lnTo>
                    <a:lnTo>
                      <a:pt x="715" y="208"/>
                    </a:lnTo>
                    <a:lnTo>
                      <a:pt x="715" y="186"/>
                    </a:lnTo>
                    <a:lnTo>
                      <a:pt x="737" y="168"/>
                    </a:lnTo>
                    <a:lnTo>
                      <a:pt x="758" y="197"/>
                    </a:lnTo>
                    <a:lnTo>
                      <a:pt x="816" y="194"/>
                    </a:lnTo>
                    <a:lnTo>
                      <a:pt x="862" y="212"/>
                    </a:lnTo>
                    <a:lnTo>
                      <a:pt x="787" y="265"/>
                    </a:lnTo>
                    <a:lnTo>
                      <a:pt x="701" y="326"/>
                    </a:lnTo>
                    <a:lnTo>
                      <a:pt x="637" y="416"/>
                    </a:lnTo>
                    <a:lnTo>
                      <a:pt x="615" y="455"/>
                    </a:lnTo>
                    <a:lnTo>
                      <a:pt x="579" y="477"/>
                    </a:lnTo>
                    <a:lnTo>
                      <a:pt x="572" y="513"/>
                    </a:lnTo>
                    <a:lnTo>
                      <a:pt x="586" y="552"/>
                    </a:lnTo>
                    <a:lnTo>
                      <a:pt x="558" y="584"/>
                    </a:lnTo>
                    <a:lnTo>
                      <a:pt x="529" y="624"/>
                    </a:lnTo>
                    <a:lnTo>
                      <a:pt x="529" y="649"/>
                    </a:lnTo>
                    <a:lnTo>
                      <a:pt x="536" y="653"/>
                    </a:lnTo>
                    <a:lnTo>
                      <a:pt x="533" y="785"/>
                    </a:lnTo>
                    <a:lnTo>
                      <a:pt x="640" y="843"/>
                    </a:lnTo>
                    <a:lnTo>
                      <a:pt x="665" y="871"/>
                    </a:lnTo>
                    <a:lnTo>
                      <a:pt x="669" y="896"/>
                    </a:lnTo>
                    <a:lnTo>
                      <a:pt x="719" y="900"/>
                    </a:lnTo>
                    <a:lnTo>
                      <a:pt x="737" y="975"/>
                    </a:lnTo>
                    <a:lnTo>
                      <a:pt x="758" y="993"/>
                    </a:lnTo>
                    <a:lnTo>
                      <a:pt x="751" y="1004"/>
                    </a:lnTo>
                    <a:lnTo>
                      <a:pt x="497" y="1004"/>
                    </a:lnTo>
                    <a:lnTo>
                      <a:pt x="248" y="1011"/>
                    </a:lnTo>
                    <a:lnTo>
                      <a:pt x="101" y="1022"/>
                    </a:lnTo>
                    <a:lnTo>
                      <a:pt x="101" y="993"/>
                    </a:lnTo>
                    <a:lnTo>
                      <a:pt x="101" y="721"/>
                    </a:lnTo>
                    <a:lnTo>
                      <a:pt x="58" y="667"/>
                    </a:lnTo>
                    <a:lnTo>
                      <a:pt x="65" y="635"/>
                    </a:lnTo>
                    <a:lnTo>
                      <a:pt x="86" y="610"/>
                    </a:lnTo>
                    <a:lnTo>
                      <a:pt x="86" y="527"/>
                    </a:lnTo>
                    <a:lnTo>
                      <a:pt x="43" y="491"/>
                    </a:lnTo>
                    <a:lnTo>
                      <a:pt x="50" y="477"/>
                    </a:lnTo>
                    <a:lnTo>
                      <a:pt x="61" y="466"/>
                    </a:lnTo>
                    <a:lnTo>
                      <a:pt x="43" y="448"/>
                    </a:lnTo>
                    <a:lnTo>
                      <a:pt x="54" y="430"/>
                    </a:lnTo>
                    <a:lnTo>
                      <a:pt x="58" y="405"/>
                    </a:lnTo>
                    <a:lnTo>
                      <a:pt x="36" y="387"/>
                    </a:lnTo>
                    <a:lnTo>
                      <a:pt x="50" y="359"/>
                    </a:lnTo>
                    <a:lnTo>
                      <a:pt x="65" y="344"/>
                    </a:lnTo>
                    <a:lnTo>
                      <a:pt x="43" y="305"/>
                    </a:lnTo>
                    <a:lnTo>
                      <a:pt x="18" y="212"/>
                    </a:lnTo>
                    <a:lnTo>
                      <a:pt x="25" y="176"/>
                    </a:lnTo>
                    <a:lnTo>
                      <a:pt x="0" y="147"/>
                    </a:lnTo>
                    <a:lnTo>
                      <a:pt x="32" y="122"/>
                    </a:lnTo>
                    <a:lnTo>
                      <a:pt x="14" y="93"/>
                    </a:lnTo>
                    <a:lnTo>
                      <a:pt x="7" y="61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54" name=""/>
            <p:cNvGrpSpPr/>
            <p:nvPr/>
          </p:nvGrpSpPr>
          <p:grpSpPr>
            <a:xfrm>
              <a:off x="5297400" y="2635200"/>
              <a:ext cx="642960" cy="414360"/>
              <a:chOff x="5297400" y="2635200"/>
              <a:chExt cx="642960" cy="414360"/>
            </a:xfrm>
          </p:grpSpPr>
          <p:sp>
            <p:nvSpPr>
              <p:cNvPr id="4055" name=""/>
              <p:cNvSpPr/>
              <p:nvPr/>
            </p:nvSpPr>
            <p:spPr>
              <a:xfrm>
                <a:off x="5297400" y="2635200"/>
                <a:ext cx="642960" cy="414360"/>
              </a:xfrm>
              <a:custGeom>
                <a:avLst/>
                <a:gdLst/>
                <a:ahLst/>
                <a:rect l="l" t="t" r="r" b="b"/>
                <a:pathLst>
                  <a:path w="811" h="524">
                    <a:moveTo>
                      <a:pt x="11" y="14"/>
                    </a:moveTo>
                    <a:lnTo>
                      <a:pt x="373" y="0"/>
                    </a:lnTo>
                    <a:lnTo>
                      <a:pt x="674" y="0"/>
                    </a:lnTo>
                    <a:lnTo>
                      <a:pt x="671" y="18"/>
                    </a:lnTo>
                    <a:lnTo>
                      <a:pt x="657" y="72"/>
                    </a:lnTo>
                    <a:lnTo>
                      <a:pt x="685" y="108"/>
                    </a:lnTo>
                    <a:lnTo>
                      <a:pt x="696" y="129"/>
                    </a:lnTo>
                    <a:lnTo>
                      <a:pt x="750" y="133"/>
                    </a:lnTo>
                    <a:lnTo>
                      <a:pt x="753" y="176"/>
                    </a:lnTo>
                    <a:lnTo>
                      <a:pt x="775" y="179"/>
                    </a:lnTo>
                    <a:lnTo>
                      <a:pt x="775" y="194"/>
                    </a:lnTo>
                    <a:lnTo>
                      <a:pt x="789" y="215"/>
                    </a:lnTo>
                    <a:lnTo>
                      <a:pt x="811" y="222"/>
                    </a:lnTo>
                    <a:lnTo>
                      <a:pt x="811" y="265"/>
                    </a:lnTo>
                    <a:lnTo>
                      <a:pt x="800" y="308"/>
                    </a:lnTo>
                    <a:lnTo>
                      <a:pt x="735" y="337"/>
                    </a:lnTo>
                    <a:lnTo>
                      <a:pt x="700" y="359"/>
                    </a:lnTo>
                    <a:lnTo>
                      <a:pt x="707" y="398"/>
                    </a:lnTo>
                    <a:lnTo>
                      <a:pt x="717" y="420"/>
                    </a:lnTo>
                    <a:lnTo>
                      <a:pt x="714" y="438"/>
                    </a:lnTo>
                    <a:lnTo>
                      <a:pt x="678" y="481"/>
                    </a:lnTo>
                    <a:lnTo>
                      <a:pt x="671" y="513"/>
                    </a:lnTo>
                    <a:lnTo>
                      <a:pt x="660" y="524"/>
                    </a:lnTo>
                    <a:lnTo>
                      <a:pt x="639" y="481"/>
                    </a:lnTo>
                    <a:lnTo>
                      <a:pt x="119" y="495"/>
                    </a:lnTo>
                    <a:lnTo>
                      <a:pt x="115" y="448"/>
                    </a:lnTo>
                    <a:lnTo>
                      <a:pt x="97" y="438"/>
                    </a:lnTo>
                    <a:lnTo>
                      <a:pt x="94" y="362"/>
                    </a:lnTo>
                    <a:lnTo>
                      <a:pt x="90" y="351"/>
                    </a:lnTo>
                    <a:lnTo>
                      <a:pt x="83" y="301"/>
                    </a:lnTo>
                    <a:lnTo>
                      <a:pt x="65" y="298"/>
                    </a:lnTo>
                    <a:lnTo>
                      <a:pt x="61" y="247"/>
                    </a:lnTo>
                    <a:lnTo>
                      <a:pt x="40" y="222"/>
                    </a:lnTo>
                    <a:lnTo>
                      <a:pt x="29" y="172"/>
                    </a:lnTo>
                    <a:lnTo>
                      <a:pt x="11" y="165"/>
                    </a:lnTo>
                    <a:lnTo>
                      <a:pt x="0" y="126"/>
                    </a:lnTo>
                    <a:lnTo>
                      <a:pt x="11" y="108"/>
                    </a:lnTo>
                    <a:lnTo>
                      <a:pt x="11" y="1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56" name=""/>
              <p:cNvSpPr/>
              <p:nvPr/>
            </p:nvSpPr>
            <p:spPr>
              <a:xfrm>
                <a:off x="5297400" y="2635200"/>
                <a:ext cx="642960" cy="414360"/>
              </a:xfrm>
              <a:custGeom>
                <a:avLst/>
                <a:gdLst/>
                <a:ahLst/>
                <a:rect l="l" t="t" r="r" b="b"/>
                <a:pathLst>
                  <a:path w="811" h="524">
                    <a:moveTo>
                      <a:pt x="11" y="14"/>
                    </a:moveTo>
                    <a:lnTo>
                      <a:pt x="373" y="0"/>
                    </a:lnTo>
                    <a:lnTo>
                      <a:pt x="674" y="0"/>
                    </a:lnTo>
                    <a:lnTo>
                      <a:pt x="671" y="18"/>
                    </a:lnTo>
                    <a:lnTo>
                      <a:pt x="657" y="72"/>
                    </a:lnTo>
                    <a:lnTo>
                      <a:pt x="685" y="108"/>
                    </a:lnTo>
                    <a:lnTo>
                      <a:pt x="696" y="129"/>
                    </a:lnTo>
                    <a:lnTo>
                      <a:pt x="750" y="133"/>
                    </a:lnTo>
                    <a:lnTo>
                      <a:pt x="753" y="176"/>
                    </a:lnTo>
                    <a:lnTo>
                      <a:pt x="775" y="179"/>
                    </a:lnTo>
                    <a:lnTo>
                      <a:pt x="775" y="194"/>
                    </a:lnTo>
                    <a:lnTo>
                      <a:pt x="789" y="215"/>
                    </a:lnTo>
                    <a:lnTo>
                      <a:pt x="811" y="222"/>
                    </a:lnTo>
                    <a:lnTo>
                      <a:pt x="811" y="265"/>
                    </a:lnTo>
                    <a:lnTo>
                      <a:pt x="800" y="308"/>
                    </a:lnTo>
                    <a:lnTo>
                      <a:pt x="735" y="337"/>
                    </a:lnTo>
                    <a:lnTo>
                      <a:pt x="700" y="359"/>
                    </a:lnTo>
                    <a:lnTo>
                      <a:pt x="707" y="398"/>
                    </a:lnTo>
                    <a:lnTo>
                      <a:pt x="717" y="420"/>
                    </a:lnTo>
                    <a:lnTo>
                      <a:pt x="714" y="438"/>
                    </a:lnTo>
                    <a:lnTo>
                      <a:pt x="678" y="481"/>
                    </a:lnTo>
                    <a:lnTo>
                      <a:pt x="671" y="513"/>
                    </a:lnTo>
                    <a:lnTo>
                      <a:pt x="660" y="524"/>
                    </a:lnTo>
                    <a:lnTo>
                      <a:pt x="639" y="481"/>
                    </a:lnTo>
                    <a:lnTo>
                      <a:pt x="119" y="495"/>
                    </a:lnTo>
                    <a:lnTo>
                      <a:pt x="115" y="448"/>
                    </a:lnTo>
                    <a:lnTo>
                      <a:pt x="97" y="438"/>
                    </a:lnTo>
                    <a:lnTo>
                      <a:pt x="94" y="362"/>
                    </a:lnTo>
                    <a:lnTo>
                      <a:pt x="90" y="351"/>
                    </a:lnTo>
                    <a:lnTo>
                      <a:pt x="83" y="301"/>
                    </a:lnTo>
                    <a:lnTo>
                      <a:pt x="65" y="298"/>
                    </a:lnTo>
                    <a:lnTo>
                      <a:pt x="61" y="247"/>
                    </a:lnTo>
                    <a:lnTo>
                      <a:pt x="40" y="222"/>
                    </a:lnTo>
                    <a:lnTo>
                      <a:pt x="29" y="172"/>
                    </a:lnTo>
                    <a:lnTo>
                      <a:pt x="11" y="165"/>
                    </a:lnTo>
                    <a:lnTo>
                      <a:pt x="0" y="126"/>
                    </a:lnTo>
                    <a:lnTo>
                      <a:pt x="11" y="108"/>
                    </a:lnTo>
                    <a:lnTo>
                      <a:pt x="11" y="1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57" name=""/>
            <p:cNvGrpSpPr/>
            <p:nvPr/>
          </p:nvGrpSpPr>
          <p:grpSpPr>
            <a:xfrm>
              <a:off x="5389560" y="3016080"/>
              <a:ext cx="714240" cy="617760"/>
              <a:chOff x="5389560" y="3016080"/>
              <a:chExt cx="714240" cy="617760"/>
            </a:xfrm>
          </p:grpSpPr>
          <p:sp>
            <p:nvSpPr>
              <p:cNvPr id="4058" name=""/>
              <p:cNvSpPr/>
              <p:nvPr/>
            </p:nvSpPr>
            <p:spPr>
              <a:xfrm>
                <a:off x="5389560" y="3016080"/>
                <a:ext cx="714240" cy="617760"/>
              </a:xfrm>
              <a:custGeom>
                <a:avLst/>
                <a:gdLst/>
                <a:ahLst/>
                <a:rect l="l" t="t" r="r" b="b"/>
                <a:pathLst>
                  <a:path w="900" h="778">
                    <a:moveTo>
                      <a:pt x="516" y="0"/>
                    </a:moveTo>
                    <a:lnTo>
                      <a:pt x="542" y="39"/>
                    </a:lnTo>
                    <a:lnTo>
                      <a:pt x="556" y="100"/>
                    </a:lnTo>
                    <a:lnTo>
                      <a:pt x="570" y="143"/>
                    </a:lnTo>
                    <a:lnTo>
                      <a:pt x="585" y="172"/>
                    </a:lnTo>
                    <a:lnTo>
                      <a:pt x="642" y="204"/>
                    </a:lnTo>
                    <a:lnTo>
                      <a:pt x="646" y="229"/>
                    </a:lnTo>
                    <a:lnTo>
                      <a:pt x="663" y="276"/>
                    </a:lnTo>
                    <a:lnTo>
                      <a:pt x="692" y="283"/>
                    </a:lnTo>
                    <a:lnTo>
                      <a:pt x="710" y="283"/>
                    </a:lnTo>
                    <a:lnTo>
                      <a:pt x="739" y="308"/>
                    </a:lnTo>
                    <a:lnTo>
                      <a:pt x="717" y="390"/>
                    </a:lnTo>
                    <a:lnTo>
                      <a:pt x="760" y="405"/>
                    </a:lnTo>
                    <a:lnTo>
                      <a:pt x="789" y="433"/>
                    </a:lnTo>
                    <a:lnTo>
                      <a:pt x="778" y="466"/>
                    </a:lnTo>
                    <a:lnTo>
                      <a:pt x="825" y="473"/>
                    </a:lnTo>
                    <a:lnTo>
                      <a:pt x="839" y="505"/>
                    </a:lnTo>
                    <a:lnTo>
                      <a:pt x="843" y="559"/>
                    </a:lnTo>
                    <a:lnTo>
                      <a:pt x="868" y="588"/>
                    </a:lnTo>
                    <a:lnTo>
                      <a:pt x="886" y="588"/>
                    </a:lnTo>
                    <a:lnTo>
                      <a:pt x="900" y="598"/>
                    </a:lnTo>
                    <a:lnTo>
                      <a:pt x="900" y="652"/>
                    </a:lnTo>
                    <a:lnTo>
                      <a:pt x="861" y="692"/>
                    </a:lnTo>
                    <a:lnTo>
                      <a:pt x="850" y="699"/>
                    </a:lnTo>
                    <a:lnTo>
                      <a:pt x="846" y="756"/>
                    </a:lnTo>
                    <a:lnTo>
                      <a:pt x="839" y="774"/>
                    </a:lnTo>
                    <a:lnTo>
                      <a:pt x="800" y="778"/>
                    </a:lnTo>
                    <a:lnTo>
                      <a:pt x="749" y="763"/>
                    </a:lnTo>
                    <a:lnTo>
                      <a:pt x="767" y="728"/>
                    </a:lnTo>
                    <a:lnTo>
                      <a:pt x="782" y="706"/>
                    </a:lnTo>
                    <a:lnTo>
                      <a:pt x="775" y="692"/>
                    </a:lnTo>
                    <a:lnTo>
                      <a:pt x="352" y="713"/>
                    </a:lnTo>
                    <a:lnTo>
                      <a:pt x="161" y="720"/>
                    </a:lnTo>
                    <a:lnTo>
                      <a:pt x="154" y="448"/>
                    </a:lnTo>
                    <a:lnTo>
                      <a:pt x="147" y="279"/>
                    </a:lnTo>
                    <a:lnTo>
                      <a:pt x="115" y="251"/>
                    </a:lnTo>
                    <a:lnTo>
                      <a:pt x="111" y="215"/>
                    </a:lnTo>
                    <a:lnTo>
                      <a:pt x="90" y="204"/>
                    </a:lnTo>
                    <a:lnTo>
                      <a:pt x="90" y="175"/>
                    </a:lnTo>
                    <a:lnTo>
                      <a:pt x="115" y="172"/>
                    </a:lnTo>
                    <a:lnTo>
                      <a:pt x="115" y="147"/>
                    </a:lnTo>
                    <a:lnTo>
                      <a:pt x="83" y="121"/>
                    </a:lnTo>
                    <a:lnTo>
                      <a:pt x="43" y="118"/>
                    </a:lnTo>
                    <a:lnTo>
                      <a:pt x="43" y="82"/>
                    </a:lnTo>
                    <a:lnTo>
                      <a:pt x="47" y="57"/>
                    </a:lnTo>
                    <a:lnTo>
                      <a:pt x="25" y="39"/>
                    </a:lnTo>
                    <a:lnTo>
                      <a:pt x="0" y="35"/>
                    </a:lnTo>
                    <a:lnTo>
                      <a:pt x="0" y="10"/>
                    </a:lnTo>
                    <a:lnTo>
                      <a:pt x="516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59" name=""/>
              <p:cNvSpPr/>
              <p:nvPr/>
            </p:nvSpPr>
            <p:spPr>
              <a:xfrm>
                <a:off x="5389560" y="3016080"/>
                <a:ext cx="714240" cy="617760"/>
              </a:xfrm>
              <a:custGeom>
                <a:avLst/>
                <a:gdLst/>
                <a:ahLst/>
                <a:rect l="l" t="t" r="r" b="b"/>
                <a:pathLst>
                  <a:path w="900" h="778">
                    <a:moveTo>
                      <a:pt x="516" y="0"/>
                    </a:moveTo>
                    <a:lnTo>
                      <a:pt x="542" y="39"/>
                    </a:lnTo>
                    <a:lnTo>
                      <a:pt x="556" y="100"/>
                    </a:lnTo>
                    <a:lnTo>
                      <a:pt x="570" y="143"/>
                    </a:lnTo>
                    <a:lnTo>
                      <a:pt x="585" y="172"/>
                    </a:lnTo>
                    <a:lnTo>
                      <a:pt x="642" y="204"/>
                    </a:lnTo>
                    <a:lnTo>
                      <a:pt x="646" y="229"/>
                    </a:lnTo>
                    <a:lnTo>
                      <a:pt x="663" y="276"/>
                    </a:lnTo>
                    <a:lnTo>
                      <a:pt x="692" y="283"/>
                    </a:lnTo>
                    <a:lnTo>
                      <a:pt x="710" y="283"/>
                    </a:lnTo>
                    <a:lnTo>
                      <a:pt x="739" y="308"/>
                    </a:lnTo>
                    <a:lnTo>
                      <a:pt x="717" y="390"/>
                    </a:lnTo>
                    <a:lnTo>
                      <a:pt x="760" y="405"/>
                    </a:lnTo>
                    <a:lnTo>
                      <a:pt x="789" y="433"/>
                    </a:lnTo>
                    <a:lnTo>
                      <a:pt x="778" y="466"/>
                    </a:lnTo>
                    <a:lnTo>
                      <a:pt x="825" y="473"/>
                    </a:lnTo>
                    <a:lnTo>
                      <a:pt x="839" y="505"/>
                    </a:lnTo>
                    <a:lnTo>
                      <a:pt x="843" y="559"/>
                    </a:lnTo>
                    <a:lnTo>
                      <a:pt x="868" y="588"/>
                    </a:lnTo>
                    <a:lnTo>
                      <a:pt x="886" y="588"/>
                    </a:lnTo>
                    <a:lnTo>
                      <a:pt x="900" y="598"/>
                    </a:lnTo>
                    <a:lnTo>
                      <a:pt x="900" y="652"/>
                    </a:lnTo>
                    <a:lnTo>
                      <a:pt x="861" y="692"/>
                    </a:lnTo>
                    <a:lnTo>
                      <a:pt x="850" y="699"/>
                    </a:lnTo>
                    <a:lnTo>
                      <a:pt x="846" y="756"/>
                    </a:lnTo>
                    <a:lnTo>
                      <a:pt x="839" y="774"/>
                    </a:lnTo>
                    <a:lnTo>
                      <a:pt x="800" y="778"/>
                    </a:lnTo>
                    <a:lnTo>
                      <a:pt x="749" y="763"/>
                    </a:lnTo>
                    <a:lnTo>
                      <a:pt x="767" y="728"/>
                    </a:lnTo>
                    <a:lnTo>
                      <a:pt x="782" y="706"/>
                    </a:lnTo>
                    <a:lnTo>
                      <a:pt x="775" y="692"/>
                    </a:lnTo>
                    <a:lnTo>
                      <a:pt x="352" y="713"/>
                    </a:lnTo>
                    <a:lnTo>
                      <a:pt x="161" y="720"/>
                    </a:lnTo>
                    <a:lnTo>
                      <a:pt x="154" y="448"/>
                    </a:lnTo>
                    <a:lnTo>
                      <a:pt x="147" y="279"/>
                    </a:lnTo>
                    <a:lnTo>
                      <a:pt x="115" y="251"/>
                    </a:lnTo>
                    <a:lnTo>
                      <a:pt x="111" y="215"/>
                    </a:lnTo>
                    <a:lnTo>
                      <a:pt x="90" y="204"/>
                    </a:lnTo>
                    <a:lnTo>
                      <a:pt x="90" y="175"/>
                    </a:lnTo>
                    <a:lnTo>
                      <a:pt x="115" y="172"/>
                    </a:lnTo>
                    <a:lnTo>
                      <a:pt x="115" y="147"/>
                    </a:lnTo>
                    <a:lnTo>
                      <a:pt x="83" y="121"/>
                    </a:lnTo>
                    <a:lnTo>
                      <a:pt x="43" y="118"/>
                    </a:lnTo>
                    <a:lnTo>
                      <a:pt x="43" y="82"/>
                    </a:lnTo>
                    <a:lnTo>
                      <a:pt x="47" y="57"/>
                    </a:lnTo>
                    <a:lnTo>
                      <a:pt x="25" y="39"/>
                    </a:lnTo>
                    <a:lnTo>
                      <a:pt x="0" y="35"/>
                    </a:lnTo>
                    <a:lnTo>
                      <a:pt x="0" y="10"/>
                    </a:lnTo>
                    <a:lnTo>
                      <a:pt x="516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60" name=""/>
            <p:cNvGrpSpPr/>
            <p:nvPr/>
          </p:nvGrpSpPr>
          <p:grpSpPr>
            <a:xfrm>
              <a:off x="5513400" y="3565440"/>
              <a:ext cx="541080" cy="492120"/>
              <a:chOff x="5513400" y="3565440"/>
              <a:chExt cx="541080" cy="492120"/>
            </a:xfrm>
          </p:grpSpPr>
          <p:sp>
            <p:nvSpPr>
              <p:cNvPr id="4061" name=""/>
              <p:cNvSpPr/>
              <p:nvPr/>
            </p:nvSpPr>
            <p:spPr>
              <a:xfrm>
                <a:off x="5513400" y="3565440"/>
                <a:ext cx="541080" cy="492120"/>
              </a:xfrm>
              <a:custGeom>
                <a:avLst/>
                <a:gdLst/>
                <a:ahLst/>
                <a:rect l="l" t="t" r="r" b="b"/>
                <a:pathLst>
                  <a:path w="681" h="620">
                    <a:moveTo>
                      <a:pt x="0" y="25"/>
                    </a:moveTo>
                    <a:lnTo>
                      <a:pt x="21" y="118"/>
                    </a:lnTo>
                    <a:lnTo>
                      <a:pt x="29" y="437"/>
                    </a:lnTo>
                    <a:lnTo>
                      <a:pt x="29" y="502"/>
                    </a:lnTo>
                    <a:lnTo>
                      <a:pt x="43" y="523"/>
                    </a:lnTo>
                    <a:lnTo>
                      <a:pt x="104" y="527"/>
                    </a:lnTo>
                    <a:lnTo>
                      <a:pt x="107" y="620"/>
                    </a:lnTo>
                    <a:lnTo>
                      <a:pt x="513" y="606"/>
                    </a:lnTo>
                    <a:lnTo>
                      <a:pt x="520" y="584"/>
                    </a:lnTo>
                    <a:lnTo>
                      <a:pt x="516" y="556"/>
                    </a:lnTo>
                    <a:lnTo>
                      <a:pt x="531" y="548"/>
                    </a:lnTo>
                    <a:lnTo>
                      <a:pt x="520" y="516"/>
                    </a:lnTo>
                    <a:lnTo>
                      <a:pt x="505" y="505"/>
                    </a:lnTo>
                    <a:lnTo>
                      <a:pt x="505" y="495"/>
                    </a:lnTo>
                    <a:lnTo>
                      <a:pt x="538" y="477"/>
                    </a:lnTo>
                    <a:lnTo>
                      <a:pt x="527" y="455"/>
                    </a:lnTo>
                    <a:lnTo>
                      <a:pt x="531" y="430"/>
                    </a:lnTo>
                    <a:lnTo>
                      <a:pt x="513" y="394"/>
                    </a:lnTo>
                    <a:lnTo>
                      <a:pt x="545" y="387"/>
                    </a:lnTo>
                    <a:lnTo>
                      <a:pt x="566" y="355"/>
                    </a:lnTo>
                    <a:lnTo>
                      <a:pt x="581" y="358"/>
                    </a:lnTo>
                    <a:lnTo>
                      <a:pt x="581" y="304"/>
                    </a:lnTo>
                    <a:lnTo>
                      <a:pt x="609" y="265"/>
                    </a:lnTo>
                    <a:lnTo>
                      <a:pt x="631" y="261"/>
                    </a:lnTo>
                    <a:lnTo>
                      <a:pt x="642" y="251"/>
                    </a:lnTo>
                    <a:lnTo>
                      <a:pt x="635" y="229"/>
                    </a:lnTo>
                    <a:lnTo>
                      <a:pt x="649" y="218"/>
                    </a:lnTo>
                    <a:lnTo>
                      <a:pt x="624" y="197"/>
                    </a:lnTo>
                    <a:lnTo>
                      <a:pt x="631" y="175"/>
                    </a:lnTo>
                    <a:lnTo>
                      <a:pt x="645" y="154"/>
                    </a:lnTo>
                    <a:lnTo>
                      <a:pt x="660" y="150"/>
                    </a:lnTo>
                    <a:lnTo>
                      <a:pt x="660" y="129"/>
                    </a:lnTo>
                    <a:lnTo>
                      <a:pt x="670" y="129"/>
                    </a:lnTo>
                    <a:lnTo>
                      <a:pt x="667" y="107"/>
                    </a:lnTo>
                    <a:lnTo>
                      <a:pt x="681" y="104"/>
                    </a:lnTo>
                    <a:lnTo>
                      <a:pt x="681" y="79"/>
                    </a:lnTo>
                    <a:lnTo>
                      <a:pt x="638" y="82"/>
                    </a:lnTo>
                    <a:lnTo>
                      <a:pt x="588" y="68"/>
                    </a:lnTo>
                    <a:lnTo>
                      <a:pt x="606" y="32"/>
                    </a:lnTo>
                    <a:lnTo>
                      <a:pt x="624" y="7"/>
                    </a:lnTo>
                    <a:lnTo>
                      <a:pt x="606" y="0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62" name=""/>
              <p:cNvSpPr/>
              <p:nvPr/>
            </p:nvSpPr>
            <p:spPr>
              <a:xfrm>
                <a:off x="5513400" y="3565440"/>
                <a:ext cx="541080" cy="492120"/>
              </a:xfrm>
              <a:custGeom>
                <a:avLst/>
                <a:gdLst/>
                <a:ahLst/>
                <a:rect l="l" t="t" r="r" b="b"/>
                <a:pathLst>
                  <a:path w="681" h="620">
                    <a:moveTo>
                      <a:pt x="0" y="25"/>
                    </a:moveTo>
                    <a:lnTo>
                      <a:pt x="21" y="118"/>
                    </a:lnTo>
                    <a:lnTo>
                      <a:pt x="29" y="437"/>
                    </a:lnTo>
                    <a:lnTo>
                      <a:pt x="29" y="502"/>
                    </a:lnTo>
                    <a:lnTo>
                      <a:pt x="43" y="523"/>
                    </a:lnTo>
                    <a:lnTo>
                      <a:pt x="104" y="527"/>
                    </a:lnTo>
                    <a:lnTo>
                      <a:pt x="107" y="620"/>
                    </a:lnTo>
                    <a:lnTo>
                      <a:pt x="513" y="606"/>
                    </a:lnTo>
                    <a:lnTo>
                      <a:pt x="520" y="584"/>
                    </a:lnTo>
                    <a:lnTo>
                      <a:pt x="516" y="556"/>
                    </a:lnTo>
                    <a:lnTo>
                      <a:pt x="531" y="548"/>
                    </a:lnTo>
                    <a:lnTo>
                      <a:pt x="520" y="516"/>
                    </a:lnTo>
                    <a:lnTo>
                      <a:pt x="505" y="505"/>
                    </a:lnTo>
                    <a:lnTo>
                      <a:pt x="505" y="495"/>
                    </a:lnTo>
                    <a:lnTo>
                      <a:pt x="538" y="477"/>
                    </a:lnTo>
                    <a:lnTo>
                      <a:pt x="527" y="455"/>
                    </a:lnTo>
                    <a:lnTo>
                      <a:pt x="531" y="430"/>
                    </a:lnTo>
                    <a:lnTo>
                      <a:pt x="513" y="394"/>
                    </a:lnTo>
                    <a:lnTo>
                      <a:pt x="545" y="387"/>
                    </a:lnTo>
                    <a:lnTo>
                      <a:pt x="566" y="355"/>
                    </a:lnTo>
                    <a:lnTo>
                      <a:pt x="581" y="358"/>
                    </a:lnTo>
                    <a:lnTo>
                      <a:pt x="581" y="304"/>
                    </a:lnTo>
                    <a:lnTo>
                      <a:pt x="609" y="265"/>
                    </a:lnTo>
                    <a:lnTo>
                      <a:pt x="631" y="261"/>
                    </a:lnTo>
                    <a:lnTo>
                      <a:pt x="642" y="251"/>
                    </a:lnTo>
                    <a:lnTo>
                      <a:pt x="635" y="229"/>
                    </a:lnTo>
                    <a:lnTo>
                      <a:pt x="649" y="218"/>
                    </a:lnTo>
                    <a:lnTo>
                      <a:pt x="624" y="197"/>
                    </a:lnTo>
                    <a:lnTo>
                      <a:pt x="631" y="175"/>
                    </a:lnTo>
                    <a:lnTo>
                      <a:pt x="645" y="154"/>
                    </a:lnTo>
                    <a:lnTo>
                      <a:pt x="660" y="150"/>
                    </a:lnTo>
                    <a:lnTo>
                      <a:pt x="660" y="129"/>
                    </a:lnTo>
                    <a:lnTo>
                      <a:pt x="670" y="129"/>
                    </a:lnTo>
                    <a:lnTo>
                      <a:pt x="667" y="107"/>
                    </a:lnTo>
                    <a:lnTo>
                      <a:pt x="681" y="104"/>
                    </a:lnTo>
                    <a:lnTo>
                      <a:pt x="681" y="79"/>
                    </a:lnTo>
                    <a:lnTo>
                      <a:pt x="638" y="82"/>
                    </a:lnTo>
                    <a:lnTo>
                      <a:pt x="588" y="68"/>
                    </a:lnTo>
                    <a:lnTo>
                      <a:pt x="606" y="32"/>
                    </a:lnTo>
                    <a:lnTo>
                      <a:pt x="624" y="7"/>
                    </a:lnTo>
                    <a:lnTo>
                      <a:pt x="606" y="0"/>
                    </a:lnTo>
                    <a:lnTo>
                      <a:pt x="0" y="2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63" name=""/>
            <p:cNvGrpSpPr/>
            <p:nvPr/>
          </p:nvGrpSpPr>
          <p:grpSpPr>
            <a:xfrm>
              <a:off x="5821200" y="2739960"/>
              <a:ext cx="435240" cy="739800"/>
              <a:chOff x="5821200" y="2739960"/>
              <a:chExt cx="435240" cy="739800"/>
            </a:xfrm>
          </p:grpSpPr>
          <p:sp>
            <p:nvSpPr>
              <p:cNvPr id="4064" name=""/>
              <p:cNvSpPr/>
              <p:nvPr/>
            </p:nvSpPr>
            <p:spPr>
              <a:xfrm>
                <a:off x="5821200" y="2739960"/>
                <a:ext cx="435240" cy="739800"/>
              </a:xfrm>
              <a:custGeom>
                <a:avLst/>
                <a:gdLst/>
                <a:ahLst/>
                <a:rect l="l" t="t" r="r" b="b"/>
                <a:pathLst>
                  <a:path w="549" h="932">
                    <a:moveTo>
                      <a:pt x="93" y="10"/>
                    </a:moveTo>
                    <a:lnTo>
                      <a:pt x="90" y="39"/>
                    </a:lnTo>
                    <a:lnTo>
                      <a:pt x="111" y="46"/>
                    </a:lnTo>
                    <a:lnTo>
                      <a:pt x="115" y="68"/>
                    </a:lnTo>
                    <a:lnTo>
                      <a:pt x="129" y="82"/>
                    </a:lnTo>
                    <a:lnTo>
                      <a:pt x="147" y="89"/>
                    </a:lnTo>
                    <a:lnTo>
                      <a:pt x="140" y="175"/>
                    </a:lnTo>
                    <a:lnTo>
                      <a:pt x="36" y="222"/>
                    </a:lnTo>
                    <a:lnTo>
                      <a:pt x="50" y="272"/>
                    </a:lnTo>
                    <a:lnTo>
                      <a:pt x="54" y="290"/>
                    </a:lnTo>
                    <a:lnTo>
                      <a:pt x="14" y="344"/>
                    </a:lnTo>
                    <a:lnTo>
                      <a:pt x="11" y="383"/>
                    </a:lnTo>
                    <a:lnTo>
                      <a:pt x="0" y="398"/>
                    </a:lnTo>
                    <a:lnTo>
                      <a:pt x="18" y="484"/>
                    </a:lnTo>
                    <a:lnTo>
                      <a:pt x="36" y="523"/>
                    </a:lnTo>
                    <a:lnTo>
                      <a:pt x="97" y="552"/>
                    </a:lnTo>
                    <a:lnTo>
                      <a:pt x="111" y="620"/>
                    </a:lnTo>
                    <a:lnTo>
                      <a:pt x="147" y="631"/>
                    </a:lnTo>
                    <a:lnTo>
                      <a:pt x="165" y="624"/>
                    </a:lnTo>
                    <a:lnTo>
                      <a:pt x="190" y="660"/>
                    </a:lnTo>
                    <a:lnTo>
                      <a:pt x="172" y="735"/>
                    </a:lnTo>
                    <a:lnTo>
                      <a:pt x="204" y="749"/>
                    </a:lnTo>
                    <a:lnTo>
                      <a:pt x="244" y="774"/>
                    </a:lnTo>
                    <a:lnTo>
                      <a:pt x="233" y="810"/>
                    </a:lnTo>
                    <a:lnTo>
                      <a:pt x="287" y="821"/>
                    </a:lnTo>
                    <a:lnTo>
                      <a:pt x="294" y="875"/>
                    </a:lnTo>
                    <a:lnTo>
                      <a:pt x="301" y="914"/>
                    </a:lnTo>
                    <a:lnTo>
                      <a:pt x="326" y="932"/>
                    </a:lnTo>
                    <a:lnTo>
                      <a:pt x="359" y="932"/>
                    </a:lnTo>
                    <a:lnTo>
                      <a:pt x="373" y="907"/>
                    </a:lnTo>
                    <a:lnTo>
                      <a:pt x="459" y="925"/>
                    </a:lnTo>
                    <a:lnTo>
                      <a:pt x="455" y="903"/>
                    </a:lnTo>
                    <a:lnTo>
                      <a:pt x="427" y="885"/>
                    </a:lnTo>
                    <a:lnTo>
                      <a:pt x="430" y="875"/>
                    </a:lnTo>
                    <a:lnTo>
                      <a:pt x="459" y="850"/>
                    </a:lnTo>
                    <a:lnTo>
                      <a:pt x="484" y="846"/>
                    </a:lnTo>
                    <a:lnTo>
                      <a:pt x="484" y="821"/>
                    </a:lnTo>
                    <a:lnTo>
                      <a:pt x="495" y="792"/>
                    </a:lnTo>
                    <a:lnTo>
                      <a:pt x="470" y="789"/>
                    </a:lnTo>
                    <a:lnTo>
                      <a:pt x="477" y="760"/>
                    </a:lnTo>
                    <a:lnTo>
                      <a:pt x="495" y="731"/>
                    </a:lnTo>
                    <a:lnTo>
                      <a:pt x="484" y="699"/>
                    </a:lnTo>
                    <a:lnTo>
                      <a:pt x="531" y="652"/>
                    </a:lnTo>
                    <a:lnTo>
                      <a:pt x="531" y="631"/>
                    </a:lnTo>
                    <a:lnTo>
                      <a:pt x="549" y="620"/>
                    </a:lnTo>
                    <a:lnTo>
                      <a:pt x="524" y="613"/>
                    </a:lnTo>
                    <a:lnTo>
                      <a:pt x="531" y="548"/>
                    </a:lnTo>
                    <a:lnTo>
                      <a:pt x="513" y="548"/>
                    </a:lnTo>
                    <a:lnTo>
                      <a:pt x="513" y="520"/>
                    </a:lnTo>
                    <a:lnTo>
                      <a:pt x="527" y="477"/>
                    </a:lnTo>
                    <a:lnTo>
                      <a:pt x="513" y="294"/>
                    </a:lnTo>
                    <a:lnTo>
                      <a:pt x="488" y="114"/>
                    </a:lnTo>
                    <a:lnTo>
                      <a:pt x="477" y="86"/>
                    </a:lnTo>
                    <a:lnTo>
                      <a:pt x="481" y="64"/>
                    </a:lnTo>
                    <a:lnTo>
                      <a:pt x="459" y="43"/>
                    </a:lnTo>
                    <a:lnTo>
                      <a:pt x="438" y="39"/>
                    </a:lnTo>
                    <a:lnTo>
                      <a:pt x="434" y="0"/>
                    </a:lnTo>
                    <a:lnTo>
                      <a:pt x="93" y="1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65" name=""/>
              <p:cNvSpPr/>
              <p:nvPr/>
            </p:nvSpPr>
            <p:spPr>
              <a:xfrm>
                <a:off x="5821200" y="2739960"/>
                <a:ext cx="435240" cy="739800"/>
              </a:xfrm>
              <a:custGeom>
                <a:avLst/>
                <a:gdLst/>
                <a:ahLst/>
                <a:rect l="l" t="t" r="r" b="b"/>
                <a:pathLst>
                  <a:path w="549" h="932">
                    <a:moveTo>
                      <a:pt x="93" y="10"/>
                    </a:moveTo>
                    <a:lnTo>
                      <a:pt x="90" y="39"/>
                    </a:lnTo>
                    <a:lnTo>
                      <a:pt x="111" y="46"/>
                    </a:lnTo>
                    <a:lnTo>
                      <a:pt x="115" y="68"/>
                    </a:lnTo>
                    <a:lnTo>
                      <a:pt x="129" y="82"/>
                    </a:lnTo>
                    <a:lnTo>
                      <a:pt x="147" y="89"/>
                    </a:lnTo>
                    <a:lnTo>
                      <a:pt x="140" y="175"/>
                    </a:lnTo>
                    <a:lnTo>
                      <a:pt x="36" y="222"/>
                    </a:lnTo>
                    <a:lnTo>
                      <a:pt x="50" y="272"/>
                    </a:lnTo>
                    <a:lnTo>
                      <a:pt x="54" y="290"/>
                    </a:lnTo>
                    <a:lnTo>
                      <a:pt x="14" y="344"/>
                    </a:lnTo>
                    <a:lnTo>
                      <a:pt x="11" y="383"/>
                    </a:lnTo>
                    <a:lnTo>
                      <a:pt x="0" y="398"/>
                    </a:lnTo>
                    <a:lnTo>
                      <a:pt x="18" y="484"/>
                    </a:lnTo>
                    <a:lnTo>
                      <a:pt x="36" y="523"/>
                    </a:lnTo>
                    <a:lnTo>
                      <a:pt x="97" y="552"/>
                    </a:lnTo>
                    <a:lnTo>
                      <a:pt x="111" y="620"/>
                    </a:lnTo>
                    <a:lnTo>
                      <a:pt x="147" y="631"/>
                    </a:lnTo>
                    <a:lnTo>
                      <a:pt x="165" y="624"/>
                    </a:lnTo>
                    <a:lnTo>
                      <a:pt x="190" y="660"/>
                    </a:lnTo>
                    <a:lnTo>
                      <a:pt x="172" y="735"/>
                    </a:lnTo>
                    <a:lnTo>
                      <a:pt x="204" y="749"/>
                    </a:lnTo>
                    <a:lnTo>
                      <a:pt x="244" y="774"/>
                    </a:lnTo>
                    <a:lnTo>
                      <a:pt x="233" y="810"/>
                    </a:lnTo>
                    <a:lnTo>
                      <a:pt x="287" y="821"/>
                    </a:lnTo>
                    <a:lnTo>
                      <a:pt x="294" y="875"/>
                    </a:lnTo>
                    <a:lnTo>
                      <a:pt x="301" y="914"/>
                    </a:lnTo>
                    <a:lnTo>
                      <a:pt x="326" y="932"/>
                    </a:lnTo>
                    <a:lnTo>
                      <a:pt x="359" y="932"/>
                    </a:lnTo>
                    <a:lnTo>
                      <a:pt x="373" y="907"/>
                    </a:lnTo>
                    <a:lnTo>
                      <a:pt x="459" y="925"/>
                    </a:lnTo>
                    <a:lnTo>
                      <a:pt x="455" y="903"/>
                    </a:lnTo>
                    <a:lnTo>
                      <a:pt x="427" y="885"/>
                    </a:lnTo>
                    <a:lnTo>
                      <a:pt x="430" y="875"/>
                    </a:lnTo>
                    <a:lnTo>
                      <a:pt x="459" y="850"/>
                    </a:lnTo>
                    <a:lnTo>
                      <a:pt x="484" y="846"/>
                    </a:lnTo>
                    <a:lnTo>
                      <a:pt x="484" y="821"/>
                    </a:lnTo>
                    <a:lnTo>
                      <a:pt x="495" y="792"/>
                    </a:lnTo>
                    <a:lnTo>
                      <a:pt x="470" y="789"/>
                    </a:lnTo>
                    <a:lnTo>
                      <a:pt x="477" y="760"/>
                    </a:lnTo>
                    <a:lnTo>
                      <a:pt x="495" y="731"/>
                    </a:lnTo>
                    <a:lnTo>
                      <a:pt x="484" y="699"/>
                    </a:lnTo>
                    <a:lnTo>
                      <a:pt x="531" y="652"/>
                    </a:lnTo>
                    <a:lnTo>
                      <a:pt x="531" y="631"/>
                    </a:lnTo>
                    <a:lnTo>
                      <a:pt x="549" y="620"/>
                    </a:lnTo>
                    <a:lnTo>
                      <a:pt x="524" y="613"/>
                    </a:lnTo>
                    <a:lnTo>
                      <a:pt x="531" y="548"/>
                    </a:lnTo>
                    <a:lnTo>
                      <a:pt x="513" y="548"/>
                    </a:lnTo>
                    <a:lnTo>
                      <a:pt x="513" y="520"/>
                    </a:lnTo>
                    <a:lnTo>
                      <a:pt x="527" y="477"/>
                    </a:lnTo>
                    <a:lnTo>
                      <a:pt x="513" y="294"/>
                    </a:lnTo>
                    <a:lnTo>
                      <a:pt x="488" y="114"/>
                    </a:lnTo>
                    <a:lnTo>
                      <a:pt x="477" y="86"/>
                    </a:lnTo>
                    <a:lnTo>
                      <a:pt x="481" y="64"/>
                    </a:lnTo>
                    <a:lnTo>
                      <a:pt x="459" y="43"/>
                    </a:lnTo>
                    <a:lnTo>
                      <a:pt x="438" y="39"/>
                    </a:lnTo>
                    <a:lnTo>
                      <a:pt x="434" y="0"/>
                    </a:lnTo>
                    <a:lnTo>
                      <a:pt x="93" y="1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66" name=""/>
            <p:cNvGrpSpPr/>
            <p:nvPr/>
          </p:nvGrpSpPr>
          <p:grpSpPr>
            <a:xfrm>
              <a:off x="5648400" y="2147760"/>
              <a:ext cx="556920" cy="600120"/>
              <a:chOff x="5648400" y="2147760"/>
              <a:chExt cx="556920" cy="600120"/>
            </a:xfrm>
          </p:grpSpPr>
          <p:sp>
            <p:nvSpPr>
              <p:cNvPr id="4067" name=""/>
              <p:cNvSpPr/>
              <p:nvPr/>
            </p:nvSpPr>
            <p:spPr>
              <a:xfrm>
                <a:off x="5648400" y="2147760"/>
                <a:ext cx="556920" cy="600120"/>
              </a:xfrm>
              <a:custGeom>
                <a:avLst/>
                <a:gdLst/>
                <a:ahLst/>
                <a:rect l="l" t="t" r="r" b="b"/>
                <a:pathLst>
                  <a:path w="703" h="756">
                    <a:moveTo>
                      <a:pt x="657" y="742"/>
                    </a:moveTo>
                    <a:lnTo>
                      <a:pt x="657" y="706"/>
                    </a:lnTo>
                    <a:lnTo>
                      <a:pt x="646" y="670"/>
                    </a:lnTo>
                    <a:lnTo>
                      <a:pt x="639" y="617"/>
                    </a:lnTo>
                    <a:lnTo>
                      <a:pt x="642" y="581"/>
                    </a:lnTo>
                    <a:lnTo>
                      <a:pt x="649" y="556"/>
                    </a:lnTo>
                    <a:lnTo>
                      <a:pt x="660" y="534"/>
                    </a:lnTo>
                    <a:lnTo>
                      <a:pt x="649" y="509"/>
                    </a:lnTo>
                    <a:lnTo>
                      <a:pt x="639" y="495"/>
                    </a:lnTo>
                    <a:lnTo>
                      <a:pt x="646" y="473"/>
                    </a:lnTo>
                    <a:lnTo>
                      <a:pt x="660" y="466"/>
                    </a:lnTo>
                    <a:lnTo>
                      <a:pt x="660" y="369"/>
                    </a:lnTo>
                    <a:lnTo>
                      <a:pt x="674" y="348"/>
                    </a:lnTo>
                    <a:lnTo>
                      <a:pt x="703" y="319"/>
                    </a:lnTo>
                    <a:lnTo>
                      <a:pt x="700" y="287"/>
                    </a:lnTo>
                    <a:lnTo>
                      <a:pt x="689" y="276"/>
                    </a:lnTo>
                    <a:lnTo>
                      <a:pt x="671" y="283"/>
                    </a:lnTo>
                    <a:lnTo>
                      <a:pt x="664" y="323"/>
                    </a:lnTo>
                    <a:lnTo>
                      <a:pt x="646" y="337"/>
                    </a:lnTo>
                    <a:lnTo>
                      <a:pt x="631" y="348"/>
                    </a:lnTo>
                    <a:lnTo>
                      <a:pt x="628" y="369"/>
                    </a:lnTo>
                    <a:lnTo>
                      <a:pt x="606" y="387"/>
                    </a:lnTo>
                    <a:lnTo>
                      <a:pt x="578" y="391"/>
                    </a:lnTo>
                    <a:lnTo>
                      <a:pt x="592" y="355"/>
                    </a:lnTo>
                    <a:lnTo>
                      <a:pt x="617" y="323"/>
                    </a:lnTo>
                    <a:lnTo>
                      <a:pt x="639" y="294"/>
                    </a:lnTo>
                    <a:lnTo>
                      <a:pt x="646" y="269"/>
                    </a:lnTo>
                    <a:lnTo>
                      <a:pt x="596" y="262"/>
                    </a:lnTo>
                    <a:lnTo>
                      <a:pt x="614" y="201"/>
                    </a:lnTo>
                    <a:lnTo>
                      <a:pt x="563" y="183"/>
                    </a:lnTo>
                    <a:lnTo>
                      <a:pt x="545" y="168"/>
                    </a:lnTo>
                    <a:lnTo>
                      <a:pt x="520" y="161"/>
                    </a:lnTo>
                    <a:lnTo>
                      <a:pt x="510" y="143"/>
                    </a:lnTo>
                    <a:lnTo>
                      <a:pt x="474" y="158"/>
                    </a:lnTo>
                    <a:lnTo>
                      <a:pt x="452" y="136"/>
                    </a:lnTo>
                    <a:lnTo>
                      <a:pt x="402" y="111"/>
                    </a:lnTo>
                    <a:lnTo>
                      <a:pt x="377" y="132"/>
                    </a:lnTo>
                    <a:lnTo>
                      <a:pt x="359" y="136"/>
                    </a:lnTo>
                    <a:lnTo>
                      <a:pt x="345" y="125"/>
                    </a:lnTo>
                    <a:lnTo>
                      <a:pt x="302" y="97"/>
                    </a:lnTo>
                    <a:lnTo>
                      <a:pt x="294" y="86"/>
                    </a:lnTo>
                    <a:lnTo>
                      <a:pt x="298" y="61"/>
                    </a:lnTo>
                    <a:lnTo>
                      <a:pt x="266" y="68"/>
                    </a:lnTo>
                    <a:lnTo>
                      <a:pt x="251" y="54"/>
                    </a:lnTo>
                    <a:lnTo>
                      <a:pt x="226" y="18"/>
                    </a:lnTo>
                    <a:lnTo>
                      <a:pt x="219" y="0"/>
                    </a:lnTo>
                    <a:lnTo>
                      <a:pt x="198" y="7"/>
                    </a:lnTo>
                    <a:lnTo>
                      <a:pt x="151" y="46"/>
                    </a:lnTo>
                    <a:lnTo>
                      <a:pt x="115" y="64"/>
                    </a:lnTo>
                    <a:lnTo>
                      <a:pt x="83" y="68"/>
                    </a:lnTo>
                    <a:lnTo>
                      <a:pt x="54" y="86"/>
                    </a:lnTo>
                    <a:lnTo>
                      <a:pt x="47" y="118"/>
                    </a:lnTo>
                    <a:lnTo>
                      <a:pt x="54" y="161"/>
                    </a:lnTo>
                    <a:lnTo>
                      <a:pt x="4" y="226"/>
                    </a:lnTo>
                    <a:lnTo>
                      <a:pt x="0" y="258"/>
                    </a:lnTo>
                    <a:lnTo>
                      <a:pt x="15" y="265"/>
                    </a:lnTo>
                    <a:lnTo>
                      <a:pt x="4" y="387"/>
                    </a:lnTo>
                    <a:lnTo>
                      <a:pt x="104" y="444"/>
                    </a:lnTo>
                    <a:lnTo>
                      <a:pt x="140" y="473"/>
                    </a:lnTo>
                    <a:lnTo>
                      <a:pt x="144" y="509"/>
                    </a:lnTo>
                    <a:lnTo>
                      <a:pt x="190" y="505"/>
                    </a:lnTo>
                    <a:lnTo>
                      <a:pt x="205" y="577"/>
                    </a:lnTo>
                    <a:lnTo>
                      <a:pt x="230" y="595"/>
                    </a:lnTo>
                    <a:lnTo>
                      <a:pt x="230" y="620"/>
                    </a:lnTo>
                    <a:lnTo>
                      <a:pt x="216" y="681"/>
                    </a:lnTo>
                    <a:lnTo>
                      <a:pt x="237" y="713"/>
                    </a:lnTo>
                    <a:lnTo>
                      <a:pt x="251" y="739"/>
                    </a:lnTo>
                    <a:lnTo>
                      <a:pt x="309" y="742"/>
                    </a:lnTo>
                    <a:lnTo>
                      <a:pt x="312" y="756"/>
                    </a:lnTo>
                    <a:lnTo>
                      <a:pt x="657" y="74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68" name=""/>
              <p:cNvSpPr/>
              <p:nvPr/>
            </p:nvSpPr>
            <p:spPr>
              <a:xfrm>
                <a:off x="5648400" y="2147760"/>
                <a:ext cx="556920" cy="600120"/>
              </a:xfrm>
              <a:custGeom>
                <a:avLst/>
                <a:gdLst/>
                <a:ahLst/>
                <a:rect l="l" t="t" r="r" b="b"/>
                <a:pathLst>
                  <a:path w="703" h="756">
                    <a:moveTo>
                      <a:pt x="657" y="742"/>
                    </a:moveTo>
                    <a:lnTo>
                      <a:pt x="657" y="706"/>
                    </a:lnTo>
                    <a:lnTo>
                      <a:pt x="646" y="670"/>
                    </a:lnTo>
                    <a:lnTo>
                      <a:pt x="639" y="617"/>
                    </a:lnTo>
                    <a:lnTo>
                      <a:pt x="642" y="581"/>
                    </a:lnTo>
                    <a:lnTo>
                      <a:pt x="649" y="556"/>
                    </a:lnTo>
                    <a:lnTo>
                      <a:pt x="660" y="534"/>
                    </a:lnTo>
                    <a:lnTo>
                      <a:pt x="649" y="509"/>
                    </a:lnTo>
                    <a:lnTo>
                      <a:pt x="639" y="495"/>
                    </a:lnTo>
                    <a:lnTo>
                      <a:pt x="646" y="473"/>
                    </a:lnTo>
                    <a:lnTo>
                      <a:pt x="660" y="466"/>
                    </a:lnTo>
                    <a:lnTo>
                      <a:pt x="660" y="369"/>
                    </a:lnTo>
                    <a:lnTo>
                      <a:pt x="674" y="348"/>
                    </a:lnTo>
                    <a:lnTo>
                      <a:pt x="703" y="319"/>
                    </a:lnTo>
                    <a:lnTo>
                      <a:pt x="700" y="287"/>
                    </a:lnTo>
                    <a:lnTo>
                      <a:pt x="689" y="276"/>
                    </a:lnTo>
                    <a:lnTo>
                      <a:pt x="671" y="283"/>
                    </a:lnTo>
                    <a:lnTo>
                      <a:pt x="664" y="323"/>
                    </a:lnTo>
                    <a:lnTo>
                      <a:pt x="646" y="337"/>
                    </a:lnTo>
                    <a:lnTo>
                      <a:pt x="631" y="348"/>
                    </a:lnTo>
                    <a:lnTo>
                      <a:pt x="628" y="369"/>
                    </a:lnTo>
                    <a:lnTo>
                      <a:pt x="606" y="387"/>
                    </a:lnTo>
                    <a:lnTo>
                      <a:pt x="578" y="391"/>
                    </a:lnTo>
                    <a:lnTo>
                      <a:pt x="592" y="355"/>
                    </a:lnTo>
                    <a:lnTo>
                      <a:pt x="617" y="323"/>
                    </a:lnTo>
                    <a:lnTo>
                      <a:pt x="639" y="294"/>
                    </a:lnTo>
                    <a:lnTo>
                      <a:pt x="646" y="269"/>
                    </a:lnTo>
                    <a:lnTo>
                      <a:pt x="596" y="262"/>
                    </a:lnTo>
                    <a:lnTo>
                      <a:pt x="614" y="201"/>
                    </a:lnTo>
                    <a:lnTo>
                      <a:pt x="563" y="183"/>
                    </a:lnTo>
                    <a:lnTo>
                      <a:pt x="545" y="168"/>
                    </a:lnTo>
                    <a:lnTo>
                      <a:pt x="520" y="161"/>
                    </a:lnTo>
                    <a:lnTo>
                      <a:pt x="510" y="143"/>
                    </a:lnTo>
                    <a:lnTo>
                      <a:pt x="474" y="158"/>
                    </a:lnTo>
                    <a:lnTo>
                      <a:pt x="452" y="136"/>
                    </a:lnTo>
                    <a:lnTo>
                      <a:pt x="402" y="111"/>
                    </a:lnTo>
                    <a:lnTo>
                      <a:pt x="377" y="132"/>
                    </a:lnTo>
                    <a:lnTo>
                      <a:pt x="359" y="136"/>
                    </a:lnTo>
                    <a:lnTo>
                      <a:pt x="345" y="125"/>
                    </a:lnTo>
                    <a:lnTo>
                      <a:pt x="302" y="97"/>
                    </a:lnTo>
                    <a:lnTo>
                      <a:pt x="294" y="86"/>
                    </a:lnTo>
                    <a:lnTo>
                      <a:pt x="298" y="61"/>
                    </a:lnTo>
                    <a:lnTo>
                      <a:pt x="266" y="68"/>
                    </a:lnTo>
                    <a:lnTo>
                      <a:pt x="251" y="54"/>
                    </a:lnTo>
                    <a:lnTo>
                      <a:pt x="226" y="18"/>
                    </a:lnTo>
                    <a:lnTo>
                      <a:pt x="219" y="0"/>
                    </a:lnTo>
                    <a:lnTo>
                      <a:pt x="198" y="7"/>
                    </a:lnTo>
                    <a:lnTo>
                      <a:pt x="151" y="46"/>
                    </a:lnTo>
                    <a:lnTo>
                      <a:pt x="115" y="64"/>
                    </a:lnTo>
                    <a:lnTo>
                      <a:pt x="83" y="68"/>
                    </a:lnTo>
                    <a:lnTo>
                      <a:pt x="54" y="86"/>
                    </a:lnTo>
                    <a:lnTo>
                      <a:pt x="47" y="118"/>
                    </a:lnTo>
                    <a:lnTo>
                      <a:pt x="54" y="161"/>
                    </a:lnTo>
                    <a:lnTo>
                      <a:pt x="4" y="226"/>
                    </a:lnTo>
                    <a:lnTo>
                      <a:pt x="0" y="258"/>
                    </a:lnTo>
                    <a:lnTo>
                      <a:pt x="15" y="265"/>
                    </a:lnTo>
                    <a:lnTo>
                      <a:pt x="4" y="387"/>
                    </a:lnTo>
                    <a:lnTo>
                      <a:pt x="104" y="444"/>
                    </a:lnTo>
                    <a:lnTo>
                      <a:pt x="140" y="473"/>
                    </a:lnTo>
                    <a:lnTo>
                      <a:pt x="144" y="509"/>
                    </a:lnTo>
                    <a:lnTo>
                      <a:pt x="190" y="505"/>
                    </a:lnTo>
                    <a:lnTo>
                      <a:pt x="205" y="577"/>
                    </a:lnTo>
                    <a:lnTo>
                      <a:pt x="230" y="595"/>
                    </a:lnTo>
                    <a:lnTo>
                      <a:pt x="230" y="620"/>
                    </a:lnTo>
                    <a:lnTo>
                      <a:pt x="216" y="681"/>
                    </a:lnTo>
                    <a:lnTo>
                      <a:pt x="237" y="713"/>
                    </a:lnTo>
                    <a:lnTo>
                      <a:pt x="251" y="739"/>
                    </a:lnTo>
                    <a:lnTo>
                      <a:pt x="309" y="742"/>
                    </a:lnTo>
                    <a:lnTo>
                      <a:pt x="312" y="756"/>
                    </a:lnTo>
                    <a:lnTo>
                      <a:pt x="657" y="74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69" name=""/>
            <p:cNvGrpSpPr/>
            <p:nvPr/>
          </p:nvGrpSpPr>
          <p:grpSpPr>
            <a:xfrm>
              <a:off x="5881680" y="2057400"/>
              <a:ext cx="520560" cy="303120"/>
              <a:chOff x="5881680" y="2057400"/>
              <a:chExt cx="520560" cy="303120"/>
            </a:xfrm>
          </p:grpSpPr>
          <p:sp>
            <p:nvSpPr>
              <p:cNvPr id="4070" name=""/>
              <p:cNvSpPr/>
              <p:nvPr/>
            </p:nvSpPr>
            <p:spPr>
              <a:xfrm>
                <a:off x="5881680" y="2057400"/>
                <a:ext cx="520560" cy="30312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71" name=""/>
              <p:cNvSpPr/>
              <p:nvPr/>
            </p:nvSpPr>
            <p:spPr>
              <a:xfrm>
                <a:off x="5881680" y="2057400"/>
                <a:ext cx="520560" cy="30312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72" name=""/>
            <p:cNvGrpSpPr/>
            <p:nvPr/>
          </p:nvGrpSpPr>
          <p:grpSpPr>
            <a:xfrm>
              <a:off x="6194520" y="2797200"/>
              <a:ext cx="338040" cy="568440"/>
              <a:chOff x="6194520" y="2797200"/>
              <a:chExt cx="338040" cy="568440"/>
            </a:xfrm>
          </p:grpSpPr>
          <p:sp>
            <p:nvSpPr>
              <p:cNvPr id="4073" name=""/>
              <p:cNvSpPr/>
              <p:nvPr/>
            </p:nvSpPr>
            <p:spPr>
              <a:xfrm>
                <a:off x="6194520" y="2797200"/>
                <a:ext cx="338040" cy="568440"/>
              </a:xfrm>
              <a:custGeom>
                <a:avLst/>
                <a:gdLst/>
                <a:ahLst/>
                <a:rect l="l" t="t" r="r" b="b"/>
                <a:pathLst>
                  <a:path w="426" h="718">
                    <a:moveTo>
                      <a:pt x="21" y="36"/>
                    </a:moveTo>
                    <a:lnTo>
                      <a:pt x="93" y="43"/>
                    </a:lnTo>
                    <a:lnTo>
                      <a:pt x="118" y="11"/>
                    </a:lnTo>
                    <a:lnTo>
                      <a:pt x="366" y="0"/>
                    </a:lnTo>
                    <a:lnTo>
                      <a:pt x="423" y="438"/>
                    </a:lnTo>
                    <a:lnTo>
                      <a:pt x="426" y="459"/>
                    </a:lnTo>
                    <a:lnTo>
                      <a:pt x="419" y="499"/>
                    </a:lnTo>
                    <a:lnTo>
                      <a:pt x="394" y="531"/>
                    </a:lnTo>
                    <a:lnTo>
                      <a:pt x="355" y="528"/>
                    </a:lnTo>
                    <a:lnTo>
                      <a:pt x="351" y="556"/>
                    </a:lnTo>
                    <a:lnTo>
                      <a:pt x="323" y="567"/>
                    </a:lnTo>
                    <a:lnTo>
                      <a:pt x="319" y="603"/>
                    </a:lnTo>
                    <a:lnTo>
                      <a:pt x="297" y="624"/>
                    </a:lnTo>
                    <a:lnTo>
                      <a:pt x="290" y="664"/>
                    </a:lnTo>
                    <a:lnTo>
                      <a:pt x="251" y="667"/>
                    </a:lnTo>
                    <a:lnTo>
                      <a:pt x="247" y="646"/>
                    </a:lnTo>
                    <a:lnTo>
                      <a:pt x="222" y="650"/>
                    </a:lnTo>
                    <a:lnTo>
                      <a:pt x="201" y="696"/>
                    </a:lnTo>
                    <a:lnTo>
                      <a:pt x="183" y="696"/>
                    </a:lnTo>
                    <a:lnTo>
                      <a:pt x="165" y="696"/>
                    </a:lnTo>
                    <a:lnTo>
                      <a:pt x="132" y="700"/>
                    </a:lnTo>
                    <a:lnTo>
                      <a:pt x="129" y="693"/>
                    </a:lnTo>
                    <a:lnTo>
                      <a:pt x="118" y="682"/>
                    </a:lnTo>
                    <a:lnTo>
                      <a:pt x="97" y="682"/>
                    </a:lnTo>
                    <a:lnTo>
                      <a:pt x="79" y="718"/>
                    </a:lnTo>
                    <a:lnTo>
                      <a:pt x="0" y="714"/>
                    </a:lnTo>
                    <a:lnTo>
                      <a:pt x="7" y="693"/>
                    </a:lnTo>
                    <a:lnTo>
                      <a:pt x="21" y="653"/>
                    </a:lnTo>
                    <a:lnTo>
                      <a:pt x="11" y="628"/>
                    </a:lnTo>
                    <a:lnTo>
                      <a:pt x="61" y="581"/>
                    </a:lnTo>
                    <a:lnTo>
                      <a:pt x="61" y="563"/>
                    </a:lnTo>
                    <a:lnTo>
                      <a:pt x="82" y="553"/>
                    </a:lnTo>
                    <a:lnTo>
                      <a:pt x="50" y="535"/>
                    </a:lnTo>
                    <a:lnTo>
                      <a:pt x="61" y="477"/>
                    </a:lnTo>
                    <a:lnTo>
                      <a:pt x="39" y="474"/>
                    </a:lnTo>
                    <a:lnTo>
                      <a:pt x="43" y="434"/>
                    </a:lnTo>
                    <a:lnTo>
                      <a:pt x="57" y="395"/>
                    </a:lnTo>
                    <a:lnTo>
                      <a:pt x="46" y="212"/>
                    </a:lnTo>
                    <a:lnTo>
                      <a:pt x="21" y="3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74" name=""/>
              <p:cNvSpPr/>
              <p:nvPr/>
            </p:nvSpPr>
            <p:spPr>
              <a:xfrm>
                <a:off x="6194520" y="2797200"/>
                <a:ext cx="338040" cy="568440"/>
              </a:xfrm>
              <a:custGeom>
                <a:avLst/>
                <a:gdLst/>
                <a:ahLst/>
                <a:rect l="l" t="t" r="r" b="b"/>
                <a:pathLst>
                  <a:path w="426" h="718">
                    <a:moveTo>
                      <a:pt x="21" y="36"/>
                    </a:moveTo>
                    <a:lnTo>
                      <a:pt x="93" y="43"/>
                    </a:lnTo>
                    <a:lnTo>
                      <a:pt x="118" y="11"/>
                    </a:lnTo>
                    <a:lnTo>
                      <a:pt x="366" y="0"/>
                    </a:lnTo>
                    <a:lnTo>
                      <a:pt x="423" y="438"/>
                    </a:lnTo>
                    <a:lnTo>
                      <a:pt x="426" y="459"/>
                    </a:lnTo>
                    <a:lnTo>
                      <a:pt x="419" y="499"/>
                    </a:lnTo>
                    <a:lnTo>
                      <a:pt x="394" y="531"/>
                    </a:lnTo>
                    <a:lnTo>
                      <a:pt x="355" y="528"/>
                    </a:lnTo>
                    <a:lnTo>
                      <a:pt x="351" y="556"/>
                    </a:lnTo>
                    <a:lnTo>
                      <a:pt x="323" y="567"/>
                    </a:lnTo>
                    <a:lnTo>
                      <a:pt x="319" y="603"/>
                    </a:lnTo>
                    <a:lnTo>
                      <a:pt x="297" y="624"/>
                    </a:lnTo>
                    <a:lnTo>
                      <a:pt x="290" y="664"/>
                    </a:lnTo>
                    <a:lnTo>
                      <a:pt x="251" y="667"/>
                    </a:lnTo>
                    <a:lnTo>
                      <a:pt x="247" y="646"/>
                    </a:lnTo>
                    <a:lnTo>
                      <a:pt x="222" y="650"/>
                    </a:lnTo>
                    <a:lnTo>
                      <a:pt x="201" y="696"/>
                    </a:lnTo>
                    <a:lnTo>
                      <a:pt x="183" y="696"/>
                    </a:lnTo>
                    <a:lnTo>
                      <a:pt x="165" y="696"/>
                    </a:lnTo>
                    <a:lnTo>
                      <a:pt x="132" y="700"/>
                    </a:lnTo>
                    <a:lnTo>
                      <a:pt x="129" y="693"/>
                    </a:lnTo>
                    <a:lnTo>
                      <a:pt x="118" y="682"/>
                    </a:lnTo>
                    <a:lnTo>
                      <a:pt x="97" y="682"/>
                    </a:lnTo>
                    <a:lnTo>
                      <a:pt x="79" y="718"/>
                    </a:lnTo>
                    <a:lnTo>
                      <a:pt x="0" y="714"/>
                    </a:lnTo>
                    <a:lnTo>
                      <a:pt x="7" y="693"/>
                    </a:lnTo>
                    <a:lnTo>
                      <a:pt x="21" y="653"/>
                    </a:lnTo>
                    <a:lnTo>
                      <a:pt x="11" y="628"/>
                    </a:lnTo>
                    <a:lnTo>
                      <a:pt x="61" y="581"/>
                    </a:lnTo>
                    <a:lnTo>
                      <a:pt x="61" y="563"/>
                    </a:lnTo>
                    <a:lnTo>
                      <a:pt x="82" y="553"/>
                    </a:lnTo>
                    <a:lnTo>
                      <a:pt x="50" y="535"/>
                    </a:lnTo>
                    <a:lnTo>
                      <a:pt x="61" y="477"/>
                    </a:lnTo>
                    <a:lnTo>
                      <a:pt x="39" y="474"/>
                    </a:lnTo>
                    <a:lnTo>
                      <a:pt x="43" y="434"/>
                    </a:lnTo>
                    <a:lnTo>
                      <a:pt x="57" y="395"/>
                    </a:lnTo>
                    <a:lnTo>
                      <a:pt x="46" y="212"/>
                    </a:lnTo>
                    <a:lnTo>
                      <a:pt x="21" y="36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75" name=""/>
            <p:cNvGrpSpPr/>
            <p:nvPr/>
          </p:nvGrpSpPr>
          <p:grpSpPr>
            <a:xfrm>
              <a:off x="6270480" y="2270160"/>
              <a:ext cx="422280" cy="538200"/>
              <a:chOff x="6270480" y="2270160"/>
              <a:chExt cx="422280" cy="538200"/>
            </a:xfrm>
          </p:grpSpPr>
          <p:sp>
            <p:nvSpPr>
              <p:cNvPr id="4076" name=""/>
              <p:cNvSpPr/>
              <p:nvPr/>
            </p:nvSpPr>
            <p:spPr>
              <a:xfrm>
                <a:off x="6270480" y="2270160"/>
                <a:ext cx="422280" cy="538200"/>
              </a:xfrm>
              <a:custGeom>
                <a:avLst/>
                <a:gdLst/>
                <a:ahLst/>
                <a:rect l="l" t="t" r="r" b="b"/>
                <a:pathLst>
                  <a:path w="530" h="678">
                    <a:moveTo>
                      <a:pt x="272" y="678"/>
                    </a:moveTo>
                    <a:lnTo>
                      <a:pt x="265" y="660"/>
                    </a:lnTo>
                    <a:lnTo>
                      <a:pt x="14" y="671"/>
                    </a:lnTo>
                    <a:lnTo>
                      <a:pt x="35" y="642"/>
                    </a:lnTo>
                    <a:lnTo>
                      <a:pt x="57" y="595"/>
                    </a:lnTo>
                    <a:lnTo>
                      <a:pt x="82" y="559"/>
                    </a:lnTo>
                    <a:lnTo>
                      <a:pt x="53" y="513"/>
                    </a:lnTo>
                    <a:lnTo>
                      <a:pt x="50" y="434"/>
                    </a:lnTo>
                    <a:lnTo>
                      <a:pt x="25" y="398"/>
                    </a:lnTo>
                    <a:lnTo>
                      <a:pt x="7" y="377"/>
                    </a:lnTo>
                    <a:lnTo>
                      <a:pt x="7" y="355"/>
                    </a:lnTo>
                    <a:lnTo>
                      <a:pt x="21" y="337"/>
                    </a:lnTo>
                    <a:lnTo>
                      <a:pt x="0" y="280"/>
                    </a:lnTo>
                    <a:lnTo>
                      <a:pt x="35" y="222"/>
                    </a:lnTo>
                    <a:lnTo>
                      <a:pt x="18" y="197"/>
                    </a:lnTo>
                    <a:lnTo>
                      <a:pt x="18" y="172"/>
                    </a:lnTo>
                    <a:lnTo>
                      <a:pt x="39" y="136"/>
                    </a:lnTo>
                    <a:lnTo>
                      <a:pt x="46" y="104"/>
                    </a:lnTo>
                    <a:lnTo>
                      <a:pt x="82" y="108"/>
                    </a:lnTo>
                    <a:lnTo>
                      <a:pt x="79" y="143"/>
                    </a:lnTo>
                    <a:lnTo>
                      <a:pt x="96" y="154"/>
                    </a:lnTo>
                    <a:lnTo>
                      <a:pt x="118" y="136"/>
                    </a:lnTo>
                    <a:lnTo>
                      <a:pt x="111" y="82"/>
                    </a:lnTo>
                    <a:lnTo>
                      <a:pt x="122" y="68"/>
                    </a:lnTo>
                    <a:lnTo>
                      <a:pt x="143" y="72"/>
                    </a:lnTo>
                    <a:lnTo>
                      <a:pt x="136" y="22"/>
                    </a:lnTo>
                    <a:lnTo>
                      <a:pt x="161" y="4"/>
                    </a:lnTo>
                    <a:lnTo>
                      <a:pt x="247" y="0"/>
                    </a:lnTo>
                    <a:lnTo>
                      <a:pt x="283" y="18"/>
                    </a:lnTo>
                    <a:lnTo>
                      <a:pt x="286" y="36"/>
                    </a:lnTo>
                    <a:lnTo>
                      <a:pt x="319" y="36"/>
                    </a:lnTo>
                    <a:lnTo>
                      <a:pt x="365" y="50"/>
                    </a:lnTo>
                    <a:lnTo>
                      <a:pt x="373" y="75"/>
                    </a:lnTo>
                    <a:lnTo>
                      <a:pt x="355" y="90"/>
                    </a:lnTo>
                    <a:lnTo>
                      <a:pt x="390" y="172"/>
                    </a:lnTo>
                    <a:lnTo>
                      <a:pt x="390" y="197"/>
                    </a:lnTo>
                    <a:lnTo>
                      <a:pt x="333" y="273"/>
                    </a:lnTo>
                    <a:lnTo>
                      <a:pt x="312" y="316"/>
                    </a:lnTo>
                    <a:lnTo>
                      <a:pt x="322" y="330"/>
                    </a:lnTo>
                    <a:lnTo>
                      <a:pt x="358" y="334"/>
                    </a:lnTo>
                    <a:lnTo>
                      <a:pt x="376" y="316"/>
                    </a:lnTo>
                    <a:lnTo>
                      <a:pt x="416" y="247"/>
                    </a:lnTo>
                    <a:lnTo>
                      <a:pt x="455" y="247"/>
                    </a:lnTo>
                    <a:lnTo>
                      <a:pt x="502" y="312"/>
                    </a:lnTo>
                    <a:lnTo>
                      <a:pt x="502" y="355"/>
                    </a:lnTo>
                    <a:lnTo>
                      <a:pt x="498" y="380"/>
                    </a:lnTo>
                    <a:lnTo>
                      <a:pt x="530" y="402"/>
                    </a:lnTo>
                    <a:lnTo>
                      <a:pt x="527" y="445"/>
                    </a:lnTo>
                    <a:lnTo>
                      <a:pt x="509" y="477"/>
                    </a:lnTo>
                    <a:lnTo>
                      <a:pt x="498" y="516"/>
                    </a:lnTo>
                    <a:lnTo>
                      <a:pt x="487" y="542"/>
                    </a:lnTo>
                    <a:lnTo>
                      <a:pt x="455" y="549"/>
                    </a:lnTo>
                    <a:lnTo>
                      <a:pt x="469" y="588"/>
                    </a:lnTo>
                    <a:lnTo>
                      <a:pt x="455" y="599"/>
                    </a:lnTo>
                    <a:lnTo>
                      <a:pt x="426" y="649"/>
                    </a:lnTo>
                    <a:lnTo>
                      <a:pt x="272" y="67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77" name=""/>
              <p:cNvSpPr/>
              <p:nvPr/>
            </p:nvSpPr>
            <p:spPr>
              <a:xfrm>
                <a:off x="6270480" y="2270160"/>
                <a:ext cx="422280" cy="538200"/>
              </a:xfrm>
              <a:custGeom>
                <a:avLst/>
                <a:gdLst/>
                <a:ahLst/>
                <a:rect l="l" t="t" r="r" b="b"/>
                <a:pathLst>
                  <a:path w="530" h="678">
                    <a:moveTo>
                      <a:pt x="272" y="678"/>
                    </a:moveTo>
                    <a:lnTo>
                      <a:pt x="265" y="660"/>
                    </a:lnTo>
                    <a:lnTo>
                      <a:pt x="14" y="671"/>
                    </a:lnTo>
                    <a:lnTo>
                      <a:pt x="35" y="642"/>
                    </a:lnTo>
                    <a:lnTo>
                      <a:pt x="57" y="595"/>
                    </a:lnTo>
                    <a:lnTo>
                      <a:pt x="82" y="559"/>
                    </a:lnTo>
                    <a:lnTo>
                      <a:pt x="53" y="513"/>
                    </a:lnTo>
                    <a:lnTo>
                      <a:pt x="50" y="434"/>
                    </a:lnTo>
                    <a:lnTo>
                      <a:pt x="25" y="398"/>
                    </a:lnTo>
                    <a:lnTo>
                      <a:pt x="7" y="377"/>
                    </a:lnTo>
                    <a:lnTo>
                      <a:pt x="7" y="355"/>
                    </a:lnTo>
                    <a:lnTo>
                      <a:pt x="21" y="337"/>
                    </a:lnTo>
                    <a:lnTo>
                      <a:pt x="0" y="280"/>
                    </a:lnTo>
                    <a:lnTo>
                      <a:pt x="35" y="222"/>
                    </a:lnTo>
                    <a:lnTo>
                      <a:pt x="18" y="197"/>
                    </a:lnTo>
                    <a:lnTo>
                      <a:pt x="18" y="172"/>
                    </a:lnTo>
                    <a:lnTo>
                      <a:pt x="39" y="136"/>
                    </a:lnTo>
                    <a:lnTo>
                      <a:pt x="46" y="104"/>
                    </a:lnTo>
                    <a:lnTo>
                      <a:pt x="82" y="108"/>
                    </a:lnTo>
                    <a:lnTo>
                      <a:pt x="79" y="143"/>
                    </a:lnTo>
                    <a:lnTo>
                      <a:pt x="96" y="154"/>
                    </a:lnTo>
                    <a:lnTo>
                      <a:pt x="118" y="136"/>
                    </a:lnTo>
                    <a:lnTo>
                      <a:pt x="111" y="82"/>
                    </a:lnTo>
                    <a:lnTo>
                      <a:pt x="122" y="68"/>
                    </a:lnTo>
                    <a:lnTo>
                      <a:pt x="143" y="72"/>
                    </a:lnTo>
                    <a:lnTo>
                      <a:pt x="136" y="22"/>
                    </a:lnTo>
                    <a:lnTo>
                      <a:pt x="161" y="4"/>
                    </a:lnTo>
                    <a:lnTo>
                      <a:pt x="247" y="0"/>
                    </a:lnTo>
                    <a:lnTo>
                      <a:pt x="283" y="18"/>
                    </a:lnTo>
                    <a:lnTo>
                      <a:pt x="286" y="36"/>
                    </a:lnTo>
                    <a:lnTo>
                      <a:pt x="319" y="36"/>
                    </a:lnTo>
                    <a:lnTo>
                      <a:pt x="365" y="50"/>
                    </a:lnTo>
                    <a:lnTo>
                      <a:pt x="373" y="75"/>
                    </a:lnTo>
                    <a:lnTo>
                      <a:pt x="355" y="90"/>
                    </a:lnTo>
                    <a:lnTo>
                      <a:pt x="390" y="172"/>
                    </a:lnTo>
                    <a:lnTo>
                      <a:pt x="390" y="197"/>
                    </a:lnTo>
                    <a:lnTo>
                      <a:pt x="333" y="273"/>
                    </a:lnTo>
                    <a:lnTo>
                      <a:pt x="312" y="316"/>
                    </a:lnTo>
                    <a:lnTo>
                      <a:pt x="322" y="330"/>
                    </a:lnTo>
                    <a:lnTo>
                      <a:pt x="358" y="334"/>
                    </a:lnTo>
                    <a:lnTo>
                      <a:pt x="376" y="316"/>
                    </a:lnTo>
                    <a:lnTo>
                      <a:pt x="416" y="247"/>
                    </a:lnTo>
                    <a:lnTo>
                      <a:pt x="455" y="247"/>
                    </a:lnTo>
                    <a:lnTo>
                      <a:pt x="502" y="312"/>
                    </a:lnTo>
                    <a:lnTo>
                      <a:pt x="502" y="355"/>
                    </a:lnTo>
                    <a:lnTo>
                      <a:pt x="498" y="380"/>
                    </a:lnTo>
                    <a:lnTo>
                      <a:pt x="530" y="402"/>
                    </a:lnTo>
                    <a:lnTo>
                      <a:pt x="527" y="445"/>
                    </a:lnTo>
                    <a:lnTo>
                      <a:pt x="509" y="477"/>
                    </a:lnTo>
                    <a:lnTo>
                      <a:pt x="498" y="516"/>
                    </a:lnTo>
                    <a:lnTo>
                      <a:pt x="487" y="542"/>
                    </a:lnTo>
                    <a:lnTo>
                      <a:pt x="455" y="549"/>
                    </a:lnTo>
                    <a:lnTo>
                      <a:pt x="469" y="588"/>
                    </a:lnTo>
                    <a:lnTo>
                      <a:pt x="455" y="599"/>
                    </a:lnTo>
                    <a:lnTo>
                      <a:pt x="426" y="649"/>
                    </a:lnTo>
                    <a:lnTo>
                      <a:pt x="272" y="678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78" name=""/>
            <p:cNvGrpSpPr/>
            <p:nvPr/>
          </p:nvGrpSpPr>
          <p:grpSpPr>
            <a:xfrm>
              <a:off x="6488280" y="2700360"/>
              <a:ext cx="446040" cy="520560"/>
              <a:chOff x="6488280" y="2700360"/>
              <a:chExt cx="446040" cy="520560"/>
            </a:xfrm>
          </p:grpSpPr>
          <p:sp>
            <p:nvSpPr>
              <p:cNvPr id="4079" name=""/>
              <p:cNvSpPr/>
              <p:nvPr/>
            </p:nvSpPr>
            <p:spPr>
              <a:xfrm>
                <a:off x="6488280" y="2700360"/>
                <a:ext cx="446040" cy="520560"/>
              </a:xfrm>
              <a:custGeom>
                <a:avLst/>
                <a:gdLst/>
                <a:ahLst/>
                <a:rect l="l" t="t" r="r" b="b"/>
                <a:pathLst>
                  <a:path w="563" h="656">
                    <a:moveTo>
                      <a:pt x="0" y="132"/>
                    </a:moveTo>
                    <a:lnTo>
                      <a:pt x="154" y="107"/>
                    </a:lnTo>
                    <a:lnTo>
                      <a:pt x="233" y="107"/>
                    </a:lnTo>
                    <a:lnTo>
                      <a:pt x="255" y="121"/>
                    </a:lnTo>
                    <a:lnTo>
                      <a:pt x="344" y="114"/>
                    </a:lnTo>
                    <a:lnTo>
                      <a:pt x="351" y="104"/>
                    </a:lnTo>
                    <a:lnTo>
                      <a:pt x="380" y="100"/>
                    </a:lnTo>
                    <a:lnTo>
                      <a:pt x="402" y="86"/>
                    </a:lnTo>
                    <a:lnTo>
                      <a:pt x="412" y="43"/>
                    </a:lnTo>
                    <a:lnTo>
                      <a:pt x="452" y="21"/>
                    </a:lnTo>
                    <a:lnTo>
                      <a:pt x="513" y="0"/>
                    </a:lnTo>
                    <a:lnTo>
                      <a:pt x="559" y="225"/>
                    </a:lnTo>
                    <a:lnTo>
                      <a:pt x="549" y="243"/>
                    </a:lnTo>
                    <a:lnTo>
                      <a:pt x="563" y="265"/>
                    </a:lnTo>
                    <a:lnTo>
                      <a:pt x="552" y="286"/>
                    </a:lnTo>
                    <a:lnTo>
                      <a:pt x="542" y="308"/>
                    </a:lnTo>
                    <a:lnTo>
                      <a:pt x="545" y="405"/>
                    </a:lnTo>
                    <a:lnTo>
                      <a:pt x="531" y="426"/>
                    </a:lnTo>
                    <a:lnTo>
                      <a:pt x="509" y="426"/>
                    </a:lnTo>
                    <a:lnTo>
                      <a:pt x="506" y="469"/>
                    </a:lnTo>
                    <a:lnTo>
                      <a:pt x="459" y="462"/>
                    </a:lnTo>
                    <a:lnTo>
                      <a:pt x="430" y="480"/>
                    </a:lnTo>
                    <a:lnTo>
                      <a:pt x="455" y="494"/>
                    </a:lnTo>
                    <a:lnTo>
                      <a:pt x="441" y="523"/>
                    </a:lnTo>
                    <a:lnTo>
                      <a:pt x="463" y="548"/>
                    </a:lnTo>
                    <a:lnTo>
                      <a:pt x="463" y="566"/>
                    </a:lnTo>
                    <a:lnTo>
                      <a:pt x="416" y="537"/>
                    </a:lnTo>
                    <a:lnTo>
                      <a:pt x="387" y="559"/>
                    </a:lnTo>
                    <a:lnTo>
                      <a:pt x="398" y="616"/>
                    </a:lnTo>
                    <a:lnTo>
                      <a:pt x="384" y="623"/>
                    </a:lnTo>
                    <a:lnTo>
                      <a:pt x="373" y="652"/>
                    </a:lnTo>
                    <a:lnTo>
                      <a:pt x="351" y="656"/>
                    </a:lnTo>
                    <a:lnTo>
                      <a:pt x="351" y="623"/>
                    </a:lnTo>
                    <a:lnTo>
                      <a:pt x="330" y="623"/>
                    </a:lnTo>
                    <a:lnTo>
                      <a:pt x="323" y="595"/>
                    </a:lnTo>
                    <a:lnTo>
                      <a:pt x="308" y="580"/>
                    </a:lnTo>
                    <a:lnTo>
                      <a:pt x="283" y="577"/>
                    </a:lnTo>
                    <a:lnTo>
                      <a:pt x="273" y="598"/>
                    </a:lnTo>
                    <a:lnTo>
                      <a:pt x="255" y="620"/>
                    </a:lnTo>
                    <a:lnTo>
                      <a:pt x="212" y="631"/>
                    </a:lnTo>
                    <a:lnTo>
                      <a:pt x="165" y="613"/>
                    </a:lnTo>
                    <a:lnTo>
                      <a:pt x="108" y="602"/>
                    </a:lnTo>
                    <a:lnTo>
                      <a:pt x="104" y="566"/>
                    </a:lnTo>
                    <a:lnTo>
                      <a:pt x="90" y="559"/>
                    </a:lnTo>
                    <a:lnTo>
                      <a:pt x="54" y="559"/>
                    </a:lnTo>
                    <a:lnTo>
                      <a:pt x="0" y="1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80" name=""/>
              <p:cNvSpPr/>
              <p:nvPr/>
            </p:nvSpPr>
            <p:spPr>
              <a:xfrm>
                <a:off x="6488280" y="2700360"/>
                <a:ext cx="446040" cy="520560"/>
              </a:xfrm>
              <a:custGeom>
                <a:avLst/>
                <a:gdLst/>
                <a:ahLst/>
                <a:rect l="l" t="t" r="r" b="b"/>
                <a:pathLst>
                  <a:path w="563" h="656">
                    <a:moveTo>
                      <a:pt x="0" y="132"/>
                    </a:moveTo>
                    <a:lnTo>
                      <a:pt x="154" y="107"/>
                    </a:lnTo>
                    <a:lnTo>
                      <a:pt x="233" y="107"/>
                    </a:lnTo>
                    <a:lnTo>
                      <a:pt x="255" y="121"/>
                    </a:lnTo>
                    <a:lnTo>
                      <a:pt x="344" y="114"/>
                    </a:lnTo>
                    <a:lnTo>
                      <a:pt x="351" y="104"/>
                    </a:lnTo>
                    <a:lnTo>
                      <a:pt x="380" y="100"/>
                    </a:lnTo>
                    <a:lnTo>
                      <a:pt x="402" y="86"/>
                    </a:lnTo>
                    <a:lnTo>
                      <a:pt x="412" y="43"/>
                    </a:lnTo>
                    <a:lnTo>
                      <a:pt x="452" y="21"/>
                    </a:lnTo>
                    <a:lnTo>
                      <a:pt x="513" y="0"/>
                    </a:lnTo>
                    <a:lnTo>
                      <a:pt x="559" y="225"/>
                    </a:lnTo>
                    <a:lnTo>
                      <a:pt x="549" y="243"/>
                    </a:lnTo>
                    <a:lnTo>
                      <a:pt x="563" y="265"/>
                    </a:lnTo>
                    <a:lnTo>
                      <a:pt x="552" y="286"/>
                    </a:lnTo>
                    <a:lnTo>
                      <a:pt x="542" y="308"/>
                    </a:lnTo>
                    <a:lnTo>
                      <a:pt x="545" y="405"/>
                    </a:lnTo>
                    <a:lnTo>
                      <a:pt x="531" y="426"/>
                    </a:lnTo>
                    <a:lnTo>
                      <a:pt x="509" y="426"/>
                    </a:lnTo>
                    <a:lnTo>
                      <a:pt x="506" y="469"/>
                    </a:lnTo>
                    <a:lnTo>
                      <a:pt x="459" y="462"/>
                    </a:lnTo>
                    <a:lnTo>
                      <a:pt x="430" y="480"/>
                    </a:lnTo>
                    <a:lnTo>
                      <a:pt x="455" y="494"/>
                    </a:lnTo>
                    <a:lnTo>
                      <a:pt x="441" y="523"/>
                    </a:lnTo>
                    <a:lnTo>
                      <a:pt x="463" y="548"/>
                    </a:lnTo>
                    <a:lnTo>
                      <a:pt x="463" y="566"/>
                    </a:lnTo>
                    <a:lnTo>
                      <a:pt x="416" y="537"/>
                    </a:lnTo>
                    <a:lnTo>
                      <a:pt x="387" y="559"/>
                    </a:lnTo>
                    <a:lnTo>
                      <a:pt x="398" y="616"/>
                    </a:lnTo>
                    <a:lnTo>
                      <a:pt x="384" y="623"/>
                    </a:lnTo>
                    <a:lnTo>
                      <a:pt x="373" y="652"/>
                    </a:lnTo>
                    <a:lnTo>
                      <a:pt x="351" y="656"/>
                    </a:lnTo>
                    <a:lnTo>
                      <a:pt x="351" y="623"/>
                    </a:lnTo>
                    <a:lnTo>
                      <a:pt x="330" y="623"/>
                    </a:lnTo>
                    <a:lnTo>
                      <a:pt x="323" y="595"/>
                    </a:lnTo>
                    <a:lnTo>
                      <a:pt x="308" y="580"/>
                    </a:lnTo>
                    <a:lnTo>
                      <a:pt x="283" y="577"/>
                    </a:lnTo>
                    <a:lnTo>
                      <a:pt x="273" y="598"/>
                    </a:lnTo>
                    <a:lnTo>
                      <a:pt x="255" y="620"/>
                    </a:lnTo>
                    <a:lnTo>
                      <a:pt x="212" y="631"/>
                    </a:lnTo>
                    <a:lnTo>
                      <a:pt x="165" y="613"/>
                    </a:lnTo>
                    <a:lnTo>
                      <a:pt x="108" y="602"/>
                    </a:lnTo>
                    <a:lnTo>
                      <a:pt x="104" y="566"/>
                    </a:lnTo>
                    <a:lnTo>
                      <a:pt x="90" y="559"/>
                    </a:lnTo>
                    <a:lnTo>
                      <a:pt x="54" y="559"/>
                    </a:lnTo>
                    <a:lnTo>
                      <a:pt x="0" y="13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81" name=""/>
            <p:cNvGrpSpPr/>
            <p:nvPr/>
          </p:nvGrpSpPr>
          <p:grpSpPr>
            <a:xfrm>
              <a:off x="6897600" y="2589120"/>
              <a:ext cx="612720" cy="403200"/>
              <a:chOff x="6897600" y="2589120"/>
              <a:chExt cx="612720" cy="403200"/>
            </a:xfrm>
          </p:grpSpPr>
          <p:sp>
            <p:nvSpPr>
              <p:cNvPr id="4082" name=""/>
              <p:cNvSpPr/>
              <p:nvPr/>
            </p:nvSpPr>
            <p:spPr>
              <a:xfrm>
                <a:off x="6897600" y="2589120"/>
                <a:ext cx="612720" cy="403200"/>
              </a:xfrm>
              <a:custGeom>
                <a:avLst/>
                <a:gdLst/>
                <a:ahLst/>
                <a:rect l="l" t="t" r="r" b="b"/>
                <a:pathLst>
                  <a:path w="773" h="509">
                    <a:moveTo>
                      <a:pt x="0" y="136"/>
                    </a:moveTo>
                    <a:lnTo>
                      <a:pt x="43" y="93"/>
                    </a:lnTo>
                    <a:lnTo>
                      <a:pt x="76" y="71"/>
                    </a:lnTo>
                    <a:lnTo>
                      <a:pt x="94" y="96"/>
                    </a:lnTo>
                    <a:lnTo>
                      <a:pt x="79" y="111"/>
                    </a:lnTo>
                    <a:lnTo>
                      <a:pt x="273" y="86"/>
                    </a:lnTo>
                    <a:lnTo>
                      <a:pt x="608" y="7"/>
                    </a:lnTo>
                    <a:lnTo>
                      <a:pt x="651" y="0"/>
                    </a:lnTo>
                    <a:lnTo>
                      <a:pt x="655" y="14"/>
                    </a:lnTo>
                    <a:lnTo>
                      <a:pt x="683" y="25"/>
                    </a:lnTo>
                    <a:lnTo>
                      <a:pt x="687" y="46"/>
                    </a:lnTo>
                    <a:lnTo>
                      <a:pt x="701" y="71"/>
                    </a:lnTo>
                    <a:lnTo>
                      <a:pt x="723" y="71"/>
                    </a:lnTo>
                    <a:lnTo>
                      <a:pt x="737" y="96"/>
                    </a:lnTo>
                    <a:lnTo>
                      <a:pt x="723" y="111"/>
                    </a:lnTo>
                    <a:lnTo>
                      <a:pt x="723" y="140"/>
                    </a:lnTo>
                    <a:lnTo>
                      <a:pt x="705" y="168"/>
                    </a:lnTo>
                    <a:lnTo>
                      <a:pt x="719" y="179"/>
                    </a:lnTo>
                    <a:lnTo>
                      <a:pt x="701" y="197"/>
                    </a:lnTo>
                    <a:lnTo>
                      <a:pt x="701" y="222"/>
                    </a:lnTo>
                    <a:lnTo>
                      <a:pt x="719" y="244"/>
                    </a:lnTo>
                    <a:lnTo>
                      <a:pt x="723" y="269"/>
                    </a:lnTo>
                    <a:lnTo>
                      <a:pt x="759" y="272"/>
                    </a:lnTo>
                    <a:lnTo>
                      <a:pt x="773" y="294"/>
                    </a:lnTo>
                    <a:lnTo>
                      <a:pt x="755" y="337"/>
                    </a:lnTo>
                    <a:lnTo>
                      <a:pt x="737" y="358"/>
                    </a:lnTo>
                    <a:lnTo>
                      <a:pt x="694" y="380"/>
                    </a:lnTo>
                    <a:lnTo>
                      <a:pt x="669" y="412"/>
                    </a:lnTo>
                    <a:lnTo>
                      <a:pt x="432" y="451"/>
                    </a:lnTo>
                    <a:lnTo>
                      <a:pt x="72" y="509"/>
                    </a:lnTo>
                    <a:lnTo>
                      <a:pt x="40" y="394"/>
                    </a:lnTo>
                    <a:lnTo>
                      <a:pt x="33" y="380"/>
                    </a:lnTo>
                    <a:lnTo>
                      <a:pt x="43" y="351"/>
                    </a:lnTo>
                    <a:lnTo>
                      <a:pt x="0" y="13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83" name=""/>
              <p:cNvSpPr/>
              <p:nvPr/>
            </p:nvSpPr>
            <p:spPr>
              <a:xfrm>
                <a:off x="6897600" y="2589120"/>
                <a:ext cx="612720" cy="403200"/>
              </a:xfrm>
              <a:custGeom>
                <a:avLst/>
                <a:gdLst/>
                <a:ahLst/>
                <a:rect l="l" t="t" r="r" b="b"/>
                <a:pathLst>
                  <a:path w="773" h="509">
                    <a:moveTo>
                      <a:pt x="0" y="136"/>
                    </a:moveTo>
                    <a:lnTo>
                      <a:pt x="43" y="93"/>
                    </a:lnTo>
                    <a:lnTo>
                      <a:pt x="76" y="71"/>
                    </a:lnTo>
                    <a:lnTo>
                      <a:pt x="94" y="96"/>
                    </a:lnTo>
                    <a:lnTo>
                      <a:pt x="79" y="111"/>
                    </a:lnTo>
                    <a:lnTo>
                      <a:pt x="273" y="86"/>
                    </a:lnTo>
                    <a:lnTo>
                      <a:pt x="608" y="7"/>
                    </a:lnTo>
                    <a:lnTo>
                      <a:pt x="651" y="0"/>
                    </a:lnTo>
                    <a:lnTo>
                      <a:pt x="655" y="14"/>
                    </a:lnTo>
                    <a:lnTo>
                      <a:pt x="683" y="25"/>
                    </a:lnTo>
                    <a:lnTo>
                      <a:pt x="687" y="46"/>
                    </a:lnTo>
                    <a:lnTo>
                      <a:pt x="701" y="71"/>
                    </a:lnTo>
                    <a:lnTo>
                      <a:pt x="723" y="71"/>
                    </a:lnTo>
                    <a:lnTo>
                      <a:pt x="737" y="96"/>
                    </a:lnTo>
                    <a:lnTo>
                      <a:pt x="723" y="111"/>
                    </a:lnTo>
                    <a:lnTo>
                      <a:pt x="723" y="140"/>
                    </a:lnTo>
                    <a:lnTo>
                      <a:pt x="705" y="168"/>
                    </a:lnTo>
                    <a:lnTo>
                      <a:pt x="719" y="179"/>
                    </a:lnTo>
                    <a:lnTo>
                      <a:pt x="701" y="197"/>
                    </a:lnTo>
                    <a:lnTo>
                      <a:pt x="701" y="222"/>
                    </a:lnTo>
                    <a:lnTo>
                      <a:pt x="719" y="244"/>
                    </a:lnTo>
                    <a:lnTo>
                      <a:pt x="723" y="269"/>
                    </a:lnTo>
                    <a:lnTo>
                      <a:pt x="759" y="272"/>
                    </a:lnTo>
                    <a:lnTo>
                      <a:pt x="773" y="294"/>
                    </a:lnTo>
                    <a:lnTo>
                      <a:pt x="755" y="337"/>
                    </a:lnTo>
                    <a:lnTo>
                      <a:pt x="737" y="358"/>
                    </a:lnTo>
                    <a:lnTo>
                      <a:pt x="694" y="380"/>
                    </a:lnTo>
                    <a:lnTo>
                      <a:pt x="669" y="412"/>
                    </a:lnTo>
                    <a:lnTo>
                      <a:pt x="432" y="451"/>
                    </a:lnTo>
                    <a:lnTo>
                      <a:pt x="72" y="509"/>
                    </a:lnTo>
                    <a:lnTo>
                      <a:pt x="40" y="394"/>
                    </a:lnTo>
                    <a:lnTo>
                      <a:pt x="33" y="380"/>
                    </a:lnTo>
                    <a:lnTo>
                      <a:pt x="43" y="351"/>
                    </a:lnTo>
                    <a:lnTo>
                      <a:pt x="0" y="136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84" name=""/>
            <p:cNvGrpSpPr/>
            <p:nvPr/>
          </p:nvGrpSpPr>
          <p:grpSpPr>
            <a:xfrm>
              <a:off x="6767640" y="2919240"/>
              <a:ext cx="422280" cy="444600"/>
              <a:chOff x="6767640" y="2919240"/>
              <a:chExt cx="422280" cy="444600"/>
            </a:xfrm>
          </p:grpSpPr>
          <p:sp>
            <p:nvSpPr>
              <p:cNvPr id="4085" name=""/>
              <p:cNvSpPr/>
              <p:nvPr/>
            </p:nvSpPr>
            <p:spPr>
              <a:xfrm>
                <a:off x="6767640" y="2919240"/>
                <a:ext cx="422280" cy="444600"/>
              </a:xfrm>
              <a:custGeom>
                <a:avLst/>
                <a:gdLst/>
                <a:ahLst/>
                <a:rect l="l" t="t" r="r" b="b"/>
                <a:pathLst>
                  <a:path w="533" h="559">
                    <a:moveTo>
                      <a:pt x="205" y="0"/>
                    </a:moveTo>
                    <a:lnTo>
                      <a:pt x="187" y="25"/>
                    </a:lnTo>
                    <a:lnTo>
                      <a:pt x="194" y="107"/>
                    </a:lnTo>
                    <a:lnTo>
                      <a:pt x="187" y="150"/>
                    </a:lnTo>
                    <a:lnTo>
                      <a:pt x="158" y="147"/>
                    </a:lnTo>
                    <a:lnTo>
                      <a:pt x="147" y="190"/>
                    </a:lnTo>
                    <a:lnTo>
                      <a:pt x="104" y="186"/>
                    </a:lnTo>
                    <a:lnTo>
                      <a:pt x="86" y="197"/>
                    </a:lnTo>
                    <a:lnTo>
                      <a:pt x="97" y="218"/>
                    </a:lnTo>
                    <a:lnTo>
                      <a:pt x="90" y="243"/>
                    </a:lnTo>
                    <a:lnTo>
                      <a:pt x="111" y="269"/>
                    </a:lnTo>
                    <a:lnTo>
                      <a:pt x="101" y="287"/>
                    </a:lnTo>
                    <a:lnTo>
                      <a:pt x="65" y="261"/>
                    </a:lnTo>
                    <a:lnTo>
                      <a:pt x="40" y="279"/>
                    </a:lnTo>
                    <a:lnTo>
                      <a:pt x="47" y="344"/>
                    </a:lnTo>
                    <a:lnTo>
                      <a:pt x="29" y="344"/>
                    </a:lnTo>
                    <a:lnTo>
                      <a:pt x="25" y="373"/>
                    </a:lnTo>
                    <a:lnTo>
                      <a:pt x="0" y="383"/>
                    </a:lnTo>
                    <a:lnTo>
                      <a:pt x="7" y="408"/>
                    </a:lnTo>
                    <a:lnTo>
                      <a:pt x="15" y="430"/>
                    </a:lnTo>
                    <a:lnTo>
                      <a:pt x="22" y="459"/>
                    </a:lnTo>
                    <a:lnTo>
                      <a:pt x="54" y="477"/>
                    </a:lnTo>
                    <a:lnTo>
                      <a:pt x="86" y="484"/>
                    </a:lnTo>
                    <a:lnTo>
                      <a:pt x="90" y="512"/>
                    </a:lnTo>
                    <a:lnTo>
                      <a:pt x="129" y="534"/>
                    </a:lnTo>
                    <a:lnTo>
                      <a:pt x="133" y="559"/>
                    </a:lnTo>
                    <a:lnTo>
                      <a:pt x="172" y="548"/>
                    </a:lnTo>
                    <a:lnTo>
                      <a:pt x="172" y="534"/>
                    </a:lnTo>
                    <a:lnTo>
                      <a:pt x="230" y="538"/>
                    </a:lnTo>
                    <a:lnTo>
                      <a:pt x="237" y="523"/>
                    </a:lnTo>
                    <a:lnTo>
                      <a:pt x="266" y="520"/>
                    </a:lnTo>
                    <a:lnTo>
                      <a:pt x="266" y="491"/>
                    </a:lnTo>
                    <a:lnTo>
                      <a:pt x="307" y="491"/>
                    </a:lnTo>
                    <a:lnTo>
                      <a:pt x="310" y="469"/>
                    </a:lnTo>
                    <a:lnTo>
                      <a:pt x="332" y="448"/>
                    </a:lnTo>
                    <a:lnTo>
                      <a:pt x="336" y="416"/>
                    </a:lnTo>
                    <a:lnTo>
                      <a:pt x="353" y="398"/>
                    </a:lnTo>
                    <a:lnTo>
                      <a:pt x="350" y="355"/>
                    </a:lnTo>
                    <a:lnTo>
                      <a:pt x="364" y="337"/>
                    </a:lnTo>
                    <a:lnTo>
                      <a:pt x="375" y="308"/>
                    </a:lnTo>
                    <a:lnTo>
                      <a:pt x="382" y="287"/>
                    </a:lnTo>
                    <a:lnTo>
                      <a:pt x="411" y="279"/>
                    </a:lnTo>
                    <a:lnTo>
                      <a:pt x="422" y="301"/>
                    </a:lnTo>
                    <a:lnTo>
                      <a:pt x="457" y="236"/>
                    </a:lnTo>
                    <a:lnTo>
                      <a:pt x="490" y="233"/>
                    </a:lnTo>
                    <a:lnTo>
                      <a:pt x="497" y="211"/>
                    </a:lnTo>
                    <a:lnTo>
                      <a:pt x="486" y="190"/>
                    </a:lnTo>
                    <a:lnTo>
                      <a:pt x="529" y="179"/>
                    </a:lnTo>
                    <a:lnTo>
                      <a:pt x="518" y="147"/>
                    </a:lnTo>
                    <a:lnTo>
                      <a:pt x="518" y="111"/>
                    </a:lnTo>
                    <a:lnTo>
                      <a:pt x="533" y="107"/>
                    </a:lnTo>
                    <a:lnTo>
                      <a:pt x="526" y="89"/>
                    </a:lnTo>
                    <a:lnTo>
                      <a:pt x="472" y="100"/>
                    </a:lnTo>
                    <a:lnTo>
                      <a:pt x="436" y="93"/>
                    </a:lnTo>
                    <a:lnTo>
                      <a:pt x="436" y="122"/>
                    </a:lnTo>
                    <a:lnTo>
                      <a:pt x="379" y="157"/>
                    </a:lnTo>
                    <a:lnTo>
                      <a:pt x="364" y="71"/>
                    </a:lnTo>
                    <a:lnTo>
                      <a:pt x="233" y="89"/>
                    </a:lnTo>
                    <a:lnTo>
                      <a:pt x="20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86" name=""/>
              <p:cNvSpPr/>
              <p:nvPr/>
            </p:nvSpPr>
            <p:spPr>
              <a:xfrm>
                <a:off x="6767640" y="2919240"/>
                <a:ext cx="422280" cy="444600"/>
              </a:xfrm>
              <a:custGeom>
                <a:avLst/>
                <a:gdLst/>
                <a:ahLst/>
                <a:rect l="l" t="t" r="r" b="b"/>
                <a:pathLst>
                  <a:path w="533" h="559">
                    <a:moveTo>
                      <a:pt x="205" y="0"/>
                    </a:moveTo>
                    <a:lnTo>
                      <a:pt x="187" y="25"/>
                    </a:lnTo>
                    <a:lnTo>
                      <a:pt x="194" y="107"/>
                    </a:lnTo>
                    <a:lnTo>
                      <a:pt x="187" y="150"/>
                    </a:lnTo>
                    <a:lnTo>
                      <a:pt x="158" y="147"/>
                    </a:lnTo>
                    <a:lnTo>
                      <a:pt x="147" y="190"/>
                    </a:lnTo>
                    <a:lnTo>
                      <a:pt x="104" y="186"/>
                    </a:lnTo>
                    <a:lnTo>
                      <a:pt x="86" y="197"/>
                    </a:lnTo>
                    <a:lnTo>
                      <a:pt x="97" y="218"/>
                    </a:lnTo>
                    <a:lnTo>
                      <a:pt x="90" y="243"/>
                    </a:lnTo>
                    <a:lnTo>
                      <a:pt x="111" y="269"/>
                    </a:lnTo>
                    <a:lnTo>
                      <a:pt x="101" y="287"/>
                    </a:lnTo>
                    <a:lnTo>
                      <a:pt x="65" y="261"/>
                    </a:lnTo>
                    <a:lnTo>
                      <a:pt x="40" y="279"/>
                    </a:lnTo>
                    <a:lnTo>
                      <a:pt x="47" y="344"/>
                    </a:lnTo>
                    <a:lnTo>
                      <a:pt x="29" y="344"/>
                    </a:lnTo>
                    <a:lnTo>
                      <a:pt x="25" y="373"/>
                    </a:lnTo>
                    <a:lnTo>
                      <a:pt x="0" y="383"/>
                    </a:lnTo>
                    <a:lnTo>
                      <a:pt x="7" y="408"/>
                    </a:lnTo>
                    <a:lnTo>
                      <a:pt x="15" y="430"/>
                    </a:lnTo>
                    <a:lnTo>
                      <a:pt x="22" y="459"/>
                    </a:lnTo>
                    <a:lnTo>
                      <a:pt x="54" y="477"/>
                    </a:lnTo>
                    <a:lnTo>
                      <a:pt x="86" y="484"/>
                    </a:lnTo>
                    <a:lnTo>
                      <a:pt x="90" y="512"/>
                    </a:lnTo>
                    <a:lnTo>
                      <a:pt x="129" y="534"/>
                    </a:lnTo>
                    <a:lnTo>
                      <a:pt x="133" y="559"/>
                    </a:lnTo>
                    <a:lnTo>
                      <a:pt x="172" y="548"/>
                    </a:lnTo>
                    <a:lnTo>
                      <a:pt x="172" y="534"/>
                    </a:lnTo>
                    <a:lnTo>
                      <a:pt x="230" y="538"/>
                    </a:lnTo>
                    <a:lnTo>
                      <a:pt x="237" y="523"/>
                    </a:lnTo>
                    <a:lnTo>
                      <a:pt x="266" y="520"/>
                    </a:lnTo>
                    <a:lnTo>
                      <a:pt x="266" y="491"/>
                    </a:lnTo>
                    <a:lnTo>
                      <a:pt x="307" y="491"/>
                    </a:lnTo>
                    <a:lnTo>
                      <a:pt x="310" y="469"/>
                    </a:lnTo>
                    <a:lnTo>
                      <a:pt x="332" y="448"/>
                    </a:lnTo>
                    <a:lnTo>
                      <a:pt x="336" y="416"/>
                    </a:lnTo>
                    <a:lnTo>
                      <a:pt x="353" y="398"/>
                    </a:lnTo>
                    <a:lnTo>
                      <a:pt x="350" y="355"/>
                    </a:lnTo>
                    <a:lnTo>
                      <a:pt x="364" y="337"/>
                    </a:lnTo>
                    <a:lnTo>
                      <a:pt x="375" y="308"/>
                    </a:lnTo>
                    <a:lnTo>
                      <a:pt x="382" y="287"/>
                    </a:lnTo>
                    <a:lnTo>
                      <a:pt x="411" y="279"/>
                    </a:lnTo>
                    <a:lnTo>
                      <a:pt x="422" y="301"/>
                    </a:lnTo>
                    <a:lnTo>
                      <a:pt x="457" y="236"/>
                    </a:lnTo>
                    <a:lnTo>
                      <a:pt x="490" y="233"/>
                    </a:lnTo>
                    <a:lnTo>
                      <a:pt x="497" y="211"/>
                    </a:lnTo>
                    <a:lnTo>
                      <a:pt x="486" y="190"/>
                    </a:lnTo>
                    <a:lnTo>
                      <a:pt x="529" y="179"/>
                    </a:lnTo>
                    <a:lnTo>
                      <a:pt x="518" y="147"/>
                    </a:lnTo>
                    <a:lnTo>
                      <a:pt x="518" y="111"/>
                    </a:lnTo>
                    <a:lnTo>
                      <a:pt x="533" y="107"/>
                    </a:lnTo>
                    <a:lnTo>
                      <a:pt x="526" y="89"/>
                    </a:lnTo>
                    <a:lnTo>
                      <a:pt x="472" y="100"/>
                    </a:lnTo>
                    <a:lnTo>
                      <a:pt x="436" y="93"/>
                    </a:lnTo>
                    <a:lnTo>
                      <a:pt x="436" y="122"/>
                    </a:lnTo>
                    <a:lnTo>
                      <a:pt x="379" y="157"/>
                    </a:lnTo>
                    <a:lnTo>
                      <a:pt x="364" y="71"/>
                    </a:lnTo>
                    <a:lnTo>
                      <a:pt x="233" y="89"/>
                    </a:lnTo>
                    <a:lnTo>
                      <a:pt x="205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87" name=""/>
            <p:cNvGrpSpPr/>
            <p:nvPr/>
          </p:nvGrpSpPr>
          <p:grpSpPr>
            <a:xfrm>
              <a:off x="6066000" y="3146400"/>
              <a:ext cx="768240" cy="412560"/>
              <a:chOff x="6066000" y="3146400"/>
              <a:chExt cx="768240" cy="412560"/>
            </a:xfrm>
          </p:grpSpPr>
          <p:sp>
            <p:nvSpPr>
              <p:cNvPr id="4088" name=""/>
              <p:cNvSpPr/>
              <p:nvPr/>
            </p:nvSpPr>
            <p:spPr>
              <a:xfrm>
                <a:off x="6066000" y="3146400"/>
                <a:ext cx="768240" cy="412560"/>
              </a:xfrm>
              <a:custGeom>
                <a:avLst/>
                <a:gdLst/>
                <a:ahLst/>
                <a:rect l="l" t="t" r="r" b="b"/>
                <a:pathLst>
                  <a:path w="969" h="519">
                    <a:moveTo>
                      <a:pt x="969" y="200"/>
                    </a:moveTo>
                    <a:lnTo>
                      <a:pt x="969" y="265"/>
                    </a:lnTo>
                    <a:lnTo>
                      <a:pt x="951" y="268"/>
                    </a:lnTo>
                    <a:lnTo>
                      <a:pt x="940" y="286"/>
                    </a:lnTo>
                    <a:lnTo>
                      <a:pt x="918" y="272"/>
                    </a:lnTo>
                    <a:lnTo>
                      <a:pt x="911" y="297"/>
                    </a:lnTo>
                    <a:lnTo>
                      <a:pt x="897" y="294"/>
                    </a:lnTo>
                    <a:lnTo>
                      <a:pt x="893" y="329"/>
                    </a:lnTo>
                    <a:lnTo>
                      <a:pt x="879" y="351"/>
                    </a:lnTo>
                    <a:lnTo>
                      <a:pt x="865" y="347"/>
                    </a:lnTo>
                    <a:lnTo>
                      <a:pt x="865" y="365"/>
                    </a:lnTo>
                    <a:lnTo>
                      <a:pt x="836" y="362"/>
                    </a:lnTo>
                    <a:lnTo>
                      <a:pt x="832" y="394"/>
                    </a:lnTo>
                    <a:lnTo>
                      <a:pt x="811" y="394"/>
                    </a:lnTo>
                    <a:lnTo>
                      <a:pt x="811" y="408"/>
                    </a:lnTo>
                    <a:lnTo>
                      <a:pt x="614" y="437"/>
                    </a:lnTo>
                    <a:lnTo>
                      <a:pt x="427" y="455"/>
                    </a:lnTo>
                    <a:lnTo>
                      <a:pt x="291" y="455"/>
                    </a:lnTo>
                    <a:lnTo>
                      <a:pt x="266" y="484"/>
                    </a:lnTo>
                    <a:lnTo>
                      <a:pt x="244" y="480"/>
                    </a:lnTo>
                    <a:lnTo>
                      <a:pt x="226" y="466"/>
                    </a:lnTo>
                    <a:lnTo>
                      <a:pt x="208" y="469"/>
                    </a:lnTo>
                    <a:lnTo>
                      <a:pt x="173" y="494"/>
                    </a:lnTo>
                    <a:lnTo>
                      <a:pt x="126" y="519"/>
                    </a:lnTo>
                    <a:lnTo>
                      <a:pt x="79" y="516"/>
                    </a:lnTo>
                    <a:lnTo>
                      <a:pt x="0" y="519"/>
                    </a:lnTo>
                    <a:lnTo>
                      <a:pt x="47" y="484"/>
                    </a:lnTo>
                    <a:lnTo>
                      <a:pt x="43" y="423"/>
                    </a:lnTo>
                    <a:lnTo>
                      <a:pt x="65" y="398"/>
                    </a:lnTo>
                    <a:lnTo>
                      <a:pt x="147" y="412"/>
                    </a:lnTo>
                    <a:lnTo>
                      <a:pt x="140" y="394"/>
                    </a:lnTo>
                    <a:lnTo>
                      <a:pt x="115" y="365"/>
                    </a:lnTo>
                    <a:lnTo>
                      <a:pt x="147" y="337"/>
                    </a:lnTo>
                    <a:lnTo>
                      <a:pt x="173" y="329"/>
                    </a:lnTo>
                    <a:lnTo>
                      <a:pt x="187" y="279"/>
                    </a:lnTo>
                    <a:lnTo>
                      <a:pt x="234" y="272"/>
                    </a:lnTo>
                    <a:lnTo>
                      <a:pt x="255" y="240"/>
                    </a:lnTo>
                    <a:lnTo>
                      <a:pt x="277" y="240"/>
                    </a:lnTo>
                    <a:lnTo>
                      <a:pt x="294" y="258"/>
                    </a:lnTo>
                    <a:lnTo>
                      <a:pt x="363" y="254"/>
                    </a:lnTo>
                    <a:lnTo>
                      <a:pt x="384" y="204"/>
                    </a:lnTo>
                    <a:lnTo>
                      <a:pt x="402" y="204"/>
                    </a:lnTo>
                    <a:lnTo>
                      <a:pt x="413" y="222"/>
                    </a:lnTo>
                    <a:lnTo>
                      <a:pt x="445" y="222"/>
                    </a:lnTo>
                    <a:lnTo>
                      <a:pt x="452" y="182"/>
                    </a:lnTo>
                    <a:lnTo>
                      <a:pt x="477" y="168"/>
                    </a:lnTo>
                    <a:lnTo>
                      <a:pt x="481" y="125"/>
                    </a:lnTo>
                    <a:lnTo>
                      <a:pt x="510" y="118"/>
                    </a:lnTo>
                    <a:lnTo>
                      <a:pt x="513" y="82"/>
                    </a:lnTo>
                    <a:lnTo>
                      <a:pt x="553" y="89"/>
                    </a:lnTo>
                    <a:lnTo>
                      <a:pt x="585" y="43"/>
                    </a:lnTo>
                    <a:lnTo>
                      <a:pt x="585" y="3"/>
                    </a:lnTo>
                    <a:lnTo>
                      <a:pt x="628" y="0"/>
                    </a:lnTo>
                    <a:lnTo>
                      <a:pt x="635" y="35"/>
                    </a:lnTo>
                    <a:lnTo>
                      <a:pt x="692" y="50"/>
                    </a:lnTo>
                    <a:lnTo>
                      <a:pt x="743" y="68"/>
                    </a:lnTo>
                    <a:lnTo>
                      <a:pt x="793" y="50"/>
                    </a:lnTo>
                    <a:lnTo>
                      <a:pt x="814" y="14"/>
                    </a:lnTo>
                    <a:lnTo>
                      <a:pt x="836" y="14"/>
                    </a:lnTo>
                    <a:lnTo>
                      <a:pt x="854" y="35"/>
                    </a:lnTo>
                    <a:lnTo>
                      <a:pt x="857" y="60"/>
                    </a:lnTo>
                    <a:lnTo>
                      <a:pt x="882" y="60"/>
                    </a:lnTo>
                    <a:lnTo>
                      <a:pt x="879" y="100"/>
                    </a:lnTo>
                    <a:lnTo>
                      <a:pt x="904" y="179"/>
                    </a:lnTo>
                    <a:lnTo>
                      <a:pt x="943" y="190"/>
                    </a:lnTo>
                    <a:lnTo>
                      <a:pt x="969" y="20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89" name=""/>
              <p:cNvSpPr/>
              <p:nvPr/>
            </p:nvSpPr>
            <p:spPr>
              <a:xfrm>
                <a:off x="6066000" y="3146400"/>
                <a:ext cx="768240" cy="412560"/>
              </a:xfrm>
              <a:custGeom>
                <a:avLst/>
                <a:gdLst/>
                <a:ahLst/>
                <a:rect l="l" t="t" r="r" b="b"/>
                <a:pathLst>
                  <a:path w="969" h="519">
                    <a:moveTo>
                      <a:pt x="969" y="200"/>
                    </a:moveTo>
                    <a:lnTo>
                      <a:pt x="969" y="265"/>
                    </a:lnTo>
                    <a:lnTo>
                      <a:pt x="951" y="268"/>
                    </a:lnTo>
                    <a:lnTo>
                      <a:pt x="940" y="286"/>
                    </a:lnTo>
                    <a:lnTo>
                      <a:pt x="918" y="272"/>
                    </a:lnTo>
                    <a:lnTo>
                      <a:pt x="911" y="297"/>
                    </a:lnTo>
                    <a:lnTo>
                      <a:pt x="897" y="294"/>
                    </a:lnTo>
                    <a:lnTo>
                      <a:pt x="893" y="329"/>
                    </a:lnTo>
                    <a:lnTo>
                      <a:pt x="879" y="351"/>
                    </a:lnTo>
                    <a:lnTo>
                      <a:pt x="865" y="347"/>
                    </a:lnTo>
                    <a:lnTo>
                      <a:pt x="865" y="365"/>
                    </a:lnTo>
                    <a:lnTo>
                      <a:pt x="836" y="362"/>
                    </a:lnTo>
                    <a:lnTo>
                      <a:pt x="832" y="394"/>
                    </a:lnTo>
                    <a:lnTo>
                      <a:pt x="811" y="394"/>
                    </a:lnTo>
                    <a:lnTo>
                      <a:pt x="811" y="408"/>
                    </a:lnTo>
                    <a:lnTo>
                      <a:pt x="614" y="437"/>
                    </a:lnTo>
                    <a:lnTo>
                      <a:pt x="427" y="455"/>
                    </a:lnTo>
                    <a:lnTo>
                      <a:pt x="291" y="455"/>
                    </a:lnTo>
                    <a:lnTo>
                      <a:pt x="266" y="484"/>
                    </a:lnTo>
                    <a:lnTo>
                      <a:pt x="244" y="480"/>
                    </a:lnTo>
                    <a:lnTo>
                      <a:pt x="226" y="466"/>
                    </a:lnTo>
                    <a:lnTo>
                      <a:pt x="208" y="469"/>
                    </a:lnTo>
                    <a:lnTo>
                      <a:pt x="173" y="494"/>
                    </a:lnTo>
                    <a:lnTo>
                      <a:pt x="126" y="519"/>
                    </a:lnTo>
                    <a:lnTo>
                      <a:pt x="79" y="516"/>
                    </a:lnTo>
                    <a:lnTo>
                      <a:pt x="0" y="519"/>
                    </a:lnTo>
                    <a:lnTo>
                      <a:pt x="47" y="484"/>
                    </a:lnTo>
                    <a:lnTo>
                      <a:pt x="43" y="423"/>
                    </a:lnTo>
                    <a:lnTo>
                      <a:pt x="65" y="398"/>
                    </a:lnTo>
                    <a:lnTo>
                      <a:pt x="147" y="412"/>
                    </a:lnTo>
                    <a:lnTo>
                      <a:pt x="140" y="394"/>
                    </a:lnTo>
                    <a:lnTo>
                      <a:pt x="115" y="365"/>
                    </a:lnTo>
                    <a:lnTo>
                      <a:pt x="147" y="337"/>
                    </a:lnTo>
                    <a:lnTo>
                      <a:pt x="173" y="329"/>
                    </a:lnTo>
                    <a:lnTo>
                      <a:pt x="187" y="279"/>
                    </a:lnTo>
                    <a:lnTo>
                      <a:pt x="234" y="272"/>
                    </a:lnTo>
                    <a:lnTo>
                      <a:pt x="255" y="240"/>
                    </a:lnTo>
                    <a:lnTo>
                      <a:pt x="277" y="240"/>
                    </a:lnTo>
                    <a:lnTo>
                      <a:pt x="294" y="258"/>
                    </a:lnTo>
                    <a:lnTo>
                      <a:pt x="363" y="254"/>
                    </a:lnTo>
                    <a:lnTo>
                      <a:pt x="384" y="204"/>
                    </a:lnTo>
                    <a:lnTo>
                      <a:pt x="402" y="204"/>
                    </a:lnTo>
                    <a:lnTo>
                      <a:pt x="413" y="222"/>
                    </a:lnTo>
                    <a:lnTo>
                      <a:pt x="445" y="222"/>
                    </a:lnTo>
                    <a:lnTo>
                      <a:pt x="452" y="182"/>
                    </a:lnTo>
                    <a:lnTo>
                      <a:pt x="477" y="168"/>
                    </a:lnTo>
                    <a:lnTo>
                      <a:pt x="481" y="125"/>
                    </a:lnTo>
                    <a:lnTo>
                      <a:pt x="510" y="118"/>
                    </a:lnTo>
                    <a:lnTo>
                      <a:pt x="513" y="82"/>
                    </a:lnTo>
                    <a:lnTo>
                      <a:pt x="553" y="89"/>
                    </a:lnTo>
                    <a:lnTo>
                      <a:pt x="585" y="43"/>
                    </a:lnTo>
                    <a:lnTo>
                      <a:pt x="585" y="3"/>
                    </a:lnTo>
                    <a:lnTo>
                      <a:pt x="628" y="0"/>
                    </a:lnTo>
                    <a:lnTo>
                      <a:pt x="635" y="35"/>
                    </a:lnTo>
                    <a:lnTo>
                      <a:pt x="692" y="50"/>
                    </a:lnTo>
                    <a:lnTo>
                      <a:pt x="743" y="68"/>
                    </a:lnTo>
                    <a:lnTo>
                      <a:pt x="793" y="50"/>
                    </a:lnTo>
                    <a:lnTo>
                      <a:pt x="814" y="14"/>
                    </a:lnTo>
                    <a:lnTo>
                      <a:pt x="836" y="14"/>
                    </a:lnTo>
                    <a:lnTo>
                      <a:pt x="854" y="35"/>
                    </a:lnTo>
                    <a:lnTo>
                      <a:pt x="857" y="60"/>
                    </a:lnTo>
                    <a:lnTo>
                      <a:pt x="882" y="60"/>
                    </a:lnTo>
                    <a:lnTo>
                      <a:pt x="879" y="100"/>
                    </a:lnTo>
                    <a:lnTo>
                      <a:pt x="904" y="179"/>
                    </a:lnTo>
                    <a:lnTo>
                      <a:pt x="943" y="190"/>
                    </a:lnTo>
                    <a:lnTo>
                      <a:pt x="969" y="20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90" name=""/>
            <p:cNvGrpSpPr/>
            <p:nvPr/>
          </p:nvGrpSpPr>
          <p:grpSpPr>
            <a:xfrm>
              <a:off x="7056360" y="2916360"/>
              <a:ext cx="488880" cy="225360"/>
              <a:chOff x="7056360" y="2916360"/>
              <a:chExt cx="488880" cy="225360"/>
            </a:xfrm>
          </p:grpSpPr>
          <p:sp>
            <p:nvSpPr>
              <p:cNvPr id="4091" name=""/>
              <p:cNvSpPr/>
              <p:nvPr/>
            </p:nvSpPr>
            <p:spPr>
              <a:xfrm>
                <a:off x="7056360" y="2916360"/>
                <a:ext cx="488880" cy="225360"/>
              </a:xfrm>
              <a:custGeom>
                <a:avLst/>
                <a:gdLst/>
                <a:ahLst/>
                <a:rect l="l" t="t" r="r" b="b"/>
                <a:pathLst>
                  <a:path w="617" h="283">
                    <a:moveTo>
                      <a:pt x="606" y="183"/>
                    </a:moveTo>
                    <a:lnTo>
                      <a:pt x="617" y="219"/>
                    </a:lnTo>
                    <a:lnTo>
                      <a:pt x="606" y="219"/>
                    </a:lnTo>
                    <a:lnTo>
                      <a:pt x="606" y="230"/>
                    </a:lnTo>
                    <a:lnTo>
                      <a:pt x="592" y="244"/>
                    </a:lnTo>
                    <a:lnTo>
                      <a:pt x="592" y="265"/>
                    </a:lnTo>
                    <a:lnTo>
                      <a:pt x="527" y="280"/>
                    </a:lnTo>
                    <a:lnTo>
                      <a:pt x="513" y="247"/>
                    </a:lnTo>
                    <a:lnTo>
                      <a:pt x="491" y="247"/>
                    </a:lnTo>
                    <a:lnTo>
                      <a:pt x="466" y="187"/>
                    </a:lnTo>
                    <a:lnTo>
                      <a:pt x="484" y="158"/>
                    </a:lnTo>
                    <a:lnTo>
                      <a:pt x="466" y="158"/>
                    </a:lnTo>
                    <a:lnTo>
                      <a:pt x="441" y="129"/>
                    </a:lnTo>
                    <a:lnTo>
                      <a:pt x="459" y="97"/>
                    </a:lnTo>
                    <a:lnTo>
                      <a:pt x="448" y="93"/>
                    </a:lnTo>
                    <a:lnTo>
                      <a:pt x="445" y="65"/>
                    </a:lnTo>
                    <a:lnTo>
                      <a:pt x="459" y="25"/>
                    </a:lnTo>
                    <a:lnTo>
                      <a:pt x="430" y="32"/>
                    </a:lnTo>
                    <a:lnTo>
                      <a:pt x="423" y="65"/>
                    </a:lnTo>
                    <a:lnTo>
                      <a:pt x="398" y="83"/>
                    </a:lnTo>
                    <a:lnTo>
                      <a:pt x="416" y="108"/>
                    </a:lnTo>
                    <a:lnTo>
                      <a:pt x="413" y="136"/>
                    </a:lnTo>
                    <a:lnTo>
                      <a:pt x="427" y="140"/>
                    </a:lnTo>
                    <a:lnTo>
                      <a:pt x="413" y="169"/>
                    </a:lnTo>
                    <a:lnTo>
                      <a:pt x="423" y="201"/>
                    </a:lnTo>
                    <a:lnTo>
                      <a:pt x="430" y="244"/>
                    </a:lnTo>
                    <a:lnTo>
                      <a:pt x="456" y="262"/>
                    </a:lnTo>
                    <a:lnTo>
                      <a:pt x="445" y="283"/>
                    </a:lnTo>
                    <a:lnTo>
                      <a:pt x="427" y="273"/>
                    </a:lnTo>
                    <a:lnTo>
                      <a:pt x="395" y="276"/>
                    </a:lnTo>
                    <a:lnTo>
                      <a:pt x="387" y="258"/>
                    </a:lnTo>
                    <a:lnTo>
                      <a:pt x="341" y="265"/>
                    </a:lnTo>
                    <a:lnTo>
                      <a:pt x="330" y="222"/>
                    </a:lnTo>
                    <a:lnTo>
                      <a:pt x="334" y="197"/>
                    </a:lnTo>
                    <a:lnTo>
                      <a:pt x="359" y="165"/>
                    </a:lnTo>
                    <a:lnTo>
                      <a:pt x="344" y="143"/>
                    </a:lnTo>
                    <a:lnTo>
                      <a:pt x="280" y="136"/>
                    </a:lnTo>
                    <a:lnTo>
                      <a:pt x="273" y="104"/>
                    </a:lnTo>
                    <a:lnTo>
                      <a:pt x="248" y="108"/>
                    </a:lnTo>
                    <a:lnTo>
                      <a:pt x="237" y="136"/>
                    </a:lnTo>
                    <a:lnTo>
                      <a:pt x="197" y="143"/>
                    </a:lnTo>
                    <a:lnTo>
                      <a:pt x="165" y="115"/>
                    </a:lnTo>
                    <a:lnTo>
                      <a:pt x="158" y="86"/>
                    </a:lnTo>
                    <a:lnTo>
                      <a:pt x="111" y="100"/>
                    </a:lnTo>
                    <a:lnTo>
                      <a:pt x="72" y="97"/>
                    </a:lnTo>
                    <a:lnTo>
                      <a:pt x="68" y="126"/>
                    </a:lnTo>
                    <a:lnTo>
                      <a:pt x="11" y="158"/>
                    </a:lnTo>
                    <a:lnTo>
                      <a:pt x="0" y="75"/>
                    </a:lnTo>
                    <a:lnTo>
                      <a:pt x="470" y="0"/>
                    </a:lnTo>
                    <a:lnTo>
                      <a:pt x="527" y="183"/>
                    </a:lnTo>
                    <a:lnTo>
                      <a:pt x="606" y="18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92" name=""/>
              <p:cNvSpPr/>
              <p:nvPr/>
            </p:nvSpPr>
            <p:spPr>
              <a:xfrm>
                <a:off x="7056360" y="2916360"/>
                <a:ext cx="488880" cy="225360"/>
              </a:xfrm>
              <a:custGeom>
                <a:avLst/>
                <a:gdLst/>
                <a:ahLst/>
                <a:rect l="l" t="t" r="r" b="b"/>
                <a:pathLst>
                  <a:path w="617" h="283">
                    <a:moveTo>
                      <a:pt x="606" y="183"/>
                    </a:moveTo>
                    <a:lnTo>
                      <a:pt x="617" y="219"/>
                    </a:lnTo>
                    <a:lnTo>
                      <a:pt x="606" y="219"/>
                    </a:lnTo>
                    <a:lnTo>
                      <a:pt x="606" y="230"/>
                    </a:lnTo>
                    <a:lnTo>
                      <a:pt x="592" y="244"/>
                    </a:lnTo>
                    <a:lnTo>
                      <a:pt x="592" y="265"/>
                    </a:lnTo>
                    <a:lnTo>
                      <a:pt x="527" y="280"/>
                    </a:lnTo>
                    <a:lnTo>
                      <a:pt x="513" y="247"/>
                    </a:lnTo>
                    <a:lnTo>
                      <a:pt x="491" y="247"/>
                    </a:lnTo>
                    <a:lnTo>
                      <a:pt x="466" y="187"/>
                    </a:lnTo>
                    <a:lnTo>
                      <a:pt x="484" y="158"/>
                    </a:lnTo>
                    <a:lnTo>
                      <a:pt x="466" y="158"/>
                    </a:lnTo>
                    <a:lnTo>
                      <a:pt x="441" y="129"/>
                    </a:lnTo>
                    <a:lnTo>
                      <a:pt x="459" y="97"/>
                    </a:lnTo>
                    <a:lnTo>
                      <a:pt x="448" y="93"/>
                    </a:lnTo>
                    <a:lnTo>
                      <a:pt x="445" y="65"/>
                    </a:lnTo>
                    <a:lnTo>
                      <a:pt x="459" y="25"/>
                    </a:lnTo>
                    <a:lnTo>
                      <a:pt x="430" y="32"/>
                    </a:lnTo>
                    <a:lnTo>
                      <a:pt x="423" y="65"/>
                    </a:lnTo>
                    <a:lnTo>
                      <a:pt x="398" y="83"/>
                    </a:lnTo>
                    <a:lnTo>
                      <a:pt x="416" y="108"/>
                    </a:lnTo>
                    <a:lnTo>
                      <a:pt x="413" y="136"/>
                    </a:lnTo>
                    <a:lnTo>
                      <a:pt x="427" y="140"/>
                    </a:lnTo>
                    <a:lnTo>
                      <a:pt x="413" y="169"/>
                    </a:lnTo>
                    <a:lnTo>
                      <a:pt x="423" y="201"/>
                    </a:lnTo>
                    <a:lnTo>
                      <a:pt x="430" y="244"/>
                    </a:lnTo>
                    <a:lnTo>
                      <a:pt x="456" y="262"/>
                    </a:lnTo>
                    <a:lnTo>
                      <a:pt x="445" y="283"/>
                    </a:lnTo>
                    <a:lnTo>
                      <a:pt x="427" y="273"/>
                    </a:lnTo>
                    <a:lnTo>
                      <a:pt x="395" y="276"/>
                    </a:lnTo>
                    <a:lnTo>
                      <a:pt x="387" y="258"/>
                    </a:lnTo>
                    <a:lnTo>
                      <a:pt x="341" y="265"/>
                    </a:lnTo>
                    <a:lnTo>
                      <a:pt x="330" y="222"/>
                    </a:lnTo>
                    <a:lnTo>
                      <a:pt x="334" y="197"/>
                    </a:lnTo>
                    <a:lnTo>
                      <a:pt x="359" y="165"/>
                    </a:lnTo>
                    <a:lnTo>
                      <a:pt x="344" y="143"/>
                    </a:lnTo>
                    <a:lnTo>
                      <a:pt x="280" y="136"/>
                    </a:lnTo>
                    <a:lnTo>
                      <a:pt x="273" y="104"/>
                    </a:lnTo>
                    <a:lnTo>
                      <a:pt x="248" y="108"/>
                    </a:lnTo>
                    <a:lnTo>
                      <a:pt x="237" y="136"/>
                    </a:lnTo>
                    <a:lnTo>
                      <a:pt x="197" y="143"/>
                    </a:lnTo>
                    <a:lnTo>
                      <a:pt x="165" y="115"/>
                    </a:lnTo>
                    <a:lnTo>
                      <a:pt x="158" y="86"/>
                    </a:lnTo>
                    <a:lnTo>
                      <a:pt x="111" y="100"/>
                    </a:lnTo>
                    <a:lnTo>
                      <a:pt x="72" y="97"/>
                    </a:lnTo>
                    <a:lnTo>
                      <a:pt x="68" y="126"/>
                    </a:lnTo>
                    <a:lnTo>
                      <a:pt x="11" y="158"/>
                    </a:lnTo>
                    <a:lnTo>
                      <a:pt x="0" y="75"/>
                    </a:lnTo>
                    <a:lnTo>
                      <a:pt x="470" y="0"/>
                    </a:lnTo>
                    <a:lnTo>
                      <a:pt x="527" y="183"/>
                    </a:lnTo>
                    <a:lnTo>
                      <a:pt x="606" y="183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93" name=""/>
            <p:cNvGrpSpPr/>
            <p:nvPr/>
          </p:nvGrpSpPr>
          <p:grpSpPr>
            <a:xfrm>
              <a:off x="7626240" y="2057400"/>
              <a:ext cx="195120" cy="374760"/>
              <a:chOff x="7626240" y="2057400"/>
              <a:chExt cx="195120" cy="374760"/>
            </a:xfrm>
          </p:grpSpPr>
          <p:sp>
            <p:nvSpPr>
              <p:cNvPr id="4094" name=""/>
              <p:cNvSpPr/>
              <p:nvPr/>
            </p:nvSpPr>
            <p:spPr>
              <a:xfrm>
                <a:off x="7626240" y="2057400"/>
                <a:ext cx="195120" cy="374760"/>
              </a:xfrm>
              <a:custGeom>
                <a:avLst/>
                <a:gdLst/>
                <a:ahLst/>
                <a:rect l="l" t="t" r="r" b="b"/>
                <a:pathLst>
                  <a:path w="248" h="473">
                    <a:moveTo>
                      <a:pt x="40" y="54"/>
                    </a:moveTo>
                    <a:lnTo>
                      <a:pt x="29" y="29"/>
                    </a:lnTo>
                    <a:lnTo>
                      <a:pt x="40" y="7"/>
                    </a:lnTo>
                    <a:lnTo>
                      <a:pt x="68" y="0"/>
                    </a:lnTo>
                    <a:lnTo>
                      <a:pt x="97" y="14"/>
                    </a:lnTo>
                    <a:lnTo>
                      <a:pt x="140" y="151"/>
                    </a:lnTo>
                    <a:lnTo>
                      <a:pt x="154" y="165"/>
                    </a:lnTo>
                    <a:lnTo>
                      <a:pt x="158" y="212"/>
                    </a:lnTo>
                    <a:lnTo>
                      <a:pt x="165" y="230"/>
                    </a:lnTo>
                    <a:lnTo>
                      <a:pt x="183" y="247"/>
                    </a:lnTo>
                    <a:lnTo>
                      <a:pt x="180" y="312"/>
                    </a:lnTo>
                    <a:lnTo>
                      <a:pt x="205" y="337"/>
                    </a:lnTo>
                    <a:lnTo>
                      <a:pt x="212" y="359"/>
                    </a:lnTo>
                    <a:lnTo>
                      <a:pt x="244" y="359"/>
                    </a:lnTo>
                    <a:lnTo>
                      <a:pt x="248" y="373"/>
                    </a:lnTo>
                    <a:lnTo>
                      <a:pt x="226" y="398"/>
                    </a:lnTo>
                    <a:lnTo>
                      <a:pt x="215" y="420"/>
                    </a:lnTo>
                    <a:lnTo>
                      <a:pt x="187" y="420"/>
                    </a:lnTo>
                    <a:lnTo>
                      <a:pt x="180" y="452"/>
                    </a:lnTo>
                    <a:lnTo>
                      <a:pt x="158" y="452"/>
                    </a:lnTo>
                    <a:lnTo>
                      <a:pt x="47" y="473"/>
                    </a:lnTo>
                    <a:lnTo>
                      <a:pt x="18" y="416"/>
                    </a:lnTo>
                    <a:lnTo>
                      <a:pt x="33" y="351"/>
                    </a:lnTo>
                    <a:lnTo>
                      <a:pt x="0" y="319"/>
                    </a:lnTo>
                    <a:lnTo>
                      <a:pt x="33" y="280"/>
                    </a:lnTo>
                    <a:lnTo>
                      <a:pt x="29" y="251"/>
                    </a:lnTo>
                    <a:lnTo>
                      <a:pt x="15" y="226"/>
                    </a:lnTo>
                    <a:lnTo>
                      <a:pt x="25" y="204"/>
                    </a:lnTo>
                    <a:lnTo>
                      <a:pt x="58" y="194"/>
                    </a:lnTo>
                    <a:lnTo>
                      <a:pt x="58" y="172"/>
                    </a:lnTo>
                    <a:lnTo>
                      <a:pt x="72" y="151"/>
                    </a:lnTo>
                    <a:lnTo>
                      <a:pt x="47" y="136"/>
                    </a:lnTo>
                    <a:lnTo>
                      <a:pt x="47" y="115"/>
                    </a:lnTo>
                    <a:lnTo>
                      <a:pt x="54" y="86"/>
                    </a:lnTo>
                    <a:lnTo>
                      <a:pt x="40" y="5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95" name=""/>
              <p:cNvSpPr/>
              <p:nvPr/>
            </p:nvSpPr>
            <p:spPr>
              <a:xfrm>
                <a:off x="7626240" y="2057400"/>
                <a:ext cx="195120" cy="374760"/>
              </a:xfrm>
              <a:custGeom>
                <a:avLst/>
                <a:gdLst/>
                <a:ahLst/>
                <a:rect l="l" t="t" r="r" b="b"/>
                <a:pathLst>
                  <a:path w="248" h="473">
                    <a:moveTo>
                      <a:pt x="40" y="54"/>
                    </a:moveTo>
                    <a:lnTo>
                      <a:pt x="29" y="29"/>
                    </a:lnTo>
                    <a:lnTo>
                      <a:pt x="40" y="7"/>
                    </a:lnTo>
                    <a:lnTo>
                      <a:pt x="68" y="0"/>
                    </a:lnTo>
                    <a:lnTo>
                      <a:pt x="97" y="14"/>
                    </a:lnTo>
                    <a:lnTo>
                      <a:pt x="140" y="151"/>
                    </a:lnTo>
                    <a:lnTo>
                      <a:pt x="154" y="165"/>
                    </a:lnTo>
                    <a:lnTo>
                      <a:pt x="158" y="212"/>
                    </a:lnTo>
                    <a:lnTo>
                      <a:pt x="165" y="230"/>
                    </a:lnTo>
                    <a:lnTo>
                      <a:pt x="183" y="247"/>
                    </a:lnTo>
                    <a:lnTo>
                      <a:pt x="180" y="312"/>
                    </a:lnTo>
                    <a:lnTo>
                      <a:pt x="205" y="337"/>
                    </a:lnTo>
                    <a:lnTo>
                      <a:pt x="212" y="359"/>
                    </a:lnTo>
                    <a:lnTo>
                      <a:pt x="244" y="359"/>
                    </a:lnTo>
                    <a:lnTo>
                      <a:pt x="248" y="373"/>
                    </a:lnTo>
                    <a:lnTo>
                      <a:pt x="226" y="398"/>
                    </a:lnTo>
                    <a:lnTo>
                      <a:pt x="215" y="420"/>
                    </a:lnTo>
                    <a:lnTo>
                      <a:pt x="187" y="420"/>
                    </a:lnTo>
                    <a:lnTo>
                      <a:pt x="180" y="452"/>
                    </a:lnTo>
                    <a:lnTo>
                      <a:pt x="158" y="452"/>
                    </a:lnTo>
                    <a:lnTo>
                      <a:pt x="47" y="473"/>
                    </a:lnTo>
                    <a:lnTo>
                      <a:pt x="18" y="416"/>
                    </a:lnTo>
                    <a:lnTo>
                      <a:pt x="33" y="351"/>
                    </a:lnTo>
                    <a:lnTo>
                      <a:pt x="0" y="319"/>
                    </a:lnTo>
                    <a:lnTo>
                      <a:pt x="33" y="280"/>
                    </a:lnTo>
                    <a:lnTo>
                      <a:pt x="29" y="251"/>
                    </a:lnTo>
                    <a:lnTo>
                      <a:pt x="15" y="226"/>
                    </a:lnTo>
                    <a:lnTo>
                      <a:pt x="25" y="204"/>
                    </a:lnTo>
                    <a:lnTo>
                      <a:pt x="58" y="194"/>
                    </a:lnTo>
                    <a:lnTo>
                      <a:pt x="58" y="172"/>
                    </a:lnTo>
                    <a:lnTo>
                      <a:pt x="72" y="151"/>
                    </a:lnTo>
                    <a:lnTo>
                      <a:pt x="47" y="136"/>
                    </a:lnTo>
                    <a:lnTo>
                      <a:pt x="47" y="115"/>
                    </a:lnTo>
                    <a:lnTo>
                      <a:pt x="54" y="86"/>
                    </a:lnTo>
                    <a:lnTo>
                      <a:pt x="40" y="5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96" name=""/>
            <p:cNvGrpSpPr/>
            <p:nvPr/>
          </p:nvGrpSpPr>
          <p:grpSpPr>
            <a:xfrm>
              <a:off x="7702560" y="1709640"/>
              <a:ext cx="377640" cy="631800"/>
              <a:chOff x="7702560" y="1709640"/>
              <a:chExt cx="377640" cy="631800"/>
            </a:xfrm>
          </p:grpSpPr>
          <p:sp>
            <p:nvSpPr>
              <p:cNvPr id="4097" name=""/>
              <p:cNvSpPr/>
              <p:nvPr/>
            </p:nvSpPr>
            <p:spPr>
              <a:xfrm>
                <a:off x="7702560" y="1709640"/>
                <a:ext cx="37764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098" name=""/>
              <p:cNvSpPr/>
              <p:nvPr/>
            </p:nvSpPr>
            <p:spPr>
              <a:xfrm>
                <a:off x="7702560" y="1709640"/>
                <a:ext cx="37764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099" name=""/>
            <p:cNvGrpSpPr/>
            <p:nvPr/>
          </p:nvGrpSpPr>
          <p:grpSpPr>
            <a:xfrm>
              <a:off x="7566120" y="2378160"/>
              <a:ext cx="387000" cy="182520"/>
              <a:chOff x="7566120" y="2378160"/>
              <a:chExt cx="387000" cy="182520"/>
            </a:xfrm>
          </p:grpSpPr>
          <p:sp>
            <p:nvSpPr>
              <p:cNvPr id="4100" name=""/>
              <p:cNvSpPr/>
              <p:nvPr/>
            </p:nvSpPr>
            <p:spPr>
              <a:xfrm>
                <a:off x="7566120" y="2378160"/>
                <a:ext cx="387000" cy="182520"/>
              </a:xfrm>
              <a:custGeom>
                <a:avLst/>
                <a:gdLst/>
                <a:ahLst/>
                <a:rect l="l" t="t" r="r" b="b"/>
                <a:pathLst>
                  <a:path w="488" h="230">
                    <a:moveTo>
                      <a:pt x="22" y="97"/>
                    </a:moveTo>
                    <a:lnTo>
                      <a:pt x="122" y="72"/>
                    </a:lnTo>
                    <a:lnTo>
                      <a:pt x="237" y="47"/>
                    </a:lnTo>
                    <a:lnTo>
                      <a:pt x="262" y="43"/>
                    </a:lnTo>
                    <a:lnTo>
                      <a:pt x="262" y="11"/>
                    </a:lnTo>
                    <a:lnTo>
                      <a:pt x="294" y="18"/>
                    </a:lnTo>
                    <a:lnTo>
                      <a:pt x="301" y="0"/>
                    </a:lnTo>
                    <a:lnTo>
                      <a:pt x="323" y="7"/>
                    </a:lnTo>
                    <a:lnTo>
                      <a:pt x="326" y="65"/>
                    </a:lnTo>
                    <a:lnTo>
                      <a:pt x="333" y="94"/>
                    </a:lnTo>
                    <a:lnTo>
                      <a:pt x="362" y="129"/>
                    </a:lnTo>
                    <a:lnTo>
                      <a:pt x="376" y="158"/>
                    </a:lnTo>
                    <a:lnTo>
                      <a:pt x="412" y="158"/>
                    </a:lnTo>
                    <a:lnTo>
                      <a:pt x="434" y="147"/>
                    </a:lnTo>
                    <a:lnTo>
                      <a:pt x="420" y="129"/>
                    </a:lnTo>
                    <a:lnTo>
                      <a:pt x="420" y="101"/>
                    </a:lnTo>
                    <a:lnTo>
                      <a:pt x="441" y="108"/>
                    </a:lnTo>
                    <a:lnTo>
                      <a:pt x="470" y="119"/>
                    </a:lnTo>
                    <a:lnTo>
                      <a:pt x="480" y="137"/>
                    </a:lnTo>
                    <a:lnTo>
                      <a:pt x="463" y="162"/>
                    </a:lnTo>
                    <a:lnTo>
                      <a:pt x="455" y="187"/>
                    </a:lnTo>
                    <a:lnTo>
                      <a:pt x="488" y="183"/>
                    </a:lnTo>
                    <a:lnTo>
                      <a:pt x="480" y="215"/>
                    </a:lnTo>
                    <a:lnTo>
                      <a:pt x="455" y="230"/>
                    </a:lnTo>
                    <a:lnTo>
                      <a:pt x="452" y="198"/>
                    </a:lnTo>
                    <a:lnTo>
                      <a:pt x="434" y="201"/>
                    </a:lnTo>
                    <a:lnTo>
                      <a:pt x="391" y="205"/>
                    </a:lnTo>
                    <a:lnTo>
                      <a:pt x="373" y="187"/>
                    </a:lnTo>
                    <a:lnTo>
                      <a:pt x="359" y="205"/>
                    </a:lnTo>
                    <a:lnTo>
                      <a:pt x="344" y="215"/>
                    </a:lnTo>
                    <a:lnTo>
                      <a:pt x="326" y="215"/>
                    </a:lnTo>
                    <a:lnTo>
                      <a:pt x="326" y="190"/>
                    </a:lnTo>
                    <a:lnTo>
                      <a:pt x="298" y="187"/>
                    </a:lnTo>
                    <a:lnTo>
                      <a:pt x="290" y="158"/>
                    </a:lnTo>
                    <a:lnTo>
                      <a:pt x="283" y="147"/>
                    </a:lnTo>
                    <a:lnTo>
                      <a:pt x="262" y="158"/>
                    </a:lnTo>
                    <a:lnTo>
                      <a:pt x="215" y="162"/>
                    </a:lnTo>
                    <a:lnTo>
                      <a:pt x="176" y="176"/>
                    </a:lnTo>
                    <a:lnTo>
                      <a:pt x="125" y="187"/>
                    </a:lnTo>
                    <a:lnTo>
                      <a:pt x="100" y="212"/>
                    </a:lnTo>
                    <a:lnTo>
                      <a:pt x="79" y="190"/>
                    </a:lnTo>
                    <a:lnTo>
                      <a:pt x="57" y="215"/>
                    </a:lnTo>
                    <a:lnTo>
                      <a:pt x="25" y="215"/>
                    </a:lnTo>
                    <a:lnTo>
                      <a:pt x="0" y="187"/>
                    </a:lnTo>
                    <a:lnTo>
                      <a:pt x="22" y="9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01" name=""/>
              <p:cNvSpPr/>
              <p:nvPr/>
            </p:nvSpPr>
            <p:spPr>
              <a:xfrm>
                <a:off x="7566120" y="2378160"/>
                <a:ext cx="387000" cy="182520"/>
              </a:xfrm>
              <a:custGeom>
                <a:avLst/>
                <a:gdLst/>
                <a:ahLst/>
                <a:rect l="l" t="t" r="r" b="b"/>
                <a:pathLst>
                  <a:path w="488" h="230">
                    <a:moveTo>
                      <a:pt x="22" y="97"/>
                    </a:moveTo>
                    <a:lnTo>
                      <a:pt x="122" y="72"/>
                    </a:lnTo>
                    <a:lnTo>
                      <a:pt x="237" y="47"/>
                    </a:lnTo>
                    <a:lnTo>
                      <a:pt x="262" y="43"/>
                    </a:lnTo>
                    <a:lnTo>
                      <a:pt x="262" y="11"/>
                    </a:lnTo>
                    <a:lnTo>
                      <a:pt x="294" y="18"/>
                    </a:lnTo>
                    <a:lnTo>
                      <a:pt x="301" y="0"/>
                    </a:lnTo>
                    <a:lnTo>
                      <a:pt x="323" y="7"/>
                    </a:lnTo>
                    <a:lnTo>
                      <a:pt x="326" y="65"/>
                    </a:lnTo>
                    <a:lnTo>
                      <a:pt x="333" y="94"/>
                    </a:lnTo>
                    <a:lnTo>
                      <a:pt x="362" y="129"/>
                    </a:lnTo>
                    <a:lnTo>
                      <a:pt x="376" y="158"/>
                    </a:lnTo>
                    <a:lnTo>
                      <a:pt x="412" y="158"/>
                    </a:lnTo>
                    <a:lnTo>
                      <a:pt x="434" y="147"/>
                    </a:lnTo>
                    <a:lnTo>
                      <a:pt x="420" y="129"/>
                    </a:lnTo>
                    <a:lnTo>
                      <a:pt x="420" y="101"/>
                    </a:lnTo>
                    <a:lnTo>
                      <a:pt x="441" y="108"/>
                    </a:lnTo>
                    <a:lnTo>
                      <a:pt x="470" y="119"/>
                    </a:lnTo>
                    <a:lnTo>
                      <a:pt x="480" y="137"/>
                    </a:lnTo>
                    <a:lnTo>
                      <a:pt x="463" y="162"/>
                    </a:lnTo>
                    <a:lnTo>
                      <a:pt x="455" y="187"/>
                    </a:lnTo>
                    <a:lnTo>
                      <a:pt x="488" y="183"/>
                    </a:lnTo>
                    <a:lnTo>
                      <a:pt x="480" y="215"/>
                    </a:lnTo>
                    <a:lnTo>
                      <a:pt x="455" y="230"/>
                    </a:lnTo>
                    <a:lnTo>
                      <a:pt x="452" y="198"/>
                    </a:lnTo>
                    <a:lnTo>
                      <a:pt x="434" y="201"/>
                    </a:lnTo>
                    <a:lnTo>
                      <a:pt x="391" y="205"/>
                    </a:lnTo>
                    <a:lnTo>
                      <a:pt x="373" y="187"/>
                    </a:lnTo>
                    <a:lnTo>
                      <a:pt x="359" y="205"/>
                    </a:lnTo>
                    <a:lnTo>
                      <a:pt x="344" y="215"/>
                    </a:lnTo>
                    <a:lnTo>
                      <a:pt x="326" y="215"/>
                    </a:lnTo>
                    <a:lnTo>
                      <a:pt x="326" y="190"/>
                    </a:lnTo>
                    <a:lnTo>
                      <a:pt x="298" y="187"/>
                    </a:lnTo>
                    <a:lnTo>
                      <a:pt x="290" y="158"/>
                    </a:lnTo>
                    <a:lnTo>
                      <a:pt x="283" y="147"/>
                    </a:lnTo>
                    <a:lnTo>
                      <a:pt x="262" y="158"/>
                    </a:lnTo>
                    <a:lnTo>
                      <a:pt x="215" y="162"/>
                    </a:lnTo>
                    <a:lnTo>
                      <a:pt x="176" y="176"/>
                    </a:lnTo>
                    <a:lnTo>
                      <a:pt x="125" y="187"/>
                    </a:lnTo>
                    <a:lnTo>
                      <a:pt x="100" y="212"/>
                    </a:lnTo>
                    <a:lnTo>
                      <a:pt x="79" y="190"/>
                    </a:lnTo>
                    <a:lnTo>
                      <a:pt x="57" y="215"/>
                    </a:lnTo>
                    <a:lnTo>
                      <a:pt x="25" y="215"/>
                    </a:lnTo>
                    <a:lnTo>
                      <a:pt x="0" y="187"/>
                    </a:lnTo>
                    <a:lnTo>
                      <a:pt x="22" y="97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02" name=""/>
            <p:cNvGrpSpPr/>
            <p:nvPr/>
          </p:nvGrpSpPr>
          <p:grpSpPr>
            <a:xfrm>
              <a:off x="7586640" y="2503440"/>
              <a:ext cx="179280" cy="179280"/>
              <a:chOff x="7586640" y="2503440"/>
              <a:chExt cx="179280" cy="179280"/>
            </a:xfrm>
          </p:grpSpPr>
          <p:sp>
            <p:nvSpPr>
              <p:cNvPr id="4103" name=""/>
              <p:cNvSpPr/>
              <p:nvPr/>
            </p:nvSpPr>
            <p:spPr>
              <a:xfrm>
                <a:off x="7586640" y="2503440"/>
                <a:ext cx="179280" cy="179280"/>
              </a:xfrm>
              <a:custGeom>
                <a:avLst/>
                <a:gdLst/>
                <a:ahLst/>
                <a:rect l="l" t="t" r="r" b="b"/>
                <a:pathLst>
                  <a:path w="226" h="226">
                    <a:moveTo>
                      <a:pt x="208" y="0"/>
                    </a:moveTo>
                    <a:lnTo>
                      <a:pt x="215" y="72"/>
                    </a:lnTo>
                    <a:lnTo>
                      <a:pt x="226" y="115"/>
                    </a:lnTo>
                    <a:lnTo>
                      <a:pt x="219" y="140"/>
                    </a:lnTo>
                    <a:lnTo>
                      <a:pt x="183" y="151"/>
                    </a:lnTo>
                    <a:lnTo>
                      <a:pt x="140" y="165"/>
                    </a:lnTo>
                    <a:lnTo>
                      <a:pt x="118" y="187"/>
                    </a:lnTo>
                    <a:lnTo>
                      <a:pt x="97" y="215"/>
                    </a:lnTo>
                    <a:lnTo>
                      <a:pt x="61" y="226"/>
                    </a:lnTo>
                    <a:lnTo>
                      <a:pt x="3" y="212"/>
                    </a:lnTo>
                    <a:lnTo>
                      <a:pt x="39" y="194"/>
                    </a:lnTo>
                    <a:lnTo>
                      <a:pt x="18" y="165"/>
                    </a:lnTo>
                    <a:lnTo>
                      <a:pt x="14" y="136"/>
                    </a:lnTo>
                    <a:lnTo>
                      <a:pt x="7" y="104"/>
                    </a:lnTo>
                    <a:lnTo>
                      <a:pt x="0" y="54"/>
                    </a:lnTo>
                    <a:lnTo>
                      <a:pt x="36" y="57"/>
                    </a:lnTo>
                    <a:lnTo>
                      <a:pt x="54" y="36"/>
                    </a:lnTo>
                    <a:lnTo>
                      <a:pt x="75" y="54"/>
                    </a:lnTo>
                    <a:lnTo>
                      <a:pt x="100" y="25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04" name=""/>
              <p:cNvSpPr/>
              <p:nvPr/>
            </p:nvSpPr>
            <p:spPr>
              <a:xfrm>
                <a:off x="7586640" y="2503440"/>
                <a:ext cx="179280" cy="179280"/>
              </a:xfrm>
              <a:custGeom>
                <a:avLst/>
                <a:gdLst/>
                <a:ahLst/>
                <a:rect l="l" t="t" r="r" b="b"/>
                <a:pathLst>
                  <a:path w="226" h="226">
                    <a:moveTo>
                      <a:pt x="208" y="0"/>
                    </a:moveTo>
                    <a:lnTo>
                      <a:pt x="215" y="72"/>
                    </a:lnTo>
                    <a:lnTo>
                      <a:pt x="226" y="115"/>
                    </a:lnTo>
                    <a:lnTo>
                      <a:pt x="219" y="140"/>
                    </a:lnTo>
                    <a:lnTo>
                      <a:pt x="183" y="151"/>
                    </a:lnTo>
                    <a:lnTo>
                      <a:pt x="140" y="165"/>
                    </a:lnTo>
                    <a:lnTo>
                      <a:pt x="118" y="187"/>
                    </a:lnTo>
                    <a:lnTo>
                      <a:pt x="97" y="215"/>
                    </a:lnTo>
                    <a:lnTo>
                      <a:pt x="61" y="226"/>
                    </a:lnTo>
                    <a:lnTo>
                      <a:pt x="3" y="212"/>
                    </a:lnTo>
                    <a:lnTo>
                      <a:pt x="39" y="194"/>
                    </a:lnTo>
                    <a:lnTo>
                      <a:pt x="18" y="165"/>
                    </a:lnTo>
                    <a:lnTo>
                      <a:pt x="14" y="136"/>
                    </a:lnTo>
                    <a:lnTo>
                      <a:pt x="7" y="104"/>
                    </a:lnTo>
                    <a:lnTo>
                      <a:pt x="0" y="54"/>
                    </a:lnTo>
                    <a:lnTo>
                      <a:pt x="36" y="57"/>
                    </a:lnTo>
                    <a:lnTo>
                      <a:pt x="54" y="36"/>
                    </a:lnTo>
                    <a:lnTo>
                      <a:pt x="75" y="54"/>
                    </a:lnTo>
                    <a:lnTo>
                      <a:pt x="100" y="25"/>
                    </a:lnTo>
                    <a:lnTo>
                      <a:pt x="208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05" name=""/>
            <p:cNvGrpSpPr/>
            <p:nvPr/>
          </p:nvGrpSpPr>
          <p:grpSpPr>
            <a:xfrm>
              <a:off x="7623000" y="2631960"/>
              <a:ext cx="133560" cy="96840"/>
              <a:chOff x="7623000" y="2631960"/>
              <a:chExt cx="133560" cy="96840"/>
            </a:xfrm>
          </p:grpSpPr>
          <p:sp>
            <p:nvSpPr>
              <p:cNvPr id="4106" name=""/>
              <p:cNvSpPr/>
              <p:nvPr/>
            </p:nvSpPr>
            <p:spPr>
              <a:xfrm>
                <a:off x="7623000" y="2631960"/>
                <a:ext cx="133560" cy="96840"/>
              </a:xfrm>
              <a:custGeom>
                <a:avLst/>
                <a:gdLst/>
                <a:ahLst/>
                <a:rect l="l" t="t" r="r" b="b"/>
                <a:pathLst>
                  <a:path w="168" h="122">
                    <a:moveTo>
                      <a:pt x="64" y="29"/>
                    </a:moveTo>
                    <a:lnTo>
                      <a:pt x="100" y="29"/>
                    </a:lnTo>
                    <a:lnTo>
                      <a:pt x="118" y="26"/>
                    </a:lnTo>
                    <a:lnTo>
                      <a:pt x="140" y="4"/>
                    </a:lnTo>
                    <a:lnTo>
                      <a:pt x="168" y="0"/>
                    </a:lnTo>
                    <a:lnTo>
                      <a:pt x="161" y="29"/>
                    </a:lnTo>
                    <a:lnTo>
                      <a:pt x="136" y="47"/>
                    </a:lnTo>
                    <a:lnTo>
                      <a:pt x="122" y="69"/>
                    </a:lnTo>
                    <a:lnTo>
                      <a:pt x="125" y="94"/>
                    </a:lnTo>
                    <a:lnTo>
                      <a:pt x="104" y="90"/>
                    </a:lnTo>
                    <a:lnTo>
                      <a:pt x="68" y="108"/>
                    </a:lnTo>
                    <a:lnTo>
                      <a:pt x="14" y="122"/>
                    </a:lnTo>
                    <a:lnTo>
                      <a:pt x="0" y="61"/>
                    </a:lnTo>
                    <a:lnTo>
                      <a:pt x="50" y="58"/>
                    </a:lnTo>
                    <a:lnTo>
                      <a:pt x="64" y="2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07" name=""/>
              <p:cNvSpPr/>
              <p:nvPr/>
            </p:nvSpPr>
            <p:spPr>
              <a:xfrm>
                <a:off x="7623000" y="2631960"/>
                <a:ext cx="133560" cy="96840"/>
              </a:xfrm>
              <a:custGeom>
                <a:avLst/>
                <a:gdLst/>
                <a:ahLst/>
                <a:rect l="l" t="t" r="r" b="b"/>
                <a:pathLst>
                  <a:path w="168" h="122">
                    <a:moveTo>
                      <a:pt x="64" y="29"/>
                    </a:moveTo>
                    <a:lnTo>
                      <a:pt x="100" y="29"/>
                    </a:lnTo>
                    <a:lnTo>
                      <a:pt x="118" y="26"/>
                    </a:lnTo>
                    <a:lnTo>
                      <a:pt x="140" y="4"/>
                    </a:lnTo>
                    <a:lnTo>
                      <a:pt x="168" y="0"/>
                    </a:lnTo>
                    <a:lnTo>
                      <a:pt x="161" y="29"/>
                    </a:lnTo>
                    <a:lnTo>
                      <a:pt x="136" y="47"/>
                    </a:lnTo>
                    <a:lnTo>
                      <a:pt x="122" y="69"/>
                    </a:lnTo>
                    <a:lnTo>
                      <a:pt x="125" y="94"/>
                    </a:lnTo>
                    <a:lnTo>
                      <a:pt x="104" y="90"/>
                    </a:lnTo>
                    <a:lnTo>
                      <a:pt x="68" y="108"/>
                    </a:lnTo>
                    <a:lnTo>
                      <a:pt x="14" y="122"/>
                    </a:lnTo>
                    <a:lnTo>
                      <a:pt x="0" y="61"/>
                    </a:lnTo>
                    <a:lnTo>
                      <a:pt x="50" y="58"/>
                    </a:lnTo>
                    <a:lnTo>
                      <a:pt x="64" y="29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08" name=""/>
            <p:cNvGrpSpPr/>
            <p:nvPr/>
          </p:nvGrpSpPr>
          <p:grpSpPr>
            <a:xfrm>
              <a:off x="6700680" y="2998800"/>
              <a:ext cx="819360" cy="469800"/>
              <a:chOff x="6700680" y="2998800"/>
              <a:chExt cx="819360" cy="469800"/>
            </a:xfrm>
          </p:grpSpPr>
          <p:sp>
            <p:nvSpPr>
              <p:cNvPr id="4109" name=""/>
              <p:cNvSpPr/>
              <p:nvPr/>
            </p:nvSpPr>
            <p:spPr>
              <a:xfrm>
                <a:off x="6700680" y="2998800"/>
                <a:ext cx="819360" cy="469800"/>
              </a:xfrm>
              <a:custGeom>
                <a:avLst/>
                <a:gdLst/>
                <a:ahLst/>
                <a:rect l="l" t="t" r="r" b="b"/>
                <a:pathLst>
                  <a:path w="1033" h="592">
                    <a:moveTo>
                      <a:pt x="0" y="592"/>
                    </a:moveTo>
                    <a:lnTo>
                      <a:pt x="7" y="574"/>
                    </a:lnTo>
                    <a:lnTo>
                      <a:pt x="25" y="577"/>
                    </a:lnTo>
                    <a:lnTo>
                      <a:pt x="29" y="549"/>
                    </a:lnTo>
                    <a:lnTo>
                      <a:pt x="61" y="559"/>
                    </a:lnTo>
                    <a:lnTo>
                      <a:pt x="61" y="538"/>
                    </a:lnTo>
                    <a:lnTo>
                      <a:pt x="93" y="520"/>
                    </a:lnTo>
                    <a:lnTo>
                      <a:pt x="93" y="484"/>
                    </a:lnTo>
                    <a:lnTo>
                      <a:pt x="118" y="466"/>
                    </a:lnTo>
                    <a:lnTo>
                      <a:pt x="133" y="470"/>
                    </a:lnTo>
                    <a:lnTo>
                      <a:pt x="147" y="459"/>
                    </a:lnTo>
                    <a:lnTo>
                      <a:pt x="165" y="455"/>
                    </a:lnTo>
                    <a:lnTo>
                      <a:pt x="169" y="416"/>
                    </a:lnTo>
                    <a:lnTo>
                      <a:pt x="204" y="434"/>
                    </a:lnTo>
                    <a:lnTo>
                      <a:pt x="212" y="459"/>
                    </a:lnTo>
                    <a:lnTo>
                      <a:pt x="255" y="448"/>
                    </a:lnTo>
                    <a:lnTo>
                      <a:pt x="255" y="434"/>
                    </a:lnTo>
                    <a:lnTo>
                      <a:pt x="280" y="434"/>
                    </a:lnTo>
                    <a:lnTo>
                      <a:pt x="316" y="438"/>
                    </a:lnTo>
                    <a:lnTo>
                      <a:pt x="316" y="423"/>
                    </a:lnTo>
                    <a:lnTo>
                      <a:pt x="341" y="420"/>
                    </a:lnTo>
                    <a:lnTo>
                      <a:pt x="351" y="391"/>
                    </a:lnTo>
                    <a:lnTo>
                      <a:pt x="391" y="395"/>
                    </a:lnTo>
                    <a:lnTo>
                      <a:pt x="394" y="359"/>
                    </a:lnTo>
                    <a:lnTo>
                      <a:pt x="409" y="344"/>
                    </a:lnTo>
                    <a:lnTo>
                      <a:pt x="420" y="308"/>
                    </a:lnTo>
                    <a:lnTo>
                      <a:pt x="437" y="287"/>
                    </a:lnTo>
                    <a:lnTo>
                      <a:pt x="430" y="251"/>
                    </a:lnTo>
                    <a:lnTo>
                      <a:pt x="452" y="226"/>
                    </a:lnTo>
                    <a:lnTo>
                      <a:pt x="463" y="187"/>
                    </a:lnTo>
                    <a:lnTo>
                      <a:pt x="495" y="187"/>
                    </a:lnTo>
                    <a:lnTo>
                      <a:pt x="506" y="201"/>
                    </a:lnTo>
                    <a:lnTo>
                      <a:pt x="538" y="140"/>
                    </a:lnTo>
                    <a:lnTo>
                      <a:pt x="577" y="136"/>
                    </a:lnTo>
                    <a:lnTo>
                      <a:pt x="584" y="111"/>
                    </a:lnTo>
                    <a:lnTo>
                      <a:pt x="574" y="90"/>
                    </a:lnTo>
                    <a:lnTo>
                      <a:pt x="610" y="83"/>
                    </a:lnTo>
                    <a:lnTo>
                      <a:pt x="602" y="43"/>
                    </a:lnTo>
                    <a:lnTo>
                      <a:pt x="599" y="7"/>
                    </a:lnTo>
                    <a:lnTo>
                      <a:pt x="645" y="39"/>
                    </a:lnTo>
                    <a:lnTo>
                      <a:pt x="688" y="32"/>
                    </a:lnTo>
                    <a:lnTo>
                      <a:pt x="696" y="4"/>
                    </a:lnTo>
                    <a:lnTo>
                      <a:pt x="721" y="0"/>
                    </a:lnTo>
                    <a:lnTo>
                      <a:pt x="728" y="32"/>
                    </a:lnTo>
                    <a:lnTo>
                      <a:pt x="800" y="39"/>
                    </a:lnTo>
                    <a:lnTo>
                      <a:pt x="803" y="68"/>
                    </a:lnTo>
                    <a:lnTo>
                      <a:pt x="774" y="86"/>
                    </a:lnTo>
                    <a:lnTo>
                      <a:pt x="785" y="161"/>
                    </a:lnTo>
                    <a:lnTo>
                      <a:pt x="839" y="161"/>
                    </a:lnTo>
                    <a:lnTo>
                      <a:pt x="861" y="183"/>
                    </a:lnTo>
                    <a:lnTo>
                      <a:pt x="889" y="201"/>
                    </a:lnTo>
                    <a:lnTo>
                      <a:pt x="921" y="194"/>
                    </a:lnTo>
                    <a:lnTo>
                      <a:pt x="936" y="219"/>
                    </a:lnTo>
                    <a:lnTo>
                      <a:pt x="921" y="237"/>
                    </a:lnTo>
                    <a:lnTo>
                      <a:pt x="925" y="280"/>
                    </a:lnTo>
                    <a:lnTo>
                      <a:pt x="921" y="308"/>
                    </a:lnTo>
                    <a:lnTo>
                      <a:pt x="936" y="341"/>
                    </a:lnTo>
                    <a:lnTo>
                      <a:pt x="936" y="366"/>
                    </a:lnTo>
                    <a:lnTo>
                      <a:pt x="997" y="366"/>
                    </a:lnTo>
                    <a:lnTo>
                      <a:pt x="1033" y="423"/>
                    </a:lnTo>
                    <a:lnTo>
                      <a:pt x="889" y="455"/>
                    </a:lnTo>
                    <a:lnTo>
                      <a:pt x="681" y="495"/>
                    </a:lnTo>
                    <a:lnTo>
                      <a:pt x="416" y="531"/>
                    </a:lnTo>
                    <a:lnTo>
                      <a:pt x="0" y="59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10" name=""/>
              <p:cNvSpPr/>
              <p:nvPr/>
            </p:nvSpPr>
            <p:spPr>
              <a:xfrm>
                <a:off x="6700680" y="2998800"/>
                <a:ext cx="819360" cy="469800"/>
              </a:xfrm>
              <a:custGeom>
                <a:avLst/>
                <a:gdLst/>
                <a:ahLst/>
                <a:rect l="l" t="t" r="r" b="b"/>
                <a:pathLst>
                  <a:path w="1033" h="592">
                    <a:moveTo>
                      <a:pt x="0" y="592"/>
                    </a:moveTo>
                    <a:lnTo>
                      <a:pt x="7" y="574"/>
                    </a:lnTo>
                    <a:lnTo>
                      <a:pt x="25" y="577"/>
                    </a:lnTo>
                    <a:lnTo>
                      <a:pt x="29" y="549"/>
                    </a:lnTo>
                    <a:lnTo>
                      <a:pt x="61" y="559"/>
                    </a:lnTo>
                    <a:lnTo>
                      <a:pt x="61" y="538"/>
                    </a:lnTo>
                    <a:lnTo>
                      <a:pt x="93" y="520"/>
                    </a:lnTo>
                    <a:lnTo>
                      <a:pt x="93" y="484"/>
                    </a:lnTo>
                    <a:lnTo>
                      <a:pt x="118" y="466"/>
                    </a:lnTo>
                    <a:lnTo>
                      <a:pt x="133" y="470"/>
                    </a:lnTo>
                    <a:lnTo>
                      <a:pt x="147" y="459"/>
                    </a:lnTo>
                    <a:lnTo>
                      <a:pt x="165" y="455"/>
                    </a:lnTo>
                    <a:lnTo>
                      <a:pt x="169" y="416"/>
                    </a:lnTo>
                    <a:lnTo>
                      <a:pt x="204" y="434"/>
                    </a:lnTo>
                    <a:lnTo>
                      <a:pt x="212" y="459"/>
                    </a:lnTo>
                    <a:lnTo>
                      <a:pt x="255" y="448"/>
                    </a:lnTo>
                    <a:lnTo>
                      <a:pt x="255" y="434"/>
                    </a:lnTo>
                    <a:lnTo>
                      <a:pt x="280" y="434"/>
                    </a:lnTo>
                    <a:lnTo>
                      <a:pt x="316" y="438"/>
                    </a:lnTo>
                    <a:lnTo>
                      <a:pt x="316" y="423"/>
                    </a:lnTo>
                    <a:lnTo>
                      <a:pt x="341" y="420"/>
                    </a:lnTo>
                    <a:lnTo>
                      <a:pt x="351" y="391"/>
                    </a:lnTo>
                    <a:lnTo>
                      <a:pt x="391" y="395"/>
                    </a:lnTo>
                    <a:lnTo>
                      <a:pt x="394" y="359"/>
                    </a:lnTo>
                    <a:lnTo>
                      <a:pt x="409" y="344"/>
                    </a:lnTo>
                    <a:lnTo>
                      <a:pt x="420" y="308"/>
                    </a:lnTo>
                    <a:lnTo>
                      <a:pt x="437" y="287"/>
                    </a:lnTo>
                    <a:lnTo>
                      <a:pt x="430" y="251"/>
                    </a:lnTo>
                    <a:lnTo>
                      <a:pt x="452" y="226"/>
                    </a:lnTo>
                    <a:lnTo>
                      <a:pt x="463" y="187"/>
                    </a:lnTo>
                    <a:lnTo>
                      <a:pt x="495" y="187"/>
                    </a:lnTo>
                    <a:lnTo>
                      <a:pt x="506" y="201"/>
                    </a:lnTo>
                    <a:lnTo>
                      <a:pt x="538" y="140"/>
                    </a:lnTo>
                    <a:lnTo>
                      <a:pt x="577" y="136"/>
                    </a:lnTo>
                    <a:lnTo>
                      <a:pt x="584" y="111"/>
                    </a:lnTo>
                    <a:lnTo>
                      <a:pt x="574" y="90"/>
                    </a:lnTo>
                    <a:lnTo>
                      <a:pt x="610" y="83"/>
                    </a:lnTo>
                    <a:lnTo>
                      <a:pt x="602" y="43"/>
                    </a:lnTo>
                    <a:lnTo>
                      <a:pt x="599" y="7"/>
                    </a:lnTo>
                    <a:lnTo>
                      <a:pt x="645" y="39"/>
                    </a:lnTo>
                    <a:lnTo>
                      <a:pt x="688" y="32"/>
                    </a:lnTo>
                    <a:lnTo>
                      <a:pt x="696" y="4"/>
                    </a:lnTo>
                    <a:lnTo>
                      <a:pt x="721" y="0"/>
                    </a:lnTo>
                    <a:lnTo>
                      <a:pt x="728" y="32"/>
                    </a:lnTo>
                    <a:lnTo>
                      <a:pt x="800" y="39"/>
                    </a:lnTo>
                    <a:lnTo>
                      <a:pt x="803" y="68"/>
                    </a:lnTo>
                    <a:lnTo>
                      <a:pt x="774" y="86"/>
                    </a:lnTo>
                    <a:lnTo>
                      <a:pt x="785" y="161"/>
                    </a:lnTo>
                    <a:lnTo>
                      <a:pt x="839" y="161"/>
                    </a:lnTo>
                    <a:lnTo>
                      <a:pt x="861" y="183"/>
                    </a:lnTo>
                    <a:lnTo>
                      <a:pt x="889" y="201"/>
                    </a:lnTo>
                    <a:lnTo>
                      <a:pt x="921" y="194"/>
                    </a:lnTo>
                    <a:lnTo>
                      <a:pt x="936" y="219"/>
                    </a:lnTo>
                    <a:lnTo>
                      <a:pt x="921" y="237"/>
                    </a:lnTo>
                    <a:lnTo>
                      <a:pt x="925" y="280"/>
                    </a:lnTo>
                    <a:lnTo>
                      <a:pt x="921" y="308"/>
                    </a:lnTo>
                    <a:lnTo>
                      <a:pt x="936" y="341"/>
                    </a:lnTo>
                    <a:lnTo>
                      <a:pt x="936" y="366"/>
                    </a:lnTo>
                    <a:lnTo>
                      <a:pt x="997" y="366"/>
                    </a:lnTo>
                    <a:lnTo>
                      <a:pt x="1033" y="423"/>
                    </a:lnTo>
                    <a:lnTo>
                      <a:pt x="889" y="455"/>
                    </a:lnTo>
                    <a:lnTo>
                      <a:pt x="681" y="495"/>
                    </a:lnTo>
                    <a:lnTo>
                      <a:pt x="416" y="531"/>
                    </a:lnTo>
                    <a:lnTo>
                      <a:pt x="0" y="59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11" name=""/>
            <p:cNvGrpSpPr/>
            <p:nvPr/>
          </p:nvGrpSpPr>
          <p:grpSpPr>
            <a:xfrm>
              <a:off x="6649920" y="3332160"/>
              <a:ext cx="907920" cy="409680"/>
              <a:chOff x="6649920" y="3332160"/>
              <a:chExt cx="907920" cy="409680"/>
            </a:xfrm>
          </p:grpSpPr>
          <p:sp>
            <p:nvSpPr>
              <p:cNvPr id="4112" name=""/>
              <p:cNvSpPr/>
              <p:nvPr/>
            </p:nvSpPr>
            <p:spPr>
              <a:xfrm>
                <a:off x="6649920" y="3332160"/>
                <a:ext cx="907920" cy="40968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13" name=""/>
              <p:cNvSpPr/>
              <p:nvPr/>
            </p:nvSpPr>
            <p:spPr>
              <a:xfrm>
                <a:off x="6649920" y="3332160"/>
                <a:ext cx="907920" cy="40968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14" name=""/>
            <p:cNvGrpSpPr/>
            <p:nvPr/>
          </p:nvGrpSpPr>
          <p:grpSpPr>
            <a:xfrm>
              <a:off x="6006960" y="3436920"/>
              <a:ext cx="895320" cy="326880"/>
              <a:chOff x="6006960" y="3436920"/>
              <a:chExt cx="895320" cy="326880"/>
            </a:xfrm>
          </p:grpSpPr>
          <p:sp>
            <p:nvSpPr>
              <p:cNvPr id="4115" name=""/>
              <p:cNvSpPr/>
              <p:nvPr/>
            </p:nvSpPr>
            <p:spPr>
              <a:xfrm>
                <a:off x="6006960" y="3436920"/>
                <a:ext cx="895320" cy="326880"/>
              </a:xfrm>
              <a:custGeom>
                <a:avLst/>
                <a:gdLst/>
                <a:ahLst/>
                <a:rect l="l" t="t" r="r" b="b"/>
                <a:pathLst>
                  <a:path w="1130" h="413">
                    <a:moveTo>
                      <a:pt x="1130" y="0"/>
                    </a:moveTo>
                    <a:lnTo>
                      <a:pt x="1126" y="50"/>
                    </a:lnTo>
                    <a:lnTo>
                      <a:pt x="1097" y="54"/>
                    </a:lnTo>
                    <a:lnTo>
                      <a:pt x="1101" y="97"/>
                    </a:lnTo>
                    <a:lnTo>
                      <a:pt x="1076" y="104"/>
                    </a:lnTo>
                    <a:lnTo>
                      <a:pt x="1026" y="133"/>
                    </a:lnTo>
                    <a:lnTo>
                      <a:pt x="1004" y="129"/>
                    </a:lnTo>
                    <a:lnTo>
                      <a:pt x="993" y="172"/>
                    </a:lnTo>
                    <a:lnTo>
                      <a:pt x="950" y="176"/>
                    </a:lnTo>
                    <a:lnTo>
                      <a:pt x="936" y="201"/>
                    </a:lnTo>
                    <a:lnTo>
                      <a:pt x="879" y="233"/>
                    </a:lnTo>
                    <a:lnTo>
                      <a:pt x="843" y="244"/>
                    </a:lnTo>
                    <a:lnTo>
                      <a:pt x="854" y="266"/>
                    </a:lnTo>
                    <a:lnTo>
                      <a:pt x="807" y="305"/>
                    </a:lnTo>
                    <a:lnTo>
                      <a:pt x="803" y="327"/>
                    </a:lnTo>
                    <a:lnTo>
                      <a:pt x="538" y="362"/>
                    </a:lnTo>
                    <a:lnTo>
                      <a:pt x="380" y="388"/>
                    </a:lnTo>
                    <a:lnTo>
                      <a:pt x="226" y="398"/>
                    </a:lnTo>
                    <a:lnTo>
                      <a:pt x="18" y="413"/>
                    </a:lnTo>
                    <a:lnTo>
                      <a:pt x="15" y="388"/>
                    </a:lnTo>
                    <a:lnTo>
                      <a:pt x="25" y="380"/>
                    </a:lnTo>
                    <a:lnTo>
                      <a:pt x="0" y="359"/>
                    </a:lnTo>
                    <a:lnTo>
                      <a:pt x="18" y="323"/>
                    </a:lnTo>
                    <a:lnTo>
                      <a:pt x="40" y="309"/>
                    </a:lnTo>
                    <a:lnTo>
                      <a:pt x="43" y="284"/>
                    </a:lnTo>
                    <a:lnTo>
                      <a:pt x="61" y="262"/>
                    </a:lnTo>
                    <a:lnTo>
                      <a:pt x="61" y="233"/>
                    </a:lnTo>
                    <a:lnTo>
                      <a:pt x="75" y="172"/>
                    </a:lnTo>
                    <a:lnTo>
                      <a:pt x="86" y="162"/>
                    </a:lnTo>
                    <a:lnTo>
                      <a:pt x="111" y="151"/>
                    </a:lnTo>
                    <a:lnTo>
                      <a:pt x="172" y="154"/>
                    </a:lnTo>
                    <a:lnTo>
                      <a:pt x="201" y="154"/>
                    </a:lnTo>
                    <a:lnTo>
                      <a:pt x="291" y="97"/>
                    </a:lnTo>
                    <a:lnTo>
                      <a:pt x="309" y="111"/>
                    </a:lnTo>
                    <a:lnTo>
                      <a:pt x="348" y="115"/>
                    </a:lnTo>
                    <a:lnTo>
                      <a:pt x="369" y="86"/>
                    </a:lnTo>
                    <a:lnTo>
                      <a:pt x="531" y="86"/>
                    </a:lnTo>
                    <a:lnTo>
                      <a:pt x="767" y="61"/>
                    </a:lnTo>
                    <a:lnTo>
                      <a:pt x="997" y="22"/>
                    </a:lnTo>
                    <a:lnTo>
                      <a:pt x="113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16" name=""/>
              <p:cNvSpPr/>
              <p:nvPr/>
            </p:nvSpPr>
            <p:spPr>
              <a:xfrm>
                <a:off x="6006960" y="3436920"/>
                <a:ext cx="895320" cy="326880"/>
              </a:xfrm>
              <a:custGeom>
                <a:avLst/>
                <a:gdLst/>
                <a:ahLst/>
                <a:rect l="l" t="t" r="r" b="b"/>
                <a:pathLst>
                  <a:path w="1130" h="413">
                    <a:moveTo>
                      <a:pt x="1130" y="0"/>
                    </a:moveTo>
                    <a:lnTo>
                      <a:pt x="1126" y="50"/>
                    </a:lnTo>
                    <a:lnTo>
                      <a:pt x="1097" y="54"/>
                    </a:lnTo>
                    <a:lnTo>
                      <a:pt x="1101" y="97"/>
                    </a:lnTo>
                    <a:lnTo>
                      <a:pt x="1076" y="104"/>
                    </a:lnTo>
                    <a:lnTo>
                      <a:pt x="1026" y="133"/>
                    </a:lnTo>
                    <a:lnTo>
                      <a:pt x="1004" y="129"/>
                    </a:lnTo>
                    <a:lnTo>
                      <a:pt x="993" y="172"/>
                    </a:lnTo>
                    <a:lnTo>
                      <a:pt x="950" y="176"/>
                    </a:lnTo>
                    <a:lnTo>
                      <a:pt x="936" y="201"/>
                    </a:lnTo>
                    <a:lnTo>
                      <a:pt x="879" y="233"/>
                    </a:lnTo>
                    <a:lnTo>
                      <a:pt x="843" y="244"/>
                    </a:lnTo>
                    <a:lnTo>
                      <a:pt x="854" y="266"/>
                    </a:lnTo>
                    <a:lnTo>
                      <a:pt x="807" y="305"/>
                    </a:lnTo>
                    <a:lnTo>
                      <a:pt x="803" y="327"/>
                    </a:lnTo>
                    <a:lnTo>
                      <a:pt x="538" y="362"/>
                    </a:lnTo>
                    <a:lnTo>
                      <a:pt x="380" y="388"/>
                    </a:lnTo>
                    <a:lnTo>
                      <a:pt x="226" y="398"/>
                    </a:lnTo>
                    <a:lnTo>
                      <a:pt x="18" y="413"/>
                    </a:lnTo>
                    <a:lnTo>
                      <a:pt x="15" y="388"/>
                    </a:lnTo>
                    <a:lnTo>
                      <a:pt x="25" y="380"/>
                    </a:lnTo>
                    <a:lnTo>
                      <a:pt x="0" y="359"/>
                    </a:lnTo>
                    <a:lnTo>
                      <a:pt x="18" y="323"/>
                    </a:lnTo>
                    <a:lnTo>
                      <a:pt x="40" y="309"/>
                    </a:lnTo>
                    <a:lnTo>
                      <a:pt x="43" y="284"/>
                    </a:lnTo>
                    <a:lnTo>
                      <a:pt x="61" y="262"/>
                    </a:lnTo>
                    <a:lnTo>
                      <a:pt x="61" y="233"/>
                    </a:lnTo>
                    <a:lnTo>
                      <a:pt x="75" y="172"/>
                    </a:lnTo>
                    <a:lnTo>
                      <a:pt x="86" y="162"/>
                    </a:lnTo>
                    <a:lnTo>
                      <a:pt x="111" y="151"/>
                    </a:lnTo>
                    <a:lnTo>
                      <a:pt x="172" y="154"/>
                    </a:lnTo>
                    <a:lnTo>
                      <a:pt x="201" y="154"/>
                    </a:lnTo>
                    <a:lnTo>
                      <a:pt x="291" y="97"/>
                    </a:lnTo>
                    <a:lnTo>
                      <a:pt x="309" y="111"/>
                    </a:lnTo>
                    <a:lnTo>
                      <a:pt x="348" y="115"/>
                    </a:lnTo>
                    <a:lnTo>
                      <a:pt x="369" y="86"/>
                    </a:lnTo>
                    <a:lnTo>
                      <a:pt x="531" y="86"/>
                    </a:lnTo>
                    <a:lnTo>
                      <a:pt x="767" y="61"/>
                    </a:lnTo>
                    <a:lnTo>
                      <a:pt x="997" y="22"/>
                    </a:lnTo>
                    <a:lnTo>
                      <a:pt x="1130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17" name=""/>
            <p:cNvGrpSpPr/>
            <p:nvPr/>
          </p:nvGrpSpPr>
          <p:grpSpPr>
            <a:xfrm>
              <a:off x="6762600" y="3624120"/>
              <a:ext cx="538200" cy="411120"/>
              <a:chOff x="6762600" y="3624120"/>
              <a:chExt cx="538200" cy="411120"/>
            </a:xfrm>
          </p:grpSpPr>
          <p:sp>
            <p:nvSpPr>
              <p:cNvPr id="4118" name=""/>
              <p:cNvSpPr/>
              <p:nvPr/>
            </p:nvSpPr>
            <p:spPr>
              <a:xfrm>
                <a:off x="6762600" y="3624120"/>
                <a:ext cx="538200" cy="411120"/>
              </a:xfrm>
              <a:custGeom>
                <a:avLst/>
                <a:gdLst/>
                <a:ahLst/>
                <a:rect l="l" t="t" r="r" b="b"/>
                <a:pathLst>
                  <a:path w="678" h="516">
                    <a:moveTo>
                      <a:pt x="21" y="75"/>
                    </a:moveTo>
                    <a:lnTo>
                      <a:pt x="57" y="79"/>
                    </a:lnTo>
                    <a:lnTo>
                      <a:pt x="107" y="11"/>
                    </a:lnTo>
                    <a:lnTo>
                      <a:pt x="147" y="14"/>
                    </a:lnTo>
                    <a:lnTo>
                      <a:pt x="183" y="18"/>
                    </a:lnTo>
                    <a:lnTo>
                      <a:pt x="204" y="0"/>
                    </a:lnTo>
                    <a:lnTo>
                      <a:pt x="333" y="0"/>
                    </a:lnTo>
                    <a:lnTo>
                      <a:pt x="348" y="29"/>
                    </a:lnTo>
                    <a:lnTo>
                      <a:pt x="513" y="29"/>
                    </a:lnTo>
                    <a:lnTo>
                      <a:pt x="678" y="143"/>
                    </a:lnTo>
                    <a:lnTo>
                      <a:pt x="670" y="169"/>
                    </a:lnTo>
                    <a:lnTo>
                      <a:pt x="609" y="255"/>
                    </a:lnTo>
                    <a:lnTo>
                      <a:pt x="606" y="305"/>
                    </a:lnTo>
                    <a:lnTo>
                      <a:pt x="574" y="301"/>
                    </a:lnTo>
                    <a:lnTo>
                      <a:pt x="577" y="341"/>
                    </a:lnTo>
                    <a:lnTo>
                      <a:pt x="566" y="351"/>
                    </a:lnTo>
                    <a:lnTo>
                      <a:pt x="534" y="355"/>
                    </a:lnTo>
                    <a:lnTo>
                      <a:pt x="527" y="384"/>
                    </a:lnTo>
                    <a:lnTo>
                      <a:pt x="516" y="409"/>
                    </a:lnTo>
                    <a:lnTo>
                      <a:pt x="484" y="412"/>
                    </a:lnTo>
                    <a:lnTo>
                      <a:pt x="470" y="423"/>
                    </a:lnTo>
                    <a:lnTo>
                      <a:pt x="448" y="423"/>
                    </a:lnTo>
                    <a:lnTo>
                      <a:pt x="434" y="441"/>
                    </a:lnTo>
                    <a:lnTo>
                      <a:pt x="441" y="484"/>
                    </a:lnTo>
                    <a:lnTo>
                      <a:pt x="430" y="502"/>
                    </a:lnTo>
                    <a:lnTo>
                      <a:pt x="416" y="516"/>
                    </a:lnTo>
                    <a:lnTo>
                      <a:pt x="384" y="491"/>
                    </a:lnTo>
                    <a:lnTo>
                      <a:pt x="366" y="448"/>
                    </a:lnTo>
                    <a:lnTo>
                      <a:pt x="344" y="448"/>
                    </a:lnTo>
                    <a:lnTo>
                      <a:pt x="337" y="409"/>
                    </a:lnTo>
                    <a:lnTo>
                      <a:pt x="323" y="394"/>
                    </a:lnTo>
                    <a:lnTo>
                      <a:pt x="305" y="369"/>
                    </a:lnTo>
                    <a:lnTo>
                      <a:pt x="283" y="369"/>
                    </a:lnTo>
                    <a:lnTo>
                      <a:pt x="276" y="362"/>
                    </a:lnTo>
                    <a:lnTo>
                      <a:pt x="254" y="366"/>
                    </a:lnTo>
                    <a:lnTo>
                      <a:pt x="240" y="351"/>
                    </a:lnTo>
                    <a:lnTo>
                      <a:pt x="244" y="333"/>
                    </a:lnTo>
                    <a:lnTo>
                      <a:pt x="222" y="308"/>
                    </a:lnTo>
                    <a:lnTo>
                      <a:pt x="197" y="301"/>
                    </a:lnTo>
                    <a:lnTo>
                      <a:pt x="197" y="276"/>
                    </a:lnTo>
                    <a:lnTo>
                      <a:pt x="165" y="251"/>
                    </a:lnTo>
                    <a:lnTo>
                      <a:pt x="147" y="251"/>
                    </a:lnTo>
                    <a:lnTo>
                      <a:pt x="143" y="229"/>
                    </a:lnTo>
                    <a:lnTo>
                      <a:pt x="115" y="219"/>
                    </a:lnTo>
                    <a:lnTo>
                      <a:pt x="93" y="197"/>
                    </a:lnTo>
                    <a:lnTo>
                      <a:pt x="68" y="158"/>
                    </a:lnTo>
                    <a:lnTo>
                      <a:pt x="54" y="151"/>
                    </a:lnTo>
                    <a:lnTo>
                      <a:pt x="18" y="143"/>
                    </a:lnTo>
                    <a:lnTo>
                      <a:pt x="0" y="122"/>
                    </a:lnTo>
                    <a:lnTo>
                      <a:pt x="7" y="108"/>
                    </a:lnTo>
                    <a:lnTo>
                      <a:pt x="21" y="7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19" name=""/>
              <p:cNvSpPr/>
              <p:nvPr/>
            </p:nvSpPr>
            <p:spPr>
              <a:xfrm>
                <a:off x="6762600" y="3624120"/>
                <a:ext cx="538200" cy="411120"/>
              </a:xfrm>
              <a:custGeom>
                <a:avLst/>
                <a:gdLst/>
                <a:ahLst/>
                <a:rect l="l" t="t" r="r" b="b"/>
                <a:pathLst>
                  <a:path w="678" h="516">
                    <a:moveTo>
                      <a:pt x="21" y="75"/>
                    </a:moveTo>
                    <a:lnTo>
                      <a:pt x="57" y="79"/>
                    </a:lnTo>
                    <a:lnTo>
                      <a:pt x="107" y="11"/>
                    </a:lnTo>
                    <a:lnTo>
                      <a:pt x="147" y="14"/>
                    </a:lnTo>
                    <a:lnTo>
                      <a:pt x="183" y="18"/>
                    </a:lnTo>
                    <a:lnTo>
                      <a:pt x="204" y="0"/>
                    </a:lnTo>
                    <a:lnTo>
                      <a:pt x="333" y="0"/>
                    </a:lnTo>
                    <a:lnTo>
                      <a:pt x="348" y="29"/>
                    </a:lnTo>
                    <a:lnTo>
                      <a:pt x="513" y="29"/>
                    </a:lnTo>
                    <a:lnTo>
                      <a:pt x="678" y="143"/>
                    </a:lnTo>
                    <a:lnTo>
                      <a:pt x="670" y="169"/>
                    </a:lnTo>
                    <a:lnTo>
                      <a:pt x="609" y="255"/>
                    </a:lnTo>
                    <a:lnTo>
                      <a:pt x="606" y="305"/>
                    </a:lnTo>
                    <a:lnTo>
                      <a:pt x="574" y="301"/>
                    </a:lnTo>
                    <a:lnTo>
                      <a:pt x="577" y="341"/>
                    </a:lnTo>
                    <a:lnTo>
                      <a:pt x="566" y="351"/>
                    </a:lnTo>
                    <a:lnTo>
                      <a:pt x="534" y="355"/>
                    </a:lnTo>
                    <a:lnTo>
                      <a:pt x="527" y="384"/>
                    </a:lnTo>
                    <a:lnTo>
                      <a:pt x="516" y="409"/>
                    </a:lnTo>
                    <a:lnTo>
                      <a:pt x="484" y="412"/>
                    </a:lnTo>
                    <a:lnTo>
                      <a:pt x="470" y="423"/>
                    </a:lnTo>
                    <a:lnTo>
                      <a:pt x="448" y="423"/>
                    </a:lnTo>
                    <a:lnTo>
                      <a:pt x="434" y="441"/>
                    </a:lnTo>
                    <a:lnTo>
                      <a:pt x="441" y="484"/>
                    </a:lnTo>
                    <a:lnTo>
                      <a:pt x="430" y="502"/>
                    </a:lnTo>
                    <a:lnTo>
                      <a:pt x="416" y="516"/>
                    </a:lnTo>
                    <a:lnTo>
                      <a:pt x="384" y="491"/>
                    </a:lnTo>
                    <a:lnTo>
                      <a:pt x="366" y="448"/>
                    </a:lnTo>
                    <a:lnTo>
                      <a:pt x="344" y="448"/>
                    </a:lnTo>
                    <a:lnTo>
                      <a:pt x="337" y="409"/>
                    </a:lnTo>
                    <a:lnTo>
                      <a:pt x="323" y="394"/>
                    </a:lnTo>
                    <a:lnTo>
                      <a:pt x="305" y="369"/>
                    </a:lnTo>
                    <a:lnTo>
                      <a:pt x="283" y="369"/>
                    </a:lnTo>
                    <a:lnTo>
                      <a:pt x="276" y="362"/>
                    </a:lnTo>
                    <a:lnTo>
                      <a:pt x="254" y="366"/>
                    </a:lnTo>
                    <a:lnTo>
                      <a:pt x="240" y="351"/>
                    </a:lnTo>
                    <a:lnTo>
                      <a:pt x="244" y="333"/>
                    </a:lnTo>
                    <a:lnTo>
                      <a:pt x="222" y="308"/>
                    </a:lnTo>
                    <a:lnTo>
                      <a:pt x="197" y="301"/>
                    </a:lnTo>
                    <a:lnTo>
                      <a:pt x="197" y="276"/>
                    </a:lnTo>
                    <a:lnTo>
                      <a:pt x="165" y="251"/>
                    </a:lnTo>
                    <a:lnTo>
                      <a:pt x="147" y="251"/>
                    </a:lnTo>
                    <a:lnTo>
                      <a:pt x="143" y="229"/>
                    </a:lnTo>
                    <a:lnTo>
                      <a:pt x="115" y="219"/>
                    </a:lnTo>
                    <a:lnTo>
                      <a:pt x="93" y="197"/>
                    </a:lnTo>
                    <a:lnTo>
                      <a:pt x="68" y="158"/>
                    </a:lnTo>
                    <a:lnTo>
                      <a:pt x="54" y="151"/>
                    </a:lnTo>
                    <a:lnTo>
                      <a:pt x="18" y="143"/>
                    </a:lnTo>
                    <a:lnTo>
                      <a:pt x="0" y="122"/>
                    </a:lnTo>
                    <a:lnTo>
                      <a:pt x="7" y="108"/>
                    </a:lnTo>
                    <a:lnTo>
                      <a:pt x="21" y="7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20" name=""/>
            <p:cNvGrpSpPr/>
            <p:nvPr/>
          </p:nvGrpSpPr>
          <p:grpSpPr>
            <a:xfrm>
              <a:off x="6518160" y="3681360"/>
              <a:ext cx="573120" cy="606600"/>
              <a:chOff x="6518160" y="3681360"/>
              <a:chExt cx="573120" cy="606600"/>
            </a:xfrm>
          </p:grpSpPr>
          <p:sp>
            <p:nvSpPr>
              <p:cNvPr id="4121" name=""/>
              <p:cNvSpPr/>
              <p:nvPr/>
            </p:nvSpPr>
            <p:spPr>
              <a:xfrm>
                <a:off x="6518160" y="3681360"/>
                <a:ext cx="573120" cy="606600"/>
              </a:xfrm>
              <a:custGeom>
                <a:avLst/>
                <a:gdLst/>
                <a:ahLst/>
                <a:rect l="l" t="t" r="r" b="b"/>
                <a:pathLst>
                  <a:path w="720" h="764">
                    <a:moveTo>
                      <a:pt x="0" y="43"/>
                    </a:moveTo>
                    <a:lnTo>
                      <a:pt x="157" y="21"/>
                    </a:lnTo>
                    <a:lnTo>
                      <a:pt x="319" y="0"/>
                    </a:lnTo>
                    <a:lnTo>
                      <a:pt x="308" y="43"/>
                    </a:lnTo>
                    <a:lnTo>
                      <a:pt x="322" y="75"/>
                    </a:lnTo>
                    <a:lnTo>
                      <a:pt x="376" y="82"/>
                    </a:lnTo>
                    <a:lnTo>
                      <a:pt x="405" y="132"/>
                    </a:lnTo>
                    <a:lnTo>
                      <a:pt x="448" y="154"/>
                    </a:lnTo>
                    <a:lnTo>
                      <a:pt x="451" y="175"/>
                    </a:lnTo>
                    <a:lnTo>
                      <a:pt x="473" y="179"/>
                    </a:lnTo>
                    <a:lnTo>
                      <a:pt x="498" y="197"/>
                    </a:lnTo>
                    <a:lnTo>
                      <a:pt x="498" y="226"/>
                    </a:lnTo>
                    <a:lnTo>
                      <a:pt x="545" y="247"/>
                    </a:lnTo>
                    <a:lnTo>
                      <a:pt x="548" y="279"/>
                    </a:lnTo>
                    <a:lnTo>
                      <a:pt x="552" y="294"/>
                    </a:lnTo>
                    <a:lnTo>
                      <a:pt x="588" y="290"/>
                    </a:lnTo>
                    <a:lnTo>
                      <a:pt x="620" y="301"/>
                    </a:lnTo>
                    <a:lnTo>
                      <a:pt x="638" y="340"/>
                    </a:lnTo>
                    <a:lnTo>
                      <a:pt x="649" y="376"/>
                    </a:lnTo>
                    <a:lnTo>
                      <a:pt x="681" y="380"/>
                    </a:lnTo>
                    <a:lnTo>
                      <a:pt x="688" y="423"/>
                    </a:lnTo>
                    <a:lnTo>
                      <a:pt x="720" y="444"/>
                    </a:lnTo>
                    <a:lnTo>
                      <a:pt x="720" y="487"/>
                    </a:lnTo>
                    <a:lnTo>
                      <a:pt x="692" y="491"/>
                    </a:lnTo>
                    <a:lnTo>
                      <a:pt x="695" y="509"/>
                    </a:lnTo>
                    <a:lnTo>
                      <a:pt x="681" y="523"/>
                    </a:lnTo>
                    <a:lnTo>
                      <a:pt x="695" y="545"/>
                    </a:lnTo>
                    <a:lnTo>
                      <a:pt x="702" y="573"/>
                    </a:lnTo>
                    <a:lnTo>
                      <a:pt x="681" y="584"/>
                    </a:lnTo>
                    <a:lnTo>
                      <a:pt x="677" y="631"/>
                    </a:lnTo>
                    <a:lnTo>
                      <a:pt x="666" y="634"/>
                    </a:lnTo>
                    <a:lnTo>
                      <a:pt x="681" y="652"/>
                    </a:lnTo>
                    <a:lnTo>
                      <a:pt x="677" y="699"/>
                    </a:lnTo>
                    <a:lnTo>
                      <a:pt x="649" y="692"/>
                    </a:lnTo>
                    <a:lnTo>
                      <a:pt x="634" y="677"/>
                    </a:lnTo>
                    <a:lnTo>
                      <a:pt x="613" y="681"/>
                    </a:lnTo>
                    <a:lnTo>
                      <a:pt x="602" y="699"/>
                    </a:lnTo>
                    <a:lnTo>
                      <a:pt x="605" y="724"/>
                    </a:lnTo>
                    <a:lnTo>
                      <a:pt x="616" y="731"/>
                    </a:lnTo>
                    <a:lnTo>
                      <a:pt x="616" y="764"/>
                    </a:lnTo>
                    <a:lnTo>
                      <a:pt x="595" y="760"/>
                    </a:lnTo>
                    <a:lnTo>
                      <a:pt x="577" y="738"/>
                    </a:lnTo>
                    <a:lnTo>
                      <a:pt x="415" y="742"/>
                    </a:lnTo>
                    <a:lnTo>
                      <a:pt x="186" y="749"/>
                    </a:lnTo>
                    <a:lnTo>
                      <a:pt x="161" y="703"/>
                    </a:lnTo>
                    <a:lnTo>
                      <a:pt x="161" y="688"/>
                    </a:lnTo>
                    <a:lnTo>
                      <a:pt x="150" y="674"/>
                    </a:lnTo>
                    <a:lnTo>
                      <a:pt x="129" y="677"/>
                    </a:lnTo>
                    <a:lnTo>
                      <a:pt x="136" y="656"/>
                    </a:lnTo>
                    <a:lnTo>
                      <a:pt x="150" y="581"/>
                    </a:lnTo>
                    <a:lnTo>
                      <a:pt x="136" y="573"/>
                    </a:lnTo>
                    <a:lnTo>
                      <a:pt x="139" y="530"/>
                    </a:lnTo>
                    <a:lnTo>
                      <a:pt x="164" y="495"/>
                    </a:lnTo>
                    <a:lnTo>
                      <a:pt x="143" y="487"/>
                    </a:lnTo>
                    <a:lnTo>
                      <a:pt x="129" y="469"/>
                    </a:lnTo>
                    <a:lnTo>
                      <a:pt x="107" y="462"/>
                    </a:lnTo>
                    <a:lnTo>
                      <a:pt x="104" y="441"/>
                    </a:lnTo>
                    <a:lnTo>
                      <a:pt x="125" y="419"/>
                    </a:lnTo>
                    <a:lnTo>
                      <a:pt x="121" y="409"/>
                    </a:lnTo>
                    <a:lnTo>
                      <a:pt x="104" y="394"/>
                    </a:lnTo>
                    <a:lnTo>
                      <a:pt x="64" y="247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22" name=""/>
              <p:cNvSpPr/>
              <p:nvPr/>
            </p:nvSpPr>
            <p:spPr>
              <a:xfrm>
                <a:off x="6518160" y="3681360"/>
                <a:ext cx="573120" cy="606600"/>
              </a:xfrm>
              <a:custGeom>
                <a:avLst/>
                <a:gdLst/>
                <a:ahLst/>
                <a:rect l="l" t="t" r="r" b="b"/>
                <a:pathLst>
                  <a:path w="720" h="764">
                    <a:moveTo>
                      <a:pt x="0" y="43"/>
                    </a:moveTo>
                    <a:lnTo>
                      <a:pt x="157" y="21"/>
                    </a:lnTo>
                    <a:lnTo>
                      <a:pt x="319" y="0"/>
                    </a:lnTo>
                    <a:lnTo>
                      <a:pt x="308" y="43"/>
                    </a:lnTo>
                    <a:lnTo>
                      <a:pt x="322" y="75"/>
                    </a:lnTo>
                    <a:lnTo>
                      <a:pt x="376" y="82"/>
                    </a:lnTo>
                    <a:lnTo>
                      <a:pt x="405" y="132"/>
                    </a:lnTo>
                    <a:lnTo>
                      <a:pt x="448" y="154"/>
                    </a:lnTo>
                    <a:lnTo>
                      <a:pt x="451" y="175"/>
                    </a:lnTo>
                    <a:lnTo>
                      <a:pt x="473" y="179"/>
                    </a:lnTo>
                    <a:lnTo>
                      <a:pt x="498" y="197"/>
                    </a:lnTo>
                    <a:lnTo>
                      <a:pt x="498" y="226"/>
                    </a:lnTo>
                    <a:lnTo>
                      <a:pt x="545" y="247"/>
                    </a:lnTo>
                    <a:lnTo>
                      <a:pt x="548" y="279"/>
                    </a:lnTo>
                    <a:lnTo>
                      <a:pt x="552" y="294"/>
                    </a:lnTo>
                    <a:lnTo>
                      <a:pt x="588" y="290"/>
                    </a:lnTo>
                    <a:lnTo>
                      <a:pt x="620" y="301"/>
                    </a:lnTo>
                    <a:lnTo>
                      <a:pt x="638" y="340"/>
                    </a:lnTo>
                    <a:lnTo>
                      <a:pt x="649" y="376"/>
                    </a:lnTo>
                    <a:lnTo>
                      <a:pt x="681" y="380"/>
                    </a:lnTo>
                    <a:lnTo>
                      <a:pt x="688" y="423"/>
                    </a:lnTo>
                    <a:lnTo>
                      <a:pt x="720" y="444"/>
                    </a:lnTo>
                    <a:lnTo>
                      <a:pt x="720" y="487"/>
                    </a:lnTo>
                    <a:lnTo>
                      <a:pt x="692" y="491"/>
                    </a:lnTo>
                    <a:lnTo>
                      <a:pt x="695" y="509"/>
                    </a:lnTo>
                    <a:lnTo>
                      <a:pt x="681" y="523"/>
                    </a:lnTo>
                    <a:lnTo>
                      <a:pt x="695" y="545"/>
                    </a:lnTo>
                    <a:lnTo>
                      <a:pt x="702" y="573"/>
                    </a:lnTo>
                    <a:lnTo>
                      <a:pt x="681" y="584"/>
                    </a:lnTo>
                    <a:lnTo>
                      <a:pt x="677" y="631"/>
                    </a:lnTo>
                    <a:lnTo>
                      <a:pt x="666" y="634"/>
                    </a:lnTo>
                    <a:lnTo>
                      <a:pt x="681" y="652"/>
                    </a:lnTo>
                    <a:lnTo>
                      <a:pt x="677" y="699"/>
                    </a:lnTo>
                    <a:lnTo>
                      <a:pt x="649" y="692"/>
                    </a:lnTo>
                    <a:lnTo>
                      <a:pt x="634" y="677"/>
                    </a:lnTo>
                    <a:lnTo>
                      <a:pt x="613" y="681"/>
                    </a:lnTo>
                    <a:lnTo>
                      <a:pt x="602" y="699"/>
                    </a:lnTo>
                    <a:lnTo>
                      <a:pt x="605" y="724"/>
                    </a:lnTo>
                    <a:lnTo>
                      <a:pt x="616" y="731"/>
                    </a:lnTo>
                    <a:lnTo>
                      <a:pt x="616" y="764"/>
                    </a:lnTo>
                    <a:lnTo>
                      <a:pt x="595" y="760"/>
                    </a:lnTo>
                    <a:lnTo>
                      <a:pt x="577" y="738"/>
                    </a:lnTo>
                    <a:lnTo>
                      <a:pt x="415" y="742"/>
                    </a:lnTo>
                    <a:lnTo>
                      <a:pt x="186" y="749"/>
                    </a:lnTo>
                    <a:lnTo>
                      <a:pt x="161" y="703"/>
                    </a:lnTo>
                    <a:lnTo>
                      <a:pt x="161" y="688"/>
                    </a:lnTo>
                    <a:lnTo>
                      <a:pt x="150" y="674"/>
                    </a:lnTo>
                    <a:lnTo>
                      <a:pt x="129" y="677"/>
                    </a:lnTo>
                    <a:lnTo>
                      <a:pt x="136" y="656"/>
                    </a:lnTo>
                    <a:lnTo>
                      <a:pt x="150" y="581"/>
                    </a:lnTo>
                    <a:lnTo>
                      <a:pt x="136" y="573"/>
                    </a:lnTo>
                    <a:lnTo>
                      <a:pt x="139" y="530"/>
                    </a:lnTo>
                    <a:lnTo>
                      <a:pt x="164" y="495"/>
                    </a:lnTo>
                    <a:lnTo>
                      <a:pt x="143" y="487"/>
                    </a:lnTo>
                    <a:lnTo>
                      <a:pt x="129" y="469"/>
                    </a:lnTo>
                    <a:lnTo>
                      <a:pt x="107" y="462"/>
                    </a:lnTo>
                    <a:lnTo>
                      <a:pt x="104" y="441"/>
                    </a:lnTo>
                    <a:lnTo>
                      <a:pt x="125" y="419"/>
                    </a:lnTo>
                    <a:lnTo>
                      <a:pt x="121" y="409"/>
                    </a:lnTo>
                    <a:lnTo>
                      <a:pt x="104" y="394"/>
                    </a:lnTo>
                    <a:lnTo>
                      <a:pt x="64" y="247"/>
                    </a:lnTo>
                    <a:lnTo>
                      <a:pt x="0" y="43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23" name=""/>
            <p:cNvGrpSpPr/>
            <p:nvPr/>
          </p:nvGrpSpPr>
          <p:grpSpPr>
            <a:xfrm>
              <a:off x="6237360" y="3716280"/>
              <a:ext cx="412560" cy="692280"/>
              <a:chOff x="6237360" y="3716280"/>
              <a:chExt cx="412560" cy="692280"/>
            </a:xfrm>
          </p:grpSpPr>
          <p:sp>
            <p:nvSpPr>
              <p:cNvPr id="4124" name=""/>
              <p:cNvSpPr/>
              <p:nvPr/>
            </p:nvSpPr>
            <p:spPr>
              <a:xfrm>
                <a:off x="6237360" y="3716280"/>
                <a:ext cx="412560" cy="692280"/>
              </a:xfrm>
              <a:custGeom>
                <a:avLst/>
                <a:gdLst/>
                <a:ahLst/>
                <a:rect l="l" t="t" r="r" b="b"/>
                <a:pathLst>
                  <a:path w="519" h="871">
                    <a:moveTo>
                      <a:pt x="0" y="43"/>
                    </a:moveTo>
                    <a:lnTo>
                      <a:pt x="161" y="28"/>
                    </a:lnTo>
                    <a:lnTo>
                      <a:pt x="358" y="0"/>
                    </a:lnTo>
                    <a:lnTo>
                      <a:pt x="459" y="351"/>
                    </a:lnTo>
                    <a:lnTo>
                      <a:pt x="476" y="366"/>
                    </a:lnTo>
                    <a:lnTo>
                      <a:pt x="455" y="401"/>
                    </a:lnTo>
                    <a:lnTo>
                      <a:pt x="462" y="419"/>
                    </a:lnTo>
                    <a:lnTo>
                      <a:pt x="484" y="430"/>
                    </a:lnTo>
                    <a:lnTo>
                      <a:pt x="519" y="452"/>
                    </a:lnTo>
                    <a:lnTo>
                      <a:pt x="491" y="480"/>
                    </a:lnTo>
                    <a:lnTo>
                      <a:pt x="491" y="527"/>
                    </a:lnTo>
                    <a:lnTo>
                      <a:pt x="509" y="541"/>
                    </a:lnTo>
                    <a:lnTo>
                      <a:pt x="484" y="631"/>
                    </a:lnTo>
                    <a:lnTo>
                      <a:pt x="512" y="631"/>
                    </a:lnTo>
                    <a:lnTo>
                      <a:pt x="519" y="663"/>
                    </a:lnTo>
                    <a:lnTo>
                      <a:pt x="233" y="703"/>
                    </a:lnTo>
                    <a:lnTo>
                      <a:pt x="172" y="706"/>
                    </a:lnTo>
                    <a:lnTo>
                      <a:pt x="143" y="724"/>
                    </a:lnTo>
                    <a:lnTo>
                      <a:pt x="139" y="738"/>
                    </a:lnTo>
                    <a:lnTo>
                      <a:pt x="150" y="760"/>
                    </a:lnTo>
                    <a:lnTo>
                      <a:pt x="197" y="767"/>
                    </a:lnTo>
                    <a:lnTo>
                      <a:pt x="179" y="785"/>
                    </a:lnTo>
                    <a:lnTo>
                      <a:pt x="197" y="828"/>
                    </a:lnTo>
                    <a:lnTo>
                      <a:pt x="186" y="839"/>
                    </a:lnTo>
                    <a:lnTo>
                      <a:pt x="168" y="871"/>
                    </a:lnTo>
                    <a:lnTo>
                      <a:pt x="154" y="868"/>
                    </a:lnTo>
                    <a:lnTo>
                      <a:pt x="122" y="832"/>
                    </a:lnTo>
                    <a:lnTo>
                      <a:pt x="111" y="814"/>
                    </a:lnTo>
                    <a:lnTo>
                      <a:pt x="93" y="810"/>
                    </a:lnTo>
                    <a:lnTo>
                      <a:pt x="82" y="860"/>
                    </a:lnTo>
                    <a:lnTo>
                      <a:pt x="46" y="857"/>
                    </a:lnTo>
                    <a:lnTo>
                      <a:pt x="21" y="638"/>
                    </a:lnTo>
                    <a:lnTo>
                      <a:pt x="7" y="312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25" name=""/>
              <p:cNvSpPr/>
              <p:nvPr/>
            </p:nvSpPr>
            <p:spPr>
              <a:xfrm>
                <a:off x="6237360" y="3716280"/>
                <a:ext cx="412560" cy="692280"/>
              </a:xfrm>
              <a:custGeom>
                <a:avLst/>
                <a:gdLst/>
                <a:ahLst/>
                <a:rect l="l" t="t" r="r" b="b"/>
                <a:pathLst>
                  <a:path w="519" h="871">
                    <a:moveTo>
                      <a:pt x="0" y="43"/>
                    </a:moveTo>
                    <a:lnTo>
                      <a:pt x="161" y="28"/>
                    </a:lnTo>
                    <a:lnTo>
                      <a:pt x="358" y="0"/>
                    </a:lnTo>
                    <a:lnTo>
                      <a:pt x="459" y="351"/>
                    </a:lnTo>
                    <a:lnTo>
                      <a:pt x="476" y="366"/>
                    </a:lnTo>
                    <a:lnTo>
                      <a:pt x="455" y="401"/>
                    </a:lnTo>
                    <a:lnTo>
                      <a:pt x="462" y="419"/>
                    </a:lnTo>
                    <a:lnTo>
                      <a:pt x="484" y="430"/>
                    </a:lnTo>
                    <a:lnTo>
                      <a:pt x="519" y="452"/>
                    </a:lnTo>
                    <a:lnTo>
                      <a:pt x="491" y="480"/>
                    </a:lnTo>
                    <a:lnTo>
                      <a:pt x="491" y="527"/>
                    </a:lnTo>
                    <a:lnTo>
                      <a:pt x="509" y="541"/>
                    </a:lnTo>
                    <a:lnTo>
                      <a:pt x="484" y="631"/>
                    </a:lnTo>
                    <a:lnTo>
                      <a:pt x="512" y="631"/>
                    </a:lnTo>
                    <a:lnTo>
                      <a:pt x="519" y="663"/>
                    </a:lnTo>
                    <a:lnTo>
                      <a:pt x="233" y="703"/>
                    </a:lnTo>
                    <a:lnTo>
                      <a:pt x="172" y="706"/>
                    </a:lnTo>
                    <a:lnTo>
                      <a:pt x="143" y="724"/>
                    </a:lnTo>
                    <a:lnTo>
                      <a:pt x="139" y="738"/>
                    </a:lnTo>
                    <a:lnTo>
                      <a:pt x="150" y="760"/>
                    </a:lnTo>
                    <a:lnTo>
                      <a:pt x="197" y="767"/>
                    </a:lnTo>
                    <a:lnTo>
                      <a:pt x="179" y="785"/>
                    </a:lnTo>
                    <a:lnTo>
                      <a:pt x="197" y="828"/>
                    </a:lnTo>
                    <a:lnTo>
                      <a:pt x="186" y="839"/>
                    </a:lnTo>
                    <a:lnTo>
                      <a:pt x="168" y="871"/>
                    </a:lnTo>
                    <a:lnTo>
                      <a:pt x="154" y="868"/>
                    </a:lnTo>
                    <a:lnTo>
                      <a:pt x="122" y="832"/>
                    </a:lnTo>
                    <a:lnTo>
                      <a:pt x="111" y="814"/>
                    </a:lnTo>
                    <a:lnTo>
                      <a:pt x="93" y="810"/>
                    </a:lnTo>
                    <a:lnTo>
                      <a:pt x="82" y="860"/>
                    </a:lnTo>
                    <a:lnTo>
                      <a:pt x="46" y="857"/>
                    </a:lnTo>
                    <a:lnTo>
                      <a:pt x="21" y="638"/>
                    </a:lnTo>
                    <a:lnTo>
                      <a:pt x="7" y="312"/>
                    </a:lnTo>
                    <a:lnTo>
                      <a:pt x="0" y="43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26" name=""/>
            <p:cNvGrpSpPr/>
            <p:nvPr/>
          </p:nvGrpSpPr>
          <p:grpSpPr>
            <a:xfrm>
              <a:off x="5889600" y="3749760"/>
              <a:ext cx="379440" cy="674640"/>
              <a:chOff x="5889600" y="3749760"/>
              <a:chExt cx="379440" cy="674640"/>
            </a:xfrm>
          </p:grpSpPr>
          <p:sp>
            <p:nvSpPr>
              <p:cNvPr id="4127" name=""/>
              <p:cNvSpPr/>
              <p:nvPr/>
            </p:nvSpPr>
            <p:spPr>
              <a:xfrm>
                <a:off x="5889600" y="3749760"/>
                <a:ext cx="379440" cy="674640"/>
              </a:xfrm>
              <a:custGeom>
                <a:avLst/>
                <a:gdLst/>
                <a:ahLst/>
                <a:rect l="l" t="t" r="r" b="b"/>
                <a:pathLst>
                  <a:path w="477" h="850">
                    <a:moveTo>
                      <a:pt x="169" y="18"/>
                    </a:moveTo>
                    <a:lnTo>
                      <a:pt x="162" y="32"/>
                    </a:lnTo>
                    <a:lnTo>
                      <a:pt x="147" y="28"/>
                    </a:lnTo>
                    <a:lnTo>
                      <a:pt x="108" y="64"/>
                    </a:lnTo>
                    <a:lnTo>
                      <a:pt x="108" y="129"/>
                    </a:lnTo>
                    <a:lnTo>
                      <a:pt x="93" y="118"/>
                    </a:lnTo>
                    <a:lnTo>
                      <a:pt x="68" y="150"/>
                    </a:lnTo>
                    <a:lnTo>
                      <a:pt x="43" y="158"/>
                    </a:lnTo>
                    <a:lnTo>
                      <a:pt x="47" y="186"/>
                    </a:lnTo>
                    <a:lnTo>
                      <a:pt x="54" y="211"/>
                    </a:lnTo>
                    <a:lnTo>
                      <a:pt x="65" y="240"/>
                    </a:lnTo>
                    <a:lnTo>
                      <a:pt x="36" y="258"/>
                    </a:lnTo>
                    <a:lnTo>
                      <a:pt x="54" y="315"/>
                    </a:lnTo>
                    <a:lnTo>
                      <a:pt x="43" y="326"/>
                    </a:lnTo>
                    <a:lnTo>
                      <a:pt x="43" y="369"/>
                    </a:lnTo>
                    <a:lnTo>
                      <a:pt x="72" y="391"/>
                    </a:lnTo>
                    <a:lnTo>
                      <a:pt x="75" y="416"/>
                    </a:lnTo>
                    <a:lnTo>
                      <a:pt x="61" y="434"/>
                    </a:lnTo>
                    <a:lnTo>
                      <a:pt x="75" y="448"/>
                    </a:lnTo>
                    <a:lnTo>
                      <a:pt x="93" y="495"/>
                    </a:lnTo>
                    <a:lnTo>
                      <a:pt x="75" y="513"/>
                    </a:lnTo>
                    <a:lnTo>
                      <a:pt x="61" y="566"/>
                    </a:lnTo>
                    <a:lnTo>
                      <a:pt x="32" y="591"/>
                    </a:lnTo>
                    <a:lnTo>
                      <a:pt x="32" y="634"/>
                    </a:lnTo>
                    <a:lnTo>
                      <a:pt x="0" y="685"/>
                    </a:lnTo>
                    <a:lnTo>
                      <a:pt x="36" y="728"/>
                    </a:lnTo>
                    <a:lnTo>
                      <a:pt x="126" y="724"/>
                    </a:lnTo>
                    <a:lnTo>
                      <a:pt x="237" y="710"/>
                    </a:lnTo>
                    <a:lnTo>
                      <a:pt x="283" y="713"/>
                    </a:lnTo>
                    <a:lnTo>
                      <a:pt x="273" y="749"/>
                    </a:lnTo>
                    <a:lnTo>
                      <a:pt x="330" y="850"/>
                    </a:lnTo>
                    <a:lnTo>
                      <a:pt x="391" y="807"/>
                    </a:lnTo>
                    <a:lnTo>
                      <a:pt x="477" y="810"/>
                    </a:lnTo>
                    <a:lnTo>
                      <a:pt x="456" y="516"/>
                    </a:lnTo>
                    <a:lnTo>
                      <a:pt x="434" y="0"/>
                    </a:lnTo>
                    <a:lnTo>
                      <a:pt x="169" y="1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28" name=""/>
              <p:cNvSpPr/>
              <p:nvPr/>
            </p:nvSpPr>
            <p:spPr>
              <a:xfrm>
                <a:off x="5889600" y="3749760"/>
                <a:ext cx="379440" cy="674640"/>
              </a:xfrm>
              <a:custGeom>
                <a:avLst/>
                <a:gdLst/>
                <a:ahLst/>
                <a:rect l="l" t="t" r="r" b="b"/>
                <a:pathLst>
                  <a:path w="477" h="850">
                    <a:moveTo>
                      <a:pt x="169" y="18"/>
                    </a:moveTo>
                    <a:lnTo>
                      <a:pt x="162" y="32"/>
                    </a:lnTo>
                    <a:lnTo>
                      <a:pt x="147" y="28"/>
                    </a:lnTo>
                    <a:lnTo>
                      <a:pt x="108" y="64"/>
                    </a:lnTo>
                    <a:lnTo>
                      <a:pt x="108" y="129"/>
                    </a:lnTo>
                    <a:lnTo>
                      <a:pt x="93" y="118"/>
                    </a:lnTo>
                    <a:lnTo>
                      <a:pt x="68" y="150"/>
                    </a:lnTo>
                    <a:lnTo>
                      <a:pt x="43" y="158"/>
                    </a:lnTo>
                    <a:lnTo>
                      <a:pt x="47" y="186"/>
                    </a:lnTo>
                    <a:lnTo>
                      <a:pt x="54" y="211"/>
                    </a:lnTo>
                    <a:lnTo>
                      <a:pt x="65" y="240"/>
                    </a:lnTo>
                    <a:lnTo>
                      <a:pt x="36" y="258"/>
                    </a:lnTo>
                    <a:lnTo>
                      <a:pt x="54" y="315"/>
                    </a:lnTo>
                    <a:lnTo>
                      <a:pt x="43" y="326"/>
                    </a:lnTo>
                    <a:lnTo>
                      <a:pt x="43" y="369"/>
                    </a:lnTo>
                    <a:lnTo>
                      <a:pt x="72" y="391"/>
                    </a:lnTo>
                    <a:lnTo>
                      <a:pt x="75" y="416"/>
                    </a:lnTo>
                    <a:lnTo>
                      <a:pt x="61" y="434"/>
                    </a:lnTo>
                    <a:lnTo>
                      <a:pt x="75" y="448"/>
                    </a:lnTo>
                    <a:lnTo>
                      <a:pt x="93" y="495"/>
                    </a:lnTo>
                    <a:lnTo>
                      <a:pt x="75" y="513"/>
                    </a:lnTo>
                    <a:lnTo>
                      <a:pt x="61" y="566"/>
                    </a:lnTo>
                    <a:lnTo>
                      <a:pt x="32" y="591"/>
                    </a:lnTo>
                    <a:lnTo>
                      <a:pt x="32" y="634"/>
                    </a:lnTo>
                    <a:lnTo>
                      <a:pt x="0" y="685"/>
                    </a:lnTo>
                    <a:lnTo>
                      <a:pt x="36" y="728"/>
                    </a:lnTo>
                    <a:lnTo>
                      <a:pt x="126" y="724"/>
                    </a:lnTo>
                    <a:lnTo>
                      <a:pt x="237" y="710"/>
                    </a:lnTo>
                    <a:lnTo>
                      <a:pt x="283" y="713"/>
                    </a:lnTo>
                    <a:lnTo>
                      <a:pt x="273" y="749"/>
                    </a:lnTo>
                    <a:lnTo>
                      <a:pt x="330" y="850"/>
                    </a:lnTo>
                    <a:lnTo>
                      <a:pt x="391" y="807"/>
                    </a:lnTo>
                    <a:lnTo>
                      <a:pt x="477" y="810"/>
                    </a:lnTo>
                    <a:lnTo>
                      <a:pt x="456" y="516"/>
                    </a:lnTo>
                    <a:lnTo>
                      <a:pt x="434" y="0"/>
                    </a:lnTo>
                    <a:lnTo>
                      <a:pt x="169" y="18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29" name=""/>
            <p:cNvGrpSpPr/>
            <p:nvPr/>
          </p:nvGrpSpPr>
          <p:grpSpPr>
            <a:xfrm>
              <a:off x="4181400" y="3568680"/>
              <a:ext cx="1485720" cy="1468440"/>
              <a:chOff x="4181400" y="3568680"/>
              <a:chExt cx="1485720" cy="1468440"/>
            </a:xfrm>
          </p:grpSpPr>
          <p:sp>
            <p:nvSpPr>
              <p:cNvPr id="4130" name=""/>
              <p:cNvSpPr/>
              <p:nvPr/>
            </p:nvSpPr>
            <p:spPr>
              <a:xfrm>
                <a:off x="4181400" y="3568680"/>
                <a:ext cx="1485720" cy="1468440"/>
              </a:xfrm>
              <a:custGeom>
                <a:avLst/>
                <a:gdLst/>
                <a:ahLst/>
                <a:rect l="l" t="t" r="r" b="b"/>
                <a:pathLst>
                  <a:path w="1874" h="1851">
                    <a:moveTo>
                      <a:pt x="11" y="732"/>
                    </a:moveTo>
                    <a:lnTo>
                      <a:pt x="0" y="760"/>
                    </a:lnTo>
                    <a:lnTo>
                      <a:pt x="22" y="771"/>
                    </a:lnTo>
                    <a:lnTo>
                      <a:pt x="50" y="804"/>
                    </a:lnTo>
                    <a:lnTo>
                      <a:pt x="54" y="843"/>
                    </a:lnTo>
                    <a:lnTo>
                      <a:pt x="86" y="850"/>
                    </a:lnTo>
                    <a:lnTo>
                      <a:pt x="108" y="875"/>
                    </a:lnTo>
                    <a:lnTo>
                      <a:pt x="126" y="908"/>
                    </a:lnTo>
                    <a:lnTo>
                      <a:pt x="147" y="915"/>
                    </a:lnTo>
                    <a:lnTo>
                      <a:pt x="183" y="972"/>
                    </a:lnTo>
                    <a:lnTo>
                      <a:pt x="233" y="976"/>
                    </a:lnTo>
                    <a:lnTo>
                      <a:pt x="226" y="1001"/>
                    </a:lnTo>
                    <a:lnTo>
                      <a:pt x="244" y="1058"/>
                    </a:lnTo>
                    <a:lnTo>
                      <a:pt x="248" y="1137"/>
                    </a:lnTo>
                    <a:lnTo>
                      <a:pt x="273" y="1162"/>
                    </a:lnTo>
                    <a:lnTo>
                      <a:pt x="287" y="1184"/>
                    </a:lnTo>
                    <a:lnTo>
                      <a:pt x="301" y="1191"/>
                    </a:lnTo>
                    <a:lnTo>
                      <a:pt x="351" y="1241"/>
                    </a:lnTo>
                    <a:lnTo>
                      <a:pt x="373" y="1252"/>
                    </a:lnTo>
                    <a:lnTo>
                      <a:pt x="387" y="1255"/>
                    </a:lnTo>
                    <a:lnTo>
                      <a:pt x="402" y="1277"/>
                    </a:lnTo>
                    <a:lnTo>
                      <a:pt x="477" y="1298"/>
                    </a:lnTo>
                    <a:lnTo>
                      <a:pt x="506" y="1263"/>
                    </a:lnTo>
                    <a:lnTo>
                      <a:pt x="524" y="1245"/>
                    </a:lnTo>
                    <a:lnTo>
                      <a:pt x="513" y="1194"/>
                    </a:lnTo>
                    <a:lnTo>
                      <a:pt x="527" y="1176"/>
                    </a:lnTo>
                    <a:lnTo>
                      <a:pt x="570" y="1173"/>
                    </a:lnTo>
                    <a:lnTo>
                      <a:pt x="581" y="1159"/>
                    </a:lnTo>
                    <a:lnTo>
                      <a:pt x="588" y="1141"/>
                    </a:lnTo>
                    <a:lnTo>
                      <a:pt x="606" y="1144"/>
                    </a:lnTo>
                    <a:lnTo>
                      <a:pt x="610" y="1162"/>
                    </a:lnTo>
                    <a:lnTo>
                      <a:pt x="656" y="1166"/>
                    </a:lnTo>
                    <a:lnTo>
                      <a:pt x="732" y="1176"/>
                    </a:lnTo>
                    <a:lnTo>
                      <a:pt x="760" y="1205"/>
                    </a:lnTo>
                    <a:lnTo>
                      <a:pt x="818" y="1280"/>
                    </a:lnTo>
                    <a:lnTo>
                      <a:pt x="846" y="1334"/>
                    </a:lnTo>
                    <a:lnTo>
                      <a:pt x="850" y="1363"/>
                    </a:lnTo>
                    <a:lnTo>
                      <a:pt x="925" y="1481"/>
                    </a:lnTo>
                    <a:lnTo>
                      <a:pt x="938" y="1517"/>
                    </a:lnTo>
                    <a:lnTo>
                      <a:pt x="995" y="1557"/>
                    </a:lnTo>
                    <a:lnTo>
                      <a:pt x="999" y="1603"/>
                    </a:lnTo>
                    <a:lnTo>
                      <a:pt x="1013" y="1635"/>
                    </a:lnTo>
                    <a:lnTo>
                      <a:pt x="1024" y="1696"/>
                    </a:lnTo>
                    <a:lnTo>
                      <a:pt x="1049" y="1707"/>
                    </a:lnTo>
                    <a:lnTo>
                      <a:pt x="1052" y="1732"/>
                    </a:lnTo>
                    <a:lnTo>
                      <a:pt x="1052" y="1779"/>
                    </a:lnTo>
                    <a:lnTo>
                      <a:pt x="1070" y="1779"/>
                    </a:lnTo>
                    <a:lnTo>
                      <a:pt x="1099" y="1768"/>
                    </a:lnTo>
                    <a:lnTo>
                      <a:pt x="1135" y="1808"/>
                    </a:lnTo>
                    <a:lnTo>
                      <a:pt x="1167" y="1808"/>
                    </a:lnTo>
                    <a:lnTo>
                      <a:pt x="1199" y="1829"/>
                    </a:lnTo>
                    <a:lnTo>
                      <a:pt x="1242" y="1836"/>
                    </a:lnTo>
                    <a:lnTo>
                      <a:pt x="1275" y="1826"/>
                    </a:lnTo>
                    <a:lnTo>
                      <a:pt x="1303" y="1851"/>
                    </a:lnTo>
                    <a:lnTo>
                      <a:pt x="1336" y="1851"/>
                    </a:lnTo>
                    <a:lnTo>
                      <a:pt x="1350" y="1836"/>
                    </a:lnTo>
                    <a:lnTo>
                      <a:pt x="1368" y="1833"/>
                    </a:lnTo>
                    <a:lnTo>
                      <a:pt x="1389" y="1797"/>
                    </a:lnTo>
                    <a:lnTo>
                      <a:pt x="1350" y="1804"/>
                    </a:lnTo>
                    <a:lnTo>
                      <a:pt x="1329" y="1761"/>
                    </a:lnTo>
                    <a:lnTo>
                      <a:pt x="1321" y="1750"/>
                    </a:lnTo>
                    <a:lnTo>
                      <a:pt x="1318" y="1686"/>
                    </a:lnTo>
                    <a:lnTo>
                      <a:pt x="1303" y="1661"/>
                    </a:lnTo>
                    <a:lnTo>
                      <a:pt x="1321" y="1628"/>
                    </a:lnTo>
                    <a:lnTo>
                      <a:pt x="1321" y="1592"/>
                    </a:lnTo>
                    <a:lnTo>
                      <a:pt x="1339" y="1567"/>
                    </a:lnTo>
                    <a:lnTo>
                      <a:pt x="1336" y="1535"/>
                    </a:lnTo>
                    <a:lnTo>
                      <a:pt x="1332" y="1514"/>
                    </a:lnTo>
                    <a:lnTo>
                      <a:pt x="1354" y="1503"/>
                    </a:lnTo>
                    <a:lnTo>
                      <a:pt x="1364" y="1471"/>
                    </a:lnTo>
                    <a:lnTo>
                      <a:pt x="1389" y="1467"/>
                    </a:lnTo>
                    <a:lnTo>
                      <a:pt x="1418" y="1449"/>
                    </a:lnTo>
                    <a:lnTo>
                      <a:pt x="1425" y="1428"/>
                    </a:lnTo>
                    <a:lnTo>
                      <a:pt x="1450" y="1435"/>
                    </a:lnTo>
                    <a:lnTo>
                      <a:pt x="1468" y="1417"/>
                    </a:lnTo>
                    <a:lnTo>
                      <a:pt x="1461" y="1384"/>
                    </a:lnTo>
                    <a:lnTo>
                      <a:pt x="1483" y="1395"/>
                    </a:lnTo>
                    <a:lnTo>
                      <a:pt x="1540" y="1395"/>
                    </a:lnTo>
                    <a:lnTo>
                      <a:pt x="1597" y="1359"/>
                    </a:lnTo>
                    <a:lnTo>
                      <a:pt x="1626" y="1327"/>
                    </a:lnTo>
                    <a:lnTo>
                      <a:pt x="1658" y="1313"/>
                    </a:lnTo>
                    <a:lnTo>
                      <a:pt x="1687" y="1280"/>
                    </a:lnTo>
                    <a:lnTo>
                      <a:pt x="1716" y="1270"/>
                    </a:lnTo>
                    <a:lnTo>
                      <a:pt x="1705" y="1230"/>
                    </a:lnTo>
                    <a:lnTo>
                      <a:pt x="1676" y="1202"/>
                    </a:lnTo>
                    <a:lnTo>
                      <a:pt x="1676" y="1162"/>
                    </a:lnTo>
                    <a:lnTo>
                      <a:pt x="1709" y="1187"/>
                    </a:lnTo>
                    <a:lnTo>
                      <a:pt x="1730" y="1230"/>
                    </a:lnTo>
                    <a:lnTo>
                      <a:pt x="1795" y="1230"/>
                    </a:lnTo>
                    <a:lnTo>
                      <a:pt x="1823" y="1187"/>
                    </a:lnTo>
                    <a:lnTo>
                      <a:pt x="1827" y="1166"/>
                    </a:lnTo>
                    <a:lnTo>
                      <a:pt x="1848" y="1141"/>
                    </a:lnTo>
                    <a:lnTo>
                      <a:pt x="1856" y="1119"/>
                    </a:lnTo>
                    <a:lnTo>
                      <a:pt x="1845" y="1094"/>
                    </a:lnTo>
                    <a:lnTo>
                      <a:pt x="1848" y="1080"/>
                    </a:lnTo>
                    <a:lnTo>
                      <a:pt x="1859" y="1069"/>
                    </a:lnTo>
                    <a:lnTo>
                      <a:pt x="1856" y="1022"/>
                    </a:lnTo>
                    <a:lnTo>
                      <a:pt x="1870" y="990"/>
                    </a:lnTo>
                    <a:lnTo>
                      <a:pt x="1874" y="933"/>
                    </a:lnTo>
                    <a:lnTo>
                      <a:pt x="1859" y="911"/>
                    </a:lnTo>
                    <a:lnTo>
                      <a:pt x="1834" y="861"/>
                    </a:lnTo>
                    <a:lnTo>
                      <a:pt x="1830" y="821"/>
                    </a:lnTo>
                    <a:lnTo>
                      <a:pt x="1791" y="793"/>
                    </a:lnTo>
                    <a:lnTo>
                      <a:pt x="1780" y="524"/>
                    </a:lnTo>
                    <a:lnTo>
                      <a:pt x="1719" y="520"/>
                    </a:lnTo>
                    <a:lnTo>
                      <a:pt x="1705" y="492"/>
                    </a:lnTo>
                    <a:lnTo>
                      <a:pt x="1680" y="502"/>
                    </a:lnTo>
                    <a:lnTo>
                      <a:pt x="1655" y="459"/>
                    </a:lnTo>
                    <a:lnTo>
                      <a:pt x="1637" y="456"/>
                    </a:lnTo>
                    <a:lnTo>
                      <a:pt x="1601" y="488"/>
                    </a:lnTo>
                    <a:lnTo>
                      <a:pt x="1572" y="463"/>
                    </a:lnTo>
                    <a:lnTo>
                      <a:pt x="1547" y="459"/>
                    </a:lnTo>
                    <a:lnTo>
                      <a:pt x="1511" y="488"/>
                    </a:lnTo>
                    <a:lnTo>
                      <a:pt x="1465" y="481"/>
                    </a:lnTo>
                    <a:lnTo>
                      <a:pt x="1429" y="466"/>
                    </a:lnTo>
                    <a:lnTo>
                      <a:pt x="1393" y="470"/>
                    </a:lnTo>
                    <a:lnTo>
                      <a:pt x="1368" y="495"/>
                    </a:lnTo>
                    <a:lnTo>
                      <a:pt x="1325" y="463"/>
                    </a:lnTo>
                    <a:lnTo>
                      <a:pt x="1264" y="470"/>
                    </a:lnTo>
                    <a:lnTo>
                      <a:pt x="1232" y="445"/>
                    </a:lnTo>
                    <a:lnTo>
                      <a:pt x="1214" y="413"/>
                    </a:lnTo>
                    <a:lnTo>
                      <a:pt x="1178" y="402"/>
                    </a:lnTo>
                    <a:lnTo>
                      <a:pt x="1156" y="420"/>
                    </a:lnTo>
                    <a:lnTo>
                      <a:pt x="1088" y="420"/>
                    </a:lnTo>
                    <a:lnTo>
                      <a:pt x="1078" y="398"/>
                    </a:lnTo>
                    <a:lnTo>
                      <a:pt x="1067" y="373"/>
                    </a:lnTo>
                    <a:lnTo>
                      <a:pt x="1052" y="359"/>
                    </a:lnTo>
                    <a:lnTo>
                      <a:pt x="1002" y="380"/>
                    </a:lnTo>
                    <a:lnTo>
                      <a:pt x="981" y="370"/>
                    </a:lnTo>
                    <a:lnTo>
                      <a:pt x="966" y="305"/>
                    </a:lnTo>
                    <a:lnTo>
                      <a:pt x="952" y="172"/>
                    </a:lnTo>
                    <a:lnTo>
                      <a:pt x="938" y="29"/>
                    </a:lnTo>
                    <a:lnTo>
                      <a:pt x="552" y="0"/>
                    </a:lnTo>
                    <a:lnTo>
                      <a:pt x="506" y="757"/>
                    </a:lnTo>
                    <a:lnTo>
                      <a:pt x="11" y="7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31" name=""/>
              <p:cNvSpPr/>
              <p:nvPr/>
            </p:nvSpPr>
            <p:spPr>
              <a:xfrm>
                <a:off x="4181400" y="3568680"/>
                <a:ext cx="1485720" cy="1468440"/>
              </a:xfrm>
              <a:custGeom>
                <a:avLst/>
                <a:gdLst/>
                <a:ahLst/>
                <a:rect l="l" t="t" r="r" b="b"/>
                <a:pathLst>
                  <a:path w="1874" h="1851">
                    <a:moveTo>
                      <a:pt x="11" y="732"/>
                    </a:moveTo>
                    <a:lnTo>
                      <a:pt x="0" y="760"/>
                    </a:lnTo>
                    <a:lnTo>
                      <a:pt x="22" y="771"/>
                    </a:lnTo>
                    <a:lnTo>
                      <a:pt x="50" y="804"/>
                    </a:lnTo>
                    <a:lnTo>
                      <a:pt x="54" y="843"/>
                    </a:lnTo>
                    <a:lnTo>
                      <a:pt x="86" y="850"/>
                    </a:lnTo>
                    <a:lnTo>
                      <a:pt x="108" y="875"/>
                    </a:lnTo>
                    <a:lnTo>
                      <a:pt x="126" y="908"/>
                    </a:lnTo>
                    <a:lnTo>
                      <a:pt x="147" y="915"/>
                    </a:lnTo>
                    <a:lnTo>
                      <a:pt x="183" y="972"/>
                    </a:lnTo>
                    <a:lnTo>
                      <a:pt x="233" y="976"/>
                    </a:lnTo>
                    <a:lnTo>
                      <a:pt x="226" y="1001"/>
                    </a:lnTo>
                    <a:lnTo>
                      <a:pt x="244" y="1058"/>
                    </a:lnTo>
                    <a:lnTo>
                      <a:pt x="248" y="1137"/>
                    </a:lnTo>
                    <a:lnTo>
                      <a:pt x="273" y="1162"/>
                    </a:lnTo>
                    <a:lnTo>
                      <a:pt x="287" y="1184"/>
                    </a:lnTo>
                    <a:lnTo>
                      <a:pt x="301" y="1191"/>
                    </a:lnTo>
                    <a:lnTo>
                      <a:pt x="351" y="1241"/>
                    </a:lnTo>
                    <a:lnTo>
                      <a:pt x="373" y="1252"/>
                    </a:lnTo>
                    <a:lnTo>
                      <a:pt x="387" y="1255"/>
                    </a:lnTo>
                    <a:lnTo>
                      <a:pt x="402" y="1277"/>
                    </a:lnTo>
                    <a:lnTo>
                      <a:pt x="477" y="1298"/>
                    </a:lnTo>
                    <a:lnTo>
                      <a:pt x="506" y="1263"/>
                    </a:lnTo>
                    <a:lnTo>
                      <a:pt x="524" y="1245"/>
                    </a:lnTo>
                    <a:lnTo>
                      <a:pt x="513" y="1194"/>
                    </a:lnTo>
                    <a:lnTo>
                      <a:pt x="527" y="1176"/>
                    </a:lnTo>
                    <a:lnTo>
                      <a:pt x="570" y="1173"/>
                    </a:lnTo>
                    <a:lnTo>
                      <a:pt x="581" y="1159"/>
                    </a:lnTo>
                    <a:lnTo>
                      <a:pt x="588" y="1141"/>
                    </a:lnTo>
                    <a:lnTo>
                      <a:pt x="606" y="1144"/>
                    </a:lnTo>
                    <a:lnTo>
                      <a:pt x="610" y="1162"/>
                    </a:lnTo>
                    <a:lnTo>
                      <a:pt x="656" y="1166"/>
                    </a:lnTo>
                    <a:lnTo>
                      <a:pt x="732" y="1176"/>
                    </a:lnTo>
                    <a:lnTo>
                      <a:pt x="760" y="1205"/>
                    </a:lnTo>
                    <a:lnTo>
                      <a:pt x="818" y="1280"/>
                    </a:lnTo>
                    <a:lnTo>
                      <a:pt x="846" y="1334"/>
                    </a:lnTo>
                    <a:lnTo>
                      <a:pt x="850" y="1363"/>
                    </a:lnTo>
                    <a:lnTo>
                      <a:pt x="925" y="1481"/>
                    </a:lnTo>
                    <a:lnTo>
                      <a:pt x="938" y="1517"/>
                    </a:lnTo>
                    <a:lnTo>
                      <a:pt x="995" y="1557"/>
                    </a:lnTo>
                    <a:lnTo>
                      <a:pt x="999" y="1603"/>
                    </a:lnTo>
                    <a:lnTo>
                      <a:pt x="1013" y="1635"/>
                    </a:lnTo>
                    <a:lnTo>
                      <a:pt x="1024" y="1696"/>
                    </a:lnTo>
                    <a:lnTo>
                      <a:pt x="1049" y="1707"/>
                    </a:lnTo>
                    <a:lnTo>
                      <a:pt x="1052" y="1732"/>
                    </a:lnTo>
                    <a:lnTo>
                      <a:pt x="1052" y="1779"/>
                    </a:lnTo>
                    <a:lnTo>
                      <a:pt x="1070" y="1779"/>
                    </a:lnTo>
                    <a:lnTo>
                      <a:pt x="1099" y="1768"/>
                    </a:lnTo>
                    <a:lnTo>
                      <a:pt x="1135" y="1808"/>
                    </a:lnTo>
                    <a:lnTo>
                      <a:pt x="1167" y="1808"/>
                    </a:lnTo>
                    <a:lnTo>
                      <a:pt x="1199" y="1829"/>
                    </a:lnTo>
                    <a:lnTo>
                      <a:pt x="1242" y="1836"/>
                    </a:lnTo>
                    <a:lnTo>
                      <a:pt x="1275" y="1826"/>
                    </a:lnTo>
                    <a:lnTo>
                      <a:pt x="1303" y="1851"/>
                    </a:lnTo>
                    <a:lnTo>
                      <a:pt x="1336" y="1851"/>
                    </a:lnTo>
                    <a:lnTo>
                      <a:pt x="1350" y="1836"/>
                    </a:lnTo>
                    <a:lnTo>
                      <a:pt x="1368" y="1833"/>
                    </a:lnTo>
                    <a:lnTo>
                      <a:pt x="1389" y="1797"/>
                    </a:lnTo>
                    <a:lnTo>
                      <a:pt x="1350" y="1804"/>
                    </a:lnTo>
                    <a:lnTo>
                      <a:pt x="1329" y="1761"/>
                    </a:lnTo>
                    <a:lnTo>
                      <a:pt x="1321" y="1750"/>
                    </a:lnTo>
                    <a:lnTo>
                      <a:pt x="1318" y="1686"/>
                    </a:lnTo>
                    <a:lnTo>
                      <a:pt x="1303" y="1661"/>
                    </a:lnTo>
                    <a:lnTo>
                      <a:pt x="1321" y="1628"/>
                    </a:lnTo>
                    <a:lnTo>
                      <a:pt x="1321" y="1592"/>
                    </a:lnTo>
                    <a:lnTo>
                      <a:pt x="1339" y="1567"/>
                    </a:lnTo>
                    <a:lnTo>
                      <a:pt x="1336" y="1535"/>
                    </a:lnTo>
                    <a:lnTo>
                      <a:pt x="1332" y="1514"/>
                    </a:lnTo>
                    <a:lnTo>
                      <a:pt x="1354" y="1503"/>
                    </a:lnTo>
                    <a:lnTo>
                      <a:pt x="1364" y="1471"/>
                    </a:lnTo>
                    <a:lnTo>
                      <a:pt x="1389" y="1467"/>
                    </a:lnTo>
                    <a:lnTo>
                      <a:pt x="1418" y="1449"/>
                    </a:lnTo>
                    <a:lnTo>
                      <a:pt x="1425" y="1428"/>
                    </a:lnTo>
                    <a:lnTo>
                      <a:pt x="1450" y="1435"/>
                    </a:lnTo>
                    <a:lnTo>
                      <a:pt x="1468" y="1417"/>
                    </a:lnTo>
                    <a:lnTo>
                      <a:pt x="1461" y="1384"/>
                    </a:lnTo>
                    <a:lnTo>
                      <a:pt x="1483" y="1395"/>
                    </a:lnTo>
                    <a:lnTo>
                      <a:pt x="1540" y="1395"/>
                    </a:lnTo>
                    <a:lnTo>
                      <a:pt x="1597" y="1359"/>
                    </a:lnTo>
                    <a:lnTo>
                      <a:pt x="1626" y="1327"/>
                    </a:lnTo>
                    <a:lnTo>
                      <a:pt x="1658" y="1313"/>
                    </a:lnTo>
                    <a:lnTo>
                      <a:pt x="1687" y="1280"/>
                    </a:lnTo>
                    <a:lnTo>
                      <a:pt x="1716" y="1270"/>
                    </a:lnTo>
                    <a:lnTo>
                      <a:pt x="1705" y="1230"/>
                    </a:lnTo>
                    <a:lnTo>
                      <a:pt x="1676" y="1202"/>
                    </a:lnTo>
                    <a:lnTo>
                      <a:pt x="1676" y="1162"/>
                    </a:lnTo>
                    <a:lnTo>
                      <a:pt x="1709" y="1187"/>
                    </a:lnTo>
                    <a:lnTo>
                      <a:pt x="1730" y="1230"/>
                    </a:lnTo>
                    <a:lnTo>
                      <a:pt x="1795" y="1230"/>
                    </a:lnTo>
                    <a:lnTo>
                      <a:pt x="1823" y="1187"/>
                    </a:lnTo>
                    <a:lnTo>
                      <a:pt x="1827" y="1166"/>
                    </a:lnTo>
                    <a:lnTo>
                      <a:pt x="1848" y="1141"/>
                    </a:lnTo>
                    <a:lnTo>
                      <a:pt x="1856" y="1119"/>
                    </a:lnTo>
                    <a:lnTo>
                      <a:pt x="1845" y="1094"/>
                    </a:lnTo>
                    <a:lnTo>
                      <a:pt x="1848" y="1080"/>
                    </a:lnTo>
                    <a:lnTo>
                      <a:pt x="1859" y="1069"/>
                    </a:lnTo>
                    <a:lnTo>
                      <a:pt x="1856" y="1022"/>
                    </a:lnTo>
                    <a:lnTo>
                      <a:pt x="1870" y="990"/>
                    </a:lnTo>
                    <a:lnTo>
                      <a:pt x="1874" y="933"/>
                    </a:lnTo>
                    <a:lnTo>
                      <a:pt x="1859" y="911"/>
                    </a:lnTo>
                    <a:lnTo>
                      <a:pt x="1834" y="861"/>
                    </a:lnTo>
                    <a:lnTo>
                      <a:pt x="1830" y="821"/>
                    </a:lnTo>
                    <a:lnTo>
                      <a:pt x="1791" y="793"/>
                    </a:lnTo>
                    <a:lnTo>
                      <a:pt x="1780" y="524"/>
                    </a:lnTo>
                    <a:lnTo>
                      <a:pt x="1719" y="520"/>
                    </a:lnTo>
                    <a:lnTo>
                      <a:pt x="1705" y="492"/>
                    </a:lnTo>
                    <a:lnTo>
                      <a:pt x="1680" y="502"/>
                    </a:lnTo>
                    <a:lnTo>
                      <a:pt x="1655" y="459"/>
                    </a:lnTo>
                    <a:lnTo>
                      <a:pt x="1637" y="456"/>
                    </a:lnTo>
                    <a:lnTo>
                      <a:pt x="1601" y="488"/>
                    </a:lnTo>
                    <a:lnTo>
                      <a:pt x="1572" y="463"/>
                    </a:lnTo>
                    <a:lnTo>
                      <a:pt x="1547" y="459"/>
                    </a:lnTo>
                    <a:lnTo>
                      <a:pt x="1511" y="488"/>
                    </a:lnTo>
                    <a:lnTo>
                      <a:pt x="1465" y="481"/>
                    </a:lnTo>
                    <a:lnTo>
                      <a:pt x="1429" y="466"/>
                    </a:lnTo>
                    <a:lnTo>
                      <a:pt x="1393" y="470"/>
                    </a:lnTo>
                    <a:lnTo>
                      <a:pt x="1368" y="495"/>
                    </a:lnTo>
                    <a:lnTo>
                      <a:pt x="1325" y="463"/>
                    </a:lnTo>
                    <a:lnTo>
                      <a:pt x="1264" y="470"/>
                    </a:lnTo>
                    <a:lnTo>
                      <a:pt x="1232" y="445"/>
                    </a:lnTo>
                    <a:lnTo>
                      <a:pt x="1214" y="413"/>
                    </a:lnTo>
                    <a:lnTo>
                      <a:pt x="1178" y="402"/>
                    </a:lnTo>
                    <a:lnTo>
                      <a:pt x="1156" y="420"/>
                    </a:lnTo>
                    <a:lnTo>
                      <a:pt x="1088" y="420"/>
                    </a:lnTo>
                    <a:lnTo>
                      <a:pt x="1078" y="398"/>
                    </a:lnTo>
                    <a:lnTo>
                      <a:pt x="1067" y="373"/>
                    </a:lnTo>
                    <a:lnTo>
                      <a:pt x="1052" y="359"/>
                    </a:lnTo>
                    <a:lnTo>
                      <a:pt x="1002" y="380"/>
                    </a:lnTo>
                    <a:lnTo>
                      <a:pt x="981" y="370"/>
                    </a:lnTo>
                    <a:lnTo>
                      <a:pt x="966" y="305"/>
                    </a:lnTo>
                    <a:lnTo>
                      <a:pt x="952" y="172"/>
                    </a:lnTo>
                    <a:lnTo>
                      <a:pt x="938" y="29"/>
                    </a:lnTo>
                    <a:lnTo>
                      <a:pt x="552" y="0"/>
                    </a:lnTo>
                    <a:lnTo>
                      <a:pt x="506" y="757"/>
                    </a:lnTo>
                    <a:lnTo>
                      <a:pt x="11" y="73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32" name=""/>
            <p:cNvGrpSpPr/>
            <p:nvPr/>
          </p:nvGrpSpPr>
          <p:grpSpPr>
            <a:xfrm>
              <a:off x="6729480" y="2421000"/>
              <a:ext cx="6120" cy="1440"/>
              <a:chOff x="6729480" y="2421000"/>
              <a:chExt cx="6120" cy="1440"/>
            </a:xfrm>
          </p:grpSpPr>
          <p:sp>
            <p:nvSpPr>
              <p:cNvPr id="4133" name=""/>
              <p:cNvSpPr/>
              <p:nvPr/>
            </p:nvSpPr>
            <p:spPr>
              <a:xfrm>
                <a:off x="6729480" y="2421000"/>
                <a:ext cx="6120" cy="1440"/>
              </a:xfrm>
              <a:custGeom>
                <a:avLst/>
                <a:gdLst/>
                <a:ahLst/>
                <a:rect l="l" t="t" r="r" b="b"/>
                <a:pathLst>
                  <a:path w="7" h="0">
                    <a:moveTo>
                      <a:pt x="0" y="0"/>
                    </a:moveTo>
                    <a:lnTo>
                      <a:pt x="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34" name=""/>
              <p:cNvSpPr/>
              <p:nvPr/>
            </p:nvSpPr>
            <p:spPr>
              <a:xfrm>
                <a:off x="6729480" y="2421000"/>
                <a:ext cx="6120" cy="1440"/>
              </a:xfrm>
              <a:prstGeom prst="line">
                <a:avLst/>
              </a:prstGeom>
              <a:ln w="1116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35" name=""/>
            <p:cNvGrpSpPr/>
            <p:nvPr/>
          </p:nvGrpSpPr>
          <p:grpSpPr>
            <a:xfrm>
              <a:off x="2852280" y="1258920"/>
              <a:ext cx="816480" cy="1440"/>
              <a:chOff x="2852280" y="1258920"/>
              <a:chExt cx="816480" cy="1440"/>
            </a:xfrm>
          </p:grpSpPr>
          <p:sp>
            <p:nvSpPr>
              <p:cNvPr id="4136" name=""/>
              <p:cNvSpPr/>
              <p:nvPr/>
            </p:nvSpPr>
            <p:spPr>
              <a:xfrm>
                <a:off x="2852640" y="1258920"/>
                <a:ext cx="816120" cy="1440"/>
              </a:xfrm>
              <a:custGeom>
                <a:avLst/>
                <a:gdLst/>
                <a:ahLst/>
                <a:rect l="l" t="t" r="r" b="b"/>
                <a:pathLst>
                  <a:path w="1028" h="0">
                    <a:moveTo>
                      <a:pt x="1028" y="0"/>
                    </a:moveTo>
                    <a:lnTo>
                      <a:pt x="0" y="0"/>
                    </a:lnTo>
                    <a:lnTo>
                      <a:pt x="102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37" name=""/>
              <p:cNvSpPr/>
              <p:nvPr/>
            </p:nvSpPr>
            <p:spPr>
              <a:xfrm flipH="1">
                <a:off x="2852280" y="1258920"/>
                <a:ext cx="816120" cy="1440"/>
              </a:xfrm>
              <a:prstGeom prst="line">
                <a:avLst/>
              </a:prstGeom>
              <a:ln w="1116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38" name=""/>
            <p:cNvGrpSpPr/>
            <p:nvPr/>
          </p:nvGrpSpPr>
          <p:grpSpPr>
            <a:xfrm>
              <a:off x="5964120" y="1968480"/>
              <a:ext cx="79560" cy="65160"/>
              <a:chOff x="5964120" y="1968480"/>
              <a:chExt cx="79560" cy="65160"/>
            </a:xfrm>
          </p:grpSpPr>
          <p:sp>
            <p:nvSpPr>
              <p:cNvPr id="4139" name=""/>
              <p:cNvSpPr/>
              <p:nvPr/>
            </p:nvSpPr>
            <p:spPr>
              <a:xfrm>
                <a:off x="5964120" y="1968480"/>
                <a:ext cx="79560" cy="65160"/>
              </a:xfrm>
              <a:custGeom>
                <a:avLst/>
                <a:gdLst/>
                <a:ahLst/>
                <a:rect l="l" t="t" r="r" b="b"/>
                <a:pathLst>
                  <a:path w="101" h="82">
                    <a:moveTo>
                      <a:pt x="101" y="0"/>
                    </a:moveTo>
                    <a:lnTo>
                      <a:pt x="61" y="7"/>
                    </a:lnTo>
                    <a:lnTo>
                      <a:pt x="36" y="36"/>
                    </a:lnTo>
                    <a:lnTo>
                      <a:pt x="8" y="50"/>
                    </a:lnTo>
                    <a:lnTo>
                      <a:pt x="0" y="82"/>
                    </a:lnTo>
                    <a:lnTo>
                      <a:pt x="58" y="61"/>
                    </a:lnTo>
                    <a:lnTo>
                      <a:pt x="79" y="32"/>
                    </a:lnTo>
                    <a:lnTo>
                      <a:pt x="94" y="21"/>
                    </a:lnTo>
                    <a:lnTo>
                      <a:pt x="10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0" name=""/>
              <p:cNvSpPr/>
              <p:nvPr/>
            </p:nvSpPr>
            <p:spPr>
              <a:xfrm>
                <a:off x="5964120" y="1968480"/>
                <a:ext cx="79560" cy="65160"/>
              </a:xfrm>
              <a:custGeom>
                <a:avLst/>
                <a:gdLst/>
                <a:ahLst/>
                <a:rect l="l" t="t" r="r" b="b"/>
                <a:pathLst>
                  <a:path w="101" h="82">
                    <a:moveTo>
                      <a:pt x="101" y="0"/>
                    </a:moveTo>
                    <a:lnTo>
                      <a:pt x="61" y="7"/>
                    </a:lnTo>
                    <a:lnTo>
                      <a:pt x="36" y="36"/>
                    </a:lnTo>
                    <a:lnTo>
                      <a:pt x="8" y="50"/>
                    </a:lnTo>
                    <a:lnTo>
                      <a:pt x="0" y="82"/>
                    </a:lnTo>
                    <a:lnTo>
                      <a:pt x="58" y="61"/>
                    </a:lnTo>
                    <a:lnTo>
                      <a:pt x="79" y="32"/>
                    </a:lnTo>
                    <a:lnTo>
                      <a:pt x="94" y="21"/>
                    </a:lnTo>
                    <a:lnTo>
                      <a:pt x="101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41" name=""/>
            <p:cNvGrpSpPr/>
            <p:nvPr/>
          </p:nvGrpSpPr>
          <p:grpSpPr>
            <a:xfrm>
              <a:off x="6251400" y="2000160"/>
              <a:ext cx="61920" cy="15840"/>
              <a:chOff x="6251400" y="2000160"/>
              <a:chExt cx="61920" cy="15840"/>
            </a:xfrm>
          </p:grpSpPr>
          <p:sp>
            <p:nvSpPr>
              <p:cNvPr id="4142" name=""/>
              <p:cNvSpPr/>
              <p:nvPr/>
            </p:nvSpPr>
            <p:spPr>
              <a:xfrm>
                <a:off x="6251400" y="2000160"/>
                <a:ext cx="61920" cy="15840"/>
              </a:xfrm>
              <a:custGeom>
                <a:avLst/>
                <a:gdLst/>
                <a:ahLst/>
                <a:rect l="l" t="t" r="r" b="b"/>
                <a:pathLst>
                  <a:path w="78" h="22">
                    <a:moveTo>
                      <a:pt x="14" y="4"/>
                    </a:moveTo>
                    <a:lnTo>
                      <a:pt x="0" y="15"/>
                    </a:lnTo>
                    <a:lnTo>
                      <a:pt x="7" y="22"/>
                    </a:lnTo>
                    <a:lnTo>
                      <a:pt x="57" y="18"/>
                    </a:lnTo>
                    <a:lnTo>
                      <a:pt x="78" y="18"/>
                    </a:lnTo>
                    <a:lnTo>
                      <a:pt x="75" y="0"/>
                    </a:lnTo>
                    <a:lnTo>
                      <a:pt x="14" y="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3" name=""/>
              <p:cNvSpPr/>
              <p:nvPr/>
            </p:nvSpPr>
            <p:spPr>
              <a:xfrm>
                <a:off x="6251400" y="2000160"/>
                <a:ext cx="61920" cy="15840"/>
              </a:xfrm>
              <a:custGeom>
                <a:avLst/>
                <a:gdLst/>
                <a:ahLst/>
                <a:rect l="l" t="t" r="r" b="b"/>
                <a:pathLst>
                  <a:path w="78" h="22">
                    <a:moveTo>
                      <a:pt x="14" y="4"/>
                    </a:moveTo>
                    <a:lnTo>
                      <a:pt x="0" y="15"/>
                    </a:lnTo>
                    <a:lnTo>
                      <a:pt x="7" y="22"/>
                    </a:lnTo>
                    <a:lnTo>
                      <a:pt x="57" y="18"/>
                    </a:lnTo>
                    <a:lnTo>
                      <a:pt x="78" y="18"/>
                    </a:lnTo>
                    <a:lnTo>
                      <a:pt x="75" y="0"/>
                    </a:lnTo>
                    <a:lnTo>
                      <a:pt x="14" y="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44" name=""/>
            <p:cNvGrpSpPr/>
            <p:nvPr/>
          </p:nvGrpSpPr>
          <p:grpSpPr>
            <a:xfrm>
              <a:off x="6956280" y="2141640"/>
              <a:ext cx="674640" cy="842760"/>
              <a:chOff x="6956280" y="2141640"/>
              <a:chExt cx="674640" cy="842760"/>
            </a:xfrm>
          </p:grpSpPr>
          <p:sp>
            <p:nvSpPr>
              <p:cNvPr id="4145" name=""/>
              <p:cNvSpPr/>
              <p:nvPr/>
            </p:nvSpPr>
            <p:spPr>
              <a:xfrm>
                <a:off x="6956280" y="2141640"/>
                <a:ext cx="674640" cy="842760"/>
              </a:xfrm>
              <a:custGeom>
                <a:avLst/>
                <a:gdLst/>
                <a:ahLst/>
                <a:rect l="l" t="t" r="r" b="b"/>
                <a:pathLst>
                  <a:path w="849" h="1061">
                    <a:moveTo>
                      <a:pt x="685" y="0"/>
                    </a:moveTo>
                    <a:lnTo>
                      <a:pt x="652" y="18"/>
                    </a:lnTo>
                    <a:lnTo>
                      <a:pt x="577" y="14"/>
                    </a:lnTo>
                    <a:lnTo>
                      <a:pt x="523" y="39"/>
                    </a:lnTo>
                    <a:lnTo>
                      <a:pt x="455" y="75"/>
                    </a:lnTo>
                    <a:lnTo>
                      <a:pt x="426" y="107"/>
                    </a:lnTo>
                    <a:lnTo>
                      <a:pt x="426" y="150"/>
                    </a:lnTo>
                    <a:lnTo>
                      <a:pt x="387" y="175"/>
                    </a:lnTo>
                    <a:lnTo>
                      <a:pt x="362" y="204"/>
                    </a:lnTo>
                    <a:lnTo>
                      <a:pt x="362" y="218"/>
                    </a:lnTo>
                    <a:lnTo>
                      <a:pt x="383" y="243"/>
                    </a:lnTo>
                    <a:lnTo>
                      <a:pt x="387" y="254"/>
                    </a:lnTo>
                    <a:lnTo>
                      <a:pt x="376" y="276"/>
                    </a:lnTo>
                    <a:lnTo>
                      <a:pt x="383" y="294"/>
                    </a:lnTo>
                    <a:lnTo>
                      <a:pt x="391" y="315"/>
                    </a:lnTo>
                    <a:lnTo>
                      <a:pt x="383" y="333"/>
                    </a:lnTo>
                    <a:lnTo>
                      <a:pt x="358" y="337"/>
                    </a:lnTo>
                    <a:lnTo>
                      <a:pt x="322" y="387"/>
                    </a:lnTo>
                    <a:lnTo>
                      <a:pt x="279" y="398"/>
                    </a:lnTo>
                    <a:lnTo>
                      <a:pt x="179" y="398"/>
                    </a:lnTo>
                    <a:lnTo>
                      <a:pt x="175" y="412"/>
                    </a:lnTo>
                    <a:lnTo>
                      <a:pt x="79" y="412"/>
                    </a:lnTo>
                    <a:lnTo>
                      <a:pt x="57" y="434"/>
                    </a:lnTo>
                    <a:lnTo>
                      <a:pt x="53" y="469"/>
                    </a:lnTo>
                    <a:lnTo>
                      <a:pt x="71" y="491"/>
                    </a:lnTo>
                    <a:lnTo>
                      <a:pt x="93" y="520"/>
                    </a:lnTo>
                    <a:lnTo>
                      <a:pt x="86" y="548"/>
                    </a:lnTo>
                    <a:lnTo>
                      <a:pt x="39" y="591"/>
                    </a:lnTo>
                    <a:lnTo>
                      <a:pt x="0" y="627"/>
                    </a:lnTo>
                    <a:lnTo>
                      <a:pt x="18" y="652"/>
                    </a:lnTo>
                    <a:lnTo>
                      <a:pt x="7" y="677"/>
                    </a:lnTo>
                    <a:lnTo>
                      <a:pt x="165" y="652"/>
                    </a:lnTo>
                    <a:lnTo>
                      <a:pt x="570" y="559"/>
                    </a:lnTo>
                    <a:lnTo>
                      <a:pt x="577" y="577"/>
                    </a:lnTo>
                    <a:lnTo>
                      <a:pt x="609" y="588"/>
                    </a:lnTo>
                    <a:lnTo>
                      <a:pt x="613" y="631"/>
                    </a:lnTo>
                    <a:lnTo>
                      <a:pt x="649" y="634"/>
                    </a:lnTo>
                    <a:lnTo>
                      <a:pt x="659" y="652"/>
                    </a:lnTo>
                    <a:lnTo>
                      <a:pt x="645" y="674"/>
                    </a:lnTo>
                    <a:lnTo>
                      <a:pt x="642" y="706"/>
                    </a:lnTo>
                    <a:lnTo>
                      <a:pt x="627" y="728"/>
                    </a:lnTo>
                    <a:lnTo>
                      <a:pt x="638" y="753"/>
                    </a:lnTo>
                    <a:lnTo>
                      <a:pt x="620" y="763"/>
                    </a:lnTo>
                    <a:lnTo>
                      <a:pt x="638" y="803"/>
                    </a:lnTo>
                    <a:lnTo>
                      <a:pt x="634" y="832"/>
                    </a:lnTo>
                    <a:lnTo>
                      <a:pt x="681" y="835"/>
                    </a:lnTo>
                    <a:lnTo>
                      <a:pt x="692" y="864"/>
                    </a:lnTo>
                    <a:lnTo>
                      <a:pt x="670" y="910"/>
                    </a:lnTo>
                    <a:lnTo>
                      <a:pt x="624" y="943"/>
                    </a:lnTo>
                    <a:lnTo>
                      <a:pt x="627" y="968"/>
                    </a:lnTo>
                    <a:lnTo>
                      <a:pt x="638" y="982"/>
                    </a:lnTo>
                    <a:lnTo>
                      <a:pt x="649" y="1014"/>
                    </a:lnTo>
                    <a:lnTo>
                      <a:pt x="674" y="1011"/>
                    </a:lnTo>
                    <a:lnTo>
                      <a:pt x="699" y="1018"/>
                    </a:lnTo>
                    <a:lnTo>
                      <a:pt x="717" y="1029"/>
                    </a:lnTo>
                    <a:lnTo>
                      <a:pt x="742" y="1061"/>
                    </a:lnTo>
                    <a:lnTo>
                      <a:pt x="760" y="1043"/>
                    </a:lnTo>
                    <a:lnTo>
                      <a:pt x="756" y="1018"/>
                    </a:lnTo>
                    <a:lnTo>
                      <a:pt x="785" y="993"/>
                    </a:lnTo>
                    <a:lnTo>
                      <a:pt x="803" y="964"/>
                    </a:lnTo>
                    <a:lnTo>
                      <a:pt x="799" y="896"/>
                    </a:lnTo>
                    <a:lnTo>
                      <a:pt x="814" y="875"/>
                    </a:lnTo>
                    <a:lnTo>
                      <a:pt x="810" y="799"/>
                    </a:lnTo>
                    <a:lnTo>
                      <a:pt x="799" y="785"/>
                    </a:lnTo>
                    <a:lnTo>
                      <a:pt x="781" y="781"/>
                    </a:lnTo>
                    <a:lnTo>
                      <a:pt x="771" y="781"/>
                    </a:lnTo>
                    <a:lnTo>
                      <a:pt x="774" y="760"/>
                    </a:lnTo>
                    <a:lnTo>
                      <a:pt x="785" y="728"/>
                    </a:lnTo>
                    <a:lnTo>
                      <a:pt x="799" y="749"/>
                    </a:lnTo>
                    <a:lnTo>
                      <a:pt x="803" y="763"/>
                    </a:lnTo>
                    <a:lnTo>
                      <a:pt x="849" y="742"/>
                    </a:lnTo>
                    <a:lnTo>
                      <a:pt x="849" y="713"/>
                    </a:lnTo>
                    <a:lnTo>
                      <a:pt x="842" y="695"/>
                    </a:lnTo>
                    <a:lnTo>
                      <a:pt x="839" y="681"/>
                    </a:lnTo>
                    <a:lnTo>
                      <a:pt x="821" y="677"/>
                    </a:lnTo>
                    <a:lnTo>
                      <a:pt x="803" y="663"/>
                    </a:lnTo>
                    <a:lnTo>
                      <a:pt x="835" y="645"/>
                    </a:lnTo>
                    <a:lnTo>
                      <a:pt x="806" y="620"/>
                    </a:lnTo>
                    <a:lnTo>
                      <a:pt x="803" y="591"/>
                    </a:lnTo>
                    <a:lnTo>
                      <a:pt x="792" y="512"/>
                    </a:lnTo>
                    <a:lnTo>
                      <a:pt x="792" y="505"/>
                    </a:lnTo>
                    <a:lnTo>
                      <a:pt x="767" y="487"/>
                    </a:lnTo>
                    <a:lnTo>
                      <a:pt x="789" y="401"/>
                    </a:lnTo>
                    <a:lnTo>
                      <a:pt x="781" y="376"/>
                    </a:lnTo>
                    <a:lnTo>
                      <a:pt x="771" y="347"/>
                    </a:lnTo>
                    <a:lnTo>
                      <a:pt x="774" y="322"/>
                    </a:lnTo>
                    <a:lnTo>
                      <a:pt x="753" y="251"/>
                    </a:lnTo>
                    <a:lnTo>
                      <a:pt x="717" y="251"/>
                    </a:lnTo>
                    <a:lnTo>
                      <a:pt x="728" y="215"/>
                    </a:lnTo>
                    <a:lnTo>
                      <a:pt x="728" y="186"/>
                    </a:lnTo>
                    <a:lnTo>
                      <a:pt x="702" y="161"/>
                    </a:lnTo>
                    <a:lnTo>
                      <a:pt x="717" y="136"/>
                    </a:lnTo>
                    <a:lnTo>
                      <a:pt x="706" y="100"/>
                    </a:lnTo>
                    <a:lnTo>
                      <a:pt x="685" y="71"/>
                    </a:lnTo>
                    <a:lnTo>
                      <a:pt x="6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6" name=""/>
              <p:cNvSpPr/>
              <p:nvPr/>
            </p:nvSpPr>
            <p:spPr>
              <a:xfrm>
                <a:off x="6956280" y="2141640"/>
                <a:ext cx="674640" cy="842760"/>
              </a:xfrm>
              <a:custGeom>
                <a:avLst/>
                <a:gdLst/>
                <a:ahLst/>
                <a:rect l="l" t="t" r="r" b="b"/>
                <a:pathLst>
                  <a:path w="849" h="1061">
                    <a:moveTo>
                      <a:pt x="685" y="0"/>
                    </a:moveTo>
                    <a:lnTo>
                      <a:pt x="652" y="18"/>
                    </a:lnTo>
                    <a:lnTo>
                      <a:pt x="577" y="14"/>
                    </a:lnTo>
                    <a:lnTo>
                      <a:pt x="523" y="39"/>
                    </a:lnTo>
                    <a:lnTo>
                      <a:pt x="455" y="75"/>
                    </a:lnTo>
                    <a:lnTo>
                      <a:pt x="426" y="107"/>
                    </a:lnTo>
                    <a:lnTo>
                      <a:pt x="426" y="150"/>
                    </a:lnTo>
                    <a:lnTo>
                      <a:pt x="387" y="175"/>
                    </a:lnTo>
                    <a:lnTo>
                      <a:pt x="362" y="204"/>
                    </a:lnTo>
                    <a:lnTo>
                      <a:pt x="362" y="218"/>
                    </a:lnTo>
                    <a:lnTo>
                      <a:pt x="383" y="243"/>
                    </a:lnTo>
                    <a:lnTo>
                      <a:pt x="387" y="254"/>
                    </a:lnTo>
                    <a:lnTo>
                      <a:pt x="376" y="276"/>
                    </a:lnTo>
                    <a:lnTo>
                      <a:pt x="383" y="294"/>
                    </a:lnTo>
                    <a:lnTo>
                      <a:pt x="391" y="315"/>
                    </a:lnTo>
                    <a:lnTo>
                      <a:pt x="383" y="333"/>
                    </a:lnTo>
                    <a:lnTo>
                      <a:pt x="358" y="337"/>
                    </a:lnTo>
                    <a:lnTo>
                      <a:pt x="322" y="387"/>
                    </a:lnTo>
                    <a:lnTo>
                      <a:pt x="279" y="398"/>
                    </a:lnTo>
                    <a:lnTo>
                      <a:pt x="179" y="398"/>
                    </a:lnTo>
                    <a:lnTo>
                      <a:pt x="175" y="412"/>
                    </a:lnTo>
                    <a:lnTo>
                      <a:pt x="79" y="412"/>
                    </a:lnTo>
                    <a:lnTo>
                      <a:pt x="57" y="434"/>
                    </a:lnTo>
                    <a:lnTo>
                      <a:pt x="53" y="469"/>
                    </a:lnTo>
                    <a:lnTo>
                      <a:pt x="71" y="491"/>
                    </a:lnTo>
                    <a:lnTo>
                      <a:pt x="93" y="520"/>
                    </a:lnTo>
                    <a:lnTo>
                      <a:pt x="86" y="548"/>
                    </a:lnTo>
                    <a:lnTo>
                      <a:pt x="39" y="591"/>
                    </a:lnTo>
                    <a:lnTo>
                      <a:pt x="0" y="627"/>
                    </a:lnTo>
                    <a:lnTo>
                      <a:pt x="18" y="652"/>
                    </a:lnTo>
                    <a:lnTo>
                      <a:pt x="7" y="677"/>
                    </a:lnTo>
                    <a:lnTo>
                      <a:pt x="165" y="652"/>
                    </a:lnTo>
                    <a:lnTo>
                      <a:pt x="570" y="559"/>
                    </a:lnTo>
                    <a:lnTo>
                      <a:pt x="577" y="577"/>
                    </a:lnTo>
                    <a:lnTo>
                      <a:pt x="609" y="588"/>
                    </a:lnTo>
                    <a:lnTo>
                      <a:pt x="613" y="631"/>
                    </a:lnTo>
                    <a:lnTo>
                      <a:pt x="649" y="634"/>
                    </a:lnTo>
                    <a:lnTo>
                      <a:pt x="659" y="652"/>
                    </a:lnTo>
                    <a:lnTo>
                      <a:pt x="645" y="674"/>
                    </a:lnTo>
                    <a:lnTo>
                      <a:pt x="642" y="706"/>
                    </a:lnTo>
                    <a:lnTo>
                      <a:pt x="627" y="728"/>
                    </a:lnTo>
                    <a:lnTo>
                      <a:pt x="638" y="753"/>
                    </a:lnTo>
                    <a:lnTo>
                      <a:pt x="620" y="763"/>
                    </a:lnTo>
                    <a:lnTo>
                      <a:pt x="638" y="803"/>
                    </a:lnTo>
                    <a:lnTo>
                      <a:pt x="634" y="832"/>
                    </a:lnTo>
                    <a:lnTo>
                      <a:pt x="681" y="835"/>
                    </a:lnTo>
                    <a:lnTo>
                      <a:pt x="692" y="864"/>
                    </a:lnTo>
                    <a:lnTo>
                      <a:pt x="670" y="910"/>
                    </a:lnTo>
                    <a:lnTo>
                      <a:pt x="624" y="943"/>
                    </a:lnTo>
                    <a:lnTo>
                      <a:pt x="627" y="968"/>
                    </a:lnTo>
                    <a:lnTo>
                      <a:pt x="638" y="982"/>
                    </a:lnTo>
                    <a:lnTo>
                      <a:pt x="649" y="1014"/>
                    </a:lnTo>
                    <a:lnTo>
                      <a:pt x="674" y="1011"/>
                    </a:lnTo>
                    <a:lnTo>
                      <a:pt x="699" y="1018"/>
                    </a:lnTo>
                    <a:lnTo>
                      <a:pt x="717" y="1029"/>
                    </a:lnTo>
                    <a:lnTo>
                      <a:pt x="742" y="1061"/>
                    </a:lnTo>
                    <a:lnTo>
                      <a:pt x="760" y="1043"/>
                    </a:lnTo>
                    <a:lnTo>
                      <a:pt x="756" y="1018"/>
                    </a:lnTo>
                    <a:lnTo>
                      <a:pt x="785" y="993"/>
                    </a:lnTo>
                    <a:lnTo>
                      <a:pt x="803" y="964"/>
                    </a:lnTo>
                    <a:lnTo>
                      <a:pt x="799" y="896"/>
                    </a:lnTo>
                    <a:lnTo>
                      <a:pt x="814" y="875"/>
                    </a:lnTo>
                    <a:lnTo>
                      <a:pt x="810" y="799"/>
                    </a:lnTo>
                    <a:lnTo>
                      <a:pt x="799" y="785"/>
                    </a:lnTo>
                    <a:lnTo>
                      <a:pt x="781" y="781"/>
                    </a:lnTo>
                    <a:lnTo>
                      <a:pt x="771" y="781"/>
                    </a:lnTo>
                    <a:lnTo>
                      <a:pt x="774" y="760"/>
                    </a:lnTo>
                    <a:lnTo>
                      <a:pt x="785" y="728"/>
                    </a:lnTo>
                    <a:lnTo>
                      <a:pt x="799" y="749"/>
                    </a:lnTo>
                    <a:lnTo>
                      <a:pt x="803" y="763"/>
                    </a:lnTo>
                    <a:lnTo>
                      <a:pt x="849" y="742"/>
                    </a:lnTo>
                    <a:lnTo>
                      <a:pt x="849" y="713"/>
                    </a:lnTo>
                    <a:lnTo>
                      <a:pt x="842" y="695"/>
                    </a:lnTo>
                    <a:lnTo>
                      <a:pt x="839" y="681"/>
                    </a:lnTo>
                    <a:lnTo>
                      <a:pt x="821" y="677"/>
                    </a:lnTo>
                    <a:lnTo>
                      <a:pt x="803" y="663"/>
                    </a:lnTo>
                    <a:lnTo>
                      <a:pt x="835" y="645"/>
                    </a:lnTo>
                    <a:lnTo>
                      <a:pt x="806" y="620"/>
                    </a:lnTo>
                    <a:lnTo>
                      <a:pt x="803" y="591"/>
                    </a:lnTo>
                    <a:lnTo>
                      <a:pt x="792" y="512"/>
                    </a:lnTo>
                    <a:lnTo>
                      <a:pt x="792" y="505"/>
                    </a:lnTo>
                    <a:lnTo>
                      <a:pt x="767" y="487"/>
                    </a:lnTo>
                    <a:lnTo>
                      <a:pt x="789" y="401"/>
                    </a:lnTo>
                    <a:lnTo>
                      <a:pt x="781" y="376"/>
                    </a:lnTo>
                    <a:lnTo>
                      <a:pt x="771" y="347"/>
                    </a:lnTo>
                    <a:lnTo>
                      <a:pt x="774" y="322"/>
                    </a:lnTo>
                    <a:lnTo>
                      <a:pt x="753" y="251"/>
                    </a:lnTo>
                    <a:lnTo>
                      <a:pt x="717" y="251"/>
                    </a:lnTo>
                    <a:lnTo>
                      <a:pt x="728" y="215"/>
                    </a:lnTo>
                    <a:lnTo>
                      <a:pt x="728" y="186"/>
                    </a:lnTo>
                    <a:lnTo>
                      <a:pt x="702" y="161"/>
                    </a:lnTo>
                    <a:lnTo>
                      <a:pt x="717" y="136"/>
                    </a:lnTo>
                    <a:lnTo>
                      <a:pt x="706" y="100"/>
                    </a:lnTo>
                    <a:lnTo>
                      <a:pt x="685" y="71"/>
                    </a:lnTo>
                    <a:lnTo>
                      <a:pt x="685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47" name=""/>
            <p:cNvGrpSpPr/>
            <p:nvPr/>
          </p:nvGrpSpPr>
          <p:grpSpPr>
            <a:xfrm>
              <a:off x="7426440" y="2895480"/>
              <a:ext cx="118800" cy="168480"/>
              <a:chOff x="7426440" y="2895480"/>
              <a:chExt cx="118800" cy="168480"/>
            </a:xfrm>
          </p:grpSpPr>
          <p:sp>
            <p:nvSpPr>
              <p:cNvPr id="4148" name=""/>
              <p:cNvSpPr/>
              <p:nvPr/>
            </p:nvSpPr>
            <p:spPr>
              <a:xfrm>
                <a:off x="7426440" y="2895480"/>
                <a:ext cx="118800" cy="168480"/>
              </a:xfrm>
              <a:custGeom>
                <a:avLst/>
                <a:gdLst/>
                <a:ahLst/>
                <a:rect l="l" t="t" r="r" b="b"/>
                <a:pathLst>
                  <a:path w="151" h="212">
                    <a:moveTo>
                      <a:pt x="33" y="0"/>
                    </a:moveTo>
                    <a:lnTo>
                      <a:pt x="51" y="61"/>
                    </a:lnTo>
                    <a:lnTo>
                      <a:pt x="72" y="64"/>
                    </a:lnTo>
                    <a:lnTo>
                      <a:pt x="90" y="100"/>
                    </a:lnTo>
                    <a:lnTo>
                      <a:pt x="97" y="122"/>
                    </a:lnTo>
                    <a:lnTo>
                      <a:pt x="122" y="125"/>
                    </a:lnTo>
                    <a:lnTo>
                      <a:pt x="151" y="147"/>
                    </a:lnTo>
                    <a:lnTo>
                      <a:pt x="151" y="190"/>
                    </a:lnTo>
                    <a:lnTo>
                      <a:pt x="140" y="212"/>
                    </a:lnTo>
                    <a:lnTo>
                      <a:pt x="65" y="212"/>
                    </a:lnTo>
                    <a:lnTo>
                      <a:pt x="0" y="18"/>
                    </a:lnTo>
                    <a:lnTo>
                      <a:pt x="3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49" name=""/>
              <p:cNvSpPr/>
              <p:nvPr/>
            </p:nvSpPr>
            <p:spPr>
              <a:xfrm>
                <a:off x="7426440" y="2895480"/>
                <a:ext cx="118800" cy="168480"/>
              </a:xfrm>
              <a:custGeom>
                <a:avLst/>
                <a:gdLst/>
                <a:ahLst/>
                <a:rect l="l" t="t" r="r" b="b"/>
                <a:pathLst>
                  <a:path w="151" h="212">
                    <a:moveTo>
                      <a:pt x="33" y="0"/>
                    </a:moveTo>
                    <a:lnTo>
                      <a:pt x="51" y="61"/>
                    </a:lnTo>
                    <a:lnTo>
                      <a:pt x="72" y="64"/>
                    </a:lnTo>
                    <a:lnTo>
                      <a:pt x="90" y="100"/>
                    </a:lnTo>
                    <a:lnTo>
                      <a:pt x="97" y="122"/>
                    </a:lnTo>
                    <a:lnTo>
                      <a:pt x="122" y="125"/>
                    </a:lnTo>
                    <a:lnTo>
                      <a:pt x="151" y="147"/>
                    </a:lnTo>
                    <a:lnTo>
                      <a:pt x="151" y="190"/>
                    </a:lnTo>
                    <a:lnTo>
                      <a:pt x="140" y="212"/>
                    </a:lnTo>
                    <a:lnTo>
                      <a:pt x="65" y="212"/>
                    </a:lnTo>
                    <a:lnTo>
                      <a:pt x="0" y="18"/>
                    </a:lnTo>
                    <a:lnTo>
                      <a:pt x="3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50" name=""/>
            <p:cNvGrpSpPr/>
            <p:nvPr/>
          </p:nvGrpSpPr>
          <p:grpSpPr>
            <a:xfrm>
              <a:off x="6496200" y="2187720"/>
              <a:ext cx="210960" cy="93600"/>
              <a:chOff x="6496200" y="2187720"/>
              <a:chExt cx="210960" cy="93600"/>
            </a:xfrm>
          </p:grpSpPr>
          <p:sp>
            <p:nvSpPr>
              <p:cNvPr id="4151" name=""/>
              <p:cNvSpPr/>
              <p:nvPr/>
            </p:nvSpPr>
            <p:spPr>
              <a:xfrm>
                <a:off x="6496200" y="2187720"/>
                <a:ext cx="210960" cy="93600"/>
              </a:xfrm>
              <a:custGeom>
                <a:avLst/>
                <a:gdLst/>
                <a:ahLst/>
                <a:rect l="l" t="t" r="r" b="b"/>
                <a:pathLst>
                  <a:path w="265" h="118">
                    <a:moveTo>
                      <a:pt x="265" y="25"/>
                    </a:moveTo>
                    <a:lnTo>
                      <a:pt x="247" y="25"/>
                    </a:lnTo>
                    <a:lnTo>
                      <a:pt x="222" y="43"/>
                    </a:lnTo>
                    <a:lnTo>
                      <a:pt x="201" y="14"/>
                    </a:lnTo>
                    <a:lnTo>
                      <a:pt x="143" y="18"/>
                    </a:lnTo>
                    <a:lnTo>
                      <a:pt x="118" y="22"/>
                    </a:lnTo>
                    <a:lnTo>
                      <a:pt x="100" y="0"/>
                    </a:lnTo>
                    <a:lnTo>
                      <a:pt x="68" y="11"/>
                    </a:lnTo>
                    <a:lnTo>
                      <a:pt x="50" y="4"/>
                    </a:lnTo>
                    <a:lnTo>
                      <a:pt x="32" y="14"/>
                    </a:lnTo>
                    <a:lnTo>
                      <a:pt x="0" y="14"/>
                    </a:lnTo>
                    <a:lnTo>
                      <a:pt x="0" y="29"/>
                    </a:lnTo>
                    <a:lnTo>
                      <a:pt x="39" y="57"/>
                    </a:lnTo>
                    <a:lnTo>
                      <a:pt x="90" y="50"/>
                    </a:lnTo>
                    <a:lnTo>
                      <a:pt x="136" y="57"/>
                    </a:lnTo>
                    <a:lnTo>
                      <a:pt x="179" y="86"/>
                    </a:lnTo>
                    <a:lnTo>
                      <a:pt x="204" y="65"/>
                    </a:lnTo>
                    <a:lnTo>
                      <a:pt x="219" y="82"/>
                    </a:lnTo>
                    <a:lnTo>
                      <a:pt x="215" y="118"/>
                    </a:lnTo>
                    <a:lnTo>
                      <a:pt x="229" y="118"/>
                    </a:lnTo>
                    <a:lnTo>
                      <a:pt x="265" y="2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52" name=""/>
              <p:cNvSpPr/>
              <p:nvPr/>
            </p:nvSpPr>
            <p:spPr>
              <a:xfrm>
                <a:off x="6496200" y="2187720"/>
                <a:ext cx="210960" cy="93600"/>
              </a:xfrm>
              <a:custGeom>
                <a:avLst/>
                <a:gdLst/>
                <a:ahLst/>
                <a:rect l="l" t="t" r="r" b="b"/>
                <a:pathLst>
                  <a:path w="265" h="118">
                    <a:moveTo>
                      <a:pt x="265" y="25"/>
                    </a:moveTo>
                    <a:lnTo>
                      <a:pt x="247" y="25"/>
                    </a:lnTo>
                    <a:lnTo>
                      <a:pt x="222" y="43"/>
                    </a:lnTo>
                    <a:lnTo>
                      <a:pt x="201" y="14"/>
                    </a:lnTo>
                    <a:lnTo>
                      <a:pt x="143" y="18"/>
                    </a:lnTo>
                    <a:lnTo>
                      <a:pt x="118" y="22"/>
                    </a:lnTo>
                    <a:lnTo>
                      <a:pt x="100" y="0"/>
                    </a:lnTo>
                    <a:lnTo>
                      <a:pt x="68" y="11"/>
                    </a:lnTo>
                    <a:lnTo>
                      <a:pt x="50" y="4"/>
                    </a:lnTo>
                    <a:lnTo>
                      <a:pt x="32" y="14"/>
                    </a:lnTo>
                    <a:lnTo>
                      <a:pt x="0" y="14"/>
                    </a:lnTo>
                    <a:lnTo>
                      <a:pt x="0" y="29"/>
                    </a:lnTo>
                    <a:lnTo>
                      <a:pt x="39" y="57"/>
                    </a:lnTo>
                    <a:lnTo>
                      <a:pt x="90" y="50"/>
                    </a:lnTo>
                    <a:lnTo>
                      <a:pt x="136" y="57"/>
                    </a:lnTo>
                    <a:lnTo>
                      <a:pt x="179" y="86"/>
                    </a:lnTo>
                    <a:lnTo>
                      <a:pt x="204" y="65"/>
                    </a:lnTo>
                    <a:lnTo>
                      <a:pt x="219" y="82"/>
                    </a:lnTo>
                    <a:lnTo>
                      <a:pt x="215" y="118"/>
                    </a:lnTo>
                    <a:lnTo>
                      <a:pt x="229" y="118"/>
                    </a:lnTo>
                    <a:lnTo>
                      <a:pt x="265" y="2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53" name=""/>
            <p:cNvGrpSpPr/>
            <p:nvPr/>
          </p:nvGrpSpPr>
          <p:grpSpPr>
            <a:xfrm>
              <a:off x="7500960" y="2101680"/>
              <a:ext cx="182520" cy="354240"/>
              <a:chOff x="7500960" y="2101680"/>
              <a:chExt cx="182520" cy="354240"/>
            </a:xfrm>
          </p:grpSpPr>
          <p:sp>
            <p:nvSpPr>
              <p:cNvPr id="4154" name=""/>
              <p:cNvSpPr/>
              <p:nvPr/>
            </p:nvSpPr>
            <p:spPr>
              <a:xfrm>
                <a:off x="7500960" y="2101680"/>
                <a:ext cx="182520" cy="354240"/>
              </a:xfrm>
              <a:custGeom>
                <a:avLst/>
                <a:gdLst/>
                <a:ahLst/>
                <a:rect l="l" t="t" r="r" b="b"/>
                <a:pathLst>
                  <a:path w="229" h="445">
                    <a:moveTo>
                      <a:pt x="0" y="51"/>
                    </a:moveTo>
                    <a:lnTo>
                      <a:pt x="136" y="22"/>
                    </a:lnTo>
                    <a:lnTo>
                      <a:pt x="200" y="0"/>
                    </a:lnTo>
                    <a:lnTo>
                      <a:pt x="211" y="33"/>
                    </a:lnTo>
                    <a:lnTo>
                      <a:pt x="207" y="61"/>
                    </a:lnTo>
                    <a:lnTo>
                      <a:pt x="211" y="83"/>
                    </a:lnTo>
                    <a:lnTo>
                      <a:pt x="229" y="97"/>
                    </a:lnTo>
                    <a:lnTo>
                      <a:pt x="218" y="108"/>
                    </a:lnTo>
                    <a:lnTo>
                      <a:pt x="218" y="140"/>
                    </a:lnTo>
                    <a:lnTo>
                      <a:pt x="197" y="144"/>
                    </a:lnTo>
                    <a:lnTo>
                      <a:pt x="182" y="151"/>
                    </a:lnTo>
                    <a:lnTo>
                      <a:pt x="175" y="173"/>
                    </a:lnTo>
                    <a:lnTo>
                      <a:pt x="190" y="198"/>
                    </a:lnTo>
                    <a:lnTo>
                      <a:pt x="190" y="223"/>
                    </a:lnTo>
                    <a:lnTo>
                      <a:pt x="168" y="241"/>
                    </a:lnTo>
                    <a:lnTo>
                      <a:pt x="161" y="262"/>
                    </a:lnTo>
                    <a:lnTo>
                      <a:pt x="193" y="302"/>
                    </a:lnTo>
                    <a:lnTo>
                      <a:pt x="175" y="363"/>
                    </a:lnTo>
                    <a:lnTo>
                      <a:pt x="204" y="420"/>
                    </a:lnTo>
                    <a:lnTo>
                      <a:pt x="157" y="438"/>
                    </a:lnTo>
                    <a:lnTo>
                      <a:pt x="100" y="445"/>
                    </a:lnTo>
                    <a:lnTo>
                      <a:pt x="82" y="388"/>
                    </a:lnTo>
                    <a:lnTo>
                      <a:pt x="86" y="366"/>
                    </a:lnTo>
                    <a:lnTo>
                      <a:pt x="68" y="298"/>
                    </a:lnTo>
                    <a:lnTo>
                      <a:pt x="28" y="302"/>
                    </a:lnTo>
                    <a:lnTo>
                      <a:pt x="43" y="273"/>
                    </a:lnTo>
                    <a:lnTo>
                      <a:pt x="43" y="230"/>
                    </a:lnTo>
                    <a:lnTo>
                      <a:pt x="17" y="216"/>
                    </a:lnTo>
                    <a:lnTo>
                      <a:pt x="32" y="183"/>
                    </a:lnTo>
                    <a:lnTo>
                      <a:pt x="21" y="147"/>
                    </a:lnTo>
                    <a:lnTo>
                      <a:pt x="0" y="130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55" name=""/>
              <p:cNvSpPr/>
              <p:nvPr/>
            </p:nvSpPr>
            <p:spPr>
              <a:xfrm>
                <a:off x="7500960" y="2101680"/>
                <a:ext cx="182520" cy="354240"/>
              </a:xfrm>
              <a:custGeom>
                <a:avLst/>
                <a:gdLst/>
                <a:ahLst/>
                <a:rect l="l" t="t" r="r" b="b"/>
                <a:pathLst>
                  <a:path w="229" h="445">
                    <a:moveTo>
                      <a:pt x="0" y="51"/>
                    </a:moveTo>
                    <a:lnTo>
                      <a:pt x="136" y="22"/>
                    </a:lnTo>
                    <a:lnTo>
                      <a:pt x="200" y="0"/>
                    </a:lnTo>
                    <a:lnTo>
                      <a:pt x="211" y="33"/>
                    </a:lnTo>
                    <a:lnTo>
                      <a:pt x="207" y="61"/>
                    </a:lnTo>
                    <a:lnTo>
                      <a:pt x="211" y="83"/>
                    </a:lnTo>
                    <a:lnTo>
                      <a:pt x="229" y="97"/>
                    </a:lnTo>
                    <a:lnTo>
                      <a:pt x="218" y="108"/>
                    </a:lnTo>
                    <a:lnTo>
                      <a:pt x="218" y="140"/>
                    </a:lnTo>
                    <a:lnTo>
                      <a:pt x="197" y="144"/>
                    </a:lnTo>
                    <a:lnTo>
                      <a:pt x="182" y="151"/>
                    </a:lnTo>
                    <a:lnTo>
                      <a:pt x="175" y="173"/>
                    </a:lnTo>
                    <a:lnTo>
                      <a:pt x="190" y="198"/>
                    </a:lnTo>
                    <a:lnTo>
                      <a:pt x="190" y="223"/>
                    </a:lnTo>
                    <a:lnTo>
                      <a:pt x="168" y="241"/>
                    </a:lnTo>
                    <a:lnTo>
                      <a:pt x="161" y="262"/>
                    </a:lnTo>
                    <a:lnTo>
                      <a:pt x="193" y="302"/>
                    </a:lnTo>
                    <a:lnTo>
                      <a:pt x="175" y="363"/>
                    </a:lnTo>
                    <a:lnTo>
                      <a:pt x="204" y="420"/>
                    </a:lnTo>
                    <a:lnTo>
                      <a:pt x="157" y="438"/>
                    </a:lnTo>
                    <a:lnTo>
                      <a:pt x="100" y="445"/>
                    </a:lnTo>
                    <a:lnTo>
                      <a:pt x="82" y="388"/>
                    </a:lnTo>
                    <a:lnTo>
                      <a:pt x="86" y="366"/>
                    </a:lnTo>
                    <a:lnTo>
                      <a:pt x="68" y="298"/>
                    </a:lnTo>
                    <a:lnTo>
                      <a:pt x="28" y="302"/>
                    </a:lnTo>
                    <a:lnTo>
                      <a:pt x="43" y="273"/>
                    </a:lnTo>
                    <a:lnTo>
                      <a:pt x="43" y="230"/>
                    </a:lnTo>
                    <a:lnTo>
                      <a:pt x="17" y="216"/>
                    </a:lnTo>
                    <a:lnTo>
                      <a:pt x="32" y="183"/>
                    </a:lnTo>
                    <a:lnTo>
                      <a:pt x="21" y="147"/>
                    </a:lnTo>
                    <a:lnTo>
                      <a:pt x="0" y="130"/>
                    </a:lnTo>
                    <a:lnTo>
                      <a:pt x="0" y="51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156" name=""/>
            <p:cNvGrpSpPr/>
            <p:nvPr/>
          </p:nvGrpSpPr>
          <p:grpSpPr>
            <a:xfrm>
              <a:off x="5599080" y="4046400"/>
              <a:ext cx="631800" cy="542880"/>
              <a:chOff x="5599080" y="4046400"/>
              <a:chExt cx="631800" cy="542880"/>
            </a:xfrm>
          </p:grpSpPr>
          <p:sp>
            <p:nvSpPr>
              <p:cNvPr id="4157" name=""/>
              <p:cNvSpPr/>
              <p:nvPr/>
            </p:nvSpPr>
            <p:spPr>
              <a:xfrm>
                <a:off x="5599080" y="4046400"/>
                <a:ext cx="631800" cy="542880"/>
              </a:xfrm>
              <a:custGeom>
                <a:avLst/>
                <a:gdLst/>
                <a:ahLst/>
                <a:rect l="l" t="t" r="r" b="b"/>
                <a:pathLst>
                  <a:path w="796" h="685">
                    <a:moveTo>
                      <a:pt x="0" y="18"/>
                    </a:moveTo>
                    <a:lnTo>
                      <a:pt x="155" y="10"/>
                    </a:lnTo>
                    <a:lnTo>
                      <a:pt x="402" y="0"/>
                    </a:lnTo>
                    <a:lnTo>
                      <a:pt x="434" y="14"/>
                    </a:lnTo>
                    <a:lnTo>
                      <a:pt x="441" y="39"/>
                    </a:lnTo>
                    <a:lnTo>
                      <a:pt x="427" y="54"/>
                    </a:lnTo>
                    <a:lnTo>
                      <a:pt x="445" y="86"/>
                    </a:lnTo>
                    <a:lnTo>
                      <a:pt x="459" y="118"/>
                    </a:lnTo>
                    <a:lnTo>
                      <a:pt x="438" y="143"/>
                    </a:lnTo>
                    <a:lnTo>
                      <a:pt x="434" y="168"/>
                    </a:lnTo>
                    <a:lnTo>
                      <a:pt x="427" y="186"/>
                    </a:lnTo>
                    <a:lnTo>
                      <a:pt x="398" y="211"/>
                    </a:lnTo>
                    <a:lnTo>
                      <a:pt x="395" y="261"/>
                    </a:lnTo>
                    <a:lnTo>
                      <a:pt x="366" y="308"/>
                    </a:lnTo>
                    <a:lnTo>
                      <a:pt x="398" y="351"/>
                    </a:lnTo>
                    <a:lnTo>
                      <a:pt x="639" y="333"/>
                    </a:lnTo>
                    <a:lnTo>
                      <a:pt x="635" y="376"/>
                    </a:lnTo>
                    <a:lnTo>
                      <a:pt x="692" y="473"/>
                    </a:lnTo>
                    <a:lnTo>
                      <a:pt x="707" y="466"/>
                    </a:lnTo>
                    <a:lnTo>
                      <a:pt x="732" y="509"/>
                    </a:lnTo>
                    <a:lnTo>
                      <a:pt x="696" y="545"/>
                    </a:lnTo>
                    <a:lnTo>
                      <a:pt x="721" y="573"/>
                    </a:lnTo>
                    <a:lnTo>
                      <a:pt x="757" y="577"/>
                    </a:lnTo>
                    <a:lnTo>
                      <a:pt x="764" y="613"/>
                    </a:lnTo>
                    <a:lnTo>
                      <a:pt x="796" y="638"/>
                    </a:lnTo>
                    <a:lnTo>
                      <a:pt x="786" y="656"/>
                    </a:lnTo>
                    <a:lnTo>
                      <a:pt x="732" y="685"/>
                    </a:lnTo>
                    <a:lnTo>
                      <a:pt x="700" y="638"/>
                    </a:lnTo>
                    <a:lnTo>
                      <a:pt x="675" y="620"/>
                    </a:lnTo>
                    <a:lnTo>
                      <a:pt x="624" y="670"/>
                    </a:lnTo>
                    <a:lnTo>
                      <a:pt x="571" y="642"/>
                    </a:lnTo>
                    <a:lnTo>
                      <a:pt x="549" y="649"/>
                    </a:lnTo>
                    <a:lnTo>
                      <a:pt x="538" y="681"/>
                    </a:lnTo>
                    <a:lnTo>
                      <a:pt x="474" y="652"/>
                    </a:lnTo>
                    <a:lnTo>
                      <a:pt x="359" y="606"/>
                    </a:lnTo>
                    <a:lnTo>
                      <a:pt x="330" y="599"/>
                    </a:lnTo>
                    <a:lnTo>
                      <a:pt x="305" y="617"/>
                    </a:lnTo>
                    <a:lnTo>
                      <a:pt x="262" y="599"/>
                    </a:lnTo>
                    <a:lnTo>
                      <a:pt x="219" y="584"/>
                    </a:lnTo>
                    <a:lnTo>
                      <a:pt x="180" y="584"/>
                    </a:lnTo>
                    <a:lnTo>
                      <a:pt x="126" y="559"/>
                    </a:lnTo>
                    <a:lnTo>
                      <a:pt x="104" y="573"/>
                    </a:lnTo>
                    <a:lnTo>
                      <a:pt x="40" y="573"/>
                    </a:lnTo>
                    <a:lnTo>
                      <a:pt x="65" y="541"/>
                    </a:lnTo>
                    <a:lnTo>
                      <a:pt x="69" y="513"/>
                    </a:lnTo>
                    <a:lnTo>
                      <a:pt x="65" y="487"/>
                    </a:lnTo>
                    <a:lnTo>
                      <a:pt x="72" y="462"/>
                    </a:lnTo>
                    <a:lnTo>
                      <a:pt x="72" y="423"/>
                    </a:lnTo>
                    <a:lnTo>
                      <a:pt x="83" y="387"/>
                    </a:lnTo>
                    <a:lnTo>
                      <a:pt x="90" y="326"/>
                    </a:lnTo>
                    <a:lnTo>
                      <a:pt x="72" y="308"/>
                    </a:lnTo>
                    <a:lnTo>
                      <a:pt x="61" y="276"/>
                    </a:lnTo>
                    <a:lnTo>
                      <a:pt x="51" y="254"/>
                    </a:lnTo>
                    <a:lnTo>
                      <a:pt x="47" y="222"/>
                    </a:lnTo>
                    <a:lnTo>
                      <a:pt x="33" y="211"/>
                    </a:lnTo>
                    <a:lnTo>
                      <a:pt x="4" y="190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158" name=""/>
              <p:cNvSpPr/>
              <p:nvPr/>
            </p:nvSpPr>
            <p:spPr>
              <a:xfrm>
                <a:off x="5599080" y="4046400"/>
                <a:ext cx="631800" cy="542880"/>
              </a:xfrm>
              <a:custGeom>
                <a:avLst/>
                <a:gdLst/>
                <a:ahLst/>
                <a:rect l="l" t="t" r="r" b="b"/>
                <a:pathLst>
                  <a:path w="796" h="685">
                    <a:moveTo>
                      <a:pt x="0" y="18"/>
                    </a:moveTo>
                    <a:lnTo>
                      <a:pt x="155" y="10"/>
                    </a:lnTo>
                    <a:lnTo>
                      <a:pt x="402" y="0"/>
                    </a:lnTo>
                    <a:lnTo>
                      <a:pt x="434" y="14"/>
                    </a:lnTo>
                    <a:lnTo>
                      <a:pt x="441" y="39"/>
                    </a:lnTo>
                    <a:lnTo>
                      <a:pt x="427" y="54"/>
                    </a:lnTo>
                    <a:lnTo>
                      <a:pt x="445" y="86"/>
                    </a:lnTo>
                    <a:lnTo>
                      <a:pt x="459" y="118"/>
                    </a:lnTo>
                    <a:lnTo>
                      <a:pt x="438" y="143"/>
                    </a:lnTo>
                    <a:lnTo>
                      <a:pt x="434" y="168"/>
                    </a:lnTo>
                    <a:lnTo>
                      <a:pt x="427" y="186"/>
                    </a:lnTo>
                    <a:lnTo>
                      <a:pt x="398" y="211"/>
                    </a:lnTo>
                    <a:lnTo>
                      <a:pt x="395" y="261"/>
                    </a:lnTo>
                    <a:lnTo>
                      <a:pt x="366" y="308"/>
                    </a:lnTo>
                    <a:lnTo>
                      <a:pt x="398" y="351"/>
                    </a:lnTo>
                    <a:lnTo>
                      <a:pt x="639" y="333"/>
                    </a:lnTo>
                    <a:lnTo>
                      <a:pt x="635" y="376"/>
                    </a:lnTo>
                    <a:lnTo>
                      <a:pt x="692" y="473"/>
                    </a:lnTo>
                    <a:lnTo>
                      <a:pt x="707" y="466"/>
                    </a:lnTo>
                    <a:lnTo>
                      <a:pt x="732" y="509"/>
                    </a:lnTo>
                    <a:lnTo>
                      <a:pt x="696" y="545"/>
                    </a:lnTo>
                    <a:lnTo>
                      <a:pt x="721" y="573"/>
                    </a:lnTo>
                    <a:lnTo>
                      <a:pt x="757" y="577"/>
                    </a:lnTo>
                    <a:lnTo>
                      <a:pt x="764" y="613"/>
                    </a:lnTo>
                    <a:lnTo>
                      <a:pt x="796" y="638"/>
                    </a:lnTo>
                    <a:lnTo>
                      <a:pt x="786" y="656"/>
                    </a:lnTo>
                    <a:lnTo>
                      <a:pt x="732" y="685"/>
                    </a:lnTo>
                    <a:lnTo>
                      <a:pt x="700" y="638"/>
                    </a:lnTo>
                    <a:lnTo>
                      <a:pt x="675" y="620"/>
                    </a:lnTo>
                    <a:lnTo>
                      <a:pt x="624" y="670"/>
                    </a:lnTo>
                    <a:lnTo>
                      <a:pt x="571" y="642"/>
                    </a:lnTo>
                    <a:lnTo>
                      <a:pt x="549" y="649"/>
                    </a:lnTo>
                    <a:lnTo>
                      <a:pt x="538" y="681"/>
                    </a:lnTo>
                    <a:lnTo>
                      <a:pt x="474" y="652"/>
                    </a:lnTo>
                    <a:lnTo>
                      <a:pt x="359" y="606"/>
                    </a:lnTo>
                    <a:lnTo>
                      <a:pt x="330" y="599"/>
                    </a:lnTo>
                    <a:lnTo>
                      <a:pt x="305" y="617"/>
                    </a:lnTo>
                    <a:lnTo>
                      <a:pt x="262" y="599"/>
                    </a:lnTo>
                    <a:lnTo>
                      <a:pt x="219" y="584"/>
                    </a:lnTo>
                    <a:lnTo>
                      <a:pt x="180" y="584"/>
                    </a:lnTo>
                    <a:lnTo>
                      <a:pt x="126" y="559"/>
                    </a:lnTo>
                    <a:lnTo>
                      <a:pt x="104" y="573"/>
                    </a:lnTo>
                    <a:lnTo>
                      <a:pt x="40" y="573"/>
                    </a:lnTo>
                    <a:lnTo>
                      <a:pt x="65" y="541"/>
                    </a:lnTo>
                    <a:lnTo>
                      <a:pt x="69" y="513"/>
                    </a:lnTo>
                    <a:lnTo>
                      <a:pt x="65" y="487"/>
                    </a:lnTo>
                    <a:lnTo>
                      <a:pt x="72" y="462"/>
                    </a:lnTo>
                    <a:lnTo>
                      <a:pt x="72" y="423"/>
                    </a:lnTo>
                    <a:lnTo>
                      <a:pt x="83" y="387"/>
                    </a:lnTo>
                    <a:lnTo>
                      <a:pt x="90" y="326"/>
                    </a:lnTo>
                    <a:lnTo>
                      <a:pt x="72" y="308"/>
                    </a:lnTo>
                    <a:lnTo>
                      <a:pt x="61" y="276"/>
                    </a:lnTo>
                    <a:lnTo>
                      <a:pt x="51" y="254"/>
                    </a:lnTo>
                    <a:lnTo>
                      <a:pt x="47" y="222"/>
                    </a:lnTo>
                    <a:lnTo>
                      <a:pt x="33" y="211"/>
                    </a:lnTo>
                    <a:lnTo>
                      <a:pt x="4" y="190"/>
                    </a:lnTo>
                    <a:lnTo>
                      <a:pt x="0" y="18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4159" name=""/>
            <p:cNvSpPr/>
            <p:nvPr/>
          </p:nvSpPr>
          <p:spPr>
            <a:xfrm>
              <a:off x="3348000" y="3732120"/>
              <a:ext cx="536760" cy="328680"/>
            </a:xfrm>
            <a:prstGeom prst="rect">
              <a:avLst/>
            </a:prstGeom>
            <a:noFill/>
            <a:ln w="93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60" name=""/>
            <p:cNvSpPr/>
            <p:nvPr/>
          </p:nvSpPr>
          <p:spPr>
            <a:xfrm>
              <a:off x="6016680" y="2751120"/>
              <a:ext cx="536400" cy="246240"/>
            </a:xfrm>
            <a:prstGeom prst="rect">
              <a:avLst/>
            </a:prstGeom>
            <a:noFill/>
            <a:ln w="93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4161" name=""/>
            <p:cNvGrpSpPr/>
            <p:nvPr/>
          </p:nvGrpSpPr>
          <p:grpSpPr>
            <a:xfrm>
              <a:off x="7392960" y="2244600"/>
              <a:ext cx="349200" cy="349200"/>
              <a:chOff x="7392960" y="2244600"/>
              <a:chExt cx="349200" cy="349200"/>
            </a:xfrm>
          </p:grpSpPr>
          <p:grpSp>
            <p:nvGrpSpPr>
              <p:cNvPr id="4162" name=""/>
              <p:cNvGrpSpPr/>
              <p:nvPr/>
            </p:nvGrpSpPr>
            <p:grpSpPr>
              <a:xfrm>
                <a:off x="7392960" y="2244600"/>
                <a:ext cx="349200" cy="349200"/>
                <a:chOff x="7392960" y="2244600"/>
                <a:chExt cx="349200" cy="349200"/>
              </a:xfrm>
            </p:grpSpPr>
            <p:sp>
              <p:nvSpPr>
                <p:cNvPr id="4163" name=""/>
                <p:cNvSpPr/>
                <p:nvPr/>
              </p:nvSpPr>
              <p:spPr>
                <a:xfrm>
                  <a:off x="7392960" y="2244600"/>
                  <a:ext cx="349200" cy="349200"/>
                </a:xfrm>
                <a:prstGeom prst="rect">
                  <a:avLst/>
                </a:prstGeom>
                <a:solidFill>
                  <a:srgbClr val="66ff66"/>
                </a:solid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164" name=""/>
                <p:cNvSpPr/>
                <p:nvPr/>
              </p:nvSpPr>
              <p:spPr>
                <a:xfrm>
                  <a:off x="7392960" y="2244600"/>
                  <a:ext cx="345960" cy="347760"/>
                </a:xfrm>
                <a:custGeom>
                  <a:avLst/>
                  <a:gdLst/>
                  <a:ahLst/>
                  <a:rect l="l" t="t" r="r" b="b"/>
                  <a:pathLst>
                    <a:path w="438" h="437">
                      <a:moveTo>
                        <a:pt x="219" y="0"/>
                      </a:moveTo>
                      <a:lnTo>
                        <a:pt x="197" y="2"/>
                      </a:lnTo>
                      <a:lnTo>
                        <a:pt x="176" y="5"/>
                      </a:lnTo>
                      <a:lnTo>
                        <a:pt x="154" y="10"/>
                      </a:lnTo>
                      <a:lnTo>
                        <a:pt x="135" y="18"/>
                      </a:lnTo>
                      <a:lnTo>
                        <a:pt x="115" y="27"/>
                      </a:lnTo>
                      <a:lnTo>
                        <a:pt x="97" y="37"/>
                      </a:lnTo>
                      <a:lnTo>
                        <a:pt x="65" y="64"/>
                      </a:lnTo>
                      <a:lnTo>
                        <a:pt x="38" y="97"/>
                      </a:lnTo>
                      <a:lnTo>
                        <a:pt x="27" y="114"/>
                      </a:lnTo>
                      <a:lnTo>
                        <a:pt x="18" y="134"/>
                      </a:lnTo>
                      <a:lnTo>
                        <a:pt x="11" y="154"/>
                      </a:lnTo>
                      <a:lnTo>
                        <a:pt x="6" y="175"/>
                      </a:lnTo>
                      <a:lnTo>
                        <a:pt x="2" y="197"/>
                      </a:lnTo>
                      <a:lnTo>
                        <a:pt x="0" y="218"/>
                      </a:lnTo>
                      <a:lnTo>
                        <a:pt x="2" y="240"/>
                      </a:lnTo>
                      <a:lnTo>
                        <a:pt x="6" y="263"/>
                      </a:lnTo>
                      <a:lnTo>
                        <a:pt x="11" y="283"/>
                      </a:lnTo>
                      <a:lnTo>
                        <a:pt x="18" y="303"/>
                      </a:lnTo>
                      <a:lnTo>
                        <a:pt x="27" y="322"/>
                      </a:lnTo>
                      <a:lnTo>
                        <a:pt x="38" y="340"/>
                      </a:lnTo>
                      <a:lnTo>
                        <a:pt x="65" y="373"/>
                      </a:lnTo>
                      <a:lnTo>
                        <a:pt x="97" y="400"/>
                      </a:lnTo>
                      <a:lnTo>
                        <a:pt x="115" y="410"/>
                      </a:lnTo>
                      <a:lnTo>
                        <a:pt x="135" y="419"/>
                      </a:lnTo>
                      <a:lnTo>
                        <a:pt x="154" y="428"/>
                      </a:lnTo>
                      <a:lnTo>
                        <a:pt x="176" y="434"/>
                      </a:lnTo>
                      <a:lnTo>
                        <a:pt x="197" y="435"/>
                      </a:lnTo>
                      <a:lnTo>
                        <a:pt x="219" y="437"/>
                      </a:lnTo>
                      <a:lnTo>
                        <a:pt x="241" y="435"/>
                      </a:lnTo>
                      <a:lnTo>
                        <a:pt x="264" y="434"/>
                      </a:lnTo>
                      <a:lnTo>
                        <a:pt x="284" y="428"/>
                      </a:lnTo>
                      <a:lnTo>
                        <a:pt x="303" y="419"/>
                      </a:lnTo>
                      <a:lnTo>
                        <a:pt x="323" y="410"/>
                      </a:lnTo>
                      <a:lnTo>
                        <a:pt x="341" y="400"/>
                      </a:lnTo>
                      <a:lnTo>
                        <a:pt x="373" y="373"/>
                      </a:lnTo>
                      <a:lnTo>
                        <a:pt x="400" y="340"/>
                      </a:lnTo>
                      <a:lnTo>
                        <a:pt x="411" y="322"/>
                      </a:lnTo>
                      <a:lnTo>
                        <a:pt x="420" y="303"/>
                      </a:lnTo>
                      <a:lnTo>
                        <a:pt x="429" y="283"/>
                      </a:lnTo>
                      <a:lnTo>
                        <a:pt x="434" y="263"/>
                      </a:lnTo>
                      <a:lnTo>
                        <a:pt x="436" y="240"/>
                      </a:lnTo>
                      <a:lnTo>
                        <a:pt x="438" y="218"/>
                      </a:lnTo>
                      <a:lnTo>
                        <a:pt x="436" y="197"/>
                      </a:lnTo>
                      <a:lnTo>
                        <a:pt x="434" y="175"/>
                      </a:lnTo>
                      <a:lnTo>
                        <a:pt x="429" y="154"/>
                      </a:lnTo>
                      <a:lnTo>
                        <a:pt x="420" y="134"/>
                      </a:lnTo>
                      <a:lnTo>
                        <a:pt x="411" y="114"/>
                      </a:lnTo>
                      <a:lnTo>
                        <a:pt x="400" y="97"/>
                      </a:lnTo>
                      <a:lnTo>
                        <a:pt x="373" y="64"/>
                      </a:lnTo>
                      <a:lnTo>
                        <a:pt x="341" y="37"/>
                      </a:lnTo>
                      <a:lnTo>
                        <a:pt x="323" y="27"/>
                      </a:lnTo>
                      <a:lnTo>
                        <a:pt x="303" y="18"/>
                      </a:lnTo>
                      <a:lnTo>
                        <a:pt x="284" y="10"/>
                      </a:lnTo>
                      <a:lnTo>
                        <a:pt x="264" y="5"/>
                      </a:lnTo>
                      <a:lnTo>
                        <a:pt x="241" y="2"/>
                      </a:lnTo>
                      <a:lnTo>
                        <a:pt x="219" y="0"/>
                      </a:lnTo>
                      <a:close/>
                    </a:path>
                  </a:pathLst>
                </a:custGeom>
                <a:solidFill>
                  <a:srgbClr val="66ff66"/>
                </a:solidFill>
                <a:ln w="0">
                  <a:solidFill>
                    <a:srgbClr val="4d4d4d"/>
                  </a:solidFill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165" name=""/>
                <p:cNvSpPr/>
                <p:nvPr/>
              </p:nvSpPr>
              <p:spPr>
                <a:xfrm>
                  <a:off x="7392960" y="2244600"/>
                  <a:ext cx="347760" cy="349200"/>
                </a:xfrm>
                <a:prstGeom prst="ellipse">
                  <a:avLst/>
                </a:prstGeom>
                <a:blipFill rotWithShape="0">
                  <a:blip r:embed="rId1"/>
                  <a:srcRect/>
                  <a:tile tx="0" ty="0" sx="100000" sy="100000" algn="ctr"/>
                </a:blip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166" name=""/>
                <p:cNvSpPr/>
                <p:nvPr/>
              </p:nvSpPr>
              <p:spPr>
                <a:xfrm>
                  <a:off x="7392960" y="2244600"/>
                  <a:ext cx="349200" cy="349200"/>
                </a:xfrm>
                <a:prstGeom prst="rect">
                  <a:avLst/>
                </a:prstGeom>
                <a:solidFill>
                  <a:srgbClr val="66ff66"/>
                </a:solid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4167" name=""/>
              <p:cNvGrpSpPr/>
              <p:nvPr/>
            </p:nvGrpSpPr>
            <p:grpSpPr>
              <a:xfrm>
                <a:off x="7397640" y="2247840"/>
                <a:ext cx="339840" cy="338040"/>
                <a:chOff x="7397640" y="2247840"/>
                <a:chExt cx="339840" cy="338040"/>
              </a:xfrm>
            </p:grpSpPr>
            <p:grpSp>
              <p:nvGrpSpPr>
                <p:cNvPr id="4168" name=""/>
                <p:cNvGrpSpPr/>
                <p:nvPr/>
              </p:nvGrpSpPr>
              <p:grpSpPr>
                <a:xfrm>
                  <a:off x="7434360" y="2282760"/>
                  <a:ext cx="264960" cy="266760"/>
                  <a:chOff x="7434360" y="2282760"/>
                  <a:chExt cx="264960" cy="266760"/>
                </a:xfrm>
              </p:grpSpPr>
              <p:grpSp>
                <p:nvGrpSpPr>
                  <p:cNvPr id="4169" name=""/>
                  <p:cNvGrpSpPr/>
                  <p:nvPr/>
                </p:nvGrpSpPr>
                <p:grpSpPr>
                  <a:xfrm>
                    <a:off x="7467480" y="2317680"/>
                    <a:ext cx="198360" cy="196920"/>
                    <a:chOff x="7467480" y="2317680"/>
                    <a:chExt cx="198360" cy="196920"/>
                  </a:xfrm>
                </p:grpSpPr>
                <p:sp>
                  <p:nvSpPr>
                    <p:cNvPr id="4170" name=""/>
                    <p:cNvSpPr/>
                    <p:nvPr/>
                  </p:nvSpPr>
                  <p:spPr>
                    <a:xfrm>
                      <a:off x="7467480" y="2317680"/>
                      <a:ext cx="198360" cy="196920"/>
                    </a:xfrm>
                    <a:prstGeom prst="ellipse">
                      <a:avLst/>
                    </a:prstGeom>
                    <a:noFill/>
                    <a:ln w="14400">
                      <a:solidFill>
                        <a:srgbClr val="4d4d4d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71" name=""/>
                    <p:cNvSpPr/>
                    <p:nvPr/>
                  </p:nvSpPr>
                  <p:spPr>
                    <a:xfrm>
                      <a:off x="7531200" y="2381040"/>
                      <a:ext cx="69840" cy="68400"/>
                    </a:xfrm>
                    <a:prstGeom prst="ellipse">
                      <a:avLst/>
                    </a:prstGeom>
                    <a:noFill/>
                    <a:ln w="14400">
                      <a:solidFill>
                        <a:srgbClr val="4d4d4d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2160" bIns="216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  <p:sp>
                  <p:nvSpPr>
                    <p:cNvPr id="4172" name=""/>
                    <p:cNvSpPr/>
                    <p:nvPr/>
                  </p:nvSpPr>
                  <p:spPr>
                    <a:xfrm>
                      <a:off x="7497720" y="2346120"/>
                      <a:ext cx="138240" cy="138240"/>
                    </a:xfrm>
                    <a:prstGeom prst="ellipse">
                      <a:avLst/>
                    </a:prstGeom>
                    <a:noFill/>
                    <a:ln w="14400">
                      <a:solidFill>
                        <a:srgbClr val="4d4d4d"/>
                      </a:solidFill>
                      <a:miter/>
                    </a:ln>
                  </p:spPr>
                  <p:style>
                    <a:lnRef idx="0"/>
                    <a:fillRef idx="0"/>
                    <a:effectRef idx="0"/>
                    <a:fontRef idx="minor"/>
                  </p:style>
                  <p:txBody>
                    <a:bodyPr lIns="90000" rIns="90000" tIns="46800" bIns="46800" anchor="t">
                      <a:noAutofit/>
                    </a:bodyPr>
                    <a:p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Frutiger 45 Light"/>
                      </a:endParaRPr>
                    </a:p>
                  </p:txBody>
                </p:sp>
              </p:grpSp>
              <p:sp>
                <p:nvSpPr>
                  <p:cNvPr id="4173" name=""/>
                  <p:cNvSpPr/>
                  <p:nvPr/>
                </p:nvSpPr>
                <p:spPr>
                  <a:xfrm>
                    <a:off x="7434360" y="2282760"/>
                    <a:ext cx="264960" cy="266760"/>
                  </a:xfrm>
                  <a:prstGeom prst="ellipse">
                    <a:avLst/>
                  </a:prstGeom>
                  <a:noFill/>
                  <a:ln w="14400">
                    <a:solidFill>
                      <a:srgbClr val="4d4d4d"/>
                    </a:solidFill>
                    <a:miter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6800" bIns="4680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Frutiger 45 Light"/>
                    </a:endParaRPr>
                  </a:p>
                </p:txBody>
              </p:sp>
            </p:grpSp>
            <p:sp>
              <p:nvSpPr>
                <p:cNvPr id="4174" name=""/>
                <p:cNvSpPr/>
                <p:nvPr/>
              </p:nvSpPr>
              <p:spPr>
                <a:xfrm>
                  <a:off x="7397640" y="2247840"/>
                  <a:ext cx="339840" cy="338040"/>
                </a:xfrm>
                <a:prstGeom prst="ellipse">
                  <a:avLst/>
                </a:prstGeom>
                <a:noFill/>
                <a:ln w="1440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grpSp>
          <p:nvGrpSpPr>
            <p:cNvPr id="4175" name=""/>
            <p:cNvGrpSpPr/>
            <p:nvPr/>
          </p:nvGrpSpPr>
          <p:grpSpPr>
            <a:xfrm>
              <a:off x="6907320" y="1555920"/>
              <a:ext cx="141120" cy="144360"/>
              <a:chOff x="6907320" y="1555920"/>
              <a:chExt cx="141120" cy="144360"/>
            </a:xfrm>
          </p:grpSpPr>
          <p:grpSp>
            <p:nvGrpSpPr>
              <p:cNvPr id="4176" name=""/>
              <p:cNvGrpSpPr/>
              <p:nvPr/>
            </p:nvGrpSpPr>
            <p:grpSpPr>
              <a:xfrm>
                <a:off x="6907320" y="1555920"/>
                <a:ext cx="141120" cy="144360"/>
                <a:chOff x="6907320" y="1555920"/>
                <a:chExt cx="141120" cy="144360"/>
              </a:xfrm>
            </p:grpSpPr>
            <p:sp>
              <p:nvSpPr>
                <p:cNvPr id="4177" name=""/>
                <p:cNvSpPr/>
                <p:nvPr/>
              </p:nvSpPr>
              <p:spPr>
                <a:xfrm>
                  <a:off x="6907320" y="1555920"/>
                  <a:ext cx="141120" cy="144360"/>
                </a:xfrm>
                <a:prstGeom prst="rect">
                  <a:avLst/>
                </a:prstGeom>
                <a:solidFill>
                  <a:srgbClr val="66ff66"/>
                </a:solid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178" name=""/>
                <p:cNvSpPr/>
                <p:nvPr/>
              </p:nvSpPr>
              <p:spPr>
                <a:xfrm>
                  <a:off x="6907320" y="1555920"/>
                  <a:ext cx="137880" cy="141120"/>
                </a:xfrm>
                <a:custGeom>
                  <a:avLst/>
                  <a:gdLst/>
                  <a:ahLst/>
                  <a:rect l="l" t="t" r="r" b="b"/>
                  <a:pathLst>
                    <a:path w="174" h="177">
                      <a:moveTo>
                        <a:pt x="86" y="0"/>
                      </a:moveTo>
                      <a:lnTo>
                        <a:pt x="70" y="2"/>
                      </a:lnTo>
                      <a:lnTo>
                        <a:pt x="54" y="7"/>
                      </a:lnTo>
                      <a:lnTo>
                        <a:pt x="38" y="14"/>
                      </a:lnTo>
                      <a:lnTo>
                        <a:pt x="25" y="25"/>
                      </a:lnTo>
                      <a:lnTo>
                        <a:pt x="14" y="39"/>
                      </a:lnTo>
                      <a:lnTo>
                        <a:pt x="7" y="54"/>
                      </a:lnTo>
                      <a:lnTo>
                        <a:pt x="2" y="70"/>
                      </a:lnTo>
                      <a:lnTo>
                        <a:pt x="0" y="88"/>
                      </a:lnTo>
                      <a:lnTo>
                        <a:pt x="2" y="106"/>
                      </a:lnTo>
                      <a:lnTo>
                        <a:pt x="7" y="124"/>
                      </a:lnTo>
                      <a:lnTo>
                        <a:pt x="14" y="138"/>
                      </a:lnTo>
                      <a:lnTo>
                        <a:pt x="25" y="152"/>
                      </a:lnTo>
                      <a:lnTo>
                        <a:pt x="38" y="163"/>
                      </a:lnTo>
                      <a:lnTo>
                        <a:pt x="54" y="170"/>
                      </a:lnTo>
                      <a:lnTo>
                        <a:pt x="70" y="176"/>
                      </a:lnTo>
                      <a:lnTo>
                        <a:pt x="86" y="177"/>
                      </a:lnTo>
                      <a:lnTo>
                        <a:pt x="104" y="176"/>
                      </a:lnTo>
                      <a:lnTo>
                        <a:pt x="120" y="170"/>
                      </a:lnTo>
                      <a:lnTo>
                        <a:pt x="134" y="163"/>
                      </a:lnTo>
                      <a:lnTo>
                        <a:pt x="149" y="152"/>
                      </a:lnTo>
                      <a:lnTo>
                        <a:pt x="160" y="138"/>
                      </a:lnTo>
                      <a:lnTo>
                        <a:pt x="167" y="124"/>
                      </a:lnTo>
                      <a:lnTo>
                        <a:pt x="172" y="106"/>
                      </a:lnTo>
                      <a:lnTo>
                        <a:pt x="174" y="88"/>
                      </a:lnTo>
                      <a:lnTo>
                        <a:pt x="172" y="70"/>
                      </a:lnTo>
                      <a:lnTo>
                        <a:pt x="167" y="54"/>
                      </a:lnTo>
                      <a:lnTo>
                        <a:pt x="160" y="39"/>
                      </a:lnTo>
                      <a:lnTo>
                        <a:pt x="149" y="25"/>
                      </a:lnTo>
                      <a:lnTo>
                        <a:pt x="134" y="14"/>
                      </a:lnTo>
                      <a:lnTo>
                        <a:pt x="120" y="7"/>
                      </a:lnTo>
                      <a:lnTo>
                        <a:pt x="104" y="2"/>
                      </a:lnTo>
                      <a:lnTo>
                        <a:pt x="86" y="0"/>
                      </a:lnTo>
                      <a:close/>
                    </a:path>
                  </a:pathLst>
                </a:custGeom>
                <a:solidFill>
                  <a:srgbClr val="66ff66"/>
                </a:solidFill>
                <a:ln w="0">
                  <a:solidFill>
                    <a:srgbClr val="4d4d4d"/>
                  </a:solidFill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179" name=""/>
                <p:cNvSpPr/>
                <p:nvPr/>
              </p:nvSpPr>
              <p:spPr>
                <a:xfrm>
                  <a:off x="6907320" y="1555920"/>
                  <a:ext cx="139680" cy="142560"/>
                </a:xfrm>
                <a:prstGeom prst="ellipse">
                  <a:avLst/>
                </a:prstGeom>
                <a:blipFill rotWithShape="0">
                  <a:blip r:embed="rId2"/>
                  <a:srcRect/>
                  <a:tile tx="0" ty="0" sx="100000" sy="100000" algn="ctr"/>
                </a:blip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180" name=""/>
                <p:cNvSpPr/>
                <p:nvPr/>
              </p:nvSpPr>
              <p:spPr>
                <a:xfrm>
                  <a:off x="6907320" y="1555920"/>
                  <a:ext cx="141120" cy="144360"/>
                </a:xfrm>
                <a:prstGeom prst="rect">
                  <a:avLst/>
                </a:prstGeom>
                <a:solidFill>
                  <a:srgbClr val="66ff66"/>
                </a:solid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4181" name=""/>
              <p:cNvGrpSpPr/>
              <p:nvPr/>
            </p:nvGrpSpPr>
            <p:grpSpPr>
              <a:xfrm>
                <a:off x="6908760" y="1558800"/>
                <a:ext cx="137880" cy="137880"/>
                <a:chOff x="6908760" y="1558800"/>
                <a:chExt cx="137880" cy="137880"/>
              </a:xfrm>
            </p:grpSpPr>
            <p:sp>
              <p:nvSpPr>
                <p:cNvPr id="4182" name=""/>
                <p:cNvSpPr/>
                <p:nvPr/>
              </p:nvSpPr>
              <p:spPr>
                <a:xfrm>
                  <a:off x="6941880" y="1591920"/>
                  <a:ext cx="67680" cy="67680"/>
                </a:xfrm>
                <a:prstGeom prst="ellipse">
                  <a:avLst/>
                </a:prstGeom>
                <a:noFill/>
                <a:ln w="1440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440" bIns="14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183" name=""/>
                <p:cNvSpPr/>
                <p:nvPr/>
              </p:nvSpPr>
              <p:spPr>
                <a:xfrm>
                  <a:off x="6908760" y="1558800"/>
                  <a:ext cx="137880" cy="137880"/>
                </a:xfrm>
                <a:prstGeom prst="ellipse">
                  <a:avLst/>
                </a:prstGeom>
                <a:noFill/>
                <a:ln w="1440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grpSp>
          <p:nvGrpSpPr>
            <p:cNvPr id="4184" name=""/>
            <p:cNvGrpSpPr/>
            <p:nvPr/>
          </p:nvGrpSpPr>
          <p:grpSpPr>
            <a:xfrm>
              <a:off x="7697880" y="2195640"/>
              <a:ext cx="141120" cy="144360"/>
              <a:chOff x="7697880" y="2195640"/>
              <a:chExt cx="141120" cy="144360"/>
            </a:xfrm>
          </p:grpSpPr>
          <p:grpSp>
            <p:nvGrpSpPr>
              <p:cNvPr id="4185" name=""/>
              <p:cNvGrpSpPr/>
              <p:nvPr/>
            </p:nvGrpSpPr>
            <p:grpSpPr>
              <a:xfrm>
                <a:off x="7697880" y="2195640"/>
                <a:ext cx="141120" cy="144360"/>
                <a:chOff x="7697880" y="2195640"/>
                <a:chExt cx="141120" cy="144360"/>
              </a:xfrm>
            </p:grpSpPr>
            <p:sp>
              <p:nvSpPr>
                <p:cNvPr id="4186" name=""/>
                <p:cNvSpPr/>
                <p:nvPr/>
              </p:nvSpPr>
              <p:spPr>
                <a:xfrm>
                  <a:off x="7697880" y="2195640"/>
                  <a:ext cx="141120" cy="144360"/>
                </a:xfrm>
                <a:prstGeom prst="rect">
                  <a:avLst/>
                </a:prstGeom>
                <a:solidFill>
                  <a:srgbClr val="66ff66"/>
                </a:solid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187" name=""/>
                <p:cNvSpPr/>
                <p:nvPr/>
              </p:nvSpPr>
              <p:spPr>
                <a:xfrm>
                  <a:off x="7697880" y="2195640"/>
                  <a:ext cx="137880" cy="141120"/>
                </a:xfrm>
                <a:custGeom>
                  <a:avLst/>
                  <a:gdLst/>
                  <a:ahLst/>
                  <a:rect l="l" t="t" r="r" b="b"/>
                  <a:pathLst>
                    <a:path w="174" h="177">
                      <a:moveTo>
                        <a:pt x="86" y="0"/>
                      </a:moveTo>
                      <a:lnTo>
                        <a:pt x="70" y="2"/>
                      </a:lnTo>
                      <a:lnTo>
                        <a:pt x="54" y="7"/>
                      </a:lnTo>
                      <a:lnTo>
                        <a:pt x="37" y="14"/>
                      </a:lnTo>
                      <a:lnTo>
                        <a:pt x="25" y="25"/>
                      </a:lnTo>
                      <a:lnTo>
                        <a:pt x="14" y="39"/>
                      </a:lnTo>
                      <a:lnTo>
                        <a:pt x="7" y="54"/>
                      </a:lnTo>
                      <a:lnTo>
                        <a:pt x="2" y="70"/>
                      </a:lnTo>
                      <a:lnTo>
                        <a:pt x="0" y="88"/>
                      </a:lnTo>
                      <a:lnTo>
                        <a:pt x="2" y="106"/>
                      </a:lnTo>
                      <a:lnTo>
                        <a:pt x="7" y="123"/>
                      </a:lnTo>
                      <a:lnTo>
                        <a:pt x="14" y="138"/>
                      </a:lnTo>
                      <a:lnTo>
                        <a:pt x="25" y="152"/>
                      </a:lnTo>
                      <a:lnTo>
                        <a:pt x="37" y="163"/>
                      </a:lnTo>
                      <a:lnTo>
                        <a:pt x="54" y="170"/>
                      </a:lnTo>
                      <a:lnTo>
                        <a:pt x="70" y="175"/>
                      </a:lnTo>
                      <a:lnTo>
                        <a:pt x="86" y="177"/>
                      </a:lnTo>
                      <a:lnTo>
                        <a:pt x="104" y="175"/>
                      </a:lnTo>
                      <a:lnTo>
                        <a:pt x="120" y="170"/>
                      </a:lnTo>
                      <a:lnTo>
                        <a:pt x="134" y="163"/>
                      </a:lnTo>
                      <a:lnTo>
                        <a:pt x="149" y="152"/>
                      </a:lnTo>
                      <a:lnTo>
                        <a:pt x="159" y="138"/>
                      </a:lnTo>
                      <a:lnTo>
                        <a:pt x="166" y="123"/>
                      </a:lnTo>
                      <a:lnTo>
                        <a:pt x="172" y="106"/>
                      </a:lnTo>
                      <a:lnTo>
                        <a:pt x="174" y="88"/>
                      </a:lnTo>
                      <a:lnTo>
                        <a:pt x="172" y="70"/>
                      </a:lnTo>
                      <a:lnTo>
                        <a:pt x="166" y="54"/>
                      </a:lnTo>
                      <a:lnTo>
                        <a:pt x="159" y="39"/>
                      </a:lnTo>
                      <a:lnTo>
                        <a:pt x="149" y="25"/>
                      </a:lnTo>
                      <a:lnTo>
                        <a:pt x="134" y="14"/>
                      </a:lnTo>
                      <a:lnTo>
                        <a:pt x="120" y="7"/>
                      </a:lnTo>
                      <a:lnTo>
                        <a:pt x="104" y="2"/>
                      </a:lnTo>
                      <a:lnTo>
                        <a:pt x="86" y="0"/>
                      </a:lnTo>
                      <a:close/>
                    </a:path>
                  </a:pathLst>
                </a:custGeom>
                <a:solidFill>
                  <a:srgbClr val="66ff66"/>
                </a:solidFill>
                <a:ln w="0">
                  <a:solidFill>
                    <a:srgbClr val="4d4d4d"/>
                  </a:solidFill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188" name=""/>
                <p:cNvSpPr/>
                <p:nvPr/>
              </p:nvSpPr>
              <p:spPr>
                <a:xfrm>
                  <a:off x="7697880" y="2195640"/>
                  <a:ext cx="139680" cy="142560"/>
                </a:xfrm>
                <a:prstGeom prst="ellipse">
                  <a:avLst/>
                </a:prstGeom>
                <a:blipFill rotWithShape="0">
                  <a:blip r:embed="rId3"/>
                  <a:srcRect/>
                  <a:tile tx="0" ty="0" sx="100000" sy="100000" algn="ctr"/>
                </a:blip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189" name=""/>
                <p:cNvSpPr/>
                <p:nvPr/>
              </p:nvSpPr>
              <p:spPr>
                <a:xfrm>
                  <a:off x="7697880" y="2195640"/>
                  <a:ext cx="141120" cy="144360"/>
                </a:xfrm>
                <a:prstGeom prst="rect">
                  <a:avLst/>
                </a:prstGeom>
                <a:solidFill>
                  <a:srgbClr val="66ff66"/>
                </a:solid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4190" name=""/>
              <p:cNvGrpSpPr/>
              <p:nvPr/>
            </p:nvGrpSpPr>
            <p:grpSpPr>
              <a:xfrm>
                <a:off x="7699320" y="2198520"/>
                <a:ext cx="138240" cy="138240"/>
                <a:chOff x="7699320" y="2198520"/>
                <a:chExt cx="138240" cy="138240"/>
              </a:xfrm>
            </p:grpSpPr>
            <p:sp>
              <p:nvSpPr>
                <p:cNvPr id="4191" name=""/>
                <p:cNvSpPr/>
                <p:nvPr/>
              </p:nvSpPr>
              <p:spPr>
                <a:xfrm>
                  <a:off x="7734240" y="2233440"/>
                  <a:ext cx="68400" cy="68400"/>
                </a:xfrm>
                <a:prstGeom prst="ellipse">
                  <a:avLst/>
                </a:prstGeom>
                <a:noFill/>
                <a:ln w="1440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160" bIns="216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192" name=""/>
                <p:cNvSpPr/>
                <p:nvPr/>
              </p:nvSpPr>
              <p:spPr>
                <a:xfrm>
                  <a:off x="7699320" y="2198520"/>
                  <a:ext cx="138240" cy="138240"/>
                </a:xfrm>
                <a:prstGeom prst="ellipse">
                  <a:avLst/>
                </a:prstGeom>
                <a:noFill/>
                <a:ln w="1440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grpSp>
          <p:nvGrpSpPr>
            <p:cNvPr id="4193" name=""/>
            <p:cNvGrpSpPr/>
            <p:nvPr/>
          </p:nvGrpSpPr>
          <p:grpSpPr>
            <a:xfrm>
              <a:off x="4764240" y="2435400"/>
              <a:ext cx="141120" cy="144360"/>
              <a:chOff x="4764240" y="2435400"/>
              <a:chExt cx="141120" cy="144360"/>
            </a:xfrm>
          </p:grpSpPr>
          <p:grpSp>
            <p:nvGrpSpPr>
              <p:cNvPr id="4194" name=""/>
              <p:cNvGrpSpPr/>
              <p:nvPr/>
            </p:nvGrpSpPr>
            <p:grpSpPr>
              <a:xfrm>
                <a:off x="4764240" y="2435400"/>
                <a:ext cx="141120" cy="144360"/>
                <a:chOff x="4764240" y="2435400"/>
                <a:chExt cx="141120" cy="144360"/>
              </a:xfrm>
            </p:grpSpPr>
            <p:sp>
              <p:nvSpPr>
                <p:cNvPr id="4195" name=""/>
                <p:cNvSpPr/>
                <p:nvPr/>
              </p:nvSpPr>
              <p:spPr>
                <a:xfrm>
                  <a:off x="4764240" y="2435400"/>
                  <a:ext cx="141120" cy="144360"/>
                </a:xfrm>
                <a:prstGeom prst="rect">
                  <a:avLst/>
                </a:prstGeom>
                <a:solidFill>
                  <a:srgbClr val="66ff66"/>
                </a:solid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196" name=""/>
                <p:cNvSpPr/>
                <p:nvPr/>
              </p:nvSpPr>
              <p:spPr>
                <a:xfrm>
                  <a:off x="4764240" y="2435400"/>
                  <a:ext cx="137880" cy="141120"/>
                </a:xfrm>
                <a:custGeom>
                  <a:avLst/>
                  <a:gdLst/>
                  <a:ahLst/>
                  <a:rect l="l" t="t" r="r" b="b"/>
                  <a:pathLst>
                    <a:path w="174" h="178">
                      <a:moveTo>
                        <a:pt x="86" y="0"/>
                      </a:moveTo>
                      <a:lnTo>
                        <a:pt x="70" y="2"/>
                      </a:lnTo>
                      <a:lnTo>
                        <a:pt x="54" y="7"/>
                      </a:lnTo>
                      <a:lnTo>
                        <a:pt x="38" y="14"/>
                      </a:lnTo>
                      <a:lnTo>
                        <a:pt x="25" y="25"/>
                      </a:lnTo>
                      <a:lnTo>
                        <a:pt x="14" y="39"/>
                      </a:lnTo>
                      <a:lnTo>
                        <a:pt x="7" y="54"/>
                      </a:lnTo>
                      <a:lnTo>
                        <a:pt x="2" y="70"/>
                      </a:lnTo>
                      <a:lnTo>
                        <a:pt x="0" y="88"/>
                      </a:lnTo>
                      <a:lnTo>
                        <a:pt x="2" y="106"/>
                      </a:lnTo>
                      <a:lnTo>
                        <a:pt x="7" y="124"/>
                      </a:lnTo>
                      <a:lnTo>
                        <a:pt x="14" y="138"/>
                      </a:lnTo>
                      <a:lnTo>
                        <a:pt x="25" y="152"/>
                      </a:lnTo>
                      <a:lnTo>
                        <a:pt x="38" y="163"/>
                      </a:lnTo>
                      <a:lnTo>
                        <a:pt x="54" y="170"/>
                      </a:lnTo>
                      <a:lnTo>
                        <a:pt x="70" y="176"/>
                      </a:lnTo>
                      <a:lnTo>
                        <a:pt x="86" y="178"/>
                      </a:lnTo>
                      <a:lnTo>
                        <a:pt x="104" y="176"/>
                      </a:lnTo>
                      <a:lnTo>
                        <a:pt x="120" y="170"/>
                      </a:lnTo>
                      <a:lnTo>
                        <a:pt x="135" y="163"/>
                      </a:lnTo>
                      <a:lnTo>
                        <a:pt x="149" y="152"/>
                      </a:lnTo>
                      <a:lnTo>
                        <a:pt x="160" y="138"/>
                      </a:lnTo>
                      <a:lnTo>
                        <a:pt x="167" y="124"/>
                      </a:lnTo>
                      <a:lnTo>
                        <a:pt x="172" y="106"/>
                      </a:lnTo>
                      <a:lnTo>
                        <a:pt x="174" y="88"/>
                      </a:lnTo>
                      <a:lnTo>
                        <a:pt x="172" y="70"/>
                      </a:lnTo>
                      <a:lnTo>
                        <a:pt x="167" y="54"/>
                      </a:lnTo>
                      <a:lnTo>
                        <a:pt x="160" y="39"/>
                      </a:lnTo>
                      <a:lnTo>
                        <a:pt x="149" y="25"/>
                      </a:lnTo>
                      <a:lnTo>
                        <a:pt x="135" y="14"/>
                      </a:lnTo>
                      <a:lnTo>
                        <a:pt x="120" y="7"/>
                      </a:lnTo>
                      <a:lnTo>
                        <a:pt x="104" y="2"/>
                      </a:lnTo>
                      <a:lnTo>
                        <a:pt x="86" y="0"/>
                      </a:lnTo>
                      <a:close/>
                    </a:path>
                  </a:pathLst>
                </a:custGeom>
                <a:solidFill>
                  <a:srgbClr val="66ff66"/>
                </a:solidFill>
                <a:ln w="0">
                  <a:solidFill>
                    <a:srgbClr val="4d4d4d"/>
                  </a:solidFill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197" name=""/>
                <p:cNvSpPr/>
                <p:nvPr/>
              </p:nvSpPr>
              <p:spPr>
                <a:xfrm>
                  <a:off x="4764240" y="2435400"/>
                  <a:ext cx="139320" cy="142560"/>
                </a:xfrm>
                <a:prstGeom prst="ellipse">
                  <a:avLst/>
                </a:prstGeom>
                <a:blipFill rotWithShape="0">
                  <a:blip r:embed="rId4"/>
                  <a:srcRect/>
                  <a:tile tx="0" ty="0" sx="100000" sy="100000" algn="ctr"/>
                </a:blip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198" name=""/>
                <p:cNvSpPr/>
                <p:nvPr/>
              </p:nvSpPr>
              <p:spPr>
                <a:xfrm>
                  <a:off x="4764240" y="2435400"/>
                  <a:ext cx="141120" cy="144360"/>
                </a:xfrm>
                <a:prstGeom prst="rect">
                  <a:avLst/>
                </a:prstGeom>
                <a:solidFill>
                  <a:srgbClr val="66ff66"/>
                </a:solidFill>
                <a:ln w="936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  <p:grpSp>
            <p:nvGrpSpPr>
              <p:cNvPr id="4199" name=""/>
              <p:cNvGrpSpPr/>
              <p:nvPr/>
            </p:nvGrpSpPr>
            <p:grpSpPr>
              <a:xfrm>
                <a:off x="4765680" y="2438280"/>
                <a:ext cx="137520" cy="137880"/>
                <a:chOff x="4765680" y="2438280"/>
                <a:chExt cx="137520" cy="137880"/>
              </a:xfrm>
            </p:grpSpPr>
            <p:sp>
              <p:nvSpPr>
                <p:cNvPr id="4200" name=""/>
                <p:cNvSpPr/>
                <p:nvPr/>
              </p:nvSpPr>
              <p:spPr>
                <a:xfrm>
                  <a:off x="4798440" y="2471400"/>
                  <a:ext cx="68040" cy="67680"/>
                </a:xfrm>
                <a:prstGeom prst="ellipse">
                  <a:avLst/>
                </a:prstGeom>
                <a:noFill/>
                <a:ln w="1440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440" bIns="14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  <p:sp>
              <p:nvSpPr>
                <p:cNvPr id="4201" name=""/>
                <p:cNvSpPr/>
                <p:nvPr/>
              </p:nvSpPr>
              <p:spPr>
                <a:xfrm>
                  <a:off x="4765680" y="2438280"/>
                  <a:ext cx="137520" cy="137880"/>
                </a:xfrm>
                <a:prstGeom prst="ellipse">
                  <a:avLst/>
                </a:prstGeom>
                <a:noFill/>
                <a:ln w="14400">
                  <a:solidFill>
                    <a:srgbClr val="4d4d4d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Frutiger 45 Light"/>
                  </a:endParaRPr>
                </a:p>
              </p:txBody>
            </p:sp>
          </p:grpSp>
        </p:grpSp>
        <p:sp>
          <p:nvSpPr>
            <p:cNvPr id="4202" name=""/>
            <p:cNvSpPr/>
            <p:nvPr/>
          </p:nvSpPr>
          <p:spPr>
            <a:xfrm>
              <a:off x="3562200" y="2406600"/>
              <a:ext cx="114480" cy="139680"/>
            </a:xfrm>
            <a:custGeom>
              <a:avLst/>
              <a:gdLst/>
              <a:ahLst/>
              <a:rect l="l" t="t" r="r" b="b"/>
              <a:pathLst>
                <a:path w="145" h="176">
                  <a:moveTo>
                    <a:pt x="74" y="176"/>
                  </a:moveTo>
                  <a:lnTo>
                    <a:pt x="145" y="0"/>
                  </a:lnTo>
                  <a:lnTo>
                    <a:pt x="0" y="0"/>
                  </a:lnTo>
                  <a:lnTo>
                    <a:pt x="74" y="176"/>
                  </a:lnTo>
                  <a:close/>
                </a:path>
              </a:pathLst>
            </a:custGeom>
            <a:solidFill>
              <a:srgbClr val="00ffff"/>
            </a:solidFill>
            <a:ln w="792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03" name=""/>
            <p:cNvSpPr/>
            <p:nvPr/>
          </p:nvSpPr>
          <p:spPr>
            <a:xfrm>
              <a:off x="7175520" y="3502080"/>
              <a:ext cx="115920" cy="139680"/>
            </a:xfrm>
            <a:custGeom>
              <a:avLst/>
              <a:gdLst/>
              <a:ahLst/>
              <a:rect l="l" t="t" r="r" b="b"/>
              <a:pathLst>
                <a:path w="145" h="175">
                  <a:moveTo>
                    <a:pt x="73" y="175"/>
                  </a:moveTo>
                  <a:lnTo>
                    <a:pt x="145" y="0"/>
                  </a:lnTo>
                  <a:lnTo>
                    <a:pt x="0" y="0"/>
                  </a:lnTo>
                  <a:lnTo>
                    <a:pt x="73" y="175"/>
                  </a:lnTo>
                  <a:close/>
                </a:path>
              </a:pathLst>
            </a:custGeom>
            <a:solidFill>
              <a:srgbClr val="00ffff"/>
            </a:solidFill>
            <a:ln w="7920">
              <a:solidFill>
                <a:srgbClr val="4d4d4d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04" name=""/>
            <p:cNvSpPr/>
            <p:nvPr/>
          </p:nvSpPr>
          <p:spPr>
            <a:xfrm>
              <a:off x="5375160" y="1314360"/>
              <a:ext cx="222480" cy="297000"/>
            </a:xfrm>
            <a:prstGeom prst="rect">
              <a:avLst/>
            </a:prstGeom>
            <a:solidFill>
              <a:srgbClr val="00f008"/>
            </a:solidFill>
            <a:ln w="111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05" name=""/>
            <p:cNvSpPr/>
            <p:nvPr/>
          </p:nvSpPr>
          <p:spPr>
            <a:xfrm>
              <a:off x="6726240" y="2417760"/>
              <a:ext cx="12600" cy="12600"/>
            </a:xfrm>
            <a:prstGeom prst="rect">
              <a:avLst/>
            </a:prstGeom>
            <a:solidFill>
              <a:srgbClr val="00f008"/>
            </a:solidFill>
            <a:ln w="111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06" name=""/>
            <p:cNvSpPr/>
            <p:nvPr/>
          </p:nvSpPr>
          <p:spPr>
            <a:xfrm>
              <a:off x="6726240" y="2417760"/>
              <a:ext cx="12600" cy="12600"/>
            </a:xfrm>
            <a:prstGeom prst="rect">
              <a:avLst/>
            </a:prstGeom>
            <a:solidFill>
              <a:srgbClr val="00f008"/>
            </a:solidFill>
            <a:ln w="11160">
              <a:solidFill>
                <a:srgbClr val="4d4d4d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4207" name=""/>
            <p:cNvGrpSpPr/>
            <p:nvPr/>
          </p:nvGrpSpPr>
          <p:grpSpPr>
            <a:xfrm>
              <a:off x="6762600" y="1265400"/>
              <a:ext cx="1482840" cy="890280"/>
              <a:chOff x="6762600" y="1265400"/>
              <a:chExt cx="1482840" cy="890280"/>
            </a:xfrm>
          </p:grpSpPr>
          <p:sp>
            <p:nvSpPr>
              <p:cNvPr id="4208" name=""/>
              <p:cNvSpPr/>
              <p:nvPr/>
            </p:nvSpPr>
            <p:spPr>
              <a:xfrm>
                <a:off x="6762600" y="1265400"/>
                <a:ext cx="1482840" cy="89028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09" name=""/>
              <p:cNvSpPr/>
              <p:nvPr/>
            </p:nvSpPr>
            <p:spPr>
              <a:xfrm>
                <a:off x="6762600" y="1265400"/>
                <a:ext cx="1482840" cy="890280"/>
              </a:xfrm>
              <a:custGeom>
                <a:avLst/>
                <a:gdLst/>
                <a:ahLst/>
                <a:rect l="l" t="t" r="r" b="b"/>
                <a:pathLst>
                  <a:path w="1868" h="1123">
                    <a:moveTo>
                      <a:pt x="7" y="219"/>
                    </a:moveTo>
                    <a:lnTo>
                      <a:pt x="7" y="710"/>
                    </a:lnTo>
                    <a:lnTo>
                      <a:pt x="90" y="753"/>
                    </a:lnTo>
                    <a:lnTo>
                      <a:pt x="150" y="782"/>
                    </a:lnTo>
                    <a:lnTo>
                      <a:pt x="161" y="811"/>
                    </a:lnTo>
                    <a:lnTo>
                      <a:pt x="258" y="839"/>
                    </a:lnTo>
                    <a:lnTo>
                      <a:pt x="280" y="854"/>
                    </a:lnTo>
                    <a:lnTo>
                      <a:pt x="265" y="904"/>
                    </a:lnTo>
                    <a:lnTo>
                      <a:pt x="305" y="936"/>
                    </a:lnTo>
                    <a:lnTo>
                      <a:pt x="358" y="915"/>
                    </a:lnTo>
                    <a:lnTo>
                      <a:pt x="398" y="911"/>
                    </a:lnTo>
                    <a:lnTo>
                      <a:pt x="441" y="936"/>
                    </a:lnTo>
                    <a:lnTo>
                      <a:pt x="477" y="936"/>
                    </a:lnTo>
                    <a:lnTo>
                      <a:pt x="484" y="990"/>
                    </a:lnTo>
                    <a:lnTo>
                      <a:pt x="505" y="986"/>
                    </a:lnTo>
                    <a:lnTo>
                      <a:pt x="548" y="979"/>
                    </a:lnTo>
                    <a:lnTo>
                      <a:pt x="563" y="1001"/>
                    </a:lnTo>
                    <a:lnTo>
                      <a:pt x="566" y="1044"/>
                    </a:lnTo>
                    <a:lnTo>
                      <a:pt x="624" y="1062"/>
                    </a:lnTo>
                    <a:lnTo>
                      <a:pt x="660" y="1047"/>
                    </a:lnTo>
                    <a:lnTo>
                      <a:pt x="678" y="1033"/>
                    </a:lnTo>
                    <a:lnTo>
                      <a:pt x="703" y="1047"/>
                    </a:lnTo>
                    <a:lnTo>
                      <a:pt x="699" y="1087"/>
                    </a:lnTo>
                    <a:lnTo>
                      <a:pt x="728" y="1105"/>
                    </a:lnTo>
                    <a:lnTo>
                      <a:pt x="832" y="1119"/>
                    </a:lnTo>
                    <a:lnTo>
                      <a:pt x="864" y="1115"/>
                    </a:lnTo>
                    <a:lnTo>
                      <a:pt x="900" y="1123"/>
                    </a:lnTo>
                    <a:lnTo>
                      <a:pt x="929" y="1105"/>
                    </a:lnTo>
                    <a:lnTo>
                      <a:pt x="1033" y="1083"/>
                    </a:lnTo>
                    <a:lnTo>
                      <a:pt x="1119" y="1054"/>
                    </a:lnTo>
                    <a:lnTo>
                      <a:pt x="1115" y="1019"/>
                    </a:lnTo>
                    <a:lnTo>
                      <a:pt x="1126" y="1001"/>
                    </a:lnTo>
                    <a:lnTo>
                      <a:pt x="1154" y="997"/>
                    </a:lnTo>
                    <a:lnTo>
                      <a:pt x="1183" y="1004"/>
                    </a:lnTo>
                    <a:lnTo>
                      <a:pt x="1219" y="936"/>
                    </a:lnTo>
                    <a:lnTo>
                      <a:pt x="1215" y="879"/>
                    </a:lnTo>
                    <a:lnTo>
                      <a:pt x="1233" y="836"/>
                    </a:lnTo>
                    <a:lnTo>
                      <a:pt x="1212" y="735"/>
                    </a:lnTo>
                    <a:lnTo>
                      <a:pt x="1251" y="606"/>
                    </a:lnTo>
                    <a:lnTo>
                      <a:pt x="1266" y="599"/>
                    </a:lnTo>
                    <a:lnTo>
                      <a:pt x="1262" y="577"/>
                    </a:lnTo>
                    <a:lnTo>
                      <a:pt x="1294" y="570"/>
                    </a:lnTo>
                    <a:lnTo>
                      <a:pt x="1312" y="603"/>
                    </a:lnTo>
                    <a:lnTo>
                      <a:pt x="1348" y="599"/>
                    </a:lnTo>
                    <a:lnTo>
                      <a:pt x="1384" y="588"/>
                    </a:lnTo>
                    <a:lnTo>
                      <a:pt x="1387" y="560"/>
                    </a:lnTo>
                    <a:lnTo>
                      <a:pt x="1405" y="560"/>
                    </a:lnTo>
                    <a:lnTo>
                      <a:pt x="1405" y="599"/>
                    </a:lnTo>
                    <a:lnTo>
                      <a:pt x="1477" y="628"/>
                    </a:lnTo>
                    <a:lnTo>
                      <a:pt x="1509" y="789"/>
                    </a:lnTo>
                    <a:lnTo>
                      <a:pt x="1549" y="771"/>
                    </a:lnTo>
                    <a:lnTo>
                      <a:pt x="1563" y="768"/>
                    </a:lnTo>
                    <a:lnTo>
                      <a:pt x="1563" y="739"/>
                    </a:lnTo>
                    <a:lnTo>
                      <a:pt x="1542" y="732"/>
                    </a:lnTo>
                    <a:lnTo>
                      <a:pt x="1542" y="714"/>
                    </a:lnTo>
                    <a:lnTo>
                      <a:pt x="1563" y="710"/>
                    </a:lnTo>
                    <a:lnTo>
                      <a:pt x="1581" y="717"/>
                    </a:lnTo>
                    <a:lnTo>
                      <a:pt x="1599" y="696"/>
                    </a:lnTo>
                    <a:lnTo>
                      <a:pt x="1595" y="664"/>
                    </a:lnTo>
                    <a:lnTo>
                      <a:pt x="1574" y="646"/>
                    </a:lnTo>
                    <a:lnTo>
                      <a:pt x="1578" y="621"/>
                    </a:lnTo>
                    <a:lnTo>
                      <a:pt x="1595" y="603"/>
                    </a:lnTo>
                    <a:lnTo>
                      <a:pt x="1621" y="606"/>
                    </a:lnTo>
                    <a:lnTo>
                      <a:pt x="1656" y="653"/>
                    </a:lnTo>
                    <a:lnTo>
                      <a:pt x="1674" y="642"/>
                    </a:lnTo>
                    <a:lnTo>
                      <a:pt x="1717" y="595"/>
                    </a:lnTo>
                    <a:lnTo>
                      <a:pt x="1717" y="570"/>
                    </a:lnTo>
                    <a:lnTo>
                      <a:pt x="1789" y="470"/>
                    </a:lnTo>
                    <a:lnTo>
                      <a:pt x="1789" y="438"/>
                    </a:lnTo>
                    <a:lnTo>
                      <a:pt x="1785" y="416"/>
                    </a:lnTo>
                    <a:lnTo>
                      <a:pt x="1803" y="416"/>
                    </a:lnTo>
                    <a:lnTo>
                      <a:pt x="1818" y="427"/>
                    </a:lnTo>
                    <a:lnTo>
                      <a:pt x="1868" y="416"/>
                    </a:lnTo>
                    <a:lnTo>
                      <a:pt x="1868" y="0"/>
                    </a:lnTo>
                    <a:lnTo>
                      <a:pt x="0" y="4"/>
                    </a:lnTo>
                    <a:lnTo>
                      <a:pt x="7" y="219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10" name=""/>
            <p:cNvGrpSpPr/>
            <p:nvPr/>
          </p:nvGrpSpPr>
          <p:grpSpPr>
            <a:xfrm>
              <a:off x="4924440" y="1265400"/>
              <a:ext cx="742680" cy="620640"/>
              <a:chOff x="4924440" y="1265400"/>
              <a:chExt cx="742680" cy="620640"/>
            </a:xfrm>
          </p:grpSpPr>
          <p:sp>
            <p:nvSpPr>
              <p:cNvPr id="4211" name=""/>
              <p:cNvSpPr/>
              <p:nvPr/>
            </p:nvSpPr>
            <p:spPr>
              <a:xfrm>
                <a:off x="4924440" y="1265400"/>
                <a:ext cx="74268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12" name=""/>
              <p:cNvSpPr/>
              <p:nvPr/>
            </p:nvSpPr>
            <p:spPr>
              <a:xfrm>
                <a:off x="4924440" y="1265400"/>
                <a:ext cx="742680" cy="620640"/>
              </a:xfrm>
              <a:custGeom>
                <a:avLst/>
                <a:gdLst/>
                <a:ahLst/>
                <a:rect l="l" t="t" r="r" b="b"/>
                <a:pathLst>
                  <a:path w="936" h="782">
                    <a:moveTo>
                      <a:pt x="43" y="0"/>
                    </a:moveTo>
                    <a:lnTo>
                      <a:pt x="14" y="545"/>
                    </a:lnTo>
                    <a:lnTo>
                      <a:pt x="0" y="778"/>
                    </a:lnTo>
                    <a:lnTo>
                      <a:pt x="226" y="782"/>
                    </a:lnTo>
                    <a:lnTo>
                      <a:pt x="609" y="775"/>
                    </a:lnTo>
                    <a:lnTo>
                      <a:pt x="663" y="208"/>
                    </a:lnTo>
                    <a:lnTo>
                      <a:pt x="936" y="0"/>
                    </a:lnTo>
                    <a:lnTo>
                      <a:pt x="4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13" name=""/>
            <p:cNvGrpSpPr/>
            <p:nvPr/>
          </p:nvGrpSpPr>
          <p:grpSpPr>
            <a:xfrm>
              <a:off x="4191120" y="1262160"/>
              <a:ext cx="765000" cy="617400"/>
              <a:chOff x="4191120" y="1262160"/>
              <a:chExt cx="765000" cy="617400"/>
            </a:xfrm>
          </p:grpSpPr>
          <p:sp>
            <p:nvSpPr>
              <p:cNvPr id="4214" name=""/>
              <p:cNvSpPr/>
              <p:nvPr/>
            </p:nvSpPr>
            <p:spPr>
              <a:xfrm>
                <a:off x="4191120" y="1262160"/>
                <a:ext cx="76500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15" name=""/>
              <p:cNvSpPr/>
              <p:nvPr/>
            </p:nvSpPr>
            <p:spPr>
              <a:xfrm>
                <a:off x="4191120" y="1262160"/>
                <a:ext cx="765000" cy="617400"/>
              </a:xfrm>
              <a:custGeom>
                <a:avLst/>
                <a:gdLst/>
                <a:ahLst/>
                <a:rect l="l" t="t" r="r" b="b"/>
                <a:pathLst>
                  <a:path w="964" h="778">
                    <a:moveTo>
                      <a:pt x="964" y="0"/>
                    </a:moveTo>
                    <a:lnTo>
                      <a:pt x="129" y="3"/>
                    </a:lnTo>
                    <a:lnTo>
                      <a:pt x="0" y="702"/>
                    </a:lnTo>
                    <a:lnTo>
                      <a:pt x="186" y="720"/>
                    </a:lnTo>
                    <a:lnTo>
                      <a:pt x="527" y="756"/>
                    </a:lnTo>
                    <a:lnTo>
                      <a:pt x="925" y="778"/>
                    </a:lnTo>
                    <a:lnTo>
                      <a:pt x="964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16" name=""/>
            <p:cNvGrpSpPr/>
            <p:nvPr/>
          </p:nvGrpSpPr>
          <p:grpSpPr>
            <a:xfrm>
              <a:off x="2849400" y="1258920"/>
              <a:ext cx="939960" cy="501480"/>
              <a:chOff x="2849400" y="1258920"/>
              <a:chExt cx="939960" cy="501480"/>
            </a:xfrm>
          </p:grpSpPr>
          <p:sp>
            <p:nvSpPr>
              <p:cNvPr id="4217" name=""/>
              <p:cNvSpPr/>
              <p:nvPr/>
            </p:nvSpPr>
            <p:spPr>
              <a:xfrm>
                <a:off x="2849400" y="1258920"/>
                <a:ext cx="93996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18" name=""/>
              <p:cNvSpPr/>
              <p:nvPr/>
            </p:nvSpPr>
            <p:spPr>
              <a:xfrm>
                <a:off x="2849400" y="1258920"/>
                <a:ext cx="939960" cy="501480"/>
              </a:xfrm>
              <a:custGeom>
                <a:avLst/>
                <a:gdLst/>
                <a:ahLst/>
                <a:rect l="l" t="t" r="r" b="b"/>
                <a:pathLst>
                  <a:path w="1185" h="631">
                    <a:moveTo>
                      <a:pt x="4" y="0"/>
                    </a:moveTo>
                    <a:lnTo>
                      <a:pt x="7" y="18"/>
                    </a:lnTo>
                    <a:lnTo>
                      <a:pt x="0" y="43"/>
                    </a:lnTo>
                    <a:lnTo>
                      <a:pt x="0" y="75"/>
                    </a:lnTo>
                    <a:lnTo>
                      <a:pt x="29" y="111"/>
                    </a:lnTo>
                    <a:lnTo>
                      <a:pt x="54" y="133"/>
                    </a:lnTo>
                    <a:lnTo>
                      <a:pt x="54" y="176"/>
                    </a:lnTo>
                    <a:lnTo>
                      <a:pt x="36" y="233"/>
                    </a:lnTo>
                    <a:lnTo>
                      <a:pt x="32" y="262"/>
                    </a:lnTo>
                    <a:lnTo>
                      <a:pt x="54" y="273"/>
                    </a:lnTo>
                    <a:lnTo>
                      <a:pt x="83" y="265"/>
                    </a:lnTo>
                    <a:lnTo>
                      <a:pt x="83" y="298"/>
                    </a:lnTo>
                    <a:lnTo>
                      <a:pt x="83" y="312"/>
                    </a:lnTo>
                    <a:lnTo>
                      <a:pt x="111" y="312"/>
                    </a:lnTo>
                    <a:lnTo>
                      <a:pt x="129" y="330"/>
                    </a:lnTo>
                    <a:lnTo>
                      <a:pt x="111" y="351"/>
                    </a:lnTo>
                    <a:lnTo>
                      <a:pt x="90" y="394"/>
                    </a:lnTo>
                    <a:lnTo>
                      <a:pt x="75" y="416"/>
                    </a:lnTo>
                    <a:lnTo>
                      <a:pt x="90" y="427"/>
                    </a:lnTo>
                    <a:lnTo>
                      <a:pt x="133" y="405"/>
                    </a:lnTo>
                    <a:lnTo>
                      <a:pt x="161" y="387"/>
                    </a:lnTo>
                    <a:lnTo>
                      <a:pt x="172" y="380"/>
                    </a:lnTo>
                    <a:lnTo>
                      <a:pt x="161" y="412"/>
                    </a:lnTo>
                    <a:lnTo>
                      <a:pt x="611" y="520"/>
                    </a:lnTo>
                    <a:lnTo>
                      <a:pt x="801" y="570"/>
                    </a:lnTo>
                    <a:lnTo>
                      <a:pt x="902" y="581"/>
                    </a:lnTo>
                    <a:lnTo>
                      <a:pt x="1185" y="631"/>
                    </a:lnTo>
                    <a:lnTo>
                      <a:pt x="1167" y="584"/>
                    </a:lnTo>
                    <a:lnTo>
                      <a:pt x="1128" y="574"/>
                    </a:lnTo>
                    <a:lnTo>
                      <a:pt x="1110" y="538"/>
                    </a:lnTo>
                    <a:lnTo>
                      <a:pt x="1146" y="466"/>
                    </a:lnTo>
                    <a:lnTo>
                      <a:pt x="1142" y="437"/>
                    </a:lnTo>
                    <a:lnTo>
                      <a:pt x="1103" y="412"/>
                    </a:lnTo>
                    <a:lnTo>
                      <a:pt x="1067" y="362"/>
                    </a:lnTo>
                    <a:lnTo>
                      <a:pt x="1078" y="337"/>
                    </a:lnTo>
                    <a:lnTo>
                      <a:pt x="963" y="179"/>
                    </a:lnTo>
                    <a:lnTo>
                      <a:pt x="823" y="82"/>
                    </a:lnTo>
                    <a:lnTo>
                      <a:pt x="726" y="0"/>
                    </a:lnTo>
                    <a:lnTo>
                      <a:pt x="4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19" name=""/>
            <p:cNvGrpSpPr/>
            <p:nvPr/>
          </p:nvGrpSpPr>
          <p:grpSpPr>
            <a:xfrm>
              <a:off x="3301920" y="1712880"/>
              <a:ext cx="609480" cy="1023840"/>
              <a:chOff x="3301920" y="1712880"/>
              <a:chExt cx="609480" cy="1023840"/>
            </a:xfrm>
          </p:grpSpPr>
          <p:sp>
            <p:nvSpPr>
              <p:cNvPr id="4220" name=""/>
              <p:cNvSpPr/>
              <p:nvPr/>
            </p:nvSpPr>
            <p:spPr>
              <a:xfrm>
                <a:off x="3301920" y="1712880"/>
                <a:ext cx="60948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21" name=""/>
              <p:cNvSpPr/>
              <p:nvPr/>
            </p:nvSpPr>
            <p:spPr>
              <a:xfrm>
                <a:off x="3301920" y="1712880"/>
                <a:ext cx="609480" cy="1023840"/>
              </a:xfrm>
              <a:custGeom>
                <a:avLst/>
                <a:gdLst/>
                <a:ahLst/>
                <a:rect l="l" t="t" r="r" b="b"/>
                <a:pathLst>
                  <a:path w="767" h="1291">
                    <a:moveTo>
                      <a:pt x="222" y="0"/>
                    </a:moveTo>
                    <a:lnTo>
                      <a:pt x="319" y="14"/>
                    </a:lnTo>
                    <a:lnTo>
                      <a:pt x="287" y="212"/>
                    </a:lnTo>
                    <a:lnTo>
                      <a:pt x="298" y="233"/>
                    </a:lnTo>
                    <a:lnTo>
                      <a:pt x="319" y="251"/>
                    </a:lnTo>
                    <a:lnTo>
                      <a:pt x="319" y="269"/>
                    </a:lnTo>
                    <a:lnTo>
                      <a:pt x="308" y="298"/>
                    </a:lnTo>
                    <a:lnTo>
                      <a:pt x="308" y="312"/>
                    </a:lnTo>
                    <a:lnTo>
                      <a:pt x="351" y="326"/>
                    </a:lnTo>
                    <a:lnTo>
                      <a:pt x="362" y="362"/>
                    </a:lnTo>
                    <a:lnTo>
                      <a:pt x="405" y="459"/>
                    </a:lnTo>
                    <a:lnTo>
                      <a:pt x="430" y="459"/>
                    </a:lnTo>
                    <a:lnTo>
                      <a:pt x="445" y="495"/>
                    </a:lnTo>
                    <a:lnTo>
                      <a:pt x="412" y="527"/>
                    </a:lnTo>
                    <a:lnTo>
                      <a:pt x="416" y="549"/>
                    </a:lnTo>
                    <a:lnTo>
                      <a:pt x="430" y="574"/>
                    </a:lnTo>
                    <a:lnTo>
                      <a:pt x="427" y="578"/>
                    </a:lnTo>
                    <a:lnTo>
                      <a:pt x="405" y="588"/>
                    </a:lnTo>
                    <a:lnTo>
                      <a:pt x="398" y="621"/>
                    </a:lnTo>
                    <a:lnTo>
                      <a:pt x="391" y="653"/>
                    </a:lnTo>
                    <a:lnTo>
                      <a:pt x="402" y="664"/>
                    </a:lnTo>
                    <a:lnTo>
                      <a:pt x="430" y="638"/>
                    </a:lnTo>
                    <a:lnTo>
                      <a:pt x="441" y="631"/>
                    </a:lnTo>
                    <a:lnTo>
                      <a:pt x="470" y="638"/>
                    </a:lnTo>
                    <a:lnTo>
                      <a:pt x="470" y="678"/>
                    </a:lnTo>
                    <a:lnTo>
                      <a:pt x="484" y="699"/>
                    </a:lnTo>
                    <a:lnTo>
                      <a:pt x="488" y="782"/>
                    </a:lnTo>
                    <a:lnTo>
                      <a:pt x="506" y="793"/>
                    </a:lnTo>
                    <a:lnTo>
                      <a:pt x="534" y="796"/>
                    </a:lnTo>
                    <a:lnTo>
                      <a:pt x="541" y="843"/>
                    </a:lnTo>
                    <a:lnTo>
                      <a:pt x="559" y="861"/>
                    </a:lnTo>
                    <a:lnTo>
                      <a:pt x="570" y="854"/>
                    </a:lnTo>
                    <a:lnTo>
                      <a:pt x="638" y="854"/>
                    </a:lnTo>
                    <a:lnTo>
                      <a:pt x="721" y="839"/>
                    </a:lnTo>
                    <a:lnTo>
                      <a:pt x="767" y="882"/>
                    </a:lnTo>
                    <a:lnTo>
                      <a:pt x="717" y="1291"/>
                    </a:lnTo>
                    <a:lnTo>
                      <a:pt x="0" y="1176"/>
                    </a:lnTo>
                    <a:lnTo>
                      <a:pt x="47" y="886"/>
                    </a:lnTo>
                    <a:lnTo>
                      <a:pt x="39" y="850"/>
                    </a:lnTo>
                    <a:lnTo>
                      <a:pt x="65" y="811"/>
                    </a:lnTo>
                    <a:lnTo>
                      <a:pt x="32" y="771"/>
                    </a:lnTo>
                    <a:lnTo>
                      <a:pt x="36" y="757"/>
                    </a:lnTo>
                    <a:lnTo>
                      <a:pt x="68" y="725"/>
                    </a:lnTo>
                    <a:lnTo>
                      <a:pt x="97" y="717"/>
                    </a:lnTo>
                    <a:lnTo>
                      <a:pt x="104" y="678"/>
                    </a:lnTo>
                    <a:lnTo>
                      <a:pt x="161" y="603"/>
                    </a:lnTo>
                    <a:lnTo>
                      <a:pt x="154" y="556"/>
                    </a:lnTo>
                    <a:lnTo>
                      <a:pt x="118" y="513"/>
                    </a:lnTo>
                    <a:lnTo>
                      <a:pt x="222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22" name=""/>
            <p:cNvGrpSpPr/>
            <p:nvPr/>
          </p:nvGrpSpPr>
          <p:grpSpPr>
            <a:xfrm>
              <a:off x="4560840" y="2287440"/>
              <a:ext cx="754200" cy="484200"/>
              <a:chOff x="4560840" y="2287440"/>
              <a:chExt cx="754200" cy="484200"/>
            </a:xfrm>
          </p:grpSpPr>
          <p:sp>
            <p:nvSpPr>
              <p:cNvPr id="4223" name=""/>
              <p:cNvSpPr/>
              <p:nvPr/>
            </p:nvSpPr>
            <p:spPr>
              <a:xfrm>
                <a:off x="4560840" y="2287440"/>
                <a:ext cx="754200" cy="484200"/>
              </a:xfrm>
              <a:custGeom>
                <a:avLst/>
                <a:gdLst/>
                <a:ahLst/>
                <a:rect l="l" t="t" r="r" b="b"/>
                <a:pathLst>
                  <a:path w="950" h="609">
                    <a:moveTo>
                      <a:pt x="28" y="0"/>
                    </a:moveTo>
                    <a:lnTo>
                      <a:pt x="251" y="14"/>
                    </a:lnTo>
                    <a:lnTo>
                      <a:pt x="563" y="25"/>
                    </a:lnTo>
                    <a:lnTo>
                      <a:pt x="821" y="21"/>
                    </a:lnTo>
                    <a:lnTo>
                      <a:pt x="928" y="21"/>
                    </a:lnTo>
                    <a:lnTo>
                      <a:pt x="925" y="57"/>
                    </a:lnTo>
                    <a:lnTo>
                      <a:pt x="914" y="64"/>
                    </a:lnTo>
                    <a:lnTo>
                      <a:pt x="903" y="71"/>
                    </a:lnTo>
                    <a:lnTo>
                      <a:pt x="900" y="96"/>
                    </a:lnTo>
                    <a:lnTo>
                      <a:pt x="921" y="132"/>
                    </a:lnTo>
                    <a:lnTo>
                      <a:pt x="939" y="143"/>
                    </a:lnTo>
                    <a:lnTo>
                      <a:pt x="936" y="164"/>
                    </a:lnTo>
                    <a:lnTo>
                      <a:pt x="943" y="179"/>
                    </a:lnTo>
                    <a:lnTo>
                      <a:pt x="943" y="412"/>
                    </a:lnTo>
                    <a:lnTo>
                      <a:pt x="950" y="444"/>
                    </a:lnTo>
                    <a:lnTo>
                      <a:pt x="936" y="451"/>
                    </a:lnTo>
                    <a:lnTo>
                      <a:pt x="932" y="462"/>
                    </a:lnTo>
                    <a:lnTo>
                      <a:pt x="943" y="476"/>
                    </a:lnTo>
                    <a:lnTo>
                      <a:pt x="939" y="555"/>
                    </a:lnTo>
                    <a:lnTo>
                      <a:pt x="928" y="563"/>
                    </a:lnTo>
                    <a:lnTo>
                      <a:pt x="932" y="595"/>
                    </a:lnTo>
                    <a:lnTo>
                      <a:pt x="943" y="609"/>
                    </a:lnTo>
                    <a:lnTo>
                      <a:pt x="928" y="609"/>
                    </a:lnTo>
                    <a:lnTo>
                      <a:pt x="907" y="609"/>
                    </a:lnTo>
                    <a:lnTo>
                      <a:pt x="878" y="588"/>
                    </a:lnTo>
                    <a:lnTo>
                      <a:pt x="860" y="559"/>
                    </a:lnTo>
                    <a:lnTo>
                      <a:pt x="850" y="555"/>
                    </a:lnTo>
                    <a:lnTo>
                      <a:pt x="821" y="570"/>
                    </a:lnTo>
                    <a:lnTo>
                      <a:pt x="799" y="541"/>
                    </a:lnTo>
                    <a:lnTo>
                      <a:pt x="756" y="566"/>
                    </a:lnTo>
                    <a:lnTo>
                      <a:pt x="731" y="566"/>
                    </a:lnTo>
                    <a:lnTo>
                      <a:pt x="713" y="559"/>
                    </a:lnTo>
                    <a:lnTo>
                      <a:pt x="688" y="527"/>
                    </a:lnTo>
                    <a:lnTo>
                      <a:pt x="0" y="512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24" name=""/>
              <p:cNvSpPr/>
              <p:nvPr/>
            </p:nvSpPr>
            <p:spPr>
              <a:xfrm>
                <a:off x="4560840" y="2287440"/>
                <a:ext cx="754200" cy="484200"/>
              </a:xfrm>
              <a:custGeom>
                <a:avLst/>
                <a:gdLst/>
                <a:ahLst/>
                <a:rect l="l" t="t" r="r" b="b"/>
                <a:pathLst>
                  <a:path w="950" h="609">
                    <a:moveTo>
                      <a:pt x="28" y="0"/>
                    </a:moveTo>
                    <a:lnTo>
                      <a:pt x="251" y="14"/>
                    </a:lnTo>
                    <a:lnTo>
                      <a:pt x="563" y="25"/>
                    </a:lnTo>
                    <a:lnTo>
                      <a:pt x="821" y="21"/>
                    </a:lnTo>
                    <a:lnTo>
                      <a:pt x="928" y="21"/>
                    </a:lnTo>
                    <a:lnTo>
                      <a:pt x="925" y="57"/>
                    </a:lnTo>
                    <a:lnTo>
                      <a:pt x="914" y="64"/>
                    </a:lnTo>
                    <a:lnTo>
                      <a:pt x="903" y="71"/>
                    </a:lnTo>
                    <a:lnTo>
                      <a:pt x="900" y="96"/>
                    </a:lnTo>
                    <a:lnTo>
                      <a:pt x="921" y="132"/>
                    </a:lnTo>
                    <a:lnTo>
                      <a:pt x="939" y="143"/>
                    </a:lnTo>
                    <a:lnTo>
                      <a:pt x="936" y="164"/>
                    </a:lnTo>
                    <a:lnTo>
                      <a:pt x="943" y="179"/>
                    </a:lnTo>
                    <a:lnTo>
                      <a:pt x="943" y="412"/>
                    </a:lnTo>
                    <a:lnTo>
                      <a:pt x="950" y="444"/>
                    </a:lnTo>
                    <a:lnTo>
                      <a:pt x="936" y="451"/>
                    </a:lnTo>
                    <a:lnTo>
                      <a:pt x="932" y="462"/>
                    </a:lnTo>
                    <a:lnTo>
                      <a:pt x="943" y="476"/>
                    </a:lnTo>
                    <a:lnTo>
                      <a:pt x="939" y="555"/>
                    </a:lnTo>
                    <a:lnTo>
                      <a:pt x="928" y="563"/>
                    </a:lnTo>
                    <a:lnTo>
                      <a:pt x="932" y="595"/>
                    </a:lnTo>
                    <a:lnTo>
                      <a:pt x="943" y="609"/>
                    </a:lnTo>
                    <a:lnTo>
                      <a:pt x="928" y="609"/>
                    </a:lnTo>
                    <a:lnTo>
                      <a:pt x="907" y="609"/>
                    </a:lnTo>
                    <a:lnTo>
                      <a:pt x="878" y="588"/>
                    </a:lnTo>
                    <a:lnTo>
                      <a:pt x="860" y="559"/>
                    </a:lnTo>
                    <a:lnTo>
                      <a:pt x="850" y="555"/>
                    </a:lnTo>
                    <a:lnTo>
                      <a:pt x="821" y="570"/>
                    </a:lnTo>
                    <a:lnTo>
                      <a:pt x="799" y="541"/>
                    </a:lnTo>
                    <a:lnTo>
                      <a:pt x="756" y="566"/>
                    </a:lnTo>
                    <a:lnTo>
                      <a:pt x="731" y="566"/>
                    </a:lnTo>
                    <a:lnTo>
                      <a:pt x="713" y="559"/>
                    </a:lnTo>
                    <a:lnTo>
                      <a:pt x="688" y="527"/>
                    </a:lnTo>
                    <a:lnTo>
                      <a:pt x="0" y="512"/>
                    </a:lnTo>
                    <a:lnTo>
                      <a:pt x="28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25" name=""/>
            <p:cNvGrpSpPr/>
            <p:nvPr/>
          </p:nvGrpSpPr>
          <p:grpSpPr>
            <a:xfrm>
              <a:off x="2511360" y="2471760"/>
              <a:ext cx="879480" cy="1438200"/>
              <a:chOff x="2511360" y="2471760"/>
              <a:chExt cx="879480" cy="1438200"/>
            </a:xfrm>
          </p:grpSpPr>
          <p:sp>
            <p:nvSpPr>
              <p:cNvPr id="4226" name=""/>
              <p:cNvSpPr/>
              <p:nvPr/>
            </p:nvSpPr>
            <p:spPr>
              <a:xfrm>
                <a:off x="2511360" y="2471760"/>
                <a:ext cx="87948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27" name=""/>
              <p:cNvSpPr/>
              <p:nvPr/>
            </p:nvSpPr>
            <p:spPr>
              <a:xfrm>
                <a:off x="2511360" y="2471760"/>
                <a:ext cx="879480" cy="1438200"/>
              </a:xfrm>
              <a:custGeom>
                <a:avLst/>
                <a:gdLst/>
                <a:ahLst/>
                <a:rect l="l" t="t" r="r" b="b"/>
                <a:pathLst>
                  <a:path w="1108" h="1811">
                    <a:moveTo>
                      <a:pt x="93" y="0"/>
                    </a:moveTo>
                    <a:lnTo>
                      <a:pt x="83" y="21"/>
                    </a:lnTo>
                    <a:lnTo>
                      <a:pt x="76" y="25"/>
                    </a:lnTo>
                    <a:lnTo>
                      <a:pt x="68" y="50"/>
                    </a:lnTo>
                    <a:lnTo>
                      <a:pt x="86" y="79"/>
                    </a:lnTo>
                    <a:lnTo>
                      <a:pt x="76" y="100"/>
                    </a:lnTo>
                    <a:lnTo>
                      <a:pt x="72" y="129"/>
                    </a:lnTo>
                    <a:lnTo>
                      <a:pt x="54" y="139"/>
                    </a:lnTo>
                    <a:lnTo>
                      <a:pt x="50" y="183"/>
                    </a:lnTo>
                    <a:lnTo>
                      <a:pt x="43" y="204"/>
                    </a:lnTo>
                    <a:lnTo>
                      <a:pt x="15" y="208"/>
                    </a:lnTo>
                    <a:lnTo>
                      <a:pt x="0" y="215"/>
                    </a:lnTo>
                    <a:lnTo>
                      <a:pt x="0" y="258"/>
                    </a:lnTo>
                    <a:lnTo>
                      <a:pt x="0" y="276"/>
                    </a:lnTo>
                    <a:lnTo>
                      <a:pt x="15" y="304"/>
                    </a:lnTo>
                    <a:lnTo>
                      <a:pt x="33" y="376"/>
                    </a:lnTo>
                    <a:lnTo>
                      <a:pt x="47" y="405"/>
                    </a:lnTo>
                    <a:lnTo>
                      <a:pt x="29" y="437"/>
                    </a:lnTo>
                    <a:lnTo>
                      <a:pt x="18" y="462"/>
                    </a:lnTo>
                    <a:lnTo>
                      <a:pt x="11" y="509"/>
                    </a:lnTo>
                    <a:lnTo>
                      <a:pt x="15" y="555"/>
                    </a:lnTo>
                    <a:lnTo>
                      <a:pt x="29" y="573"/>
                    </a:lnTo>
                    <a:lnTo>
                      <a:pt x="61" y="602"/>
                    </a:lnTo>
                    <a:lnTo>
                      <a:pt x="83" y="645"/>
                    </a:lnTo>
                    <a:lnTo>
                      <a:pt x="86" y="692"/>
                    </a:lnTo>
                    <a:lnTo>
                      <a:pt x="83" y="699"/>
                    </a:lnTo>
                    <a:lnTo>
                      <a:pt x="104" y="756"/>
                    </a:lnTo>
                    <a:lnTo>
                      <a:pt x="111" y="799"/>
                    </a:lnTo>
                    <a:lnTo>
                      <a:pt x="101" y="817"/>
                    </a:lnTo>
                    <a:lnTo>
                      <a:pt x="111" y="828"/>
                    </a:lnTo>
                    <a:lnTo>
                      <a:pt x="122" y="867"/>
                    </a:lnTo>
                    <a:lnTo>
                      <a:pt x="154" y="893"/>
                    </a:lnTo>
                    <a:lnTo>
                      <a:pt x="162" y="918"/>
                    </a:lnTo>
                    <a:lnTo>
                      <a:pt x="147" y="968"/>
                    </a:lnTo>
                    <a:lnTo>
                      <a:pt x="129" y="982"/>
                    </a:lnTo>
                    <a:lnTo>
                      <a:pt x="136" y="1018"/>
                    </a:lnTo>
                    <a:lnTo>
                      <a:pt x="162" y="1036"/>
                    </a:lnTo>
                    <a:lnTo>
                      <a:pt x="176" y="1043"/>
                    </a:lnTo>
                    <a:lnTo>
                      <a:pt x="190" y="1108"/>
                    </a:lnTo>
                    <a:lnTo>
                      <a:pt x="197" y="1151"/>
                    </a:lnTo>
                    <a:lnTo>
                      <a:pt x="208" y="1165"/>
                    </a:lnTo>
                    <a:lnTo>
                      <a:pt x="244" y="1172"/>
                    </a:lnTo>
                    <a:lnTo>
                      <a:pt x="237" y="1205"/>
                    </a:lnTo>
                    <a:lnTo>
                      <a:pt x="233" y="1222"/>
                    </a:lnTo>
                    <a:lnTo>
                      <a:pt x="258" y="1251"/>
                    </a:lnTo>
                    <a:lnTo>
                      <a:pt x="262" y="1273"/>
                    </a:lnTo>
                    <a:lnTo>
                      <a:pt x="240" y="1287"/>
                    </a:lnTo>
                    <a:lnTo>
                      <a:pt x="233" y="1298"/>
                    </a:lnTo>
                    <a:lnTo>
                      <a:pt x="240" y="1326"/>
                    </a:lnTo>
                    <a:lnTo>
                      <a:pt x="244" y="1380"/>
                    </a:lnTo>
                    <a:lnTo>
                      <a:pt x="280" y="1380"/>
                    </a:lnTo>
                    <a:lnTo>
                      <a:pt x="330" y="1391"/>
                    </a:lnTo>
                    <a:lnTo>
                      <a:pt x="387" y="1405"/>
                    </a:lnTo>
                    <a:lnTo>
                      <a:pt x="405" y="1416"/>
                    </a:lnTo>
                    <a:lnTo>
                      <a:pt x="434" y="1466"/>
                    </a:lnTo>
                    <a:lnTo>
                      <a:pt x="481" y="1466"/>
                    </a:lnTo>
                    <a:lnTo>
                      <a:pt x="484" y="1491"/>
                    </a:lnTo>
                    <a:lnTo>
                      <a:pt x="502" y="1524"/>
                    </a:lnTo>
                    <a:lnTo>
                      <a:pt x="517" y="1545"/>
                    </a:lnTo>
                    <a:lnTo>
                      <a:pt x="552" y="1577"/>
                    </a:lnTo>
                    <a:lnTo>
                      <a:pt x="588" y="1603"/>
                    </a:lnTo>
                    <a:lnTo>
                      <a:pt x="628" y="1667"/>
                    </a:lnTo>
                    <a:lnTo>
                      <a:pt x="635" y="1714"/>
                    </a:lnTo>
                    <a:lnTo>
                      <a:pt x="649" y="1717"/>
                    </a:lnTo>
                    <a:lnTo>
                      <a:pt x="646" y="1778"/>
                    </a:lnTo>
                    <a:lnTo>
                      <a:pt x="1008" y="1811"/>
                    </a:lnTo>
                    <a:lnTo>
                      <a:pt x="1008" y="1721"/>
                    </a:lnTo>
                    <a:lnTo>
                      <a:pt x="1047" y="1660"/>
                    </a:lnTo>
                    <a:lnTo>
                      <a:pt x="1054" y="1606"/>
                    </a:lnTo>
                    <a:lnTo>
                      <a:pt x="1072" y="1610"/>
                    </a:lnTo>
                    <a:lnTo>
                      <a:pt x="1108" y="1560"/>
                    </a:lnTo>
                    <a:lnTo>
                      <a:pt x="1079" y="1517"/>
                    </a:lnTo>
                    <a:lnTo>
                      <a:pt x="1083" y="1499"/>
                    </a:lnTo>
                    <a:lnTo>
                      <a:pt x="1058" y="1463"/>
                    </a:lnTo>
                    <a:lnTo>
                      <a:pt x="1065" y="1441"/>
                    </a:lnTo>
                    <a:lnTo>
                      <a:pt x="491" y="620"/>
                    </a:lnTo>
                    <a:lnTo>
                      <a:pt x="621" y="129"/>
                    </a:lnTo>
                    <a:lnTo>
                      <a:pt x="93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28" name=""/>
            <p:cNvGrpSpPr/>
            <p:nvPr/>
          </p:nvGrpSpPr>
          <p:grpSpPr>
            <a:xfrm>
              <a:off x="5881680" y="2057400"/>
              <a:ext cx="520560" cy="303120"/>
              <a:chOff x="5881680" y="2057400"/>
              <a:chExt cx="520560" cy="303120"/>
            </a:xfrm>
          </p:grpSpPr>
          <p:sp>
            <p:nvSpPr>
              <p:cNvPr id="4229" name=""/>
              <p:cNvSpPr/>
              <p:nvPr/>
            </p:nvSpPr>
            <p:spPr>
              <a:xfrm>
                <a:off x="5881680" y="2057400"/>
                <a:ext cx="520560" cy="30312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30" name=""/>
              <p:cNvSpPr/>
              <p:nvPr/>
            </p:nvSpPr>
            <p:spPr>
              <a:xfrm>
                <a:off x="5881680" y="2057400"/>
                <a:ext cx="520560" cy="303120"/>
              </a:xfrm>
              <a:custGeom>
                <a:avLst/>
                <a:gdLst/>
                <a:ahLst/>
                <a:rect l="l" t="t" r="r" b="b"/>
                <a:pathLst>
                  <a:path w="657" h="384">
                    <a:moveTo>
                      <a:pt x="628" y="136"/>
                    </a:moveTo>
                    <a:lnTo>
                      <a:pt x="657" y="169"/>
                    </a:lnTo>
                    <a:lnTo>
                      <a:pt x="649" y="194"/>
                    </a:lnTo>
                    <a:lnTo>
                      <a:pt x="621" y="201"/>
                    </a:lnTo>
                    <a:lnTo>
                      <a:pt x="571" y="215"/>
                    </a:lnTo>
                    <a:lnTo>
                      <a:pt x="542" y="258"/>
                    </a:lnTo>
                    <a:lnTo>
                      <a:pt x="488" y="258"/>
                    </a:lnTo>
                    <a:lnTo>
                      <a:pt x="467" y="298"/>
                    </a:lnTo>
                    <a:lnTo>
                      <a:pt x="388" y="301"/>
                    </a:lnTo>
                    <a:lnTo>
                      <a:pt x="355" y="384"/>
                    </a:lnTo>
                    <a:lnTo>
                      <a:pt x="302" y="373"/>
                    </a:lnTo>
                    <a:lnTo>
                      <a:pt x="312" y="316"/>
                    </a:lnTo>
                    <a:lnTo>
                      <a:pt x="269" y="301"/>
                    </a:lnTo>
                    <a:lnTo>
                      <a:pt x="259" y="280"/>
                    </a:lnTo>
                    <a:lnTo>
                      <a:pt x="226" y="276"/>
                    </a:lnTo>
                    <a:lnTo>
                      <a:pt x="212" y="255"/>
                    </a:lnTo>
                    <a:lnTo>
                      <a:pt x="176" y="269"/>
                    </a:lnTo>
                    <a:lnTo>
                      <a:pt x="151" y="247"/>
                    </a:lnTo>
                    <a:lnTo>
                      <a:pt x="104" y="226"/>
                    </a:lnTo>
                    <a:lnTo>
                      <a:pt x="76" y="255"/>
                    </a:lnTo>
                    <a:lnTo>
                      <a:pt x="47" y="244"/>
                    </a:lnTo>
                    <a:lnTo>
                      <a:pt x="0" y="204"/>
                    </a:lnTo>
                    <a:lnTo>
                      <a:pt x="11" y="172"/>
                    </a:lnTo>
                    <a:lnTo>
                      <a:pt x="18" y="147"/>
                    </a:lnTo>
                    <a:lnTo>
                      <a:pt x="54" y="129"/>
                    </a:lnTo>
                    <a:lnTo>
                      <a:pt x="94" y="129"/>
                    </a:lnTo>
                    <a:lnTo>
                      <a:pt x="190" y="54"/>
                    </a:lnTo>
                    <a:lnTo>
                      <a:pt x="219" y="4"/>
                    </a:lnTo>
                    <a:lnTo>
                      <a:pt x="312" y="0"/>
                    </a:lnTo>
                    <a:lnTo>
                      <a:pt x="269" y="11"/>
                    </a:lnTo>
                    <a:lnTo>
                      <a:pt x="226" y="65"/>
                    </a:lnTo>
                    <a:lnTo>
                      <a:pt x="201" y="65"/>
                    </a:lnTo>
                    <a:lnTo>
                      <a:pt x="205" y="104"/>
                    </a:lnTo>
                    <a:lnTo>
                      <a:pt x="291" y="111"/>
                    </a:lnTo>
                    <a:lnTo>
                      <a:pt x="327" y="158"/>
                    </a:lnTo>
                    <a:lnTo>
                      <a:pt x="413" y="151"/>
                    </a:lnTo>
                    <a:lnTo>
                      <a:pt x="449" y="129"/>
                    </a:lnTo>
                    <a:lnTo>
                      <a:pt x="499" y="111"/>
                    </a:lnTo>
                    <a:lnTo>
                      <a:pt x="560" y="115"/>
                    </a:lnTo>
                    <a:lnTo>
                      <a:pt x="603" y="83"/>
                    </a:lnTo>
                    <a:lnTo>
                      <a:pt x="610" y="115"/>
                    </a:lnTo>
                    <a:lnTo>
                      <a:pt x="606" y="129"/>
                    </a:lnTo>
                    <a:lnTo>
                      <a:pt x="628" y="136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31" name=""/>
            <p:cNvGrpSpPr/>
            <p:nvPr/>
          </p:nvGrpSpPr>
          <p:grpSpPr>
            <a:xfrm>
              <a:off x="7626240" y="2057400"/>
              <a:ext cx="195120" cy="374760"/>
              <a:chOff x="7626240" y="2057400"/>
              <a:chExt cx="195120" cy="374760"/>
            </a:xfrm>
          </p:grpSpPr>
          <p:sp>
            <p:nvSpPr>
              <p:cNvPr id="4232" name=""/>
              <p:cNvSpPr/>
              <p:nvPr/>
            </p:nvSpPr>
            <p:spPr>
              <a:xfrm>
                <a:off x="7626240" y="2057400"/>
                <a:ext cx="195120" cy="374760"/>
              </a:xfrm>
              <a:custGeom>
                <a:avLst/>
                <a:gdLst/>
                <a:ahLst/>
                <a:rect l="l" t="t" r="r" b="b"/>
                <a:pathLst>
                  <a:path w="248" h="473">
                    <a:moveTo>
                      <a:pt x="40" y="54"/>
                    </a:moveTo>
                    <a:lnTo>
                      <a:pt x="29" y="29"/>
                    </a:lnTo>
                    <a:lnTo>
                      <a:pt x="40" y="7"/>
                    </a:lnTo>
                    <a:lnTo>
                      <a:pt x="68" y="0"/>
                    </a:lnTo>
                    <a:lnTo>
                      <a:pt x="97" y="14"/>
                    </a:lnTo>
                    <a:lnTo>
                      <a:pt x="140" y="151"/>
                    </a:lnTo>
                    <a:lnTo>
                      <a:pt x="154" y="165"/>
                    </a:lnTo>
                    <a:lnTo>
                      <a:pt x="158" y="212"/>
                    </a:lnTo>
                    <a:lnTo>
                      <a:pt x="165" y="230"/>
                    </a:lnTo>
                    <a:lnTo>
                      <a:pt x="183" y="247"/>
                    </a:lnTo>
                    <a:lnTo>
                      <a:pt x="180" y="312"/>
                    </a:lnTo>
                    <a:lnTo>
                      <a:pt x="205" y="337"/>
                    </a:lnTo>
                    <a:lnTo>
                      <a:pt x="212" y="359"/>
                    </a:lnTo>
                    <a:lnTo>
                      <a:pt x="244" y="359"/>
                    </a:lnTo>
                    <a:lnTo>
                      <a:pt x="248" y="373"/>
                    </a:lnTo>
                    <a:lnTo>
                      <a:pt x="226" y="398"/>
                    </a:lnTo>
                    <a:lnTo>
                      <a:pt x="215" y="420"/>
                    </a:lnTo>
                    <a:lnTo>
                      <a:pt x="187" y="420"/>
                    </a:lnTo>
                    <a:lnTo>
                      <a:pt x="180" y="452"/>
                    </a:lnTo>
                    <a:lnTo>
                      <a:pt x="158" y="452"/>
                    </a:lnTo>
                    <a:lnTo>
                      <a:pt x="47" y="473"/>
                    </a:lnTo>
                    <a:lnTo>
                      <a:pt x="18" y="416"/>
                    </a:lnTo>
                    <a:lnTo>
                      <a:pt x="33" y="351"/>
                    </a:lnTo>
                    <a:lnTo>
                      <a:pt x="0" y="319"/>
                    </a:lnTo>
                    <a:lnTo>
                      <a:pt x="33" y="280"/>
                    </a:lnTo>
                    <a:lnTo>
                      <a:pt x="29" y="251"/>
                    </a:lnTo>
                    <a:lnTo>
                      <a:pt x="15" y="226"/>
                    </a:lnTo>
                    <a:lnTo>
                      <a:pt x="25" y="204"/>
                    </a:lnTo>
                    <a:lnTo>
                      <a:pt x="58" y="194"/>
                    </a:lnTo>
                    <a:lnTo>
                      <a:pt x="58" y="172"/>
                    </a:lnTo>
                    <a:lnTo>
                      <a:pt x="72" y="151"/>
                    </a:lnTo>
                    <a:lnTo>
                      <a:pt x="47" y="136"/>
                    </a:lnTo>
                    <a:lnTo>
                      <a:pt x="47" y="115"/>
                    </a:lnTo>
                    <a:lnTo>
                      <a:pt x="54" y="86"/>
                    </a:lnTo>
                    <a:lnTo>
                      <a:pt x="40" y="5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33" name=""/>
              <p:cNvSpPr/>
              <p:nvPr/>
            </p:nvSpPr>
            <p:spPr>
              <a:xfrm>
                <a:off x="7626240" y="2057400"/>
                <a:ext cx="195120" cy="374760"/>
              </a:xfrm>
              <a:custGeom>
                <a:avLst/>
                <a:gdLst/>
                <a:ahLst/>
                <a:rect l="l" t="t" r="r" b="b"/>
                <a:pathLst>
                  <a:path w="248" h="473">
                    <a:moveTo>
                      <a:pt x="40" y="54"/>
                    </a:moveTo>
                    <a:lnTo>
                      <a:pt x="29" y="29"/>
                    </a:lnTo>
                    <a:lnTo>
                      <a:pt x="40" y="7"/>
                    </a:lnTo>
                    <a:lnTo>
                      <a:pt x="68" y="0"/>
                    </a:lnTo>
                    <a:lnTo>
                      <a:pt x="97" y="14"/>
                    </a:lnTo>
                    <a:lnTo>
                      <a:pt x="140" y="151"/>
                    </a:lnTo>
                    <a:lnTo>
                      <a:pt x="154" y="165"/>
                    </a:lnTo>
                    <a:lnTo>
                      <a:pt x="158" y="212"/>
                    </a:lnTo>
                    <a:lnTo>
                      <a:pt x="165" y="230"/>
                    </a:lnTo>
                    <a:lnTo>
                      <a:pt x="183" y="247"/>
                    </a:lnTo>
                    <a:lnTo>
                      <a:pt x="180" y="312"/>
                    </a:lnTo>
                    <a:lnTo>
                      <a:pt x="205" y="337"/>
                    </a:lnTo>
                    <a:lnTo>
                      <a:pt x="212" y="359"/>
                    </a:lnTo>
                    <a:lnTo>
                      <a:pt x="244" y="359"/>
                    </a:lnTo>
                    <a:lnTo>
                      <a:pt x="248" y="373"/>
                    </a:lnTo>
                    <a:lnTo>
                      <a:pt x="226" y="398"/>
                    </a:lnTo>
                    <a:lnTo>
                      <a:pt x="215" y="420"/>
                    </a:lnTo>
                    <a:lnTo>
                      <a:pt x="187" y="420"/>
                    </a:lnTo>
                    <a:lnTo>
                      <a:pt x="180" y="452"/>
                    </a:lnTo>
                    <a:lnTo>
                      <a:pt x="158" y="452"/>
                    </a:lnTo>
                    <a:lnTo>
                      <a:pt x="47" y="473"/>
                    </a:lnTo>
                    <a:lnTo>
                      <a:pt x="18" y="416"/>
                    </a:lnTo>
                    <a:lnTo>
                      <a:pt x="33" y="351"/>
                    </a:lnTo>
                    <a:lnTo>
                      <a:pt x="0" y="319"/>
                    </a:lnTo>
                    <a:lnTo>
                      <a:pt x="33" y="280"/>
                    </a:lnTo>
                    <a:lnTo>
                      <a:pt x="29" y="251"/>
                    </a:lnTo>
                    <a:lnTo>
                      <a:pt x="15" y="226"/>
                    </a:lnTo>
                    <a:lnTo>
                      <a:pt x="25" y="204"/>
                    </a:lnTo>
                    <a:lnTo>
                      <a:pt x="58" y="194"/>
                    </a:lnTo>
                    <a:lnTo>
                      <a:pt x="58" y="172"/>
                    </a:lnTo>
                    <a:lnTo>
                      <a:pt x="72" y="151"/>
                    </a:lnTo>
                    <a:lnTo>
                      <a:pt x="47" y="136"/>
                    </a:lnTo>
                    <a:lnTo>
                      <a:pt x="47" y="115"/>
                    </a:lnTo>
                    <a:lnTo>
                      <a:pt x="54" y="86"/>
                    </a:lnTo>
                    <a:lnTo>
                      <a:pt x="40" y="5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34" name=""/>
            <p:cNvGrpSpPr/>
            <p:nvPr/>
          </p:nvGrpSpPr>
          <p:grpSpPr>
            <a:xfrm>
              <a:off x="7702560" y="1709640"/>
              <a:ext cx="377640" cy="631800"/>
              <a:chOff x="7702560" y="1709640"/>
              <a:chExt cx="377640" cy="631800"/>
            </a:xfrm>
          </p:grpSpPr>
          <p:sp>
            <p:nvSpPr>
              <p:cNvPr id="4235" name=""/>
              <p:cNvSpPr/>
              <p:nvPr/>
            </p:nvSpPr>
            <p:spPr>
              <a:xfrm>
                <a:off x="7702560" y="1709640"/>
                <a:ext cx="37764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36" name=""/>
              <p:cNvSpPr/>
              <p:nvPr/>
            </p:nvSpPr>
            <p:spPr>
              <a:xfrm>
                <a:off x="7702560" y="1709640"/>
                <a:ext cx="377640" cy="631800"/>
              </a:xfrm>
              <a:custGeom>
                <a:avLst/>
                <a:gdLst/>
                <a:ahLst/>
                <a:rect l="l" t="t" r="r" b="b"/>
                <a:pathLst>
                  <a:path w="477" h="796">
                    <a:moveTo>
                      <a:pt x="0" y="444"/>
                    </a:moveTo>
                    <a:lnTo>
                      <a:pt x="36" y="398"/>
                    </a:lnTo>
                    <a:lnTo>
                      <a:pt x="36" y="322"/>
                    </a:lnTo>
                    <a:lnTo>
                      <a:pt x="54" y="279"/>
                    </a:lnTo>
                    <a:lnTo>
                      <a:pt x="50" y="243"/>
                    </a:lnTo>
                    <a:lnTo>
                      <a:pt x="32" y="172"/>
                    </a:lnTo>
                    <a:lnTo>
                      <a:pt x="72" y="57"/>
                    </a:lnTo>
                    <a:lnTo>
                      <a:pt x="83" y="46"/>
                    </a:lnTo>
                    <a:lnTo>
                      <a:pt x="83" y="21"/>
                    </a:lnTo>
                    <a:lnTo>
                      <a:pt x="111" y="10"/>
                    </a:lnTo>
                    <a:lnTo>
                      <a:pt x="133" y="43"/>
                    </a:lnTo>
                    <a:lnTo>
                      <a:pt x="169" y="43"/>
                    </a:lnTo>
                    <a:lnTo>
                      <a:pt x="172" y="35"/>
                    </a:lnTo>
                    <a:lnTo>
                      <a:pt x="197" y="28"/>
                    </a:lnTo>
                    <a:lnTo>
                      <a:pt x="212" y="0"/>
                    </a:lnTo>
                    <a:lnTo>
                      <a:pt x="226" y="21"/>
                    </a:lnTo>
                    <a:lnTo>
                      <a:pt x="226" y="35"/>
                    </a:lnTo>
                    <a:lnTo>
                      <a:pt x="291" y="68"/>
                    </a:lnTo>
                    <a:lnTo>
                      <a:pt x="326" y="236"/>
                    </a:lnTo>
                    <a:lnTo>
                      <a:pt x="355" y="269"/>
                    </a:lnTo>
                    <a:lnTo>
                      <a:pt x="405" y="269"/>
                    </a:lnTo>
                    <a:lnTo>
                      <a:pt x="412" y="283"/>
                    </a:lnTo>
                    <a:lnTo>
                      <a:pt x="409" y="319"/>
                    </a:lnTo>
                    <a:lnTo>
                      <a:pt x="423" y="337"/>
                    </a:lnTo>
                    <a:lnTo>
                      <a:pt x="470" y="347"/>
                    </a:lnTo>
                    <a:lnTo>
                      <a:pt x="477" y="380"/>
                    </a:lnTo>
                    <a:lnTo>
                      <a:pt x="459" y="430"/>
                    </a:lnTo>
                    <a:lnTo>
                      <a:pt x="405" y="480"/>
                    </a:lnTo>
                    <a:lnTo>
                      <a:pt x="359" y="484"/>
                    </a:lnTo>
                    <a:lnTo>
                      <a:pt x="344" y="494"/>
                    </a:lnTo>
                    <a:lnTo>
                      <a:pt x="334" y="523"/>
                    </a:lnTo>
                    <a:lnTo>
                      <a:pt x="323" y="527"/>
                    </a:lnTo>
                    <a:lnTo>
                      <a:pt x="287" y="505"/>
                    </a:lnTo>
                    <a:lnTo>
                      <a:pt x="283" y="530"/>
                    </a:lnTo>
                    <a:lnTo>
                      <a:pt x="294" y="563"/>
                    </a:lnTo>
                    <a:lnTo>
                      <a:pt x="294" y="595"/>
                    </a:lnTo>
                    <a:lnTo>
                      <a:pt x="273" y="602"/>
                    </a:lnTo>
                    <a:lnTo>
                      <a:pt x="204" y="598"/>
                    </a:lnTo>
                    <a:lnTo>
                      <a:pt x="208" y="631"/>
                    </a:lnTo>
                    <a:lnTo>
                      <a:pt x="197" y="656"/>
                    </a:lnTo>
                    <a:lnTo>
                      <a:pt x="176" y="656"/>
                    </a:lnTo>
                    <a:lnTo>
                      <a:pt x="169" y="706"/>
                    </a:lnTo>
                    <a:lnTo>
                      <a:pt x="161" y="731"/>
                    </a:lnTo>
                    <a:lnTo>
                      <a:pt x="147" y="742"/>
                    </a:lnTo>
                    <a:lnTo>
                      <a:pt x="151" y="796"/>
                    </a:lnTo>
                    <a:lnTo>
                      <a:pt x="118" y="796"/>
                    </a:lnTo>
                    <a:lnTo>
                      <a:pt x="108" y="771"/>
                    </a:lnTo>
                    <a:lnTo>
                      <a:pt x="79" y="749"/>
                    </a:lnTo>
                    <a:lnTo>
                      <a:pt x="90" y="692"/>
                    </a:lnTo>
                    <a:lnTo>
                      <a:pt x="65" y="659"/>
                    </a:lnTo>
                    <a:lnTo>
                      <a:pt x="57" y="602"/>
                    </a:lnTo>
                    <a:lnTo>
                      <a:pt x="40" y="570"/>
                    </a:lnTo>
                    <a:lnTo>
                      <a:pt x="0" y="44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37" name=""/>
            <p:cNvGrpSpPr/>
            <p:nvPr/>
          </p:nvGrpSpPr>
          <p:grpSpPr>
            <a:xfrm>
              <a:off x="7566120" y="2378160"/>
              <a:ext cx="387000" cy="182520"/>
              <a:chOff x="7566120" y="2378160"/>
              <a:chExt cx="387000" cy="182520"/>
            </a:xfrm>
          </p:grpSpPr>
          <p:sp>
            <p:nvSpPr>
              <p:cNvPr id="4238" name=""/>
              <p:cNvSpPr/>
              <p:nvPr/>
            </p:nvSpPr>
            <p:spPr>
              <a:xfrm>
                <a:off x="7566120" y="2378160"/>
                <a:ext cx="387000" cy="182520"/>
              </a:xfrm>
              <a:custGeom>
                <a:avLst/>
                <a:gdLst/>
                <a:ahLst/>
                <a:rect l="l" t="t" r="r" b="b"/>
                <a:pathLst>
                  <a:path w="488" h="230">
                    <a:moveTo>
                      <a:pt x="22" y="97"/>
                    </a:moveTo>
                    <a:lnTo>
                      <a:pt x="122" y="72"/>
                    </a:lnTo>
                    <a:lnTo>
                      <a:pt x="237" y="47"/>
                    </a:lnTo>
                    <a:lnTo>
                      <a:pt x="262" y="43"/>
                    </a:lnTo>
                    <a:lnTo>
                      <a:pt x="262" y="11"/>
                    </a:lnTo>
                    <a:lnTo>
                      <a:pt x="294" y="18"/>
                    </a:lnTo>
                    <a:lnTo>
                      <a:pt x="301" y="0"/>
                    </a:lnTo>
                    <a:lnTo>
                      <a:pt x="323" y="7"/>
                    </a:lnTo>
                    <a:lnTo>
                      <a:pt x="326" y="65"/>
                    </a:lnTo>
                    <a:lnTo>
                      <a:pt x="333" y="94"/>
                    </a:lnTo>
                    <a:lnTo>
                      <a:pt x="362" y="129"/>
                    </a:lnTo>
                    <a:lnTo>
                      <a:pt x="376" y="158"/>
                    </a:lnTo>
                    <a:lnTo>
                      <a:pt x="412" y="158"/>
                    </a:lnTo>
                    <a:lnTo>
                      <a:pt x="434" y="147"/>
                    </a:lnTo>
                    <a:lnTo>
                      <a:pt x="420" y="129"/>
                    </a:lnTo>
                    <a:lnTo>
                      <a:pt x="420" y="101"/>
                    </a:lnTo>
                    <a:lnTo>
                      <a:pt x="441" y="108"/>
                    </a:lnTo>
                    <a:lnTo>
                      <a:pt x="470" y="119"/>
                    </a:lnTo>
                    <a:lnTo>
                      <a:pt x="480" y="137"/>
                    </a:lnTo>
                    <a:lnTo>
                      <a:pt x="463" y="162"/>
                    </a:lnTo>
                    <a:lnTo>
                      <a:pt x="455" y="187"/>
                    </a:lnTo>
                    <a:lnTo>
                      <a:pt x="488" y="183"/>
                    </a:lnTo>
                    <a:lnTo>
                      <a:pt x="480" y="215"/>
                    </a:lnTo>
                    <a:lnTo>
                      <a:pt x="455" y="230"/>
                    </a:lnTo>
                    <a:lnTo>
                      <a:pt x="452" y="198"/>
                    </a:lnTo>
                    <a:lnTo>
                      <a:pt x="434" y="201"/>
                    </a:lnTo>
                    <a:lnTo>
                      <a:pt x="391" y="205"/>
                    </a:lnTo>
                    <a:lnTo>
                      <a:pt x="373" y="187"/>
                    </a:lnTo>
                    <a:lnTo>
                      <a:pt x="359" y="205"/>
                    </a:lnTo>
                    <a:lnTo>
                      <a:pt x="344" y="215"/>
                    </a:lnTo>
                    <a:lnTo>
                      <a:pt x="326" y="215"/>
                    </a:lnTo>
                    <a:lnTo>
                      <a:pt x="326" y="190"/>
                    </a:lnTo>
                    <a:lnTo>
                      <a:pt x="298" y="187"/>
                    </a:lnTo>
                    <a:lnTo>
                      <a:pt x="290" y="158"/>
                    </a:lnTo>
                    <a:lnTo>
                      <a:pt x="283" y="147"/>
                    </a:lnTo>
                    <a:lnTo>
                      <a:pt x="262" y="158"/>
                    </a:lnTo>
                    <a:lnTo>
                      <a:pt x="215" y="162"/>
                    </a:lnTo>
                    <a:lnTo>
                      <a:pt x="176" y="176"/>
                    </a:lnTo>
                    <a:lnTo>
                      <a:pt x="125" y="187"/>
                    </a:lnTo>
                    <a:lnTo>
                      <a:pt x="100" y="212"/>
                    </a:lnTo>
                    <a:lnTo>
                      <a:pt x="79" y="190"/>
                    </a:lnTo>
                    <a:lnTo>
                      <a:pt x="57" y="215"/>
                    </a:lnTo>
                    <a:lnTo>
                      <a:pt x="25" y="215"/>
                    </a:lnTo>
                    <a:lnTo>
                      <a:pt x="0" y="187"/>
                    </a:lnTo>
                    <a:lnTo>
                      <a:pt x="22" y="97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39" name=""/>
              <p:cNvSpPr/>
              <p:nvPr/>
            </p:nvSpPr>
            <p:spPr>
              <a:xfrm>
                <a:off x="7566120" y="2378160"/>
                <a:ext cx="387000" cy="182520"/>
              </a:xfrm>
              <a:custGeom>
                <a:avLst/>
                <a:gdLst/>
                <a:ahLst/>
                <a:rect l="l" t="t" r="r" b="b"/>
                <a:pathLst>
                  <a:path w="488" h="230">
                    <a:moveTo>
                      <a:pt x="22" y="97"/>
                    </a:moveTo>
                    <a:lnTo>
                      <a:pt x="122" y="72"/>
                    </a:lnTo>
                    <a:lnTo>
                      <a:pt x="237" y="47"/>
                    </a:lnTo>
                    <a:lnTo>
                      <a:pt x="262" y="43"/>
                    </a:lnTo>
                    <a:lnTo>
                      <a:pt x="262" y="11"/>
                    </a:lnTo>
                    <a:lnTo>
                      <a:pt x="294" y="18"/>
                    </a:lnTo>
                    <a:lnTo>
                      <a:pt x="301" y="0"/>
                    </a:lnTo>
                    <a:lnTo>
                      <a:pt x="323" y="7"/>
                    </a:lnTo>
                    <a:lnTo>
                      <a:pt x="326" y="65"/>
                    </a:lnTo>
                    <a:lnTo>
                      <a:pt x="333" y="94"/>
                    </a:lnTo>
                    <a:lnTo>
                      <a:pt x="362" y="129"/>
                    </a:lnTo>
                    <a:lnTo>
                      <a:pt x="376" y="158"/>
                    </a:lnTo>
                    <a:lnTo>
                      <a:pt x="412" y="158"/>
                    </a:lnTo>
                    <a:lnTo>
                      <a:pt x="434" y="147"/>
                    </a:lnTo>
                    <a:lnTo>
                      <a:pt x="420" y="129"/>
                    </a:lnTo>
                    <a:lnTo>
                      <a:pt x="420" y="101"/>
                    </a:lnTo>
                    <a:lnTo>
                      <a:pt x="441" y="108"/>
                    </a:lnTo>
                    <a:lnTo>
                      <a:pt x="470" y="119"/>
                    </a:lnTo>
                    <a:lnTo>
                      <a:pt x="480" y="137"/>
                    </a:lnTo>
                    <a:lnTo>
                      <a:pt x="463" y="162"/>
                    </a:lnTo>
                    <a:lnTo>
                      <a:pt x="455" y="187"/>
                    </a:lnTo>
                    <a:lnTo>
                      <a:pt x="488" y="183"/>
                    </a:lnTo>
                    <a:lnTo>
                      <a:pt x="480" y="215"/>
                    </a:lnTo>
                    <a:lnTo>
                      <a:pt x="455" y="230"/>
                    </a:lnTo>
                    <a:lnTo>
                      <a:pt x="452" y="198"/>
                    </a:lnTo>
                    <a:lnTo>
                      <a:pt x="434" y="201"/>
                    </a:lnTo>
                    <a:lnTo>
                      <a:pt x="391" y="205"/>
                    </a:lnTo>
                    <a:lnTo>
                      <a:pt x="373" y="187"/>
                    </a:lnTo>
                    <a:lnTo>
                      <a:pt x="359" y="205"/>
                    </a:lnTo>
                    <a:lnTo>
                      <a:pt x="344" y="215"/>
                    </a:lnTo>
                    <a:lnTo>
                      <a:pt x="326" y="215"/>
                    </a:lnTo>
                    <a:lnTo>
                      <a:pt x="326" y="190"/>
                    </a:lnTo>
                    <a:lnTo>
                      <a:pt x="298" y="187"/>
                    </a:lnTo>
                    <a:lnTo>
                      <a:pt x="290" y="158"/>
                    </a:lnTo>
                    <a:lnTo>
                      <a:pt x="283" y="147"/>
                    </a:lnTo>
                    <a:lnTo>
                      <a:pt x="262" y="158"/>
                    </a:lnTo>
                    <a:lnTo>
                      <a:pt x="215" y="162"/>
                    </a:lnTo>
                    <a:lnTo>
                      <a:pt x="176" y="176"/>
                    </a:lnTo>
                    <a:lnTo>
                      <a:pt x="125" y="187"/>
                    </a:lnTo>
                    <a:lnTo>
                      <a:pt x="100" y="212"/>
                    </a:lnTo>
                    <a:lnTo>
                      <a:pt x="79" y="190"/>
                    </a:lnTo>
                    <a:lnTo>
                      <a:pt x="57" y="215"/>
                    </a:lnTo>
                    <a:lnTo>
                      <a:pt x="25" y="215"/>
                    </a:lnTo>
                    <a:lnTo>
                      <a:pt x="0" y="187"/>
                    </a:lnTo>
                    <a:lnTo>
                      <a:pt x="22" y="97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40" name=""/>
            <p:cNvGrpSpPr/>
            <p:nvPr/>
          </p:nvGrpSpPr>
          <p:grpSpPr>
            <a:xfrm>
              <a:off x="7586640" y="2503440"/>
              <a:ext cx="179280" cy="179280"/>
              <a:chOff x="7586640" y="2503440"/>
              <a:chExt cx="179280" cy="179280"/>
            </a:xfrm>
          </p:grpSpPr>
          <p:sp>
            <p:nvSpPr>
              <p:cNvPr id="4241" name=""/>
              <p:cNvSpPr/>
              <p:nvPr/>
            </p:nvSpPr>
            <p:spPr>
              <a:xfrm>
                <a:off x="7586640" y="2503440"/>
                <a:ext cx="179280" cy="179280"/>
              </a:xfrm>
              <a:custGeom>
                <a:avLst/>
                <a:gdLst/>
                <a:ahLst/>
                <a:rect l="l" t="t" r="r" b="b"/>
                <a:pathLst>
                  <a:path w="226" h="226">
                    <a:moveTo>
                      <a:pt x="208" y="0"/>
                    </a:moveTo>
                    <a:lnTo>
                      <a:pt x="215" y="72"/>
                    </a:lnTo>
                    <a:lnTo>
                      <a:pt x="226" y="115"/>
                    </a:lnTo>
                    <a:lnTo>
                      <a:pt x="219" y="140"/>
                    </a:lnTo>
                    <a:lnTo>
                      <a:pt x="183" y="151"/>
                    </a:lnTo>
                    <a:lnTo>
                      <a:pt x="140" y="165"/>
                    </a:lnTo>
                    <a:lnTo>
                      <a:pt x="118" y="187"/>
                    </a:lnTo>
                    <a:lnTo>
                      <a:pt x="97" y="215"/>
                    </a:lnTo>
                    <a:lnTo>
                      <a:pt x="61" y="226"/>
                    </a:lnTo>
                    <a:lnTo>
                      <a:pt x="3" y="212"/>
                    </a:lnTo>
                    <a:lnTo>
                      <a:pt x="39" y="194"/>
                    </a:lnTo>
                    <a:lnTo>
                      <a:pt x="18" y="165"/>
                    </a:lnTo>
                    <a:lnTo>
                      <a:pt x="14" y="136"/>
                    </a:lnTo>
                    <a:lnTo>
                      <a:pt x="7" y="104"/>
                    </a:lnTo>
                    <a:lnTo>
                      <a:pt x="0" y="54"/>
                    </a:lnTo>
                    <a:lnTo>
                      <a:pt x="36" y="57"/>
                    </a:lnTo>
                    <a:lnTo>
                      <a:pt x="54" y="36"/>
                    </a:lnTo>
                    <a:lnTo>
                      <a:pt x="75" y="54"/>
                    </a:lnTo>
                    <a:lnTo>
                      <a:pt x="100" y="25"/>
                    </a:lnTo>
                    <a:lnTo>
                      <a:pt x="20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42" name=""/>
              <p:cNvSpPr/>
              <p:nvPr/>
            </p:nvSpPr>
            <p:spPr>
              <a:xfrm>
                <a:off x="7586640" y="2503440"/>
                <a:ext cx="179280" cy="179280"/>
              </a:xfrm>
              <a:custGeom>
                <a:avLst/>
                <a:gdLst/>
                <a:ahLst/>
                <a:rect l="l" t="t" r="r" b="b"/>
                <a:pathLst>
                  <a:path w="226" h="226">
                    <a:moveTo>
                      <a:pt x="208" y="0"/>
                    </a:moveTo>
                    <a:lnTo>
                      <a:pt x="215" y="72"/>
                    </a:lnTo>
                    <a:lnTo>
                      <a:pt x="226" y="115"/>
                    </a:lnTo>
                    <a:lnTo>
                      <a:pt x="219" y="140"/>
                    </a:lnTo>
                    <a:lnTo>
                      <a:pt x="183" y="151"/>
                    </a:lnTo>
                    <a:lnTo>
                      <a:pt x="140" y="165"/>
                    </a:lnTo>
                    <a:lnTo>
                      <a:pt x="118" y="187"/>
                    </a:lnTo>
                    <a:lnTo>
                      <a:pt x="97" y="215"/>
                    </a:lnTo>
                    <a:lnTo>
                      <a:pt x="61" y="226"/>
                    </a:lnTo>
                    <a:lnTo>
                      <a:pt x="3" y="212"/>
                    </a:lnTo>
                    <a:lnTo>
                      <a:pt x="39" y="194"/>
                    </a:lnTo>
                    <a:lnTo>
                      <a:pt x="18" y="165"/>
                    </a:lnTo>
                    <a:lnTo>
                      <a:pt x="14" y="136"/>
                    </a:lnTo>
                    <a:lnTo>
                      <a:pt x="7" y="104"/>
                    </a:lnTo>
                    <a:lnTo>
                      <a:pt x="0" y="54"/>
                    </a:lnTo>
                    <a:lnTo>
                      <a:pt x="36" y="57"/>
                    </a:lnTo>
                    <a:lnTo>
                      <a:pt x="54" y="36"/>
                    </a:lnTo>
                    <a:lnTo>
                      <a:pt x="75" y="54"/>
                    </a:lnTo>
                    <a:lnTo>
                      <a:pt x="100" y="25"/>
                    </a:lnTo>
                    <a:lnTo>
                      <a:pt x="208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43" name=""/>
            <p:cNvGrpSpPr/>
            <p:nvPr/>
          </p:nvGrpSpPr>
          <p:grpSpPr>
            <a:xfrm>
              <a:off x="7623000" y="2631960"/>
              <a:ext cx="133560" cy="96840"/>
              <a:chOff x="7623000" y="2631960"/>
              <a:chExt cx="133560" cy="96840"/>
            </a:xfrm>
          </p:grpSpPr>
          <p:sp>
            <p:nvSpPr>
              <p:cNvPr id="4244" name=""/>
              <p:cNvSpPr/>
              <p:nvPr/>
            </p:nvSpPr>
            <p:spPr>
              <a:xfrm>
                <a:off x="7623000" y="2631960"/>
                <a:ext cx="133560" cy="96840"/>
              </a:xfrm>
              <a:custGeom>
                <a:avLst/>
                <a:gdLst/>
                <a:ahLst/>
                <a:rect l="l" t="t" r="r" b="b"/>
                <a:pathLst>
                  <a:path w="168" h="122">
                    <a:moveTo>
                      <a:pt x="64" y="29"/>
                    </a:moveTo>
                    <a:lnTo>
                      <a:pt x="100" y="29"/>
                    </a:lnTo>
                    <a:lnTo>
                      <a:pt x="118" y="26"/>
                    </a:lnTo>
                    <a:lnTo>
                      <a:pt x="140" y="4"/>
                    </a:lnTo>
                    <a:lnTo>
                      <a:pt x="168" y="0"/>
                    </a:lnTo>
                    <a:lnTo>
                      <a:pt x="161" y="29"/>
                    </a:lnTo>
                    <a:lnTo>
                      <a:pt x="136" y="47"/>
                    </a:lnTo>
                    <a:lnTo>
                      <a:pt x="122" y="69"/>
                    </a:lnTo>
                    <a:lnTo>
                      <a:pt x="125" y="94"/>
                    </a:lnTo>
                    <a:lnTo>
                      <a:pt x="104" y="90"/>
                    </a:lnTo>
                    <a:lnTo>
                      <a:pt x="68" y="108"/>
                    </a:lnTo>
                    <a:lnTo>
                      <a:pt x="14" y="122"/>
                    </a:lnTo>
                    <a:lnTo>
                      <a:pt x="0" y="61"/>
                    </a:lnTo>
                    <a:lnTo>
                      <a:pt x="50" y="58"/>
                    </a:lnTo>
                    <a:lnTo>
                      <a:pt x="64" y="29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45" name=""/>
              <p:cNvSpPr/>
              <p:nvPr/>
            </p:nvSpPr>
            <p:spPr>
              <a:xfrm>
                <a:off x="7623000" y="2631960"/>
                <a:ext cx="133560" cy="96840"/>
              </a:xfrm>
              <a:custGeom>
                <a:avLst/>
                <a:gdLst/>
                <a:ahLst/>
                <a:rect l="l" t="t" r="r" b="b"/>
                <a:pathLst>
                  <a:path w="168" h="122">
                    <a:moveTo>
                      <a:pt x="64" y="29"/>
                    </a:moveTo>
                    <a:lnTo>
                      <a:pt x="100" y="29"/>
                    </a:lnTo>
                    <a:lnTo>
                      <a:pt x="118" y="26"/>
                    </a:lnTo>
                    <a:lnTo>
                      <a:pt x="140" y="4"/>
                    </a:lnTo>
                    <a:lnTo>
                      <a:pt x="168" y="0"/>
                    </a:lnTo>
                    <a:lnTo>
                      <a:pt x="161" y="29"/>
                    </a:lnTo>
                    <a:lnTo>
                      <a:pt x="136" y="47"/>
                    </a:lnTo>
                    <a:lnTo>
                      <a:pt x="122" y="69"/>
                    </a:lnTo>
                    <a:lnTo>
                      <a:pt x="125" y="94"/>
                    </a:lnTo>
                    <a:lnTo>
                      <a:pt x="104" y="90"/>
                    </a:lnTo>
                    <a:lnTo>
                      <a:pt x="68" y="108"/>
                    </a:lnTo>
                    <a:lnTo>
                      <a:pt x="14" y="122"/>
                    </a:lnTo>
                    <a:lnTo>
                      <a:pt x="0" y="61"/>
                    </a:lnTo>
                    <a:lnTo>
                      <a:pt x="50" y="58"/>
                    </a:lnTo>
                    <a:lnTo>
                      <a:pt x="64" y="29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46" name=""/>
            <p:cNvGrpSpPr/>
            <p:nvPr/>
          </p:nvGrpSpPr>
          <p:grpSpPr>
            <a:xfrm>
              <a:off x="6649920" y="3332160"/>
              <a:ext cx="907920" cy="409680"/>
              <a:chOff x="6649920" y="3332160"/>
              <a:chExt cx="907920" cy="409680"/>
            </a:xfrm>
          </p:grpSpPr>
          <p:sp>
            <p:nvSpPr>
              <p:cNvPr id="4247" name=""/>
              <p:cNvSpPr/>
              <p:nvPr/>
            </p:nvSpPr>
            <p:spPr>
              <a:xfrm>
                <a:off x="6649920" y="3332160"/>
                <a:ext cx="907920" cy="40968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48" name=""/>
              <p:cNvSpPr/>
              <p:nvPr/>
            </p:nvSpPr>
            <p:spPr>
              <a:xfrm>
                <a:off x="6649920" y="3332160"/>
                <a:ext cx="907920" cy="409680"/>
              </a:xfrm>
              <a:custGeom>
                <a:avLst/>
                <a:gdLst/>
                <a:ahLst/>
                <a:rect l="l" t="t" r="r" b="b"/>
                <a:pathLst>
                  <a:path w="1144" h="516">
                    <a:moveTo>
                      <a:pt x="323" y="132"/>
                    </a:moveTo>
                    <a:lnTo>
                      <a:pt x="320" y="190"/>
                    </a:lnTo>
                    <a:lnTo>
                      <a:pt x="287" y="190"/>
                    </a:lnTo>
                    <a:lnTo>
                      <a:pt x="294" y="236"/>
                    </a:lnTo>
                    <a:lnTo>
                      <a:pt x="259" y="236"/>
                    </a:lnTo>
                    <a:lnTo>
                      <a:pt x="244" y="251"/>
                    </a:lnTo>
                    <a:lnTo>
                      <a:pt x="216" y="265"/>
                    </a:lnTo>
                    <a:lnTo>
                      <a:pt x="194" y="265"/>
                    </a:lnTo>
                    <a:lnTo>
                      <a:pt x="183" y="304"/>
                    </a:lnTo>
                    <a:lnTo>
                      <a:pt x="133" y="312"/>
                    </a:lnTo>
                    <a:lnTo>
                      <a:pt x="126" y="337"/>
                    </a:lnTo>
                    <a:lnTo>
                      <a:pt x="94" y="355"/>
                    </a:lnTo>
                    <a:lnTo>
                      <a:pt x="69" y="369"/>
                    </a:lnTo>
                    <a:lnTo>
                      <a:pt x="36" y="376"/>
                    </a:lnTo>
                    <a:lnTo>
                      <a:pt x="33" y="387"/>
                    </a:lnTo>
                    <a:lnTo>
                      <a:pt x="44" y="405"/>
                    </a:lnTo>
                    <a:lnTo>
                      <a:pt x="8" y="437"/>
                    </a:lnTo>
                    <a:lnTo>
                      <a:pt x="0" y="462"/>
                    </a:lnTo>
                    <a:lnTo>
                      <a:pt x="76" y="455"/>
                    </a:lnTo>
                    <a:lnTo>
                      <a:pt x="147" y="444"/>
                    </a:lnTo>
                    <a:lnTo>
                      <a:pt x="169" y="444"/>
                    </a:lnTo>
                    <a:lnTo>
                      <a:pt x="201" y="451"/>
                    </a:lnTo>
                    <a:lnTo>
                      <a:pt x="251" y="383"/>
                    </a:lnTo>
                    <a:lnTo>
                      <a:pt x="327" y="387"/>
                    </a:lnTo>
                    <a:lnTo>
                      <a:pt x="348" y="369"/>
                    </a:lnTo>
                    <a:lnTo>
                      <a:pt x="477" y="369"/>
                    </a:lnTo>
                    <a:lnTo>
                      <a:pt x="499" y="398"/>
                    </a:lnTo>
                    <a:lnTo>
                      <a:pt x="657" y="398"/>
                    </a:lnTo>
                    <a:lnTo>
                      <a:pt x="825" y="516"/>
                    </a:lnTo>
                    <a:lnTo>
                      <a:pt x="829" y="505"/>
                    </a:lnTo>
                    <a:lnTo>
                      <a:pt x="839" y="505"/>
                    </a:lnTo>
                    <a:lnTo>
                      <a:pt x="847" y="516"/>
                    </a:lnTo>
                    <a:lnTo>
                      <a:pt x="908" y="512"/>
                    </a:lnTo>
                    <a:lnTo>
                      <a:pt x="918" y="484"/>
                    </a:lnTo>
                    <a:lnTo>
                      <a:pt x="922" y="423"/>
                    </a:lnTo>
                    <a:lnTo>
                      <a:pt x="958" y="390"/>
                    </a:lnTo>
                    <a:lnTo>
                      <a:pt x="979" y="369"/>
                    </a:lnTo>
                    <a:lnTo>
                      <a:pt x="986" y="351"/>
                    </a:lnTo>
                    <a:lnTo>
                      <a:pt x="1001" y="355"/>
                    </a:lnTo>
                    <a:lnTo>
                      <a:pt x="1030" y="326"/>
                    </a:lnTo>
                    <a:lnTo>
                      <a:pt x="1083" y="315"/>
                    </a:lnTo>
                    <a:lnTo>
                      <a:pt x="1087" y="290"/>
                    </a:lnTo>
                    <a:lnTo>
                      <a:pt x="1123" y="261"/>
                    </a:lnTo>
                    <a:lnTo>
                      <a:pt x="1047" y="265"/>
                    </a:lnTo>
                    <a:lnTo>
                      <a:pt x="1051" y="247"/>
                    </a:lnTo>
                    <a:lnTo>
                      <a:pt x="1040" y="211"/>
                    </a:lnTo>
                    <a:lnTo>
                      <a:pt x="1069" y="208"/>
                    </a:lnTo>
                    <a:lnTo>
                      <a:pt x="1101" y="190"/>
                    </a:lnTo>
                    <a:lnTo>
                      <a:pt x="1123" y="190"/>
                    </a:lnTo>
                    <a:lnTo>
                      <a:pt x="1130" y="157"/>
                    </a:lnTo>
                    <a:lnTo>
                      <a:pt x="1144" y="143"/>
                    </a:lnTo>
                    <a:lnTo>
                      <a:pt x="1137" y="89"/>
                    </a:lnTo>
                    <a:lnTo>
                      <a:pt x="1119" y="104"/>
                    </a:lnTo>
                    <a:lnTo>
                      <a:pt x="1026" y="114"/>
                    </a:lnTo>
                    <a:lnTo>
                      <a:pt x="1012" y="104"/>
                    </a:lnTo>
                    <a:lnTo>
                      <a:pt x="1065" y="57"/>
                    </a:lnTo>
                    <a:lnTo>
                      <a:pt x="1087" y="61"/>
                    </a:lnTo>
                    <a:lnTo>
                      <a:pt x="1116" y="68"/>
                    </a:lnTo>
                    <a:lnTo>
                      <a:pt x="1137" y="57"/>
                    </a:lnTo>
                    <a:lnTo>
                      <a:pt x="1098" y="0"/>
                    </a:lnTo>
                    <a:lnTo>
                      <a:pt x="954" y="35"/>
                    </a:lnTo>
                    <a:lnTo>
                      <a:pt x="592" y="96"/>
                    </a:lnTo>
                    <a:lnTo>
                      <a:pt x="323" y="132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49" name=""/>
            <p:cNvGrpSpPr/>
            <p:nvPr/>
          </p:nvGrpSpPr>
          <p:grpSpPr>
            <a:xfrm>
              <a:off x="6729480" y="2421000"/>
              <a:ext cx="6120" cy="1440"/>
              <a:chOff x="6729480" y="2421000"/>
              <a:chExt cx="6120" cy="1440"/>
            </a:xfrm>
          </p:grpSpPr>
          <p:sp>
            <p:nvSpPr>
              <p:cNvPr id="4250" name=""/>
              <p:cNvSpPr/>
              <p:nvPr/>
            </p:nvSpPr>
            <p:spPr>
              <a:xfrm>
                <a:off x="6729480" y="2421000"/>
                <a:ext cx="6120" cy="1440"/>
              </a:xfrm>
              <a:custGeom>
                <a:avLst/>
                <a:gdLst/>
                <a:ahLst/>
                <a:rect l="l" t="t" r="r" b="b"/>
                <a:pathLst>
                  <a:path w="7" h="0">
                    <a:moveTo>
                      <a:pt x="0" y="0"/>
                    </a:moveTo>
                    <a:lnTo>
                      <a:pt x="7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1" name=""/>
              <p:cNvSpPr/>
              <p:nvPr/>
            </p:nvSpPr>
            <p:spPr>
              <a:xfrm>
                <a:off x="6729480" y="2421000"/>
                <a:ext cx="6120" cy="1440"/>
              </a:xfrm>
              <a:prstGeom prst="line">
                <a:avLst/>
              </a:prstGeom>
              <a:ln w="1116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52" name=""/>
            <p:cNvGrpSpPr/>
            <p:nvPr/>
          </p:nvGrpSpPr>
          <p:grpSpPr>
            <a:xfrm>
              <a:off x="2852280" y="1258920"/>
              <a:ext cx="816480" cy="1440"/>
              <a:chOff x="2852280" y="1258920"/>
              <a:chExt cx="816480" cy="1440"/>
            </a:xfrm>
          </p:grpSpPr>
          <p:sp>
            <p:nvSpPr>
              <p:cNvPr id="4253" name=""/>
              <p:cNvSpPr/>
              <p:nvPr/>
            </p:nvSpPr>
            <p:spPr>
              <a:xfrm>
                <a:off x="2852640" y="1258920"/>
                <a:ext cx="816120" cy="1440"/>
              </a:xfrm>
              <a:custGeom>
                <a:avLst/>
                <a:gdLst/>
                <a:ahLst/>
                <a:rect l="l" t="t" r="r" b="b"/>
                <a:pathLst>
                  <a:path w="1028" h="0">
                    <a:moveTo>
                      <a:pt x="1028" y="0"/>
                    </a:moveTo>
                    <a:lnTo>
                      <a:pt x="0" y="0"/>
                    </a:lnTo>
                    <a:lnTo>
                      <a:pt x="1028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4" name=""/>
              <p:cNvSpPr/>
              <p:nvPr/>
            </p:nvSpPr>
            <p:spPr>
              <a:xfrm flipH="1">
                <a:off x="2852280" y="1258920"/>
                <a:ext cx="816120" cy="1440"/>
              </a:xfrm>
              <a:prstGeom prst="line">
                <a:avLst/>
              </a:prstGeom>
              <a:ln w="11160">
                <a:solidFill>
                  <a:srgbClr val="4d4d4d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55" name=""/>
            <p:cNvGrpSpPr/>
            <p:nvPr/>
          </p:nvGrpSpPr>
          <p:grpSpPr>
            <a:xfrm>
              <a:off x="5964120" y="1968480"/>
              <a:ext cx="79560" cy="65160"/>
              <a:chOff x="5964120" y="1968480"/>
              <a:chExt cx="79560" cy="65160"/>
            </a:xfrm>
          </p:grpSpPr>
          <p:sp>
            <p:nvSpPr>
              <p:cNvPr id="4256" name=""/>
              <p:cNvSpPr/>
              <p:nvPr/>
            </p:nvSpPr>
            <p:spPr>
              <a:xfrm>
                <a:off x="5964120" y="1968480"/>
                <a:ext cx="79560" cy="65160"/>
              </a:xfrm>
              <a:custGeom>
                <a:avLst/>
                <a:gdLst/>
                <a:ahLst/>
                <a:rect l="l" t="t" r="r" b="b"/>
                <a:pathLst>
                  <a:path w="101" h="82">
                    <a:moveTo>
                      <a:pt x="101" y="0"/>
                    </a:moveTo>
                    <a:lnTo>
                      <a:pt x="61" y="7"/>
                    </a:lnTo>
                    <a:lnTo>
                      <a:pt x="36" y="36"/>
                    </a:lnTo>
                    <a:lnTo>
                      <a:pt x="8" y="50"/>
                    </a:lnTo>
                    <a:lnTo>
                      <a:pt x="0" y="82"/>
                    </a:lnTo>
                    <a:lnTo>
                      <a:pt x="58" y="61"/>
                    </a:lnTo>
                    <a:lnTo>
                      <a:pt x="79" y="32"/>
                    </a:lnTo>
                    <a:lnTo>
                      <a:pt x="94" y="21"/>
                    </a:lnTo>
                    <a:lnTo>
                      <a:pt x="101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57" name=""/>
              <p:cNvSpPr/>
              <p:nvPr/>
            </p:nvSpPr>
            <p:spPr>
              <a:xfrm>
                <a:off x="5964120" y="1968480"/>
                <a:ext cx="79560" cy="65160"/>
              </a:xfrm>
              <a:custGeom>
                <a:avLst/>
                <a:gdLst/>
                <a:ahLst/>
                <a:rect l="l" t="t" r="r" b="b"/>
                <a:pathLst>
                  <a:path w="101" h="82">
                    <a:moveTo>
                      <a:pt x="101" y="0"/>
                    </a:moveTo>
                    <a:lnTo>
                      <a:pt x="61" y="7"/>
                    </a:lnTo>
                    <a:lnTo>
                      <a:pt x="36" y="36"/>
                    </a:lnTo>
                    <a:lnTo>
                      <a:pt x="8" y="50"/>
                    </a:lnTo>
                    <a:lnTo>
                      <a:pt x="0" y="82"/>
                    </a:lnTo>
                    <a:lnTo>
                      <a:pt x="58" y="61"/>
                    </a:lnTo>
                    <a:lnTo>
                      <a:pt x="79" y="32"/>
                    </a:lnTo>
                    <a:lnTo>
                      <a:pt x="94" y="21"/>
                    </a:lnTo>
                    <a:lnTo>
                      <a:pt x="101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18360" bIns="18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58" name=""/>
            <p:cNvGrpSpPr/>
            <p:nvPr/>
          </p:nvGrpSpPr>
          <p:grpSpPr>
            <a:xfrm>
              <a:off x="6251400" y="2000160"/>
              <a:ext cx="61920" cy="15840"/>
              <a:chOff x="6251400" y="2000160"/>
              <a:chExt cx="61920" cy="15840"/>
            </a:xfrm>
          </p:grpSpPr>
          <p:sp>
            <p:nvSpPr>
              <p:cNvPr id="4259" name=""/>
              <p:cNvSpPr/>
              <p:nvPr/>
            </p:nvSpPr>
            <p:spPr>
              <a:xfrm>
                <a:off x="6251400" y="2000160"/>
                <a:ext cx="61920" cy="15840"/>
              </a:xfrm>
              <a:custGeom>
                <a:avLst/>
                <a:gdLst/>
                <a:ahLst/>
                <a:rect l="l" t="t" r="r" b="b"/>
                <a:pathLst>
                  <a:path w="78" h="22">
                    <a:moveTo>
                      <a:pt x="14" y="4"/>
                    </a:moveTo>
                    <a:lnTo>
                      <a:pt x="0" y="15"/>
                    </a:lnTo>
                    <a:lnTo>
                      <a:pt x="7" y="22"/>
                    </a:lnTo>
                    <a:lnTo>
                      <a:pt x="57" y="18"/>
                    </a:lnTo>
                    <a:lnTo>
                      <a:pt x="78" y="18"/>
                    </a:lnTo>
                    <a:lnTo>
                      <a:pt x="75" y="0"/>
                    </a:lnTo>
                    <a:lnTo>
                      <a:pt x="14" y="4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0" name=""/>
              <p:cNvSpPr/>
              <p:nvPr/>
            </p:nvSpPr>
            <p:spPr>
              <a:xfrm>
                <a:off x="6251400" y="2000160"/>
                <a:ext cx="61920" cy="15840"/>
              </a:xfrm>
              <a:custGeom>
                <a:avLst/>
                <a:gdLst/>
                <a:ahLst/>
                <a:rect l="l" t="t" r="r" b="b"/>
                <a:pathLst>
                  <a:path w="78" h="22">
                    <a:moveTo>
                      <a:pt x="14" y="4"/>
                    </a:moveTo>
                    <a:lnTo>
                      <a:pt x="0" y="15"/>
                    </a:lnTo>
                    <a:lnTo>
                      <a:pt x="7" y="22"/>
                    </a:lnTo>
                    <a:lnTo>
                      <a:pt x="57" y="18"/>
                    </a:lnTo>
                    <a:lnTo>
                      <a:pt x="78" y="18"/>
                    </a:lnTo>
                    <a:lnTo>
                      <a:pt x="75" y="0"/>
                    </a:lnTo>
                    <a:lnTo>
                      <a:pt x="14" y="4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0960" bIns="-309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61" name=""/>
            <p:cNvGrpSpPr/>
            <p:nvPr/>
          </p:nvGrpSpPr>
          <p:grpSpPr>
            <a:xfrm>
              <a:off x="6956280" y="2141640"/>
              <a:ext cx="674640" cy="842760"/>
              <a:chOff x="6956280" y="2141640"/>
              <a:chExt cx="674640" cy="842760"/>
            </a:xfrm>
          </p:grpSpPr>
          <p:sp>
            <p:nvSpPr>
              <p:cNvPr id="4262" name=""/>
              <p:cNvSpPr/>
              <p:nvPr/>
            </p:nvSpPr>
            <p:spPr>
              <a:xfrm>
                <a:off x="6956280" y="2141640"/>
                <a:ext cx="674640" cy="842760"/>
              </a:xfrm>
              <a:custGeom>
                <a:avLst/>
                <a:gdLst/>
                <a:ahLst/>
                <a:rect l="l" t="t" r="r" b="b"/>
                <a:pathLst>
                  <a:path w="849" h="1061">
                    <a:moveTo>
                      <a:pt x="685" y="0"/>
                    </a:moveTo>
                    <a:lnTo>
                      <a:pt x="652" y="18"/>
                    </a:lnTo>
                    <a:lnTo>
                      <a:pt x="577" y="14"/>
                    </a:lnTo>
                    <a:lnTo>
                      <a:pt x="523" y="39"/>
                    </a:lnTo>
                    <a:lnTo>
                      <a:pt x="455" y="75"/>
                    </a:lnTo>
                    <a:lnTo>
                      <a:pt x="426" y="107"/>
                    </a:lnTo>
                    <a:lnTo>
                      <a:pt x="426" y="150"/>
                    </a:lnTo>
                    <a:lnTo>
                      <a:pt x="387" y="175"/>
                    </a:lnTo>
                    <a:lnTo>
                      <a:pt x="362" y="204"/>
                    </a:lnTo>
                    <a:lnTo>
                      <a:pt x="362" y="218"/>
                    </a:lnTo>
                    <a:lnTo>
                      <a:pt x="383" y="243"/>
                    </a:lnTo>
                    <a:lnTo>
                      <a:pt x="387" y="254"/>
                    </a:lnTo>
                    <a:lnTo>
                      <a:pt x="376" y="276"/>
                    </a:lnTo>
                    <a:lnTo>
                      <a:pt x="383" y="294"/>
                    </a:lnTo>
                    <a:lnTo>
                      <a:pt x="391" y="315"/>
                    </a:lnTo>
                    <a:lnTo>
                      <a:pt x="383" y="333"/>
                    </a:lnTo>
                    <a:lnTo>
                      <a:pt x="358" y="337"/>
                    </a:lnTo>
                    <a:lnTo>
                      <a:pt x="322" y="387"/>
                    </a:lnTo>
                    <a:lnTo>
                      <a:pt x="279" y="398"/>
                    </a:lnTo>
                    <a:lnTo>
                      <a:pt x="179" y="398"/>
                    </a:lnTo>
                    <a:lnTo>
                      <a:pt x="175" y="412"/>
                    </a:lnTo>
                    <a:lnTo>
                      <a:pt x="79" y="412"/>
                    </a:lnTo>
                    <a:lnTo>
                      <a:pt x="57" y="434"/>
                    </a:lnTo>
                    <a:lnTo>
                      <a:pt x="53" y="469"/>
                    </a:lnTo>
                    <a:lnTo>
                      <a:pt x="71" y="491"/>
                    </a:lnTo>
                    <a:lnTo>
                      <a:pt x="93" y="520"/>
                    </a:lnTo>
                    <a:lnTo>
                      <a:pt x="86" y="548"/>
                    </a:lnTo>
                    <a:lnTo>
                      <a:pt x="39" y="591"/>
                    </a:lnTo>
                    <a:lnTo>
                      <a:pt x="0" y="627"/>
                    </a:lnTo>
                    <a:lnTo>
                      <a:pt x="18" y="652"/>
                    </a:lnTo>
                    <a:lnTo>
                      <a:pt x="7" y="677"/>
                    </a:lnTo>
                    <a:lnTo>
                      <a:pt x="165" y="652"/>
                    </a:lnTo>
                    <a:lnTo>
                      <a:pt x="570" y="559"/>
                    </a:lnTo>
                    <a:lnTo>
                      <a:pt x="577" y="577"/>
                    </a:lnTo>
                    <a:lnTo>
                      <a:pt x="609" y="588"/>
                    </a:lnTo>
                    <a:lnTo>
                      <a:pt x="613" y="631"/>
                    </a:lnTo>
                    <a:lnTo>
                      <a:pt x="649" y="634"/>
                    </a:lnTo>
                    <a:lnTo>
                      <a:pt x="659" y="652"/>
                    </a:lnTo>
                    <a:lnTo>
                      <a:pt x="645" y="674"/>
                    </a:lnTo>
                    <a:lnTo>
                      <a:pt x="642" y="706"/>
                    </a:lnTo>
                    <a:lnTo>
                      <a:pt x="627" y="728"/>
                    </a:lnTo>
                    <a:lnTo>
                      <a:pt x="638" y="753"/>
                    </a:lnTo>
                    <a:lnTo>
                      <a:pt x="620" y="763"/>
                    </a:lnTo>
                    <a:lnTo>
                      <a:pt x="638" y="803"/>
                    </a:lnTo>
                    <a:lnTo>
                      <a:pt x="634" y="832"/>
                    </a:lnTo>
                    <a:lnTo>
                      <a:pt x="681" y="835"/>
                    </a:lnTo>
                    <a:lnTo>
                      <a:pt x="692" y="864"/>
                    </a:lnTo>
                    <a:lnTo>
                      <a:pt x="670" y="910"/>
                    </a:lnTo>
                    <a:lnTo>
                      <a:pt x="624" y="943"/>
                    </a:lnTo>
                    <a:lnTo>
                      <a:pt x="627" y="968"/>
                    </a:lnTo>
                    <a:lnTo>
                      <a:pt x="638" y="982"/>
                    </a:lnTo>
                    <a:lnTo>
                      <a:pt x="649" y="1014"/>
                    </a:lnTo>
                    <a:lnTo>
                      <a:pt x="674" y="1011"/>
                    </a:lnTo>
                    <a:lnTo>
                      <a:pt x="699" y="1018"/>
                    </a:lnTo>
                    <a:lnTo>
                      <a:pt x="717" y="1029"/>
                    </a:lnTo>
                    <a:lnTo>
                      <a:pt x="742" y="1061"/>
                    </a:lnTo>
                    <a:lnTo>
                      <a:pt x="760" y="1043"/>
                    </a:lnTo>
                    <a:lnTo>
                      <a:pt x="756" y="1018"/>
                    </a:lnTo>
                    <a:lnTo>
                      <a:pt x="785" y="993"/>
                    </a:lnTo>
                    <a:lnTo>
                      <a:pt x="803" y="964"/>
                    </a:lnTo>
                    <a:lnTo>
                      <a:pt x="799" y="896"/>
                    </a:lnTo>
                    <a:lnTo>
                      <a:pt x="814" y="875"/>
                    </a:lnTo>
                    <a:lnTo>
                      <a:pt x="810" y="799"/>
                    </a:lnTo>
                    <a:lnTo>
                      <a:pt x="799" y="785"/>
                    </a:lnTo>
                    <a:lnTo>
                      <a:pt x="781" y="781"/>
                    </a:lnTo>
                    <a:lnTo>
                      <a:pt x="771" y="781"/>
                    </a:lnTo>
                    <a:lnTo>
                      <a:pt x="774" y="760"/>
                    </a:lnTo>
                    <a:lnTo>
                      <a:pt x="785" y="728"/>
                    </a:lnTo>
                    <a:lnTo>
                      <a:pt x="799" y="749"/>
                    </a:lnTo>
                    <a:lnTo>
                      <a:pt x="803" y="763"/>
                    </a:lnTo>
                    <a:lnTo>
                      <a:pt x="849" y="742"/>
                    </a:lnTo>
                    <a:lnTo>
                      <a:pt x="849" y="713"/>
                    </a:lnTo>
                    <a:lnTo>
                      <a:pt x="842" y="695"/>
                    </a:lnTo>
                    <a:lnTo>
                      <a:pt x="839" y="681"/>
                    </a:lnTo>
                    <a:lnTo>
                      <a:pt x="821" y="677"/>
                    </a:lnTo>
                    <a:lnTo>
                      <a:pt x="803" y="663"/>
                    </a:lnTo>
                    <a:lnTo>
                      <a:pt x="835" y="645"/>
                    </a:lnTo>
                    <a:lnTo>
                      <a:pt x="806" y="620"/>
                    </a:lnTo>
                    <a:lnTo>
                      <a:pt x="803" y="591"/>
                    </a:lnTo>
                    <a:lnTo>
                      <a:pt x="792" y="512"/>
                    </a:lnTo>
                    <a:lnTo>
                      <a:pt x="792" y="505"/>
                    </a:lnTo>
                    <a:lnTo>
                      <a:pt x="767" y="487"/>
                    </a:lnTo>
                    <a:lnTo>
                      <a:pt x="789" y="401"/>
                    </a:lnTo>
                    <a:lnTo>
                      <a:pt x="781" y="376"/>
                    </a:lnTo>
                    <a:lnTo>
                      <a:pt x="771" y="347"/>
                    </a:lnTo>
                    <a:lnTo>
                      <a:pt x="774" y="322"/>
                    </a:lnTo>
                    <a:lnTo>
                      <a:pt x="753" y="251"/>
                    </a:lnTo>
                    <a:lnTo>
                      <a:pt x="717" y="251"/>
                    </a:lnTo>
                    <a:lnTo>
                      <a:pt x="728" y="215"/>
                    </a:lnTo>
                    <a:lnTo>
                      <a:pt x="728" y="186"/>
                    </a:lnTo>
                    <a:lnTo>
                      <a:pt x="702" y="161"/>
                    </a:lnTo>
                    <a:lnTo>
                      <a:pt x="717" y="136"/>
                    </a:lnTo>
                    <a:lnTo>
                      <a:pt x="706" y="100"/>
                    </a:lnTo>
                    <a:lnTo>
                      <a:pt x="685" y="71"/>
                    </a:lnTo>
                    <a:lnTo>
                      <a:pt x="685" y="0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3" name=""/>
              <p:cNvSpPr/>
              <p:nvPr/>
            </p:nvSpPr>
            <p:spPr>
              <a:xfrm>
                <a:off x="6956280" y="2141640"/>
                <a:ext cx="674640" cy="842760"/>
              </a:xfrm>
              <a:custGeom>
                <a:avLst/>
                <a:gdLst/>
                <a:ahLst/>
                <a:rect l="l" t="t" r="r" b="b"/>
                <a:pathLst>
                  <a:path w="849" h="1061">
                    <a:moveTo>
                      <a:pt x="685" y="0"/>
                    </a:moveTo>
                    <a:lnTo>
                      <a:pt x="652" y="18"/>
                    </a:lnTo>
                    <a:lnTo>
                      <a:pt x="577" y="14"/>
                    </a:lnTo>
                    <a:lnTo>
                      <a:pt x="523" y="39"/>
                    </a:lnTo>
                    <a:lnTo>
                      <a:pt x="455" y="75"/>
                    </a:lnTo>
                    <a:lnTo>
                      <a:pt x="426" y="107"/>
                    </a:lnTo>
                    <a:lnTo>
                      <a:pt x="426" y="150"/>
                    </a:lnTo>
                    <a:lnTo>
                      <a:pt x="387" y="175"/>
                    </a:lnTo>
                    <a:lnTo>
                      <a:pt x="362" y="204"/>
                    </a:lnTo>
                    <a:lnTo>
                      <a:pt x="362" y="218"/>
                    </a:lnTo>
                    <a:lnTo>
                      <a:pt x="383" y="243"/>
                    </a:lnTo>
                    <a:lnTo>
                      <a:pt x="387" y="254"/>
                    </a:lnTo>
                    <a:lnTo>
                      <a:pt x="376" y="276"/>
                    </a:lnTo>
                    <a:lnTo>
                      <a:pt x="383" y="294"/>
                    </a:lnTo>
                    <a:lnTo>
                      <a:pt x="391" y="315"/>
                    </a:lnTo>
                    <a:lnTo>
                      <a:pt x="383" y="333"/>
                    </a:lnTo>
                    <a:lnTo>
                      <a:pt x="358" y="337"/>
                    </a:lnTo>
                    <a:lnTo>
                      <a:pt x="322" y="387"/>
                    </a:lnTo>
                    <a:lnTo>
                      <a:pt x="279" y="398"/>
                    </a:lnTo>
                    <a:lnTo>
                      <a:pt x="179" y="398"/>
                    </a:lnTo>
                    <a:lnTo>
                      <a:pt x="175" y="412"/>
                    </a:lnTo>
                    <a:lnTo>
                      <a:pt x="79" y="412"/>
                    </a:lnTo>
                    <a:lnTo>
                      <a:pt x="57" y="434"/>
                    </a:lnTo>
                    <a:lnTo>
                      <a:pt x="53" y="469"/>
                    </a:lnTo>
                    <a:lnTo>
                      <a:pt x="71" y="491"/>
                    </a:lnTo>
                    <a:lnTo>
                      <a:pt x="93" y="520"/>
                    </a:lnTo>
                    <a:lnTo>
                      <a:pt x="86" y="548"/>
                    </a:lnTo>
                    <a:lnTo>
                      <a:pt x="39" y="591"/>
                    </a:lnTo>
                    <a:lnTo>
                      <a:pt x="0" y="627"/>
                    </a:lnTo>
                    <a:lnTo>
                      <a:pt x="18" y="652"/>
                    </a:lnTo>
                    <a:lnTo>
                      <a:pt x="7" y="677"/>
                    </a:lnTo>
                    <a:lnTo>
                      <a:pt x="165" y="652"/>
                    </a:lnTo>
                    <a:lnTo>
                      <a:pt x="570" y="559"/>
                    </a:lnTo>
                    <a:lnTo>
                      <a:pt x="577" y="577"/>
                    </a:lnTo>
                    <a:lnTo>
                      <a:pt x="609" y="588"/>
                    </a:lnTo>
                    <a:lnTo>
                      <a:pt x="613" y="631"/>
                    </a:lnTo>
                    <a:lnTo>
                      <a:pt x="649" y="634"/>
                    </a:lnTo>
                    <a:lnTo>
                      <a:pt x="659" y="652"/>
                    </a:lnTo>
                    <a:lnTo>
                      <a:pt x="645" y="674"/>
                    </a:lnTo>
                    <a:lnTo>
                      <a:pt x="642" y="706"/>
                    </a:lnTo>
                    <a:lnTo>
                      <a:pt x="627" y="728"/>
                    </a:lnTo>
                    <a:lnTo>
                      <a:pt x="638" y="753"/>
                    </a:lnTo>
                    <a:lnTo>
                      <a:pt x="620" y="763"/>
                    </a:lnTo>
                    <a:lnTo>
                      <a:pt x="638" y="803"/>
                    </a:lnTo>
                    <a:lnTo>
                      <a:pt x="634" y="832"/>
                    </a:lnTo>
                    <a:lnTo>
                      <a:pt x="681" y="835"/>
                    </a:lnTo>
                    <a:lnTo>
                      <a:pt x="692" y="864"/>
                    </a:lnTo>
                    <a:lnTo>
                      <a:pt x="670" y="910"/>
                    </a:lnTo>
                    <a:lnTo>
                      <a:pt x="624" y="943"/>
                    </a:lnTo>
                    <a:lnTo>
                      <a:pt x="627" y="968"/>
                    </a:lnTo>
                    <a:lnTo>
                      <a:pt x="638" y="982"/>
                    </a:lnTo>
                    <a:lnTo>
                      <a:pt x="649" y="1014"/>
                    </a:lnTo>
                    <a:lnTo>
                      <a:pt x="674" y="1011"/>
                    </a:lnTo>
                    <a:lnTo>
                      <a:pt x="699" y="1018"/>
                    </a:lnTo>
                    <a:lnTo>
                      <a:pt x="717" y="1029"/>
                    </a:lnTo>
                    <a:lnTo>
                      <a:pt x="742" y="1061"/>
                    </a:lnTo>
                    <a:lnTo>
                      <a:pt x="760" y="1043"/>
                    </a:lnTo>
                    <a:lnTo>
                      <a:pt x="756" y="1018"/>
                    </a:lnTo>
                    <a:lnTo>
                      <a:pt x="785" y="993"/>
                    </a:lnTo>
                    <a:lnTo>
                      <a:pt x="803" y="964"/>
                    </a:lnTo>
                    <a:lnTo>
                      <a:pt x="799" y="896"/>
                    </a:lnTo>
                    <a:lnTo>
                      <a:pt x="814" y="875"/>
                    </a:lnTo>
                    <a:lnTo>
                      <a:pt x="810" y="799"/>
                    </a:lnTo>
                    <a:lnTo>
                      <a:pt x="799" y="785"/>
                    </a:lnTo>
                    <a:lnTo>
                      <a:pt x="781" y="781"/>
                    </a:lnTo>
                    <a:lnTo>
                      <a:pt x="771" y="781"/>
                    </a:lnTo>
                    <a:lnTo>
                      <a:pt x="774" y="760"/>
                    </a:lnTo>
                    <a:lnTo>
                      <a:pt x="785" y="728"/>
                    </a:lnTo>
                    <a:lnTo>
                      <a:pt x="799" y="749"/>
                    </a:lnTo>
                    <a:lnTo>
                      <a:pt x="803" y="763"/>
                    </a:lnTo>
                    <a:lnTo>
                      <a:pt x="849" y="742"/>
                    </a:lnTo>
                    <a:lnTo>
                      <a:pt x="849" y="713"/>
                    </a:lnTo>
                    <a:lnTo>
                      <a:pt x="842" y="695"/>
                    </a:lnTo>
                    <a:lnTo>
                      <a:pt x="839" y="681"/>
                    </a:lnTo>
                    <a:lnTo>
                      <a:pt x="821" y="677"/>
                    </a:lnTo>
                    <a:lnTo>
                      <a:pt x="803" y="663"/>
                    </a:lnTo>
                    <a:lnTo>
                      <a:pt x="835" y="645"/>
                    </a:lnTo>
                    <a:lnTo>
                      <a:pt x="806" y="620"/>
                    </a:lnTo>
                    <a:lnTo>
                      <a:pt x="803" y="591"/>
                    </a:lnTo>
                    <a:lnTo>
                      <a:pt x="792" y="512"/>
                    </a:lnTo>
                    <a:lnTo>
                      <a:pt x="792" y="505"/>
                    </a:lnTo>
                    <a:lnTo>
                      <a:pt x="767" y="487"/>
                    </a:lnTo>
                    <a:lnTo>
                      <a:pt x="789" y="401"/>
                    </a:lnTo>
                    <a:lnTo>
                      <a:pt x="781" y="376"/>
                    </a:lnTo>
                    <a:lnTo>
                      <a:pt x="771" y="347"/>
                    </a:lnTo>
                    <a:lnTo>
                      <a:pt x="774" y="322"/>
                    </a:lnTo>
                    <a:lnTo>
                      <a:pt x="753" y="251"/>
                    </a:lnTo>
                    <a:lnTo>
                      <a:pt x="717" y="251"/>
                    </a:lnTo>
                    <a:lnTo>
                      <a:pt x="728" y="215"/>
                    </a:lnTo>
                    <a:lnTo>
                      <a:pt x="728" y="186"/>
                    </a:lnTo>
                    <a:lnTo>
                      <a:pt x="702" y="161"/>
                    </a:lnTo>
                    <a:lnTo>
                      <a:pt x="717" y="136"/>
                    </a:lnTo>
                    <a:lnTo>
                      <a:pt x="706" y="100"/>
                    </a:lnTo>
                    <a:lnTo>
                      <a:pt x="685" y="71"/>
                    </a:lnTo>
                    <a:lnTo>
                      <a:pt x="685" y="0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64" name=""/>
            <p:cNvGrpSpPr/>
            <p:nvPr/>
          </p:nvGrpSpPr>
          <p:grpSpPr>
            <a:xfrm>
              <a:off x="6496200" y="2187720"/>
              <a:ext cx="210960" cy="93600"/>
              <a:chOff x="6496200" y="2187720"/>
              <a:chExt cx="210960" cy="93600"/>
            </a:xfrm>
          </p:grpSpPr>
          <p:sp>
            <p:nvSpPr>
              <p:cNvPr id="4265" name=""/>
              <p:cNvSpPr/>
              <p:nvPr/>
            </p:nvSpPr>
            <p:spPr>
              <a:xfrm>
                <a:off x="6496200" y="2187720"/>
                <a:ext cx="210960" cy="93600"/>
              </a:xfrm>
              <a:custGeom>
                <a:avLst/>
                <a:gdLst/>
                <a:ahLst/>
                <a:rect l="l" t="t" r="r" b="b"/>
                <a:pathLst>
                  <a:path w="265" h="118">
                    <a:moveTo>
                      <a:pt x="265" y="25"/>
                    </a:moveTo>
                    <a:lnTo>
                      <a:pt x="247" y="25"/>
                    </a:lnTo>
                    <a:lnTo>
                      <a:pt x="222" y="43"/>
                    </a:lnTo>
                    <a:lnTo>
                      <a:pt x="201" y="14"/>
                    </a:lnTo>
                    <a:lnTo>
                      <a:pt x="143" y="18"/>
                    </a:lnTo>
                    <a:lnTo>
                      <a:pt x="118" y="22"/>
                    </a:lnTo>
                    <a:lnTo>
                      <a:pt x="100" y="0"/>
                    </a:lnTo>
                    <a:lnTo>
                      <a:pt x="68" y="11"/>
                    </a:lnTo>
                    <a:lnTo>
                      <a:pt x="50" y="4"/>
                    </a:lnTo>
                    <a:lnTo>
                      <a:pt x="32" y="14"/>
                    </a:lnTo>
                    <a:lnTo>
                      <a:pt x="0" y="14"/>
                    </a:lnTo>
                    <a:lnTo>
                      <a:pt x="0" y="29"/>
                    </a:lnTo>
                    <a:lnTo>
                      <a:pt x="39" y="57"/>
                    </a:lnTo>
                    <a:lnTo>
                      <a:pt x="90" y="50"/>
                    </a:lnTo>
                    <a:lnTo>
                      <a:pt x="136" y="57"/>
                    </a:lnTo>
                    <a:lnTo>
                      <a:pt x="179" y="86"/>
                    </a:lnTo>
                    <a:lnTo>
                      <a:pt x="204" y="65"/>
                    </a:lnTo>
                    <a:lnTo>
                      <a:pt x="219" y="82"/>
                    </a:lnTo>
                    <a:lnTo>
                      <a:pt x="215" y="118"/>
                    </a:lnTo>
                    <a:lnTo>
                      <a:pt x="229" y="118"/>
                    </a:lnTo>
                    <a:lnTo>
                      <a:pt x="265" y="25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6" name=""/>
              <p:cNvSpPr/>
              <p:nvPr/>
            </p:nvSpPr>
            <p:spPr>
              <a:xfrm>
                <a:off x="6496200" y="2187720"/>
                <a:ext cx="210960" cy="93600"/>
              </a:xfrm>
              <a:custGeom>
                <a:avLst/>
                <a:gdLst/>
                <a:ahLst/>
                <a:rect l="l" t="t" r="r" b="b"/>
                <a:pathLst>
                  <a:path w="265" h="118">
                    <a:moveTo>
                      <a:pt x="265" y="25"/>
                    </a:moveTo>
                    <a:lnTo>
                      <a:pt x="247" y="25"/>
                    </a:lnTo>
                    <a:lnTo>
                      <a:pt x="222" y="43"/>
                    </a:lnTo>
                    <a:lnTo>
                      <a:pt x="201" y="14"/>
                    </a:lnTo>
                    <a:lnTo>
                      <a:pt x="143" y="18"/>
                    </a:lnTo>
                    <a:lnTo>
                      <a:pt x="118" y="22"/>
                    </a:lnTo>
                    <a:lnTo>
                      <a:pt x="100" y="0"/>
                    </a:lnTo>
                    <a:lnTo>
                      <a:pt x="68" y="11"/>
                    </a:lnTo>
                    <a:lnTo>
                      <a:pt x="50" y="4"/>
                    </a:lnTo>
                    <a:lnTo>
                      <a:pt x="32" y="14"/>
                    </a:lnTo>
                    <a:lnTo>
                      <a:pt x="0" y="14"/>
                    </a:lnTo>
                    <a:lnTo>
                      <a:pt x="0" y="29"/>
                    </a:lnTo>
                    <a:lnTo>
                      <a:pt x="39" y="57"/>
                    </a:lnTo>
                    <a:lnTo>
                      <a:pt x="90" y="50"/>
                    </a:lnTo>
                    <a:lnTo>
                      <a:pt x="136" y="57"/>
                    </a:lnTo>
                    <a:lnTo>
                      <a:pt x="179" y="86"/>
                    </a:lnTo>
                    <a:lnTo>
                      <a:pt x="204" y="65"/>
                    </a:lnTo>
                    <a:lnTo>
                      <a:pt x="219" y="82"/>
                    </a:lnTo>
                    <a:lnTo>
                      <a:pt x="215" y="118"/>
                    </a:lnTo>
                    <a:lnTo>
                      <a:pt x="229" y="118"/>
                    </a:lnTo>
                    <a:lnTo>
                      <a:pt x="265" y="25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grpSp>
          <p:nvGrpSpPr>
            <p:cNvPr id="4267" name=""/>
            <p:cNvGrpSpPr/>
            <p:nvPr/>
          </p:nvGrpSpPr>
          <p:grpSpPr>
            <a:xfrm>
              <a:off x="7500960" y="2101680"/>
              <a:ext cx="182520" cy="354240"/>
              <a:chOff x="7500960" y="2101680"/>
              <a:chExt cx="182520" cy="354240"/>
            </a:xfrm>
          </p:grpSpPr>
          <p:sp>
            <p:nvSpPr>
              <p:cNvPr id="4268" name=""/>
              <p:cNvSpPr/>
              <p:nvPr/>
            </p:nvSpPr>
            <p:spPr>
              <a:xfrm>
                <a:off x="7500960" y="2101680"/>
                <a:ext cx="182520" cy="354240"/>
              </a:xfrm>
              <a:custGeom>
                <a:avLst/>
                <a:gdLst/>
                <a:ahLst/>
                <a:rect l="l" t="t" r="r" b="b"/>
                <a:pathLst>
                  <a:path w="229" h="445">
                    <a:moveTo>
                      <a:pt x="0" y="51"/>
                    </a:moveTo>
                    <a:lnTo>
                      <a:pt x="136" y="22"/>
                    </a:lnTo>
                    <a:lnTo>
                      <a:pt x="200" y="0"/>
                    </a:lnTo>
                    <a:lnTo>
                      <a:pt x="211" y="33"/>
                    </a:lnTo>
                    <a:lnTo>
                      <a:pt x="207" y="61"/>
                    </a:lnTo>
                    <a:lnTo>
                      <a:pt x="211" y="83"/>
                    </a:lnTo>
                    <a:lnTo>
                      <a:pt x="229" y="97"/>
                    </a:lnTo>
                    <a:lnTo>
                      <a:pt x="218" y="108"/>
                    </a:lnTo>
                    <a:lnTo>
                      <a:pt x="218" y="140"/>
                    </a:lnTo>
                    <a:lnTo>
                      <a:pt x="197" y="144"/>
                    </a:lnTo>
                    <a:lnTo>
                      <a:pt x="182" y="151"/>
                    </a:lnTo>
                    <a:lnTo>
                      <a:pt x="175" y="173"/>
                    </a:lnTo>
                    <a:lnTo>
                      <a:pt x="190" y="198"/>
                    </a:lnTo>
                    <a:lnTo>
                      <a:pt x="190" y="223"/>
                    </a:lnTo>
                    <a:lnTo>
                      <a:pt x="168" y="241"/>
                    </a:lnTo>
                    <a:lnTo>
                      <a:pt x="161" y="262"/>
                    </a:lnTo>
                    <a:lnTo>
                      <a:pt x="193" y="302"/>
                    </a:lnTo>
                    <a:lnTo>
                      <a:pt x="175" y="363"/>
                    </a:lnTo>
                    <a:lnTo>
                      <a:pt x="204" y="420"/>
                    </a:lnTo>
                    <a:lnTo>
                      <a:pt x="157" y="438"/>
                    </a:lnTo>
                    <a:lnTo>
                      <a:pt x="100" y="445"/>
                    </a:lnTo>
                    <a:lnTo>
                      <a:pt x="82" y="388"/>
                    </a:lnTo>
                    <a:lnTo>
                      <a:pt x="86" y="366"/>
                    </a:lnTo>
                    <a:lnTo>
                      <a:pt x="68" y="298"/>
                    </a:lnTo>
                    <a:lnTo>
                      <a:pt x="28" y="302"/>
                    </a:lnTo>
                    <a:lnTo>
                      <a:pt x="43" y="273"/>
                    </a:lnTo>
                    <a:lnTo>
                      <a:pt x="43" y="230"/>
                    </a:lnTo>
                    <a:lnTo>
                      <a:pt x="17" y="216"/>
                    </a:lnTo>
                    <a:lnTo>
                      <a:pt x="32" y="183"/>
                    </a:lnTo>
                    <a:lnTo>
                      <a:pt x="21" y="147"/>
                    </a:lnTo>
                    <a:lnTo>
                      <a:pt x="0" y="130"/>
                    </a:lnTo>
                    <a:lnTo>
                      <a:pt x="0" y="51"/>
                    </a:lnTo>
                    <a:close/>
                  </a:path>
                </a:pathLst>
              </a:custGeom>
              <a:solidFill>
                <a:srgbClr val="00f008"/>
              </a:solidFill>
              <a:ln w="93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269" name=""/>
              <p:cNvSpPr/>
              <p:nvPr/>
            </p:nvSpPr>
            <p:spPr>
              <a:xfrm>
                <a:off x="7500960" y="2101680"/>
                <a:ext cx="182520" cy="354240"/>
              </a:xfrm>
              <a:custGeom>
                <a:avLst/>
                <a:gdLst/>
                <a:ahLst/>
                <a:rect l="l" t="t" r="r" b="b"/>
                <a:pathLst>
                  <a:path w="229" h="445">
                    <a:moveTo>
                      <a:pt x="0" y="51"/>
                    </a:moveTo>
                    <a:lnTo>
                      <a:pt x="136" y="22"/>
                    </a:lnTo>
                    <a:lnTo>
                      <a:pt x="200" y="0"/>
                    </a:lnTo>
                    <a:lnTo>
                      <a:pt x="211" y="33"/>
                    </a:lnTo>
                    <a:lnTo>
                      <a:pt x="207" y="61"/>
                    </a:lnTo>
                    <a:lnTo>
                      <a:pt x="211" y="83"/>
                    </a:lnTo>
                    <a:lnTo>
                      <a:pt x="229" y="97"/>
                    </a:lnTo>
                    <a:lnTo>
                      <a:pt x="218" y="108"/>
                    </a:lnTo>
                    <a:lnTo>
                      <a:pt x="218" y="140"/>
                    </a:lnTo>
                    <a:lnTo>
                      <a:pt x="197" y="144"/>
                    </a:lnTo>
                    <a:lnTo>
                      <a:pt x="182" y="151"/>
                    </a:lnTo>
                    <a:lnTo>
                      <a:pt x="175" y="173"/>
                    </a:lnTo>
                    <a:lnTo>
                      <a:pt x="190" y="198"/>
                    </a:lnTo>
                    <a:lnTo>
                      <a:pt x="190" y="223"/>
                    </a:lnTo>
                    <a:lnTo>
                      <a:pt x="168" y="241"/>
                    </a:lnTo>
                    <a:lnTo>
                      <a:pt x="161" y="262"/>
                    </a:lnTo>
                    <a:lnTo>
                      <a:pt x="193" y="302"/>
                    </a:lnTo>
                    <a:lnTo>
                      <a:pt x="175" y="363"/>
                    </a:lnTo>
                    <a:lnTo>
                      <a:pt x="204" y="420"/>
                    </a:lnTo>
                    <a:lnTo>
                      <a:pt x="157" y="438"/>
                    </a:lnTo>
                    <a:lnTo>
                      <a:pt x="100" y="445"/>
                    </a:lnTo>
                    <a:lnTo>
                      <a:pt x="82" y="388"/>
                    </a:lnTo>
                    <a:lnTo>
                      <a:pt x="86" y="366"/>
                    </a:lnTo>
                    <a:lnTo>
                      <a:pt x="68" y="298"/>
                    </a:lnTo>
                    <a:lnTo>
                      <a:pt x="28" y="302"/>
                    </a:lnTo>
                    <a:lnTo>
                      <a:pt x="43" y="273"/>
                    </a:lnTo>
                    <a:lnTo>
                      <a:pt x="43" y="230"/>
                    </a:lnTo>
                    <a:lnTo>
                      <a:pt x="17" y="216"/>
                    </a:lnTo>
                    <a:lnTo>
                      <a:pt x="32" y="183"/>
                    </a:lnTo>
                    <a:lnTo>
                      <a:pt x="21" y="147"/>
                    </a:lnTo>
                    <a:lnTo>
                      <a:pt x="0" y="130"/>
                    </a:lnTo>
                    <a:lnTo>
                      <a:pt x="0" y="51"/>
                    </a:lnTo>
                  </a:path>
                </a:pathLst>
              </a:custGeom>
              <a:noFill/>
              <a:ln w="11160">
                <a:solidFill>
                  <a:srgbClr val="4d4d4d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sp>
        <p:nvSpPr>
          <p:cNvPr id="4270" name=""/>
          <p:cNvSpPr/>
          <p:nvPr/>
        </p:nvSpPr>
        <p:spPr>
          <a:xfrm flipV="1">
            <a:off x="6094440" y="4332240"/>
            <a:ext cx="976320" cy="936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71" name=""/>
          <p:cNvSpPr/>
          <p:nvPr/>
        </p:nvSpPr>
        <p:spPr>
          <a:xfrm flipH="1" flipV="1">
            <a:off x="3250800" y="4327200"/>
            <a:ext cx="1035000" cy="7491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72" name=""/>
          <p:cNvSpPr/>
          <p:nvPr/>
        </p:nvSpPr>
        <p:spPr>
          <a:xfrm flipH="1">
            <a:off x="5929200" y="1946160"/>
            <a:ext cx="222480" cy="30434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73" name=""/>
          <p:cNvSpPr/>
          <p:nvPr/>
        </p:nvSpPr>
        <p:spPr>
          <a:xfrm flipH="1">
            <a:off x="3794040" y="3014640"/>
            <a:ext cx="2689200" cy="11016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74" name=""/>
          <p:cNvSpPr/>
          <p:nvPr/>
        </p:nvSpPr>
        <p:spPr>
          <a:xfrm flipH="1">
            <a:off x="3875040" y="1835280"/>
            <a:ext cx="1959120" cy="9572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75" name=""/>
          <p:cNvSpPr/>
          <p:nvPr/>
        </p:nvSpPr>
        <p:spPr>
          <a:xfrm>
            <a:off x="6275520" y="1936800"/>
            <a:ext cx="876240" cy="8096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76" name=""/>
          <p:cNvSpPr/>
          <p:nvPr/>
        </p:nvSpPr>
        <p:spPr>
          <a:xfrm>
            <a:off x="4205160" y="1946160"/>
            <a:ext cx="230400" cy="31068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77" name=""/>
          <p:cNvSpPr/>
          <p:nvPr/>
        </p:nvSpPr>
        <p:spPr>
          <a:xfrm flipH="1">
            <a:off x="4464000" y="1981080"/>
            <a:ext cx="1535040" cy="3119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78" name=""/>
          <p:cNvSpPr/>
          <p:nvPr/>
        </p:nvSpPr>
        <p:spPr>
          <a:xfrm>
            <a:off x="4216320" y="1981080"/>
            <a:ext cx="1633680" cy="3114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79" name=""/>
          <p:cNvSpPr/>
          <p:nvPr/>
        </p:nvSpPr>
        <p:spPr>
          <a:xfrm flipH="1">
            <a:off x="4587480" y="3114720"/>
            <a:ext cx="1739880" cy="1974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80" name=""/>
          <p:cNvSpPr/>
          <p:nvPr/>
        </p:nvSpPr>
        <p:spPr>
          <a:xfrm>
            <a:off x="3973680" y="3179880"/>
            <a:ext cx="1890720" cy="2014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81" name=""/>
          <p:cNvSpPr/>
          <p:nvPr/>
        </p:nvSpPr>
        <p:spPr>
          <a:xfrm>
            <a:off x="3603600" y="413532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82" name=""/>
          <p:cNvSpPr/>
          <p:nvPr/>
        </p:nvSpPr>
        <p:spPr>
          <a:xfrm flipH="1">
            <a:off x="3720600" y="2039760"/>
            <a:ext cx="2256120" cy="19623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83" name=""/>
          <p:cNvSpPr/>
          <p:nvPr/>
        </p:nvSpPr>
        <p:spPr>
          <a:xfrm>
            <a:off x="4427640" y="2133720"/>
            <a:ext cx="2151000" cy="1868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84" name=""/>
          <p:cNvSpPr/>
          <p:nvPr/>
        </p:nvSpPr>
        <p:spPr>
          <a:xfrm>
            <a:off x="3546360" y="295272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85" name=""/>
          <p:cNvSpPr/>
          <p:nvPr/>
        </p:nvSpPr>
        <p:spPr>
          <a:xfrm>
            <a:off x="3851280" y="3002040"/>
            <a:ext cx="2681280" cy="10810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86" name=""/>
          <p:cNvSpPr/>
          <p:nvPr/>
        </p:nvSpPr>
        <p:spPr>
          <a:xfrm>
            <a:off x="4278240" y="1830240"/>
            <a:ext cx="2090880" cy="9273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87" name=""/>
          <p:cNvSpPr/>
          <p:nvPr/>
        </p:nvSpPr>
        <p:spPr>
          <a:xfrm flipH="1">
            <a:off x="3158640" y="1893960"/>
            <a:ext cx="646200" cy="882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88" name=""/>
          <p:cNvSpPr/>
          <p:nvPr/>
        </p:nvSpPr>
        <p:spPr>
          <a:xfrm>
            <a:off x="3143160" y="2851200"/>
            <a:ext cx="15840" cy="1519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89" name=""/>
          <p:cNvSpPr/>
          <p:nvPr/>
        </p:nvSpPr>
        <p:spPr>
          <a:xfrm>
            <a:off x="7129440" y="2889360"/>
            <a:ext cx="0" cy="1433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90" name=""/>
          <p:cNvSpPr/>
          <p:nvPr/>
        </p:nvSpPr>
        <p:spPr>
          <a:xfrm>
            <a:off x="4346640" y="1822320"/>
            <a:ext cx="15922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91" name=""/>
          <p:cNvSpPr/>
          <p:nvPr/>
        </p:nvSpPr>
        <p:spPr>
          <a:xfrm>
            <a:off x="2682720" y="1616040"/>
            <a:ext cx="1974960" cy="5428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92" name=""/>
          <p:cNvSpPr/>
          <p:nvPr/>
        </p:nvSpPr>
        <p:spPr>
          <a:xfrm>
            <a:off x="2036880" y="3814920"/>
            <a:ext cx="1987560" cy="5936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Emissions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93" name=""/>
          <p:cNvSpPr/>
          <p:nvPr/>
        </p:nvSpPr>
        <p:spPr>
          <a:xfrm>
            <a:off x="2036880" y="2689200"/>
            <a:ext cx="1987560" cy="5936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94" name=""/>
          <p:cNvSpPr/>
          <p:nvPr/>
        </p:nvSpPr>
        <p:spPr>
          <a:xfrm>
            <a:off x="6299280" y="2692440"/>
            <a:ext cx="1971720" cy="5824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Crude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95" name=""/>
          <p:cNvSpPr/>
          <p:nvPr/>
        </p:nvSpPr>
        <p:spPr>
          <a:xfrm>
            <a:off x="3603600" y="5245200"/>
            <a:ext cx="318456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96" name=""/>
          <p:cNvSpPr/>
          <p:nvPr/>
        </p:nvSpPr>
        <p:spPr>
          <a:xfrm>
            <a:off x="2784600" y="4978440"/>
            <a:ext cx="1987560" cy="59220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Pulp and Paper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97" name=""/>
          <p:cNvSpPr/>
          <p:nvPr/>
        </p:nvSpPr>
        <p:spPr>
          <a:xfrm>
            <a:off x="5551560" y="1620720"/>
            <a:ext cx="1987560" cy="5428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98" name=""/>
          <p:cNvSpPr/>
          <p:nvPr/>
        </p:nvSpPr>
        <p:spPr>
          <a:xfrm>
            <a:off x="6292800" y="3828960"/>
            <a:ext cx="1987560" cy="5828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Weather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99" name=""/>
          <p:cNvSpPr/>
          <p:nvPr/>
        </p:nvSpPr>
        <p:spPr>
          <a:xfrm>
            <a:off x="5551560" y="4978440"/>
            <a:ext cx="1987560" cy="58248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Merchant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00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1B44F69-21C5-49C9-B022-ACCAC6F88387}" type="slidenum">
              <a:t>43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" name=""/>
          <p:cNvSpPr/>
          <p:nvPr/>
        </p:nvSpPr>
        <p:spPr>
          <a:xfrm>
            <a:off x="5068800" y="214200"/>
            <a:ext cx="180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02" name=""/>
          <p:cNvSpPr/>
          <p:nvPr/>
        </p:nvSpPr>
        <p:spPr>
          <a:xfrm>
            <a:off x="3649680" y="1928880"/>
            <a:ext cx="2844720" cy="1857240"/>
          </a:xfrm>
          <a:custGeom>
            <a:avLst/>
            <a:gdLst/>
            <a:ahLst/>
            <a:rect l="l" t="t" r="r" b="b"/>
            <a:pathLst>
              <a:path w="16286" h="11349">
                <a:moveTo>
                  <a:pt x="0" y="11349"/>
                </a:moveTo>
                <a:lnTo>
                  <a:pt x="16286" y="11349"/>
                </a:lnTo>
                <a:lnTo>
                  <a:pt x="7995" y="0"/>
                </a:lnTo>
                <a:lnTo>
                  <a:pt x="0" y="11349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03" name=""/>
          <p:cNvSpPr/>
          <p:nvPr/>
        </p:nvSpPr>
        <p:spPr>
          <a:xfrm>
            <a:off x="485640" y="1927080"/>
            <a:ext cx="2845080" cy="1857600"/>
          </a:xfrm>
          <a:custGeom>
            <a:avLst/>
            <a:gdLst/>
            <a:ahLst/>
            <a:rect l="l" t="t" r="r" b="b"/>
            <a:pathLst>
              <a:path w="16286" h="11349">
                <a:moveTo>
                  <a:pt x="0" y="11349"/>
                </a:moveTo>
                <a:lnTo>
                  <a:pt x="16286" y="11349"/>
                </a:lnTo>
                <a:lnTo>
                  <a:pt x="7995" y="0"/>
                </a:lnTo>
                <a:lnTo>
                  <a:pt x="0" y="11349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04" name=""/>
          <p:cNvSpPr/>
          <p:nvPr/>
        </p:nvSpPr>
        <p:spPr>
          <a:xfrm>
            <a:off x="7053120" y="1927080"/>
            <a:ext cx="2845080" cy="1857600"/>
          </a:xfrm>
          <a:custGeom>
            <a:avLst/>
            <a:gdLst/>
            <a:ahLst/>
            <a:rect l="l" t="t" r="r" b="b"/>
            <a:pathLst>
              <a:path w="16286" h="11349">
                <a:moveTo>
                  <a:pt x="0" y="11349"/>
                </a:moveTo>
                <a:lnTo>
                  <a:pt x="16286" y="11349"/>
                </a:lnTo>
                <a:lnTo>
                  <a:pt x="7995" y="0"/>
                </a:lnTo>
                <a:lnTo>
                  <a:pt x="0" y="11349"/>
                </a:lnTo>
                <a:close/>
              </a:path>
            </a:pathLst>
          </a:custGeom>
          <a:solidFill>
            <a:srgbClr val="00f00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05" name=""/>
          <p:cNvSpPr/>
          <p:nvPr/>
        </p:nvSpPr>
        <p:spPr>
          <a:xfrm>
            <a:off x="1043280" y="2928960"/>
            <a:ext cx="16675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Term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Supply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06" name=""/>
          <p:cNvSpPr/>
          <p:nvPr/>
        </p:nvSpPr>
        <p:spPr>
          <a:xfrm>
            <a:off x="4575600" y="2925720"/>
            <a:ext cx="10148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Hub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07" name=""/>
          <p:cNvSpPr/>
          <p:nvPr/>
        </p:nvSpPr>
        <p:spPr>
          <a:xfrm>
            <a:off x="7687080" y="2928960"/>
            <a:ext cx="16452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Electric Supply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08" name=""/>
          <p:cNvSpPr/>
          <p:nvPr/>
        </p:nvSpPr>
        <p:spPr>
          <a:xfrm>
            <a:off x="399960" y="3824280"/>
            <a:ext cx="335124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23840" indent="-1238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9672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 Peoples’ Natural Gas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Requirements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93840" indent="-103320"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39672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 Year Term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93840" indent="-103320"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39672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270 MMcf/d 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93840" indent="-103320">
              <a:lnSpc>
                <a:spcPct val="100000"/>
              </a:lnSpc>
              <a:buClr>
                <a:srgbClr val="000000"/>
              </a:buClr>
              <a:buFont typeface="Arial"/>
              <a:buChar char="-"/>
              <a:tabLst>
                <a:tab algn="l" pos="39672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10% of Natural Gas  Consumed in Chicago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09" name=""/>
          <p:cNvSpPr/>
          <p:nvPr/>
        </p:nvSpPr>
        <p:spPr>
          <a:xfrm>
            <a:off x="3570120" y="4479840"/>
            <a:ext cx="3892680" cy="227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65240" indent="-1652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Market Area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Representing 5% of U.S. 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Consumed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65240" indent="-165240">
              <a:lnSpc>
                <a:spcPct val="100000"/>
              </a:lnSpc>
              <a:spcBef>
                <a:spcPts val="938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Liquidity &amp; Flexibility 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Chicago City Gate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Access Multiple Supply 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Basins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Interconnect With 6 Major 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Pipelines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10" name=""/>
          <p:cNvSpPr/>
          <p:nvPr/>
        </p:nvSpPr>
        <p:spPr>
          <a:xfrm>
            <a:off x="3646440" y="3790800"/>
            <a:ext cx="1393920" cy="657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Enron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Marketing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National Reach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11" name=""/>
          <p:cNvSpPr/>
          <p:nvPr/>
        </p:nvSpPr>
        <p:spPr>
          <a:xfrm>
            <a:off x="5040360" y="3790800"/>
            <a:ext cx="1438200" cy="657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Peoples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Storage Assets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Transportation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Regional Expertise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12" name=""/>
          <p:cNvSpPr/>
          <p:nvPr/>
        </p:nvSpPr>
        <p:spPr>
          <a:xfrm>
            <a:off x="7059600" y="3824280"/>
            <a:ext cx="323064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23840" indent="-1238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171360"/>
                <a:tab algn="l" pos="34308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Key Services 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Peoples’ Retail Power 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23840" indent="-123840">
              <a:lnSpc>
                <a:spcPct val="100000"/>
              </a:lnSpc>
              <a:tabLst>
                <a:tab algn="l" pos="0"/>
                <a:tab algn="l" pos="171360"/>
                <a:tab algn="l" pos="34308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Wholesale Power Supply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23840" indent="-123840">
              <a:lnSpc>
                <a:spcPct val="100000"/>
              </a:lnSpc>
              <a:tabLst>
                <a:tab algn="l" pos="0"/>
                <a:tab algn="l" pos="171360"/>
                <a:tab algn="l" pos="34308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Risk Management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23840" indent="-123840">
              <a:lnSpc>
                <a:spcPct val="100000"/>
              </a:lnSpc>
              <a:tabLst>
                <a:tab algn="l" pos="0"/>
                <a:tab algn="l" pos="171360"/>
                <a:tab algn="l" pos="34308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13" name=""/>
          <p:cNvSpPr/>
          <p:nvPr/>
        </p:nvSpPr>
        <p:spPr>
          <a:xfrm>
            <a:off x="399960" y="5083200"/>
            <a:ext cx="338940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23840" indent="-123840">
              <a:lnSpc>
                <a:spcPct val="100000"/>
              </a:lnSpc>
              <a:tabLst>
                <a:tab algn="l" pos="0"/>
                <a:tab algn="l" pos="39672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23840" indent="-1238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9672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Acquire and Optimize </a:t>
            </a:r>
            <a:br>
              <a:rPr sz="1500"/>
            </a:b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 Capacity Within Enron’s Broader Portfolio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23840" indent="-12384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396720"/>
                <a:tab algn="l" pos="514440"/>
                <a:tab algn="l" pos="685800"/>
                <a:tab algn="l" pos="857160"/>
                <a:tab algn="l" pos="1028880"/>
                <a:tab algn="l" pos="1200240"/>
                <a:tab algn="l" pos="1371600"/>
                <a:tab algn="l" pos="1542960"/>
                <a:tab algn="l" pos="1714680"/>
                <a:tab algn="l" pos="1886040"/>
                <a:tab algn="l" pos="2057400"/>
                <a:tab algn="l" pos="2228760"/>
                <a:tab algn="l" pos="2400480"/>
                <a:tab algn="l" pos="2571840"/>
                <a:tab algn="l" pos="2743200"/>
                <a:tab algn="l" pos="2914560"/>
                <a:tab algn="l" pos="3086280"/>
                <a:tab algn="l" pos="3257640"/>
                <a:tab algn="l" pos="3429000"/>
                <a:tab algn="l" pos="3600360"/>
                <a:tab algn="l" pos="377208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Weather Risk Management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14" name=""/>
          <p:cNvSpPr/>
          <p:nvPr/>
        </p:nvSpPr>
        <p:spPr>
          <a:xfrm>
            <a:off x="7851600" y="392040"/>
            <a:ext cx="2197440" cy="1278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15" name=""/>
          <p:cNvSpPr/>
          <p:nvPr/>
        </p:nvSpPr>
        <p:spPr>
          <a:xfrm flipV="1">
            <a:off x="9237600" y="1255680"/>
            <a:ext cx="289080" cy="2779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16" name=""/>
          <p:cNvSpPr/>
          <p:nvPr/>
        </p:nvSpPr>
        <p:spPr>
          <a:xfrm flipH="1" flipV="1">
            <a:off x="8391240" y="1253880"/>
            <a:ext cx="307800" cy="2221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17" name=""/>
          <p:cNvSpPr/>
          <p:nvPr/>
        </p:nvSpPr>
        <p:spPr>
          <a:xfrm flipH="1">
            <a:off x="9187920" y="546120"/>
            <a:ext cx="65160" cy="9046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18" name=""/>
          <p:cNvSpPr/>
          <p:nvPr/>
        </p:nvSpPr>
        <p:spPr>
          <a:xfrm flipH="1">
            <a:off x="8551440" y="863640"/>
            <a:ext cx="800280" cy="3268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19" name=""/>
          <p:cNvSpPr/>
          <p:nvPr/>
        </p:nvSpPr>
        <p:spPr>
          <a:xfrm flipH="1">
            <a:off x="8575200" y="512640"/>
            <a:ext cx="582840" cy="284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20" name=""/>
          <p:cNvSpPr/>
          <p:nvPr/>
        </p:nvSpPr>
        <p:spPr>
          <a:xfrm>
            <a:off x="9290160" y="542880"/>
            <a:ext cx="260280" cy="2397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21" name=""/>
          <p:cNvSpPr/>
          <p:nvPr/>
        </p:nvSpPr>
        <p:spPr>
          <a:xfrm>
            <a:off x="8674200" y="546120"/>
            <a:ext cx="68040" cy="9223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22" name=""/>
          <p:cNvSpPr/>
          <p:nvPr/>
        </p:nvSpPr>
        <p:spPr>
          <a:xfrm flipH="1">
            <a:off x="8751600" y="557280"/>
            <a:ext cx="455400" cy="927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23" name=""/>
          <p:cNvSpPr/>
          <p:nvPr/>
        </p:nvSpPr>
        <p:spPr>
          <a:xfrm>
            <a:off x="8678880" y="557280"/>
            <a:ext cx="484200" cy="925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24" name=""/>
          <p:cNvSpPr/>
          <p:nvPr/>
        </p:nvSpPr>
        <p:spPr>
          <a:xfrm flipH="1">
            <a:off x="8788320" y="892080"/>
            <a:ext cx="517680" cy="587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25" name=""/>
          <p:cNvSpPr/>
          <p:nvPr/>
        </p:nvSpPr>
        <p:spPr>
          <a:xfrm>
            <a:off x="8605800" y="912960"/>
            <a:ext cx="561960" cy="5983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26" name=""/>
          <p:cNvSpPr/>
          <p:nvPr/>
        </p:nvSpPr>
        <p:spPr>
          <a:xfrm>
            <a:off x="8494560" y="119700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27" name=""/>
          <p:cNvSpPr/>
          <p:nvPr/>
        </p:nvSpPr>
        <p:spPr>
          <a:xfrm flipH="1">
            <a:off x="8530920" y="573120"/>
            <a:ext cx="669960" cy="5842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28" name=""/>
          <p:cNvSpPr/>
          <p:nvPr/>
        </p:nvSpPr>
        <p:spPr>
          <a:xfrm>
            <a:off x="8740800" y="601560"/>
            <a:ext cx="639720" cy="5558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29" name=""/>
          <p:cNvSpPr/>
          <p:nvPr/>
        </p:nvSpPr>
        <p:spPr>
          <a:xfrm>
            <a:off x="8478720" y="84456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30" name=""/>
          <p:cNvSpPr/>
          <p:nvPr/>
        </p:nvSpPr>
        <p:spPr>
          <a:xfrm>
            <a:off x="8569440" y="858960"/>
            <a:ext cx="798480" cy="322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31" name=""/>
          <p:cNvSpPr/>
          <p:nvPr/>
        </p:nvSpPr>
        <p:spPr>
          <a:xfrm>
            <a:off x="8696160" y="511200"/>
            <a:ext cx="622440" cy="2761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32" name=""/>
          <p:cNvSpPr/>
          <p:nvPr/>
        </p:nvSpPr>
        <p:spPr>
          <a:xfrm flipH="1">
            <a:off x="8362800" y="530280"/>
            <a:ext cx="192240" cy="261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33" name=""/>
          <p:cNvSpPr/>
          <p:nvPr/>
        </p:nvSpPr>
        <p:spPr>
          <a:xfrm>
            <a:off x="8358120" y="816120"/>
            <a:ext cx="4680" cy="450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34" name=""/>
          <p:cNvSpPr/>
          <p:nvPr/>
        </p:nvSpPr>
        <p:spPr>
          <a:xfrm>
            <a:off x="9545760" y="825480"/>
            <a:ext cx="0" cy="426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35" name=""/>
          <p:cNvSpPr/>
          <p:nvPr/>
        </p:nvSpPr>
        <p:spPr>
          <a:xfrm>
            <a:off x="8715240" y="507960"/>
            <a:ext cx="47484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36" name=""/>
          <p:cNvSpPr/>
          <p:nvPr/>
        </p:nvSpPr>
        <p:spPr>
          <a:xfrm>
            <a:off x="8221680" y="447840"/>
            <a:ext cx="587520" cy="1616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37" name=""/>
          <p:cNvSpPr/>
          <p:nvPr/>
        </p:nvSpPr>
        <p:spPr>
          <a:xfrm>
            <a:off x="8029440" y="1101600"/>
            <a:ext cx="590760" cy="1764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38" name=""/>
          <p:cNvSpPr/>
          <p:nvPr/>
        </p:nvSpPr>
        <p:spPr>
          <a:xfrm>
            <a:off x="8029440" y="766800"/>
            <a:ext cx="590760" cy="1760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39" name=""/>
          <p:cNvSpPr/>
          <p:nvPr/>
        </p:nvSpPr>
        <p:spPr>
          <a:xfrm>
            <a:off x="9298080" y="766800"/>
            <a:ext cx="644400" cy="17316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Products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0" name=""/>
          <p:cNvSpPr/>
          <p:nvPr/>
        </p:nvSpPr>
        <p:spPr>
          <a:xfrm>
            <a:off x="8494560" y="152712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1" name=""/>
          <p:cNvSpPr/>
          <p:nvPr/>
        </p:nvSpPr>
        <p:spPr>
          <a:xfrm>
            <a:off x="8175600" y="1446120"/>
            <a:ext cx="668520" cy="177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and Paper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2" name=""/>
          <p:cNvSpPr/>
          <p:nvPr/>
        </p:nvSpPr>
        <p:spPr>
          <a:xfrm>
            <a:off x="9075600" y="449280"/>
            <a:ext cx="590760" cy="16200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3" name=""/>
          <p:cNvSpPr/>
          <p:nvPr/>
        </p:nvSpPr>
        <p:spPr>
          <a:xfrm>
            <a:off x="9296280" y="1106640"/>
            <a:ext cx="590760" cy="17280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Weather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4" name=""/>
          <p:cNvSpPr/>
          <p:nvPr/>
        </p:nvSpPr>
        <p:spPr>
          <a:xfrm>
            <a:off x="9075600" y="1446120"/>
            <a:ext cx="590760" cy="1746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5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Peoples Energy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A890C28-D08D-41A4-ABE3-B2FA594C2EF4}" type="slidenum">
              <a:t>44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6" name=""/>
          <p:cNvSpPr/>
          <p:nvPr/>
        </p:nvSpPr>
        <p:spPr>
          <a:xfrm>
            <a:off x="941400" y="2046240"/>
            <a:ext cx="8588520" cy="81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49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749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347" name=""/>
          <p:cNvGrpSpPr/>
          <p:nvPr/>
        </p:nvGrpSpPr>
        <p:grpSpPr>
          <a:xfrm>
            <a:off x="-1017720" y="5943600"/>
            <a:ext cx="11917440" cy="584280"/>
            <a:chOff x="-1017720" y="5943600"/>
            <a:chExt cx="11917440" cy="584280"/>
          </a:xfrm>
        </p:grpSpPr>
        <p:sp>
          <p:nvSpPr>
            <p:cNvPr id="4348" name=""/>
            <p:cNvSpPr/>
            <p:nvPr/>
          </p:nvSpPr>
          <p:spPr>
            <a:xfrm>
              <a:off x="-1017720" y="6033960"/>
              <a:ext cx="119174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Significant Opportunities in Managing Full Requirements Power Contracts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49" name=""/>
            <p:cNvSpPr/>
            <p:nvPr/>
          </p:nvSpPr>
          <p:spPr>
            <a:xfrm>
              <a:off x="366840" y="5943600"/>
              <a:ext cx="9088560" cy="5842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350" name=""/>
          <p:cNvSpPr/>
          <p:nvPr/>
        </p:nvSpPr>
        <p:spPr>
          <a:xfrm>
            <a:off x="7851600" y="392040"/>
            <a:ext cx="2197440" cy="1278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51" name=""/>
          <p:cNvSpPr/>
          <p:nvPr/>
        </p:nvSpPr>
        <p:spPr>
          <a:xfrm flipV="1">
            <a:off x="9237600" y="1255680"/>
            <a:ext cx="289080" cy="2779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52" name=""/>
          <p:cNvSpPr/>
          <p:nvPr/>
        </p:nvSpPr>
        <p:spPr>
          <a:xfrm flipH="1" flipV="1">
            <a:off x="8391240" y="1253880"/>
            <a:ext cx="307800" cy="2221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53" name=""/>
          <p:cNvSpPr/>
          <p:nvPr/>
        </p:nvSpPr>
        <p:spPr>
          <a:xfrm flipH="1">
            <a:off x="9187920" y="546120"/>
            <a:ext cx="65160" cy="9046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54" name=""/>
          <p:cNvSpPr/>
          <p:nvPr/>
        </p:nvSpPr>
        <p:spPr>
          <a:xfrm flipH="1">
            <a:off x="8551440" y="863640"/>
            <a:ext cx="800280" cy="3268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55" name=""/>
          <p:cNvSpPr/>
          <p:nvPr/>
        </p:nvSpPr>
        <p:spPr>
          <a:xfrm flipH="1">
            <a:off x="8575200" y="512640"/>
            <a:ext cx="582840" cy="284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56" name=""/>
          <p:cNvSpPr/>
          <p:nvPr/>
        </p:nvSpPr>
        <p:spPr>
          <a:xfrm>
            <a:off x="9290160" y="542880"/>
            <a:ext cx="260280" cy="2397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57" name=""/>
          <p:cNvSpPr/>
          <p:nvPr/>
        </p:nvSpPr>
        <p:spPr>
          <a:xfrm>
            <a:off x="8674200" y="546120"/>
            <a:ext cx="68040" cy="9223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58" name=""/>
          <p:cNvSpPr/>
          <p:nvPr/>
        </p:nvSpPr>
        <p:spPr>
          <a:xfrm flipH="1">
            <a:off x="8751600" y="557280"/>
            <a:ext cx="455400" cy="927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59" name=""/>
          <p:cNvSpPr/>
          <p:nvPr/>
        </p:nvSpPr>
        <p:spPr>
          <a:xfrm>
            <a:off x="8678880" y="557280"/>
            <a:ext cx="484200" cy="925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0" name=""/>
          <p:cNvSpPr/>
          <p:nvPr/>
        </p:nvSpPr>
        <p:spPr>
          <a:xfrm flipH="1">
            <a:off x="8788320" y="892080"/>
            <a:ext cx="517680" cy="587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1" name=""/>
          <p:cNvSpPr/>
          <p:nvPr/>
        </p:nvSpPr>
        <p:spPr>
          <a:xfrm>
            <a:off x="8605800" y="912960"/>
            <a:ext cx="561960" cy="5983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2" name=""/>
          <p:cNvSpPr/>
          <p:nvPr/>
        </p:nvSpPr>
        <p:spPr>
          <a:xfrm>
            <a:off x="8494560" y="119700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3" name=""/>
          <p:cNvSpPr/>
          <p:nvPr/>
        </p:nvSpPr>
        <p:spPr>
          <a:xfrm flipH="1">
            <a:off x="8530920" y="573120"/>
            <a:ext cx="669960" cy="5842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4" name=""/>
          <p:cNvSpPr/>
          <p:nvPr/>
        </p:nvSpPr>
        <p:spPr>
          <a:xfrm>
            <a:off x="8740800" y="601560"/>
            <a:ext cx="639720" cy="5558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5" name=""/>
          <p:cNvSpPr/>
          <p:nvPr/>
        </p:nvSpPr>
        <p:spPr>
          <a:xfrm>
            <a:off x="8478720" y="84456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6" name=""/>
          <p:cNvSpPr/>
          <p:nvPr/>
        </p:nvSpPr>
        <p:spPr>
          <a:xfrm>
            <a:off x="8569440" y="858960"/>
            <a:ext cx="798480" cy="322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7" name=""/>
          <p:cNvSpPr/>
          <p:nvPr/>
        </p:nvSpPr>
        <p:spPr>
          <a:xfrm>
            <a:off x="8696160" y="511200"/>
            <a:ext cx="622440" cy="2761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8" name=""/>
          <p:cNvSpPr/>
          <p:nvPr/>
        </p:nvSpPr>
        <p:spPr>
          <a:xfrm flipH="1">
            <a:off x="8362800" y="530280"/>
            <a:ext cx="192240" cy="261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9" name=""/>
          <p:cNvSpPr/>
          <p:nvPr/>
        </p:nvSpPr>
        <p:spPr>
          <a:xfrm>
            <a:off x="8358120" y="816120"/>
            <a:ext cx="4680" cy="450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70" name=""/>
          <p:cNvSpPr/>
          <p:nvPr/>
        </p:nvSpPr>
        <p:spPr>
          <a:xfrm>
            <a:off x="9545760" y="825480"/>
            <a:ext cx="0" cy="426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71" name=""/>
          <p:cNvSpPr/>
          <p:nvPr/>
        </p:nvSpPr>
        <p:spPr>
          <a:xfrm>
            <a:off x="8715240" y="507960"/>
            <a:ext cx="47484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72" name=""/>
          <p:cNvSpPr/>
          <p:nvPr/>
        </p:nvSpPr>
        <p:spPr>
          <a:xfrm>
            <a:off x="8221680" y="447840"/>
            <a:ext cx="587520" cy="1616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73" name=""/>
          <p:cNvSpPr/>
          <p:nvPr/>
        </p:nvSpPr>
        <p:spPr>
          <a:xfrm>
            <a:off x="8029440" y="1101600"/>
            <a:ext cx="590760" cy="1764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74" name=""/>
          <p:cNvSpPr/>
          <p:nvPr/>
        </p:nvSpPr>
        <p:spPr>
          <a:xfrm>
            <a:off x="8029440" y="766800"/>
            <a:ext cx="590760" cy="1760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75" name=""/>
          <p:cNvSpPr/>
          <p:nvPr/>
        </p:nvSpPr>
        <p:spPr>
          <a:xfrm>
            <a:off x="9298080" y="766800"/>
            <a:ext cx="644400" cy="17316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Products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76" name=""/>
          <p:cNvSpPr/>
          <p:nvPr/>
        </p:nvSpPr>
        <p:spPr>
          <a:xfrm>
            <a:off x="8494560" y="152712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77" name=""/>
          <p:cNvSpPr/>
          <p:nvPr/>
        </p:nvSpPr>
        <p:spPr>
          <a:xfrm>
            <a:off x="8175600" y="1446120"/>
            <a:ext cx="668520" cy="1778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and Paper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78" name=""/>
          <p:cNvSpPr/>
          <p:nvPr/>
        </p:nvSpPr>
        <p:spPr>
          <a:xfrm>
            <a:off x="9075600" y="449280"/>
            <a:ext cx="590760" cy="16200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79" name=""/>
          <p:cNvSpPr/>
          <p:nvPr/>
        </p:nvSpPr>
        <p:spPr>
          <a:xfrm>
            <a:off x="9296280" y="1106640"/>
            <a:ext cx="590760" cy="1728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80" name=""/>
          <p:cNvSpPr/>
          <p:nvPr/>
        </p:nvSpPr>
        <p:spPr>
          <a:xfrm>
            <a:off x="9075600" y="1446120"/>
            <a:ext cx="590760" cy="17460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81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United Illuminating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(U.I.)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82" name="PlaceHolder 2"/>
          <p:cNvSpPr>
            <a:spLocks noGrp="1"/>
          </p:cNvSpPr>
          <p:nvPr>
            <p:ph/>
          </p:nvPr>
        </p:nvSpPr>
        <p:spPr>
          <a:xfrm>
            <a:off x="1036440" y="1356840"/>
            <a:ext cx="8205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Power Outsourcing for Major Northeastern Utility Serving 314,000 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Assumes and Optimizes U.I.’s Power Purchase Agreements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Significantly Increases Enron’s Power Portfolio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Facilitated by Unparalleled Capabilities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Forecasting, Volume Management and Superior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1AE1B49-DEC7-4CBE-A165-8EA0E8BFDD98}" type="slidenum">
              <a:t>45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83" name=""/>
          <p:cNvGrpSpPr/>
          <p:nvPr/>
        </p:nvGrpSpPr>
        <p:grpSpPr>
          <a:xfrm>
            <a:off x="4954680" y="1401840"/>
            <a:ext cx="1117080" cy="710640"/>
            <a:chOff x="4954680" y="1401840"/>
            <a:chExt cx="1117080" cy="710640"/>
          </a:xfrm>
        </p:grpSpPr>
        <p:sp>
          <p:nvSpPr>
            <p:cNvPr id="4384" name=""/>
            <p:cNvSpPr/>
            <p:nvPr/>
          </p:nvSpPr>
          <p:spPr>
            <a:xfrm>
              <a:off x="4954680" y="1401840"/>
              <a:ext cx="1117080" cy="710640"/>
            </a:xfrm>
            <a:custGeom>
              <a:avLst/>
              <a:gdLst/>
              <a:ahLst/>
              <a:rect l="l" t="t" r="r" b="b"/>
              <a:pathLst>
                <a:path w="996" h="639">
                  <a:moveTo>
                    <a:pt x="30" y="0"/>
                  </a:moveTo>
                  <a:lnTo>
                    <a:pt x="263" y="15"/>
                  </a:lnTo>
                  <a:lnTo>
                    <a:pt x="590" y="27"/>
                  </a:lnTo>
                  <a:lnTo>
                    <a:pt x="861" y="23"/>
                  </a:lnTo>
                  <a:lnTo>
                    <a:pt x="973" y="23"/>
                  </a:lnTo>
                  <a:lnTo>
                    <a:pt x="970" y="60"/>
                  </a:lnTo>
                  <a:lnTo>
                    <a:pt x="958" y="68"/>
                  </a:lnTo>
                  <a:lnTo>
                    <a:pt x="947" y="75"/>
                  </a:lnTo>
                  <a:lnTo>
                    <a:pt x="943" y="102"/>
                  </a:lnTo>
                  <a:lnTo>
                    <a:pt x="966" y="139"/>
                  </a:lnTo>
                  <a:lnTo>
                    <a:pt x="985" y="151"/>
                  </a:lnTo>
                  <a:lnTo>
                    <a:pt x="981" y="173"/>
                  </a:lnTo>
                  <a:lnTo>
                    <a:pt x="989" y="188"/>
                  </a:lnTo>
                  <a:lnTo>
                    <a:pt x="989" y="433"/>
                  </a:lnTo>
                  <a:lnTo>
                    <a:pt x="996" y="466"/>
                  </a:lnTo>
                  <a:lnTo>
                    <a:pt x="981" y="474"/>
                  </a:lnTo>
                  <a:lnTo>
                    <a:pt x="977" y="485"/>
                  </a:lnTo>
                  <a:lnTo>
                    <a:pt x="989" y="500"/>
                  </a:lnTo>
                  <a:lnTo>
                    <a:pt x="985" y="583"/>
                  </a:lnTo>
                  <a:lnTo>
                    <a:pt x="973" y="591"/>
                  </a:lnTo>
                  <a:lnTo>
                    <a:pt x="977" y="624"/>
                  </a:lnTo>
                  <a:lnTo>
                    <a:pt x="989" y="639"/>
                  </a:lnTo>
                  <a:lnTo>
                    <a:pt x="973" y="639"/>
                  </a:lnTo>
                  <a:lnTo>
                    <a:pt x="951" y="639"/>
                  </a:lnTo>
                  <a:lnTo>
                    <a:pt x="921" y="617"/>
                  </a:lnTo>
                  <a:lnTo>
                    <a:pt x="902" y="587"/>
                  </a:lnTo>
                  <a:lnTo>
                    <a:pt x="891" y="583"/>
                  </a:lnTo>
                  <a:lnTo>
                    <a:pt x="861" y="598"/>
                  </a:lnTo>
                  <a:lnTo>
                    <a:pt x="838" y="568"/>
                  </a:lnTo>
                  <a:lnTo>
                    <a:pt x="793" y="594"/>
                  </a:lnTo>
                  <a:lnTo>
                    <a:pt x="767" y="594"/>
                  </a:lnTo>
                  <a:lnTo>
                    <a:pt x="748" y="587"/>
                  </a:lnTo>
                  <a:lnTo>
                    <a:pt x="722" y="553"/>
                  </a:lnTo>
                  <a:lnTo>
                    <a:pt x="0" y="538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5" name=""/>
            <p:cNvSpPr/>
            <p:nvPr/>
          </p:nvSpPr>
          <p:spPr>
            <a:xfrm>
              <a:off x="4954680" y="1401840"/>
              <a:ext cx="1117080" cy="710640"/>
            </a:xfrm>
            <a:custGeom>
              <a:avLst/>
              <a:gdLst/>
              <a:ahLst/>
              <a:rect l="l" t="t" r="r" b="b"/>
              <a:pathLst>
                <a:path w="996" h="639">
                  <a:moveTo>
                    <a:pt x="30" y="0"/>
                  </a:moveTo>
                  <a:lnTo>
                    <a:pt x="263" y="15"/>
                  </a:lnTo>
                  <a:lnTo>
                    <a:pt x="590" y="27"/>
                  </a:lnTo>
                  <a:lnTo>
                    <a:pt x="861" y="23"/>
                  </a:lnTo>
                  <a:lnTo>
                    <a:pt x="973" y="23"/>
                  </a:lnTo>
                  <a:lnTo>
                    <a:pt x="970" y="60"/>
                  </a:lnTo>
                  <a:lnTo>
                    <a:pt x="958" y="68"/>
                  </a:lnTo>
                  <a:lnTo>
                    <a:pt x="947" y="75"/>
                  </a:lnTo>
                  <a:lnTo>
                    <a:pt x="943" y="102"/>
                  </a:lnTo>
                  <a:lnTo>
                    <a:pt x="966" y="139"/>
                  </a:lnTo>
                  <a:lnTo>
                    <a:pt x="985" y="151"/>
                  </a:lnTo>
                  <a:lnTo>
                    <a:pt x="981" y="173"/>
                  </a:lnTo>
                  <a:lnTo>
                    <a:pt x="989" y="188"/>
                  </a:lnTo>
                  <a:lnTo>
                    <a:pt x="989" y="433"/>
                  </a:lnTo>
                  <a:lnTo>
                    <a:pt x="996" y="466"/>
                  </a:lnTo>
                  <a:lnTo>
                    <a:pt x="981" y="474"/>
                  </a:lnTo>
                  <a:lnTo>
                    <a:pt x="977" y="485"/>
                  </a:lnTo>
                  <a:lnTo>
                    <a:pt x="989" y="500"/>
                  </a:lnTo>
                  <a:lnTo>
                    <a:pt x="985" y="583"/>
                  </a:lnTo>
                  <a:lnTo>
                    <a:pt x="973" y="591"/>
                  </a:lnTo>
                  <a:lnTo>
                    <a:pt x="977" y="624"/>
                  </a:lnTo>
                  <a:lnTo>
                    <a:pt x="989" y="639"/>
                  </a:lnTo>
                  <a:lnTo>
                    <a:pt x="973" y="639"/>
                  </a:lnTo>
                  <a:lnTo>
                    <a:pt x="951" y="639"/>
                  </a:lnTo>
                  <a:lnTo>
                    <a:pt x="921" y="617"/>
                  </a:lnTo>
                  <a:lnTo>
                    <a:pt x="902" y="587"/>
                  </a:lnTo>
                  <a:lnTo>
                    <a:pt x="891" y="583"/>
                  </a:lnTo>
                  <a:lnTo>
                    <a:pt x="861" y="598"/>
                  </a:lnTo>
                  <a:lnTo>
                    <a:pt x="838" y="568"/>
                  </a:lnTo>
                  <a:lnTo>
                    <a:pt x="793" y="594"/>
                  </a:lnTo>
                  <a:lnTo>
                    <a:pt x="767" y="594"/>
                  </a:lnTo>
                  <a:lnTo>
                    <a:pt x="748" y="587"/>
                  </a:lnTo>
                  <a:lnTo>
                    <a:pt x="722" y="553"/>
                  </a:lnTo>
                  <a:lnTo>
                    <a:pt x="0" y="538"/>
                  </a:lnTo>
                  <a:lnTo>
                    <a:pt x="30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86" name=""/>
          <p:cNvGrpSpPr/>
          <p:nvPr/>
        </p:nvGrpSpPr>
        <p:grpSpPr>
          <a:xfrm>
            <a:off x="4735440" y="3355920"/>
            <a:ext cx="1833480" cy="1814400"/>
            <a:chOff x="4735440" y="3355920"/>
            <a:chExt cx="1833480" cy="1814400"/>
          </a:xfrm>
        </p:grpSpPr>
        <p:sp>
          <p:nvSpPr>
            <p:cNvPr id="4387" name=""/>
            <p:cNvSpPr/>
            <p:nvPr/>
          </p:nvSpPr>
          <p:spPr>
            <a:xfrm>
              <a:off x="4735440" y="3355920"/>
              <a:ext cx="1833480" cy="1814400"/>
            </a:xfrm>
            <a:custGeom>
              <a:avLst/>
              <a:gdLst/>
              <a:ahLst/>
              <a:rect l="l" t="t" r="r" b="b"/>
              <a:pathLst>
                <a:path w="1155" h="1143">
                  <a:moveTo>
                    <a:pt x="6" y="452"/>
                  </a:moveTo>
                  <a:lnTo>
                    <a:pt x="0" y="470"/>
                  </a:lnTo>
                  <a:lnTo>
                    <a:pt x="13" y="476"/>
                  </a:lnTo>
                  <a:lnTo>
                    <a:pt x="31" y="496"/>
                  </a:lnTo>
                  <a:lnTo>
                    <a:pt x="33" y="521"/>
                  </a:lnTo>
                  <a:lnTo>
                    <a:pt x="53" y="525"/>
                  </a:lnTo>
                  <a:lnTo>
                    <a:pt x="66" y="541"/>
                  </a:lnTo>
                  <a:lnTo>
                    <a:pt x="77" y="561"/>
                  </a:lnTo>
                  <a:lnTo>
                    <a:pt x="91" y="565"/>
                  </a:lnTo>
                  <a:lnTo>
                    <a:pt x="112" y="601"/>
                  </a:lnTo>
                  <a:lnTo>
                    <a:pt x="143" y="602"/>
                  </a:lnTo>
                  <a:lnTo>
                    <a:pt x="139" y="618"/>
                  </a:lnTo>
                  <a:lnTo>
                    <a:pt x="150" y="654"/>
                  </a:lnTo>
                  <a:lnTo>
                    <a:pt x="152" y="702"/>
                  </a:lnTo>
                  <a:lnTo>
                    <a:pt x="168" y="718"/>
                  </a:lnTo>
                  <a:lnTo>
                    <a:pt x="177" y="731"/>
                  </a:lnTo>
                  <a:lnTo>
                    <a:pt x="186" y="736"/>
                  </a:lnTo>
                  <a:lnTo>
                    <a:pt x="216" y="767"/>
                  </a:lnTo>
                  <a:lnTo>
                    <a:pt x="230" y="773"/>
                  </a:lnTo>
                  <a:lnTo>
                    <a:pt x="239" y="776"/>
                  </a:lnTo>
                  <a:lnTo>
                    <a:pt x="248" y="788"/>
                  </a:lnTo>
                  <a:lnTo>
                    <a:pt x="294" y="802"/>
                  </a:lnTo>
                  <a:lnTo>
                    <a:pt x="312" y="780"/>
                  </a:lnTo>
                  <a:lnTo>
                    <a:pt x="323" y="768"/>
                  </a:lnTo>
                  <a:lnTo>
                    <a:pt x="316" y="738"/>
                  </a:lnTo>
                  <a:lnTo>
                    <a:pt x="325" y="727"/>
                  </a:lnTo>
                  <a:lnTo>
                    <a:pt x="352" y="724"/>
                  </a:lnTo>
                  <a:lnTo>
                    <a:pt x="358" y="715"/>
                  </a:lnTo>
                  <a:lnTo>
                    <a:pt x="362" y="704"/>
                  </a:lnTo>
                  <a:lnTo>
                    <a:pt x="373" y="707"/>
                  </a:lnTo>
                  <a:lnTo>
                    <a:pt x="376" y="718"/>
                  </a:lnTo>
                  <a:lnTo>
                    <a:pt x="405" y="720"/>
                  </a:lnTo>
                  <a:lnTo>
                    <a:pt x="451" y="727"/>
                  </a:lnTo>
                  <a:lnTo>
                    <a:pt x="469" y="744"/>
                  </a:lnTo>
                  <a:lnTo>
                    <a:pt x="504" y="791"/>
                  </a:lnTo>
                  <a:lnTo>
                    <a:pt x="522" y="824"/>
                  </a:lnTo>
                  <a:lnTo>
                    <a:pt x="524" y="841"/>
                  </a:lnTo>
                  <a:lnTo>
                    <a:pt x="570" y="915"/>
                  </a:lnTo>
                  <a:lnTo>
                    <a:pt x="578" y="937"/>
                  </a:lnTo>
                  <a:lnTo>
                    <a:pt x="613" y="961"/>
                  </a:lnTo>
                  <a:lnTo>
                    <a:pt x="616" y="990"/>
                  </a:lnTo>
                  <a:lnTo>
                    <a:pt x="625" y="1010"/>
                  </a:lnTo>
                  <a:lnTo>
                    <a:pt x="631" y="1048"/>
                  </a:lnTo>
                  <a:lnTo>
                    <a:pt x="646" y="1054"/>
                  </a:lnTo>
                  <a:lnTo>
                    <a:pt x="649" y="1070"/>
                  </a:lnTo>
                  <a:lnTo>
                    <a:pt x="649" y="1099"/>
                  </a:lnTo>
                  <a:lnTo>
                    <a:pt x="660" y="1099"/>
                  </a:lnTo>
                  <a:lnTo>
                    <a:pt x="677" y="1092"/>
                  </a:lnTo>
                  <a:lnTo>
                    <a:pt x="700" y="1117"/>
                  </a:lnTo>
                  <a:lnTo>
                    <a:pt x="720" y="1117"/>
                  </a:lnTo>
                  <a:lnTo>
                    <a:pt x="739" y="1129"/>
                  </a:lnTo>
                  <a:lnTo>
                    <a:pt x="766" y="1134"/>
                  </a:lnTo>
                  <a:lnTo>
                    <a:pt x="786" y="1128"/>
                  </a:lnTo>
                  <a:lnTo>
                    <a:pt x="803" y="1143"/>
                  </a:lnTo>
                  <a:lnTo>
                    <a:pt x="823" y="1143"/>
                  </a:lnTo>
                  <a:lnTo>
                    <a:pt x="832" y="1134"/>
                  </a:lnTo>
                  <a:lnTo>
                    <a:pt x="843" y="1132"/>
                  </a:lnTo>
                  <a:lnTo>
                    <a:pt x="857" y="1109"/>
                  </a:lnTo>
                  <a:lnTo>
                    <a:pt x="832" y="1114"/>
                  </a:lnTo>
                  <a:lnTo>
                    <a:pt x="819" y="1088"/>
                  </a:lnTo>
                  <a:lnTo>
                    <a:pt x="814" y="1081"/>
                  </a:lnTo>
                  <a:lnTo>
                    <a:pt x="812" y="1041"/>
                  </a:lnTo>
                  <a:lnTo>
                    <a:pt x="803" y="1026"/>
                  </a:lnTo>
                  <a:lnTo>
                    <a:pt x="814" y="1006"/>
                  </a:lnTo>
                  <a:lnTo>
                    <a:pt x="814" y="983"/>
                  </a:lnTo>
                  <a:lnTo>
                    <a:pt x="826" y="968"/>
                  </a:lnTo>
                  <a:lnTo>
                    <a:pt x="823" y="948"/>
                  </a:lnTo>
                  <a:lnTo>
                    <a:pt x="822" y="935"/>
                  </a:lnTo>
                  <a:lnTo>
                    <a:pt x="834" y="928"/>
                  </a:lnTo>
                  <a:lnTo>
                    <a:pt x="841" y="908"/>
                  </a:lnTo>
                  <a:lnTo>
                    <a:pt x="857" y="906"/>
                  </a:lnTo>
                  <a:lnTo>
                    <a:pt x="874" y="895"/>
                  </a:lnTo>
                  <a:lnTo>
                    <a:pt x="879" y="882"/>
                  </a:lnTo>
                  <a:lnTo>
                    <a:pt x="894" y="886"/>
                  </a:lnTo>
                  <a:lnTo>
                    <a:pt x="905" y="875"/>
                  </a:lnTo>
                  <a:lnTo>
                    <a:pt x="901" y="855"/>
                  </a:lnTo>
                  <a:lnTo>
                    <a:pt x="914" y="862"/>
                  </a:lnTo>
                  <a:lnTo>
                    <a:pt x="950" y="862"/>
                  </a:lnTo>
                  <a:lnTo>
                    <a:pt x="985" y="840"/>
                  </a:lnTo>
                  <a:lnTo>
                    <a:pt x="1003" y="820"/>
                  </a:lnTo>
                  <a:lnTo>
                    <a:pt x="1023" y="811"/>
                  </a:lnTo>
                  <a:lnTo>
                    <a:pt x="1040" y="791"/>
                  </a:lnTo>
                  <a:lnTo>
                    <a:pt x="1058" y="784"/>
                  </a:lnTo>
                  <a:lnTo>
                    <a:pt x="1051" y="760"/>
                  </a:lnTo>
                  <a:lnTo>
                    <a:pt x="1033" y="742"/>
                  </a:lnTo>
                  <a:lnTo>
                    <a:pt x="1033" y="718"/>
                  </a:lnTo>
                  <a:lnTo>
                    <a:pt x="1053" y="733"/>
                  </a:lnTo>
                  <a:lnTo>
                    <a:pt x="1067" y="760"/>
                  </a:lnTo>
                  <a:lnTo>
                    <a:pt x="1113" y="770"/>
                  </a:lnTo>
                  <a:lnTo>
                    <a:pt x="1137" y="740"/>
                  </a:lnTo>
                  <a:lnTo>
                    <a:pt x="1126" y="720"/>
                  </a:lnTo>
                  <a:lnTo>
                    <a:pt x="1140" y="704"/>
                  </a:lnTo>
                  <a:lnTo>
                    <a:pt x="1144" y="691"/>
                  </a:lnTo>
                  <a:lnTo>
                    <a:pt x="1137" y="675"/>
                  </a:lnTo>
                  <a:lnTo>
                    <a:pt x="1140" y="667"/>
                  </a:lnTo>
                  <a:lnTo>
                    <a:pt x="1146" y="660"/>
                  </a:lnTo>
                  <a:lnTo>
                    <a:pt x="1144" y="631"/>
                  </a:lnTo>
                  <a:lnTo>
                    <a:pt x="1153" y="611"/>
                  </a:lnTo>
                  <a:lnTo>
                    <a:pt x="1155" y="576"/>
                  </a:lnTo>
                  <a:lnTo>
                    <a:pt x="1146" y="563"/>
                  </a:lnTo>
                  <a:lnTo>
                    <a:pt x="1131" y="532"/>
                  </a:lnTo>
                  <a:lnTo>
                    <a:pt x="1129" y="508"/>
                  </a:lnTo>
                  <a:lnTo>
                    <a:pt x="1104" y="489"/>
                  </a:lnTo>
                  <a:lnTo>
                    <a:pt x="1098" y="323"/>
                  </a:lnTo>
                  <a:lnTo>
                    <a:pt x="1060" y="322"/>
                  </a:lnTo>
                  <a:lnTo>
                    <a:pt x="1051" y="304"/>
                  </a:lnTo>
                  <a:lnTo>
                    <a:pt x="1036" y="310"/>
                  </a:lnTo>
                  <a:lnTo>
                    <a:pt x="1020" y="284"/>
                  </a:lnTo>
                  <a:lnTo>
                    <a:pt x="1009" y="281"/>
                  </a:lnTo>
                  <a:lnTo>
                    <a:pt x="987" y="302"/>
                  </a:lnTo>
                  <a:lnTo>
                    <a:pt x="969" y="286"/>
                  </a:lnTo>
                  <a:lnTo>
                    <a:pt x="954" y="284"/>
                  </a:lnTo>
                  <a:lnTo>
                    <a:pt x="932" y="302"/>
                  </a:lnTo>
                  <a:lnTo>
                    <a:pt x="903" y="297"/>
                  </a:lnTo>
                  <a:lnTo>
                    <a:pt x="881" y="288"/>
                  </a:lnTo>
                  <a:lnTo>
                    <a:pt x="859" y="290"/>
                  </a:lnTo>
                  <a:lnTo>
                    <a:pt x="843" y="306"/>
                  </a:lnTo>
                  <a:lnTo>
                    <a:pt x="817" y="286"/>
                  </a:lnTo>
                  <a:lnTo>
                    <a:pt x="779" y="290"/>
                  </a:lnTo>
                  <a:lnTo>
                    <a:pt x="759" y="275"/>
                  </a:lnTo>
                  <a:lnTo>
                    <a:pt x="748" y="255"/>
                  </a:lnTo>
                  <a:lnTo>
                    <a:pt x="726" y="249"/>
                  </a:lnTo>
                  <a:lnTo>
                    <a:pt x="713" y="259"/>
                  </a:lnTo>
                  <a:lnTo>
                    <a:pt x="671" y="259"/>
                  </a:lnTo>
                  <a:lnTo>
                    <a:pt x="665" y="246"/>
                  </a:lnTo>
                  <a:lnTo>
                    <a:pt x="657" y="231"/>
                  </a:lnTo>
                  <a:lnTo>
                    <a:pt x="649" y="221"/>
                  </a:lnTo>
                  <a:lnTo>
                    <a:pt x="618" y="235"/>
                  </a:lnTo>
                  <a:lnTo>
                    <a:pt x="605" y="228"/>
                  </a:lnTo>
                  <a:lnTo>
                    <a:pt x="596" y="188"/>
                  </a:lnTo>
                  <a:lnTo>
                    <a:pt x="587" y="107"/>
                  </a:lnTo>
                  <a:lnTo>
                    <a:pt x="578" y="18"/>
                  </a:lnTo>
                  <a:lnTo>
                    <a:pt x="341" y="0"/>
                  </a:lnTo>
                  <a:lnTo>
                    <a:pt x="312" y="468"/>
                  </a:lnTo>
                  <a:lnTo>
                    <a:pt x="6" y="45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88" name=""/>
            <p:cNvSpPr/>
            <p:nvPr/>
          </p:nvSpPr>
          <p:spPr>
            <a:xfrm>
              <a:off x="4735440" y="3355920"/>
              <a:ext cx="1833480" cy="1814400"/>
            </a:xfrm>
            <a:custGeom>
              <a:avLst/>
              <a:gdLst/>
              <a:ahLst/>
              <a:rect l="l" t="t" r="r" b="b"/>
              <a:pathLst>
                <a:path w="1155" h="1143">
                  <a:moveTo>
                    <a:pt x="6" y="452"/>
                  </a:moveTo>
                  <a:lnTo>
                    <a:pt x="0" y="470"/>
                  </a:lnTo>
                  <a:lnTo>
                    <a:pt x="13" y="476"/>
                  </a:lnTo>
                  <a:lnTo>
                    <a:pt x="31" y="496"/>
                  </a:lnTo>
                  <a:lnTo>
                    <a:pt x="33" y="521"/>
                  </a:lnTo>
                  <a:lnTo>
                    <a:pt x="53" y="525"/>
                  </a:lnTo>
                  <a:lnTo>
                    <a:pt x="66" y="541"/>
                  </a:lnTo>
                  <a:lnTo>
                    <a:pt x="77" y="561"/>
                  </a:lnTo>
                  <a:lnTo>
                    <a:pt x="91" y="565"/>
                  </a:lnTo>
                  <a:lnTo>
                    <a:pt x="112" y="601"/>
                  </a:lnTo>
                  <a:lnTo>
                    <a:pt x="143" y="602"/>
                  </a:lnTo>
                  <a:lnTo>
                    <a:pt x="139" y="618"/>
                  </a:lnTo>
                  <a:lnTo>
                    <a:pt x="150" y="654"/>
                  </a:lnTo>
                  <a:lnTo>
                    <a:pt x="152" y="702"/>
                  </a:lnTo>
                  <a:lnTo>
                    <a:pt x="168" y="718"/>
                  </a:lnTo>
                  <a:lnTo>
                    <a:pt x="177" y="731"/>
                  </a:lnTo>
                  <a:lnTo>
                    <a:pt x="186" y="736"/>
                  </a:lnTo>
                  <a:lnTo>
                    <a:pt x="216" y="767"/>
                  </a:lnTo>
                  <a:lnTo>
                    <a:pt x="230" y="773"/>
                  </a:lnTo>
                  <a:lnTo>
                    <a:pt x="239" y="776"/>
                  </a:lnTo>
                  <a:lnTo>
                    <a:pt x="248" y="788"/>
                  </a:lnTo>
                  <a:lnTo>
                    <a:pt x="294" y="802"/>
                  </a:lnTo>
                  <a:lnTo>
                    <a:pt x="312" y="780"/>
                  </a:lnTo>
                  <a:lnTo>
                    <a:pt x="323" y="768"/>
                  </a:lnTo>
                  <a:lnTo>
                    <a:pt x="316" y="738"/>
                  </a:lnTo>
                  <a:lnTo>
                    <a:pt x="325" y="727"/>
                  </a:lnTo>
                  <a:lnTo>
                    <a:pt x="352" y="724"/>
                  </a:lnTo>
                  <a:lnTo>
                    <a:pt x="358" y="715"/>
                  </a:lnTo>
                  <a:lnTo>
                    <a:pt x="362" y="704"/>
                  </a:lnTo>
                  <a:lnTo>
                    <a:pt x="373" y="707"/>
                  </a:lnTo>
                  <a:lnTo>
                    <a:pt x="376" y="718"/>
                  </a:lnTo>
                  <a:lnTo>
                    <a:pt x="405" y="720"/>
                  </a:lnTo>
                  <a:lnTo>
                    <a:pt x="451" y="727"/>
                  </a:lnTo>
                  <a:lnTo>
                    <a:pt x="469" y="744"/>
                  </a:lnTo>
                  <a:lnTo>
                    <a:pt x="504" y="791"/>
                  </a:lnTo>
                  <a:lnTo>
                    <a:pt x="522" y="824"/>
                  </a:lnTo>
                  <a:lnTo>
                    <a:pt x="524" y="841"/>
                  </a:lnTo>
                  <a:lnTo>
                    <a:pt x="570" y="915"/>
                  </a:lnTo>
                  <a:lnTo>
                    <a:pt x="578" y="937"/>
                  </a:lnTo>
                  <a:lnTo>
                    <a:pt x="613" y="961"/>
                  </a:lnTo>
                  <a:lnTo>
                    <a:pt x="616" y="990"/>
                  </a:lnTo>
                  <a:lnTo>
                    <a:pt x="625" y="1010"/>
                  </a:lnTo>
                  <a:lnTo>
                    <a:pt x="631" y="1048"/>
                  </a:lnTo>
                  <a:lnTo>
                    <a:pt x="646" y="1054"/>
                  </a:lnTo>
                  <a:lnTo>
                    <a:pt x="649" y="1070"/>
                  </a:lnTo>
                  <a:lnTo>
                    <a:pt x="649" y="1099"/>
                  </a:lnTo>
                  <a:lnTo>
                    <a:pt x="660" y="1099"/>
                  </a:lnTo>
                  <a:lnTo>
                    <a:pt x="677" y="1092"/>
                  </a:lnTo>
                  <a:lnTo>
                    <a:pt x="700" y="1117"/>
                  </a:lnTo>
                  <a:lnTo>
                    <a:pt x="720" y="1117"/>
                  </a:lnTo>
                  <a:lnTo>
                    <a:pt x="739" y="1129"/>
                  </a:lnTo>
                  <a:lnTo>
                    <a:pt x="766" y="1134"/>
                  </a:lnTo>
                  <a:lnTo>
                    <a:pt x="786" y="1128"/>
                  </a:lnTo>
                  <a:lnTo>
                    <a:pt x="803" y="1143"/>
                  </a:lnTo>
                  <a:lnTo>
                    <a:pt x="823" y="1143"/>
                  </a:lnTo>
                  <a:lnTo>
                    <a:pt x="832" y="1134"/>
                  </a:lnTo>
                  <a:lnTo>
                    <a:pt x="843" y="1132"/>
                  </a:lnTo>
                  <a:lnTo>
                    <a:pt x="857" y="1109"/>
                  </a:lnTo>
                  <a:lnTo>
                    <a:pt x="832" y="1114"/>
                  </a:lnTo>
                  <a:lnTo>
                    <a:pt x="819" y="1088"/>
                  </a:lnTo>
                  <a:lnTo>
                    <a:pt x="814" y="1081"/>
                  </a:lnTo>
                  <a:lnTo>
                    <a:pt x="812" y="1041"/>
                  </a:lnTo>
                  <a:lnTo>
                    <a:pt x="803" y="1026"/>
                  </a:lnTo>
                  <a:lnTo>
                    <a:pt x="814" y="1006"/>
                  </a:lnTo>
                  <a:lnTo>
                    <a:pt x="814" y="983"/>
                  </a:lnTo>
                  <a:lnTo>
                    <a:pt x="826" y="968"/>
                  </a:lnTo>
                  <a:lnTo>
                    <a:pt x="823" y="948"/>
                  </a:lnTo>
                  <a:lnTo>
                    <a:pt x="822" y="935"/>
                  </a:lnTo>
                  <a:lnTo>
                    <a:pt x="834" y="928"/>
                  </a:lnTo>
                  <a:lnTo>
                    <a:pt x="841" y="908"/>
                  </a:lnTo>
                  <a:lnTo>
                    <a:pt x="857" y="906"/>
                  </a:lnTo>
                  <a:lnTo>
                    <a:pt x="874" y="895"/>
                  </a:lnTo>
                  <a:lnTo>
                    <a:pt x="879" y="882"/>
                  </a:lnTo>
                  <a:lnTo>
                    <a:pt x="894" y="886"/>
                  </a:lnTo>
                  <a:lnTo>
                    <a:pt x="905" y="875"/>
                  </a:lnTo>
                  <a:lnTo>
                    <a:pt x="901" y="855"/>
                  </a:lnTo>
                  <a:lnTo>
                    <a:pt x="914" y="862"/>
                  </a:lnTo>
                  <a:lnTo>
                    <a:pt x="950" y="862"/>
                  </a:lnTo>
                  <a:lnTo>
                    <a:pt x="985" y="840"/>
                  </a:lnTo>
                  <a:lnTo>
                    <a:pt x="1003" y="820"/>
                  </a:lnTo>
                  <a:lnTo>
                    <a:pt x="1023" y="811"/>
                  </a:lnTo>
                  <a:lnTo>
                    <a:pt x="1040" y="791"/>
                  </a:lnTo>
                  <a:lnTo>
                    <a:pt x="1058" y="784"/>
                  </a:lnTo>
                  <a:lnTo>
                    <a:pt x="1051" y="760"/>
                  </a:lnTo>
                  <a:lnTo>
                    <a:pt x="1033" y="742"/>
                  </a:lnTo>
                  <a:lnTo>
                    <a:pt x="1033" y="718"/>
                  </a:lnTo>
                  <a:lnTo>
                    <a:pt x="1053" y="733"/>
                  </a:lnTo>
                  <a:lnTo>
                    <a:pt x="1067" y="760"/>
                  </a:lnTo>
                  <a:lnTo>
                    <a:pt x="1103" y="770"/>
                  </a:lnTo>
                  <a:lnTo>
                    <a:pt x="1117" y="762"/>
                  </a:lnTo>
                  <a:lnTo>
                    <a:pt x="1131" y="744"/>
                  </a:lnTo>
                  <a:lnTo>
                    <a:pt x="1126" y="720"/>
                  </a:lnTo>
                  <a:lnTo>
                    <a:pt x="1140" y="704"/>
                  </a:lnTo>
                  <a:lnTo>
                    <a:pt x="1144" y="691"/>
                  </a:lnTo>
                  <a:lnTo>
                    <a:pt x="1137" y="675"/>
                  </a:lnTo>
                  <a:lnTo>
                    <a:pt x="1140" y="667"/>
                  </a:lnTo>
                  <a:lnTo>
                    <a:pt x="1146" y="660"/>
                  </a:lnTo>
                  <a:lnTo>
                    <a:pt x="1144" y="631"/>
                  </a:lnTo>
                  <a:lnTo>
                    <a:pt x="1153" y="611"/>
                  </a:lnTo>
                  <a:lnTo>
                    <a:pt x="1155" y="576"/>
                  </a:lnTo>
                  <a:lnTo>
                    <a:pt x="1146" y="563"/>
                  </a:lnTo>
                  <a:lnTo>
                    <a:pt x="1131" y="532"/>
                  </a:lnTo>
                  <a:lnTo>
                    <a:pt x="1129" y="508"/>
                  </a:lnTo>
                  <a:lnTo>
                    <a:pt x="1104" y="489"/>
                  </a:lnTo>
                  <a:lnTo>
                    <a:pt x="1098" y="323"/>
                  </a:lnTo>
                  <a:lnTo>
                    <a:pt x="1060" y="322"/>
                  </a:lnTo>
                  <a:lnTo>
                    <a:pt x="1051" y="304"/>
                  </a:lnTo>
                  <a:lnTo>
                    <a:pt x="1036" y="310"/>
                  </a:lnTo>
                  <a:lnTo>
                    <a:pt x="1020" y="284"/>
                  </a:lnTo>
                  <a:lnTo>
                    <a:pt x="1009" y="281"/>
                  </a:lnTo>
                  <a:lnTo>
                    <a:pt x="987" y="302"/>
                  </a:lnTo>
                  <a:lnTo>
                    <a:pt x="969" y="286"/>
                  </a:lnTo>
                  <a:lnTo>
                    <a:pt x="954" y="284"/>
                  </a:lnTo>
                  <a:lnTo>
                    <a:pt x="932" y="302"/>
                  </a:lnTo>
                  <a:lnTo>
                    <a:pt x="903" y="297"/>
                  </a:lnTo>
                  <a:lnTo>
                    <a:pt x="881" y="288"/>
                  </a:lnTo>
                  <a:lnTo>
                    <a:pt x="859" y="290"/>
                  </a:lnTo>
                  <a:lnTo>
                    <a:pt x="843" y="306"/>
                  </a:lnTo>
                  <a:lnTo>
                    <a:pt x="817" y="286"/>
                  </a:lnTo>
                  <a:lnTo>
                    <a:pt x="779" y="290"/>
                  </a:lnTo>
                  <a:lnTo>
                    <a:pt x="759" y="275"/>
                  </a:lnTo>
                  <a:lnTo>
                    <a:pt x="748" y="255"/>
                  </a:lnTo>
                  <a:lnTo>
                    <a:pt x="726" y="249"/>
                  </a:lnTo>
                  <a:lnTo>
                    <a:pt x="713" y="259"/>
                  </a:lnTo>
                  <a:lnTo>
                    <a:pt x="671" y="259"/>
                  </a:lnTo>
                  <a:lnTo>
                    <a:pt x="665" y="246"/>
                  </a:lnTo>
                  <a:lnTo>
                    <a:pt x="657" y="231"/>
                  </a:lnTo>
                  <a:lnTo>
                    <a:pt x="649" y="221"/>
                  </a:lnTo>
                  <a:lnTo>
                    <a:pt x="618" y="235"/>
                  </a:lnTo>
                  <a:lnTo>
                    <a:pt x="605" y="228"/>
                  </a:lnTo>
                  <a:lnTo>
                    <a:pt x="596" y="188"/>
                  </a:lnTo>
                  <a:lnTo>
                    <a:pt x="587" y="107"/>
                  </a:lnTo>
                  <a:lnTo>
                    <a:pt x="578" y="18"/>
                  </a:lnTo>
                  <a:lnTo>
                    <a:pt x="341" y="0"/>
                  </a:lnTo>
                  <a:lnTo>
                    <a:pt x="312" y="468"/>
                  </a:lnTo>
                  <a:lnTo>
                    <a:pt x="6" y="452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389" name=""/>
          <p:cNvSpPr/>
          <p:nvPr/>
        </p:nvSpPr>
        <p:spPr>
          <a:xfrm>
            <a:off x="5386320" y="-120600"/>
            <a:ext cx="331920" cy="436680"/>
          </a:xfrm>
          <a:prstGeom prst="rect">
            <a:avLst/>
          </a:prstGeom>
          <a:solidFill>
            <a:srgbClr val="00f008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390" name=""/>
          <p:cNvGrpSpPr/>
          <p:nvPr/>
        </p:nvGrpSpPr>
        <p:grpSpPr>
          <a:xfrm>
            <a:off x="5445000" y="-192240"/>
            <a:ext cx="2969640" cy="2194920"/>
            <a:chOff x="5445000" y="-192240"/>
            <a:chExt cx="2969640" cy="2194920"/>
          </a:xfrm>
        </p:grpSpPr>
        <p:grpSp>
          <p:nvGrpSpPr>
            <p:cNvPr id="4391" name=""/>
            <p:cNvGrpSpPr/>
            <p:nvPr/>
          </p:nvGrpSpPr>
          <p:grpSpPr>
            <a:xfrm>
              <a:off x="5445000" y="-192240"/>
              <a:ext cx="2969640" cy="2194920"/>
              <a:chOff x="5445000" y="-192240"/>
              <a:chExt cx="2969640" cy="2194920"/>
            </a:xfrm>
          </p:grpSpPr>
          <p:sp>
            <p:nvSpPr>
              <p:cNvPr id="4392" name=""/>
              <p:cNvSpPr/>
              <p:nvPr/>
            </p:nvSpPr>
            <p:spPr>
              <a:xfrm>
                <a:off x="5445000" y="-192240"/>
                <a:ext cx="2969640" cy="2194920"/>
              </a:xfrm>
              <a:custGeom>
                <a:avLst/>
                <a:gdLst/>
                <a:ahLst/>
                <a:rect l="l" t="t" r="r" b="b"/>
                <a:pathLst>
                  <a:path w="2650" h="1971">
                    <a:moveTo>
                      <a:pt x="334" y="0"/>
                    </a:moveTo>
                    <a:lnTo>
                      <a:pt x="56" y="218"/>
                    </a:lnTo>
                    <a:lnTo>
                      <a:pt x="0" y="756"/>
                    </a:lnTo>
                    <a:lnTo>
                      <a:pt x="41" y="752"/>
                    </a:lnTo>
                    <a:lnTo>
                      <a:pt x="41" y="782"/>
                    </a:lnTo>
                    <a:lnTo>
                      <a:pt x="52" y="794"/>
                    </a:lnTo>
                    <a:lnTo>
                      <a:pt x="45" y="835"/>
                    </a:lnTo>
                    <a:lnTo>
                      <a:pt x="64" y="850"/>
                    </a:lnTo>
                    <a:lnTo>
                      <a:pt x="71" y="888"/>
                    </a:lnTo>
                    <a:lnTo>
                      <a:pt x="143" y="899"/>
                    </a:lnTo>
                    <a:lnTo>
                      <a:pt x="165" y="929"/>
                    </a:lnTo>
                    <a:lnTo>
                      <a:pt x="191" y="921"/>
                    </a:lnTo>
                    <a:lnTo>
                      <a:pt x="210" y="888"/>
                    </a:lnTo>
                    <a:lnTo>
                      <a:pt x="312" y="899"/>
                    </a:lnTo>
                    <a:lnTo>
                      <a:pt x="312" y="940"/>
                    </a:lnTo>
                    <a:lnTo>
                      <a:pt x="334" y="944"/>
                    </a:lnTo>
                    <a:lnTo>
                      <a:pt x="338" y="929"/>
                    </a:lnTo>
                    <a:lnTo>
                      <a:pt x="372" y="929"/>
                    </a:lnTo>
                    <a:lnTo>
                      <a:pt x="413" y="982"/>
                    </a:lnTo>
                    <a:lnTo>
                      <a:pt x="466" y="982"/>
                    </a:lnTo>
                    <a:lnTo>
                      <a:pt x="511" y="982"/>
                    </a:lnTo>
                    <a:lnTo>
                      <a:pt x="500" y="948"/>
                    </a:lnTo>
                    <a:lnTo>
                      <a:pt x="530" y="933"/>
                    </a:lnTo>
                    <a:lnTo>
                      <a:pt x="552" y="955"/>
                    </a:lnTo>
                    <a:lnTo>
                      <a:pt x="605" y="955"/>
                    </a:lnTo>
                    <a:lnTo>
                      <a:pt x="669" y="982"/>
                    </a:lnTo>
                    <a:lnTo>
                      <a:pt x="740" y="933"/>
                    </a:lnTo>
                    <a:lnTo>
                      <a:pt x="725" y="888"/>
                    </a:lnTo>
                    <a:lnTo>
                      <a:pt x="785" y="884"/>
                    </a:lnTo>
                    <a:lnTo>
                      <a:pt x="785" y="846"/>
                    </a:lnTo>
                    <a:lnTo>
                      <a:pt x="797" y="839"/>
                    </a:lnTo>
                    <a:lnTo>
                      <a:pt x="834" y="854"/>
                    </a:lnTo>
                    <a:lnTo>
                      <a:pt x="838" y="835"/>
                    </a:lnTo>
                    <a:lnTo>
                      <a:pt x="823" y="790"/>
                    </a:lnTo>
                    <a:lnTo>
                      <a:pt x="842" y="790"/>
                    </a:lnTo>
                    <a:lnTo>
                      <a:pt x="872" y="805"/>
                    </a:lnTo>
                    <a:lnTo>
                      <a:pt x="936" y="816"/>
                    </a:lnTo>
                    <a:lnTo>
                      <a:pt x="970" y="805"/>
                    </a:lnTo>
                    <a:lnTo>
                      <a:pt x="988" y="794"/>
                    </a:lnTo>
                    <a:lnTo>
                      <a:pt x="1067" y="812"/>
                    </a:lnTo>
                    <a:lnTo>
                      <a:pt x="1079" y="865"/>
                    </a:lnTo>
                    <a:lnTo>
                      <a:pt x="1109" y="903"/>
                    </a:lnTo>
                    <a:lnTo>
                      <a:pt x="1109" y="937"/>
                    </a:lnTo>
                    <a:lnTo>
                      <a:pt x="1207" y="937"/>
                    </a:lnTo>
                    <a:lnTo>
                      <a:pt x="1222" y="918"/>
                    </a:lnTo>
                    <a:lnTo>
                      <a:pt x="1252" y="921"/>
                    </a:lnTo>
                    <a:lnTo>
                      <a:pt x="1255" y="959"/>
                    </a:lnTo>
                    <a:lnTo>
                      <a:pt x="1248" y="982"/>
                    </a:lnTo>
                    <a:lnTo>
                      <a:pt x="1270" y="1008"/>
                    </a:lnTo>
                    <a:lnTo>
                      <a:pt x="1286" y="1031"/>
                    </a:lnTo>
                    <a:lnTo>
                      <a:pt x="1304" y="1031"/>
                    </a:lnTo>
                    <a:lnTo>
                      <a:pt x="1312" y="1042"/>
                    </a:lnTo>
                    <a:lnTo>
                      <a:pt x="1293" y="1064"/>
                    </a:lnTo>
                    <a:lnTo>
                      <a:pt x="1289" y="1106"/>
                    </a:lnTo>
                    <a:lnTo>
                      <a:pt x="1319" y="1094"/>
                    </a:lnTo>
                    <a:lnTo>
                      <a:pt x="1327" y="1113"/>
                    </a:lnTo>
                    <a:lnTo>
                      <a:pt x="1312" y="1125"/>
                    </a:lnTo>
                    <a:lnTo>
                      <a:pt x="1312" y="1147"/>
                    </a:lnTo>
                    <a:lnTo>
                      <a:pt x="1327" y="1151"/>
                    </a:lnTo>
                    <a:lnTo>
                      <a:pt x="1334" y="1173"/>
                    </a:lnTo>
                    <a:lnTo>
                      <a:pt x="1492" y="1188"/>
                    </a:lnTo>
                    <a:lnTo>
                      <a:pt x="1579" y="1177"/>
                    </a:lnTo>
                    <a:lnTo>
                      <a:pt x="1586" y="1196"/>
                    </a:lnTo>
                    <a:lnTo>
                      <a:pt x="1628" y="1196"/>
                    </a:lnTo>
                    <a:lnTo>
                      <a:pt x="1646" y="1215"/>
                    </a:lnTo>
                    <a:lnTo>
                      <a:pt x="1688" y="1181"/>
                    </a:lnTo>
                    <a:lnTo>
                      <a:pt x="1707" y="1204"/>
                    </a:lnTo>
                    <a:lnTo>
                      <a:pt x="1755" y="1207"/>
                    </a:lnTo>
                    <a:lnTo>
                      <a:pt x="1763" y="1222"/>
                    </a:lnTo>
                    <a:lnTo>
                      <a:pt x="1786" y="1211"/>
                    </a:lnTo>
                    <a:lnTo>
                      <a:pt x="1808" y="1204"/>
                    </a:lnTo>
                    <a:lnTo>
                      <a:pt x="1849" y="1256"/>
                    </a:lnTo>
                    <a:lnTo>
                      <a:pt x="1846" y="1275"/>
                    </a:lnTo>
                    <a:lnTo>
                      <a:pt x="1872" y="1275"/>
                    </a:lnTo>
                    <a:lnTo>
                      <a:pt x="1868" y="1309"/>
                    </a:lnTo>
                    <a:lnTo>
                      <a:pt x="1906" y="1305"/>
                    </a:lnTo>
                    <a:lnTo>
                      <a:pt x="1910" y="1335"/>
                    </a:lnTo>
                    <a:lnTo>
                      <a:pt x="1955" y="1369"/>
                    </a:lnTo>
                    <a:lnTo>
                      <a:pt x="1970" y="1395"/>
                    </a:lnTo>
                    <a:lnTo>
                      <a:pt x="1947" y="1403"/>
                    </a:lnTo>
                    <a:lnTo>
                      <a:pt x="1910" y="1392"/>
                    </a:lnTo>
                    <a:lnTo>
                      <a:pt x="1936" y="1414"/>
                    </a:lnTo>
                    <a:lnTo>
                      <a:pt x="1928" y="1444"/>
                    </a:lnTo>
                    <a:lnTo>
                      <a:pt x="1910" y="1455"/>
                    </a:lnTo>
                    <a:lnTo>
                      <a:pt x="1887" y="1437"/>
                    </a:lnTo>
                    <a:lnTo>
                      <a:pt x="1861" y="1429"/>
                    </a:lnTo>
                    <a:lnTo>
                      <a:pt x="1849" y="1433"/>
                    </a:lnTo>
                    <a:lnTo>
                      <a:pt x="1834" y="1455"/>
                    </a:lnTo>
                    <a:lnTo>
                      <a:pt x="1801" y="1425"/>
                    </a:lnTo>
                    <a:lnTo>
                      <a:pt x="1812" y="1407"/>
                    </a:lnTo>
                    <a:lnTo>
                      <a:pt x="1804" y="1392"/>
                    </a:lnTo>
                    <a:lnTo>
                      <a:pt x="1774" y="1399"/>
                    </a:lnTo>
                    <a:lnTo>
                      <a:pt x="1767" y="1388"/>
                    </a:lnTo>
                    <a:lnTo>
                      <a:pt x="1763" y="1369"/>
                    </a:lnTo>
                    <a:lnTo>
                      <a:pt x="1748" y="1358"/>
                    </a:lnTo>
                    <a:lnTo>
                      <a:pt x="1703" y="1365"/>
                    </a:lnTo>
                    <a:lnTo>
                      <a:pt x="1718" y="1392"/>
                    </a:lnTo>
                    <a:lnTo>
                      <a:pt x="1744" y="1410"/>
                    </a:lnTo>
                    <a:lnTo>
                      <a:pt x="1771" y="1414"/>
                    </a:lnTo>
                    <a:lnTo>
                      <a:pt x="1771" y="1459"/>
                    </a:lnTo>
                    <a:lnTo>
                      <a:pt x="1759" y="1486"/>
                    </a:lnTo>
                    <a:lnTo>
                      <a:pt x="1755" y="1523"/>
                    </a:lnTo>
                    <a:lnTo>
                      <a:pt x="1737" y="1538"/>
                    </a:lnTo>
                    <a:lnTo>
                      <a:pt x="1744" y="1595"/>
                    </a:lnTo>
                    <a:lnTo>
                      <a:pt x="1771" y="1613"/>
                    </a:lnTo>
                    <a:lnTo>
                      <a:pt x="1755" y="1625"/>
                    </a:lnTo>
                    <a:lnTo>
                      <a:pt x="1755" y="1689"/>
                    </a:lnTo>
                    <a:lnTo>
                      <a:pt x="1737" y="1711"/>
                    </a:lnTo>
                    <a:lnTo>
                      <a:pt x="1744" y="1738"/>
                    </a:lnTo>
                    <a:lnTo>
                      <a:pt x="1692" y="1753"/>
                    </a:lnTo>
                    <a:lnTo>
                      <a:pt x="1639" y="1899"/>
                    </a:lnTo>
                    <a:lnTo>
                      <a:pt x="1605" y="1899"/>
                    </a:lnTo>
                    <a:lnTo>
                      <a:pt x="1628" y="1944"/>
                    </a:lnTo>
                    <a:lnTo>
                      <a:pt x="1643" y="1971"/>
                    </a:lnTo>
                    <a:lnTo>
                      <a:pt x="1650" y="1933"/>
                    </a:lnTo>
                    <a:lnTo>
                      <a:pt x="1718" y="1952"/>
                    </a:lnTo>
                    <a:lnTo>
                      <a:pt x="1714" y="1922"/>
                    </a:lnTo>
                    <a:lnTo>
                      <a:pt x="1737" y="1926"/>
                    </a:lnTo>
                    <a:lnTo>
                      <a:pt x="1759" y="1888"/>
                    </a:lnTo>
                    <a:lnTo>
                      <a:pt x="1752" y="1865"/>
                    </a:lnTo>
                    <a:lnTo>
                      <a:pt x="1789" y="1858"/>
                    </a:lnTo>
                    <a:lnTo>
                      <a:pt x="1816" y="1801"/>
                    </a:lnTo>
                    <a:lnTo>
                      <a:pt x="1872" y="1805"/>
                    </a:lnTo>
                    <a:lnTo>
                      <a:pt x="1917" y="1798"/>
                    </a:lnTo>
                    <a:lnTo>
                      <a:pt x="1966" y="1794"/>
                    </a:lnTo>
                    <a:lnTo>
                      <a:pt x="1974" y="1756"/>
                    </a:lnTo>
                    <a:lnTo>
                      <a:pt x="2000" y="1738"/>
                    </a:lnTo>
                    <a:lnTo>
                      <a:pt x="2037" y="1719"/>
                    </a:lnTo>
                    <a:lnTo>
                      <a:pt x="2053" y="1704"/>
                    </a:lnTo>
                    <a:lnTo>
                      <a:pt x="2075" y="1719"/>
                    </a:lnTo>
                    <a:lnTo>
                      <a:pt x="2109" y="1681"/>
                    </a:lnTo>
                    <a:lnTo>
                      <a:pt x="2098" y="1662"/>
                    </a:lnTo>
                    <a:lnTo>
                      <a:pt x="2068" y="1659"/>
                    </a:lnTo>
                    <a:lnTo>
                      <a:pt x="2041" y="1662"/>
                    </a:lnTo>
                    <a:lnTo>
                      <a:pt x="2026" y="1677"/>
                    </a:lnTo>
                    <a:lnTo>
                      <a:pt x="1996" y="1674"/>
                    </a:lnTo>
                    <a:lnTo>
                      <a:pt x="2011" y="1651"/>
                    </a:lnTo>
                    <a:lnTo>
                      <a:pt x="2015" y="1595"/>
                    </a:lnTo>
                    <a:lnTo>
                      <a:pt x="2037" y="1587"/>
                    </a:lnTo>
                    <a:lnTo>
                      <a:pt x="2071" y="1534"/>
                    </a:lnTo>
                    <a:lnTo>
                      <a:pt x="2109" y="1531"/>
                    </a:lnTo>
                    <a:lnTo>
                      <a:pt x="2147" y="1504"/>
                    </a:lnTo>
                    <a:lnTo>
                      <a:pt x="2195" y="1497"/>
                    </a:lnTo>
                    <a:lnTo>
                      <a:pt x="2210" y="1474"/>
                    </a:lnTo>
                    <a:lnTo>
                      <a:pt x="2248" y="1474"/>
                    </a:lnTo>
                    <a:lnTo>
                      <a:pt x="2267" y="1444"/>
                    </a:lnTo>
                    <a:lnTo>
                      <a:pt x="2282" y="1444"/>
                    </a:lnTo>
                    <a:lnTo>
                      <a:pt x="2278" y="1474"/>
                    </a:lnTo>
                    <a:lnTo>
                      <a:pt x="2338" y="1471"/>
                    </a:lnTo>
                    <a:lnTo>
                      <a:pt x="2338" y="1455"/>
                    </a:lnTo>
                    <a:lnTo>
                      <a:pt x="2327" y="1440"/>
                    </a:lnTo>
                    <a:lnTo>
                      <a:pt x="2357" y="1418"/>
                    </a:lnTo>
                    <a:lnTo>
                      <a:pt x="2395" y="1395"/>
                    </a:lnTo>
                    <a:lnTo>
                      <a:pt x="2421" y="1392"/>
                    </a:lnTo>
                    <a:lnTo>
                      <a:pt x="2417" y="1365"/>
                    </a:lnTo>
                    <a:lnTo>
                      <a:pt x="2451" y="1335"/>
                    </a:lnTo>
                    <a:lnTo>
                      <a:pt x="2485" y="1316"/>
                    </a:lnTo>
                    <a:lnTo>
                      <a:pt x="2485" y="1260"/>
                    </a:lnTo>
                    <a:lnTo>
                      <a:pt x="2519" y="1234"/>
                    </a:lnTo>
                    <a:lnTo>
                      <a:pt x="2586" y="1196"/>
                    </a:lnTo>
                    <a:lnTo>
                      <a:pt x="2650" y="1173"/>
                    </a:lnTo>
                    <a:lnTo>
                      <a:pt x="2590" y="1162"/>
                    </a:lnTo>
                    <a:lnTo>
                      <a:pt x="2545" y="1158"/>
                    </a:lnTo>
                    <a:lnTo>
                      <a:pt x="2511" y="1136"/>
                    </a:lnTo>
                    <a:lnTo>
                      <a:pt x="2515" y="1110"/>
                    </a:lnTo>
                    <a:lnTo>
                      <a:pt x="2519" y="1091"/>
                    </a:lnTo>
                    <a:lnTo>
                      <a:pt x="2489" y="1083"/>
                    </a:lnTo>
                    <a:lnTo>
                      <a:pt x="2474" y="1094"/>
                    </a:lnTo>
                    <a:lnTo>
                      <a:pt x="2436" y="1113"/>
                    </a:lnTo>
                    <a:lnTo>
                      <a:pt x="2376" y="1091"/>
                    </a:lnTo>
                    <a:lnTo>
                      <a:pt x="2372" y="1064"/>
                    </a:lnTo>
                    <a:lnTo>
                      <a:pt x="2372" y="1038"/>
                    </a:lnTo>
                    <a:lnTo>
                      <a:pt x="2361" y="1023"/>
                    </a:lnTo>
                    <a:lnTo>
                      <a:pt x="2286" y="1038"/>
                    </a:lnTo>
                    <a:lnTo>
                      <a:pt x="2282" y="982"/>
                    </a:lnTo>
                    <a:lnTo>
                      <a:pt x="2241" y="982"/>
                    </a:lnTo>
                    <a:lnTo>
                      <a:pt x="2192" y="948"/>
                    </a:lnTo>
                    <a:lnTo>
                      <a:pt x="2154" y="959"/>
                    </a:lnTo>
                    <a:lnTo>
                      <a:pt x="2131" y="982"/>
                    </a:lnTo>
                    <a:lnTo>
                      <a:pt x="2079" y="982"/>
                    </a:lnTo>
                    <a:lnTo>
                      <a:pt x="2064" y="940"/>
                    </a:lnTo>
                    <a:lnTo>
                      <a:pt x="2071" y="891"/>
                    </a:lnTo>
                    <a:lnTo>
                      <a:pt x="1955" y="850"/>
                    </a:lnTo>
                    <a:lnTo>
                      <a:pt x="1932" y="820"/>
                    </a:lnTo>
                    <a:lnTo>
                      <a:pt x="1789" y="745"/>
                    </a:lnTo>
                    <a:lnTo>
                      <a:pt x="1782" y="4"/>
                    </a:lnTo>
                    <a:lnTo>
                      <a:pt x="334" y="0"/>
                    </a:lnTo>
                    <a:close/>
                  </a:path>
                </a:pathLst>
              </a:custGeom>
              <a:solidFill>
                <a:srgbClr val="00f00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4393" name=""/>
              <p:cNvSpPr/>
              <p:nvPr/>
            </p:nvSpPr>
            <p:spPr>
              <a:xfrm>
                <a:off x="5445000" y="-192240"/>
                <a:ext cx="2969640" cy="2194920"/>
              </a:xfrm>
              <a:custGeom>
                <a:avLst/>
                <a:gdLst/>
                <a:ahLst/>
                <a:rect l="l" t="t" r="r" b="b"/>
                <a:pathLst>
                  <a:path w="2650" h="1971">
                    <a:moveTo>
                      <a:pt x="334" y="0"/>
                    </a:moveTo>
                    <a:lnTo>
                      <a:pt x="56" y="218"/>
                    </a:lnTo>
                    <a:lnTo>
                      <a:pt x="0" y="756"/>
                    </a:lnTo>
                    <a:lnTo>
                      <a:pt x="41" y="752"/>
                    </a:lnTo>
                    <a:lnTo>
                      <a:pt x="41" y="782"/>
                    </a:lnTo>
                    <a:lnTo>
                      <a:pt x="52" y="794"/>
                    </a:lnTo>
                    <a:lnTo>
                      <a:pt x="45" y="835"/>
                    </a:lnTo>
                    <a:lnTo>
                      <a:pt x="64" y="850"/>
                    </a:lnTo>
                    <a:lnTo>
                      <a:pt x="71" y="888"/>
                    </a:lnTo>
                    <a:lnTo>
                      <a:pt x="143" y="899"/>
                    </a:lnTo>
                    <a:lnTo>
                      <a:pt x="165" y="929"/>
                    </a:lnTo>
                    <a:lnTo>
                      <a:pt x="191" y="921"/>
                    </a:lnTo>
                    <a:lnTo>
                      <a:pt x="210" y="888"/>
                    </a:lnTo>
                    <a:lnTo>
                      <a:pt x="312" y="899"/>
                    </a:lnTo>
                    <a:lnTo>
                      <a:pt x="312" y="940"/>
                    </a:lnTo>
                    <a:lnTo>
                      <a:pt x="334" y="944"/>
                    </a:lnTo>
                    <a:lnTo>
                      <a:pt x="338" y="929"/>
                    </a:lnTo>
                    <a:lnTo>
                      <a:pt x="372" y="929"/>
                    </a:lnTo>
                    <a:lnTo>
                      <a:pt x="413" y="982"/>
                    </a:lnTo>
                    <a:lnTo>
                      <a:pt x="466" y="982"/>
                    </a:lnTo>
                    <a:lnTo>
                      <a:pt x="511" y="982"/>
                    </a:lnTo>
                    <a:lnTo>
                      <a:pt x="500" y="948"/>
                    </a:lnTo>
                    <a:lnTo>
                      <a:pt x="530" y="933"/>
                    </a:lnTo>
                    <a:lnTo>
                      <a:pt x="552" y="955"/>
                    </a:lnTo>
                    <a:lnTo>
                      <a:pt x="605" y="955"/>
                    </a:lnTo>
                    <a:lnTo>
                      <a:pt x="669" y="982"/>
                    </a:lnTo>
                    <a:lnTo>
                      <a:pt x="740" y="933"/>
                    </a:lnTo>
                    <a:lnTo>
                      <a:pt x="725" y="888"/>
                    </a:lnTo>
                    <a:lnTo>
                      <a:pt x="785" y="884"/>
                    </a:lnTo>
                    <a:lnTo>
                      <a:pt x="785" y="846"/>
                    </a:lnTo>
                    <a:lnTo>
                      <a:pt x="797" y="839"/>
                    </a:lnTo>
                    <a:lnTo>
                      <a:pt x="834" y="854"/>
                    </a:lnTo>
                    <a:lnTo>
                      <a:pt x="838" y="835"/>
                    </a:lnTo>
                    <a:lnTo>
                      <a:pt x="823" y="790"/>
                    </a:lnTo>
                    <a:lnTo>
                      <a:pt x="842" y="790"/>
                    </a:lnTo>
                    <a:lnTo>
                      <a:pt x="872" y="805"/>
                    </a:lnTo>
                    <a:lnTo>
                      <a:pt x="936" y="816"/>
                    </a:lnTo>
                    <a:lnTo>
                      <a:pt x="970" y="805"/>
                    </a:lnTo>
                    <a:lnTo>
                      <a:pt x="988" y="794"/>
                    </a:lnTo>
                    <a:lnTo>
                      <a:pt x="1067" y="812"/>
                    </a:lnTo>
                    <a:lnTo>
                      <a:pt x="1079" y="865"/>
                    </a:lnTo>
                    <a:lnTo>
                      <a:pt x="1109" y="903"/>
                    </a:lnTo>
                    <a:lnTo>
                      <a:pt x="1109" y="937"/>
                    </a:lnTo>
                    <a:lnTo>
                      <a:pt x="1207" y="937"/>
                    </a:lnTo>
                    <a:lnTo>
                      <a:pt x="1222" y="918"/>
                    </a:lnTo>
                    <a:lnTo>
                      <a:pt x="1252" y="921"/>
                    </a:lnTo>
                    <a:lnTo>
                      <a:pt x="1255" y="959"/>
                    </a:lnTo>
                    <a:lnTo>
                      <a:pt x="1248" y="982"/>
                    </a:lnTo>
                    <a:lnTo>
                      <a:pt x="1270" y="1008"/>
                    </a:lnTo>
                    <a:lnTo>
                      <a:pt x="1286" y="1031"/>
                    </a:lnTo>
                    <a:lnTo>
                      <a:pt x="1304" y="1031"/>
                    </a:lnTo>
                    <a:lnTo>
                      <a:pt x="1312" y="1042"/>
                    </a:lnTo>
                    <a:lnTo>
                      <a:pt x="1293" y="1064"/>
                    </a:lnTo>
                    <a:lnTo>
                      <a:pt x="1289" y="1106"/>
                    </a:lnTo>
                    <a:lnTo>
                      <a:pt x="1319" y="1094"/>
                    </a:lnTo>
                    <a:lnTo>
                      <a:pt x="1327" y="1113"/>
                    </a:lnTo>
                    <a:lnTo>
                      <a:pt x="1312" y="1125"/>
                    </a:lnTo>
                    <a:lnTo>
                      <a:pt x="1312" y="1147"/>
                    </a:lnTo>
                    <a:lnTo>
                      <a:pt x="1327" y="1151"/>
                    </a:lnTo>
                    <a:lnTo>
                      <a:pt x="1334" y="1173"/>
                    </a:lnTo>
                    <a:lnTo>
                      <a:pt x="1492" y="1188"/>
                    </a:lnTo>
                    <a:lnTo>
                      <a:pt x="1579" y="1177"/>
                    </a:lnTo>
                    <a:lnTo>
                      <a:pt x="1586" y="1196"/>
                    </a:lnTo>
                    <a:lnTo>
                      <a:pt x="1628" y="1196"/>
                    </a:lnTo>
                    <a:lnTo>
                      <a:pt x="1646" y="1215"/>
                    </a:lnTo>
                    <a:lnTo>
                      <a:pt x="1688" y="1181"/>
                    </a:lnTo>
                    <a:lnTo>
                      <a:pt x="1707" y="1204"/>
                    </a:lnTo>
                    <a:lnTo>
                      <a:pt x="1755" y="1207"/>
                    </a:lnTo>
                    <a:lnTo>
                      <a:pt x="1763" y="1222"/>
                    </a:lnTo>
                    <a:lnTo>
                      <a:pt x="1786" y="1211"/>
                    </a:lnTo>
                    <a:lnTo>
                      <a:pt x="1808" y="1204"/>
                    </a:lnTo>
                    <a:lnTo>
                      <a:pt x="1849" y="1256"/>
                    </a:lnTo>
                    <a:lnTo>
                      <a:pt x="1846" y="1275"/>
                    </a:lnTo>
                    <a:lnTo>
                      <a:pt x="1872" y="1275"/>
                    </a:lnTo>
                    <a:lnTo>
                      <a:pt x="1868" y="1309"/>
                    </a:lnTo>
                    <a:lnTo>
                      <a:pt x="1906" y="1305"/>
                    </a:lnTo>
                    <a:lnTo>
                      <a:pt x="1910" y="1335"/>
                    </a:lnTo>
                    <a:lnTo>
                      <a:pt x="1955" y="1369"/>
                    </a:lnTo>
                    <a:lnTo>
                      <a:pt x="1970" y="1395"/>
                    </a:lnTo>
                    <a:lnTo>
                      <a:pt x="1947" y="1403"/>
                    </a:lnTo>
                    <a:lnTo>
                      <a:pt x="1910" y="1392"/>
                    </a:lnTo>
                    <a:lnTo>
                      <a:pt x="1936" y="1414"/>
                    </a:lnTo>
                    <a:lnTo>
                      <a:pt x="1928" y="1444"/>
                    </a:lnTo>
                    <a:lnTo>
                      <a:pt x="1910" y="1455"/>
                    </a:lnTo>
                    <a:lnTo>
                      <a:pt x="1887" y="1437"/>
                    </a:lnTo>
                    <a:lnTo>
                      <a:pt x="1861" y="1429"/>
                    </a:lnTo>
                    <a:lnTo>
                      <a:pt x="1849" y="1433"/>
                    </a:lnTo>
                    <a:lnTo>
                      <a:pt x="1834" y="1455"/>
                    </a:lnTo>
                    <a:lnTo>
                      <a:pt x="1801" y="1425"/>
                    </a:lnTo>
                    <a:lnTo>
                      <a:pt x="1812" y="1407"/>
                    </a:lnTo>
                    <a:lnTo>
                      <a:pt x="1804" y="1392"/>
                    </a:lnTo>
                    <a:lnTo>
                      <a:pt x="1774" y="1399"/>
                    </a:lnTo>
                    <a:lnTo>
                      <a:pt x="1767" y="1388"/>
                    </a:lnTo>
                    <a:lnTo>
                      <a:pt x="1763" y="1369"/>
                    </a:lnTo>
                    <a:lnTo>
                      <a:pt x="1748" y="1358"/>
                    </a:lnTo>
                    <a:lnTo>
                      <a:pt x="1703" y="1365"/>
                    </a:lnTo>
                    <a:lnTo>
                      <a:pt x="1718" y="1392"/>
                    </a:lnTo>
                    <a:lnTo>
                      <a:pt x="1744" y="1410"/>
                    </a:lnTo>
                    <a:lnTo>
                      <a:pt x="1771" y="1414"/>
                    </a:lnTo>
                    <a:lnTo>
                      <a:pt x="1771" y="1459"/>
                    </a:lnTo>
                    <a:lnTo>
                      <a:pt x="1759" y="1486"/>
                    </a:lnTo>
                    <a:lnTo>
                      <a:pt x="1755" y="1523"/>
                    </a:lnTo>
                    <a:lnTo>
                      <a:pt x="1737" y="1538"/>
                    </a:lnTo>
                    <a:lnTo>
                      <a:pt x="1744" y="1595"/>
                    </a:lnTo>
                    <a:lnTo>
                      <a:pt x="1771" y="1613"/>
                    </a:lnTo>
                    <a:lnTo>
                      <a:pt x="1755" y="1625"/>
                    </a:lnTo>
                    <a:lnTo>
                      <a:pt x="1755" y="1689"/>
                    </a:lnTo>
                    <a:lnTo>
                      <a:pt x="1737" y="1711"/>
                    </a:lnTo>
                    <a:lnTo>
                      <a:pt x="1744" y="1738"/>
                    </a:lnTo>
                    <a:lnTo>
                      <a:pt x="1692" y="1753"/>
                    </a:lnTo>
                    <a:lnTo>
                      <a:pt x="1639" y="1899"/>
                    </a:lnTo>
                    <a:lnTo>
                      <a:pt x="1605" y="1899"/>
                    </a:lnTo>
                    <a:lnTo>
                      <a:pt x="1628" y="1944"/>
                    </a:lnTo>
                    <a:lnTo>
                      <a:pt x="1643" y="1971"/>
                    </a:lnTo>
                    <a:lnTo>
                      <a:pt x="1650" y="1933"/>
                    </a:lnTo>
                    <a:lnTo>
                      <a:pt x="1718" y="1952"/>
                    </a:lnTo>
                    <a:lnTo>
                      <a:pt x="1714" y="1922"/>
                    </a:lnTo>
                    <a:lnTo>
                      <a:pt x="1737" y="1926"/>
                    </a:lnTo>
                    <a:lnTo>
                      <a:pt x="1759" y="1888"/>
                    </a:lnTo>
                    <a:lnTo>
                      <a:pt x="1752" y="1865"/>
                    </a:lnTo>
                    <a:lnTo>
                      <a:pt x="1789" y="1858"/>
                    </a:lnTo>
                    <a:lnTo>
                      <a:pt x="1816" y="1801"/>
                    </a:lnTo>
                    <a:lnTo>
                      <a:pt x="1872" y="1805"/>
                    </a:lnTo>
                    <a:lnTo>
                      <a:pt x="1917" y="1798"/>
                    </a:lnTo>
                    <a:lnTo>
                      <a:pt x="1966" y="1794"/>
                    </a:lnTo>
                    <a:lnTo>
                      <a:pt x="1974" y="1756"/>
                    </a:lnTo>
                    <a:lnTo>
                      <a:pt x="2000" y="1738"/>
                    </a:lnTo>
                    <a:lnTo>
                      <a:pt x="2037" y="1719"/>
                    </a:lnTo>
                    <a:lnTo>
                      <a:pt x="2053" y="1704"/>
                    </a:lnTo>
                    <a:lnTo>
                      <a:pt x="2075" y="1719"/>
                    </a:lnTo>
                    <a:lnTo>
                      <a:pt x="2109" y="1681"/>
                    </a:lnTo>
                    <a:lnTo>
                      <a:pt x="2098" y="1662"/>
                    </a:lnTo>
                    <a:lnTo>
                      <a:pt x="2068" y="1659"/>
                    </a:lnTo>
                    <a:lnTo>
                      <a:pt x="2041" y="1662"/>
                    </a:lnTo>
                    <a:lnTo>
                      <a:pt x="2026" y="1677"/>
                    </a:lnTo>
                    <a:lnTo>
                      <a:pt x="1996" y="1674"/>
                    </a:lnTo>
                    <a:lnTo>
                      <a:pt x="2011" y="1651"/>
                    </a:lnTo>
                    <a:lnTo>
                      <a:pt x="2015" y="1595"/>
                    </a:lnTo>
                    <a:lnTo>
                      <a:pt x="2037" y="1587"/>
                    </a:lnTo>
                    <a:lnTo>
                      <a:pt x="2071" y="1534"/>
                    </a:lnTo>
                    <a:lnTo>
                      <a:pt x="2109" y="1531"/>
                    </a:lnTo>
                    <a:lnTo>
                      <a:pt x="2147" y="1504"/>
                    </a:lnTo>
                    <a:lnTo>
                      <a:pt x="2195" y="1497"/>
                    </a:lnTo>
                    <a:lnTo>
                      <a:pt x="2210" y="1474"/>
                    </a:lnTo>
                    <a:lnTo>
                      <a:pt x="2248" y="1474"/>
                    </a:lnTo>
                    <a:lnTo>
                      <a:pt x="2267" y="1444"/>
                    </a:lnTo>
                    <a:lnTo>
                      <a:pt x="2282" y="1444"/>
                    </a:lnTo>
                    <a:lnTo>
                      <a:pt x="2278" y="1474"/>
                    </a:lnTo>
                    <a:lnTo>
                      <a:pt x="2338" y="1471"/>
                    </a:lnTo>
                    <a:lnTo>
                      <a:pt x="2338" y="1455"/>
                    </a:lnTo>
                    <a:lnTo>
                      <a:pt x="2327" y="1440"/>
                    </a:lnTo>
                    <a:lnTo>
                      <a:pt x="2357" y="1418"/>
                    </a:lnTo>
                    <a:lnTo>
                      <a:pt x="2395" y="1395"/>
                    </a:lnTo>
                    <a:lnTo>
                      <a:pt x="2421" y="1392"/>
                    </a:lnTo>
                    <a:lnTo>
                      <a:pt x="2417" y="1365"/>
                    </a:lnTo>
                    <a:lnTo>
                      <a:pt x="2451" y="1335"/>
                    </a:lnTo>
                    <a:lnTo>
                      <a:pt x="2485" y="1316"/>
                    </a:lnTo>
                    <a:lnTo>
                      <a:pt x="2485" y="1260"/>
                    </a:lnTo>
                    <a:lnTo>
                      <a:pt x="2519" y="1234"/>
                    </a:lnTo>
                    <a:lnTo>
                      <a:pt x="2586" y="1196"/>
                    </a:lnTo>
                    <a:lnTo>
                      <a:pt x="2650" y="1173"/>
                    </a:lnTo>
                    <a:lnTo>
                      <a:pt x="2590" y="1162"/>
                    </a:lnTo>
                    <a:lnTo>
                      <a:pt x="2545" y="1158"/>
                    </a:lnTo>
                    <a:lnTo>
                      <a:pt x="2511" y="1136"/>
                    </a:lnTo>
                    <a:lnTo>
                      <a:pt x="2515" y="1110"/>
                    </a:lnTo>
                    <a:lnTo>
                      <a:pt x="2519" y="1091"/>
                    </a:lnTo>
                    <a:lnTo>
                      <a:pt x="2489" y="1083"/>
                    </a:lnTo>
                    <a:lnTo>
                      <a:pt x="2474" y="1094"/>
                    </a:lnTo>
                    <a:lnTo>
                      <a:pt x="2436" y="1113"/>
                    </a:lnTo>
                    <a:lnTo>
                      <a:pt x="2376" y="1091"/>
                    </a:lnTo>
                    <a:lnTo>
                      <a:pt x="2372" y="1064"/>
                    </a:lnTo>
                    <a:lnTo>
                      <a:pt x="2372" y="1038"/>
                    </a:lnTo>
                    <a:lnTo>
                      <a:pt x="2361" y="1023"/>
                    </a:lnTo>
                    <a:lnTo>
                      <a:pt x="2286" y="1038"/>
                    </a:lnTo>
                    <a:lnTo>
                      <a:pt x="2282" y="982"/>
                    </a:lnTo>
                    <a:lnTo>
                      <a:pt x="2241" y="982"/>
                    </a:lnTo>
                    <a:lnTo>
                      <a:pt x="2192" y="948"/>
                    </a:lnTo>
                    <a:lnTo>
                      <a:pt x="2154" y="959"/>
                    </a:lnTo>
                    <a:lnTo>
                      <a:pt x="2131" y="982"/>
                    </a:lnTo>
                    <a:lnTo>
                      <a:pt x="2079" y="982"/>
                    </a:lnTo>
                    <a:lnTo>
                      <a:pt x="2064" y="940"/>
                    </a:lnTo>
                    <a:lnTo>
                      <a:pt x="2071" y="891"/>
                    </a:lnTo>
                    <a:lnTo>
                      <a:pt x="1955" y="850"/>
                    </a:lnTo>
                    <a:lnTo>
                      <a:pt x="1932" y="820"/>
                    </a:lnTo>
                    <a:lnTo>
                      <a:pt x="1789" y="745"/>
                    </a:lnTo>
                    <a:lnTo>
                      <a:pt x="1782" y="4"/>
                    </a:lnTo>
                    <a:lnTo>
                      <a:pt x="334" y="0"/>
                    </a:lnTo>
                  </a:path>
                </a:pathLst>
              </a:custGeom>
              <a:noFill/>
              <a:ln w="12600">
                <a:solidFill>
                  <a:srgbClr val="50505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4394" name=""/>
            <p:cNvSpPr/>
            <p:nvPr/>
          </p:nvSpPr>
          <p:spPr>
            <a:xfrm>
              <a:off x="7386840" y="1503720"/>
              <a:ext cx="18000" cy="20160"/>
            </a:xfrm>
            <a:prstGeom prst="rect">
              <a:avLst/>
            </a:prstGeom>
            <a:solidFill>
              <a:srgbClr val="00f008"/>
            </a:solidFill>
            <a:ln w="12600">
              <a:solidFill>
                <a:srgbClr val="505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640" bIns="-26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95" name=""/>
          <p:cNvGrpSpPr/>
          <p:nvPr/>
        </p:nvGrpSpPr>
        <p:grpSpPr>
          <a:xfrm>
            <a:off x="7440480" y="-192240"/>
            <a:ext cx="2195280" cy="1311120"/>
            <a:chOff x="7440480" y="-192240"/>
            <a:chExt cx="2195280" cy="1311120"/>
          </a:xfrm>
        </p:grpSpPr>
        <p:sp>
          <p:nvSpPr>
            <p:cNvPr id="4396" name=""/>
            <p:cNvSpPr/>
            <p:nvPr/>
          </p:nvSpPr>
          <p:spPr>
            <a:xfrm>
              <a:off x="7440480" y="-192240"/>
              <a:ext cx="2195280" cy="1311120"/>
            </a:xfrm>
            <a:custGeom>
              <a:avLst/>
              <a:gdLst/>
              <a:ahLst/>
              <a:rect l="l" t="t" r="r" b="b"/>
              <a:pathLst>
                <a:path w="1959" h="1177">
                  <a:moveTo>
                    <a:pt x="7" y="230"/>
                  </a:moveTo>
                  <a:lnTo>
                    <a:pt x="7" y="745"/>
                  </a:lnTo>
                  <a:lnTo>
                    <a:pt x="94" y="790"/>
                  </a:lnTo>
                  <a:lnTo>
                    <a:pt x="158" y="820"/>
                  </a:lnTo>
                  <a:lnTo>
                    <a:pt x="169" y="850"/>
                  </a:lnTo>
                  <a:lnTo>
                    <a:pt x="271" y="880"/>
                  </a:lnTo>
                  <a:lnTo>
                    <a:pt x="293" y="895"/>
                  </a:lnTo>
                  <a:lnTo>
                    <a:pt x="278" y="948"/>
                  </a:lnTo>
                  <a:lnTo>
                    <a:pt x="319" y="982"/>
                  </a:lnTo>
                  <a:lnTo>
                    <a:pt x="376" y="959"/>
                  </a:lnTo>
                  <a:lnTo>
                    <a:pt x="417" y="955"/>
                  </a:lnTo>
                  <a:lnTo>
                    <a:pt x="462" y="982"/>
                  </a:lnTo>
                  <a:lnTo>
                    <a:pt x="500" y="982"/>
                  </a:lnTo>
                  <a:lnTo>
                    <a:pt x="507" y="1038"/>
                  </a:lnTo>
                  <a:lnTo>
                    <a:pt x="530" y="1034"/>
                  </a:lnTo>
                  <a:lnTo>
                    <a:pt x="575" y="1027"/>
                  </a:lnTo>
                  <a:lnTo>
                    <a:pt x="590" y="1049"/>
                  </a:lnTo>
                  <a:lnTo>
                    <a:pt x="594" y="1094"/>
                  </a:lnTo>
                  <a:lnTo>
                    <a:pt x="654" y="1113"/>
                  </a:lnTo>
                  <a:lnTo>
                    <a:pt x="692" y="1098"/>
                  </a:lnTo>
                  <a:lnTo>
                    <a:pt x="710" y="1083"/>
                  </a:lnTo>
                  <a:lnTo>
                    <a:pt x="737" y="1098"/>
                  </a:lnTo>
                  <a:lnTo>
                    <a:pt x="733" y="1140"/>
                  </a:lnTo>
                  <a:lnTo>
                    <a:pt x="763" y="1158"/>
                  </a:lnTo>
                  <a:lnTo>
                    <a:pt x="872" y="1173"/>
                  </a:lnTo>
                  <a:lnTo>
                    <a:pt x="906" y="1170"/>
                  </a:lnTo>
                  <a:lnTo>
                    <a:pt x="944" y="1177"/>
                  </a:lnTo>
                  <a:lnTo>
                    <a:pt x="974" y="1158"/>
                  </a:lnTo>
                  <a:lnTo>
                    <a:pt x="1083" y="1136"/>
                  </a:lnTo>
                  <a:lnTo>
                    <a:pt x="1173" y="1106"/>
                  </a:lnTo>
                  <a:lnTo>
                    <a:pt x="1169" y="1068"/>
                  </a:lnTo>
                  <a:lnTo>
                    <a:pt x="1180" y="1049"/>
                  </a:lnTo>
                  <a:lnTo>
                    <a:pt x="1210" y="1046"/>
                  </a:lnTo>
                  <a:lnTo>
                    <a:pt x="1241" y="1053"/>
                  </a:lnTo>
                  <a:lnTo>
                    <a:pt x="1278" y="982"/>
                  </a:lnTo>
                  <a:lnTo>
                    <a:pt x="1274" y="921"/>
                  </a:lnTo>
                  <a:lnTo>
                    <a:pt x="1293" y="876"/>
                  </a:lnTo>
                  <a:lnTo>
                    <a:pt x="1271" y="771"/>
                  </a:lnTo>
                  <a:lnTo>
                    <a:pt x="1312" y="636"/>
                  </a:lnTo>
                  <a:lnTo>
                    <a:pt x="1327" y="628"/>
                  </a:lnTo>
                  <a:lnTo>
                    <a:pt x="1323" y="606"/>
                  </a:lnTo>
                  <a:lnTo>
                    <a:pt x="1357" y="598"/>
                  </a:lnTo>
                  <a:lnTo>
                    <a:pt x="1376" y="632"/>
                  </a:lnTo>
                  <a:lnTo>
                    <a:pt x="1414" y="628"/>
                  </a:lnTo>
                  <a:lnTo>
                    <a:pt x="1451" y="617"/>
                  </a:lnTo>
                  <a:lnTo>
                    <a:pt x="1455" y="587"/>
                  </a:lnTo>
                  <a:lnTo>
                    <a:pt x="1474" y="587"/>
                  </a:lnTo>
                  <a:lnTo>
                    <a:pt x="1474" y="628"/>
                  </a:lnTo>
                  <a:lnTo>
                    <a:pt x="1549" y="658"/>
                  </a:lnTo>
                  <a:lnTo>
                    <a:pt x="1583" y="827"/>
                  </a:lnTo>
                  <a:lnTo>
                    <a:pt x="1624" y="809"/>
                  </a:lnTo>
                  <a:lnTo>
                    <a:pt x="1639" y="805"/>
                  </a:lnTo>
                  <a:lnTo>
                    <a:pt x="1639" y="775"/>
                  </a:lnTo>
                  <a:lnTo>
                    <a:pt x="1617" y="767"/>
                  </a:lnTo>
                  <a:lnTo>
                    <a:pt x="1617" y="749"/>
                  </a:lnTo>
                  <a:lnTo>
                    <a:pt x="1639" y="745"/>
                  </a:lnTo>
                  <a:lnTo>
                    <a:pt x="1658" y="752"/>
                  </a:lnTo>
                  <a:lnTo>
                    <a:pt x="1677" y="730"/>
                  </a:lnTo>
                  <a:lnTo>
                    <a:pt x="1673" y="696"/>
                  </a:lnTo>
                  <a:lnTo>
                    <a:pt x="1650" y="677"/>
                  </a:lnTo>
                  <a:lnTo>
                    <a:pt x="1654" y="651"/>
                  </a:lnTo>
                  <a:lnTo>
                    <a:pt x="1673" y="632"/>
                  </a:lnTo>
                  <a:lnTo>
                    <a:pt x="1699" y="636"/>
                  </a:lnTo>
                  <a:lnTo>
                    <a:pt x="1737" y="685"/>
                  </a:lnTo>
                  <a:lnTo>
                    <a:pt x="1756" y="673"/>
                  </a:lnTo>
                  <a:lnTo>
                    <a:pt x="1801" y="624"/>
                  </a:lnTo>
                  <a:lnTo>
                    <a:pt x="1801" y="598"/>
                  </a:lnTo>
                  <a:lnTo>
                    <a:pt x="1876" y="493"/>
                  </a:lnTo>
                  <a:lnTo>
                    <a:pt x="1876" y="459"/>
                  </a:lnTo>
                  <a:lnTo>
                    <a:pt x="1872" y="436"/>
                  </a:lnTo>
                  <a:lnTo>
                    <a:pt x="1891" y="436"/>
                  </a:lnTo>
                  <a:lnTo>
                    <a:pt x="1906" y="448"/>
                  </a:lnTo>
                  <a:lnTo>
                    <a:pt x="1959" y="436"/>
                  </a:lnTo>
                  <a:lnTo>
                    <a:pt x="1959" y="0"/>
                  </a:lnTo>
                  <a:lnTo>
                    <a:pt x="0" y="4"/>
                  </a:lnTo>
                  <a:lnTo>
                    <a:pt x="7" y="23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397" name=""/>
            <p:cNvSpPr/>
            <p:nvPr/>
          </p:nvSpPr>
          <p:spPr>
            <a:xfrm>
              <a:off x="7440480" y="-192240"/>
              <a:ext cx="2195280" cy="1311120"/>
            </a:xfrm>
            <a:custGeom>
              <a:avLst/>
              <a:gdLst/>
              <a:ahLst/>
              <a:rect l="l" t="t" r="r" b="b"/>
              <a:pathLst>
                <a:path w="1959" h="1177">
                  <a:moveTo>
                    <a:pt x="7" y="230"/>
                  </a:moveTo>
                  <a:lnTo>
                    <a:pt x="7" y="745"/>
                  </a:lnTo>
                  <a:lnTo>
                    <a:pt x="94" y="790"/>
                  </a:lnTo>
                  <a:lnTo>
                    <a:pt x="158" y="820"/>
                  </a:lnTo>
                  <a:lnTo>
                    <a:pt x="169" y="850"/>
                  </a:lnTo>
                  <a:lnTo>
                    <a:pt x="271" y="880"/>
                  </a:lnTo>
                  <a:lnTo>
                    <a:pt x="293" y="895"/>
                  </a:lnTo>
                  <a:lnTo>
                    <a:pt x="278" y="948"/>
                  </a:lnTo>
                  <a:lnTo>
                    <a:pt x="319" y="982"/>
                  </a:lnTo>
                  <a:lnTo>
                    <a:pt x="376" y="959"/>
                  </a:lnTo>
                  <a:lnTo>
                    <a:pt x="417" y="955"/>
                  </a:lnTo>
                  <a:lnTo>
                    <a:pt x="462" y="982"/>
                  </a:lnTo>
                  <a:lnTo>
                    <a:pt x="500" y="982"/>
                  </a:lnTo>
                  <a:lnTo>
                    <a:pt x="507" y="1038"/>
                  </a:lnTo>
                  <a:lnTo>
                    <a:pt x="530" y="1034"/>
                  </a:lnTo>
                  <a:lnTo>
                    <a:pt x="575" y="1027"/>
                  </a:lnTo>
                  <a:lnTo>
                    <a:pt x="590" y="1049"/>
                  </a:lnTo>
                  <a:lnTo>
                    <a:pt x="594" y="1094"/>
                  </a:lnTo>
                  <a:lnTo>
                    <a:pt x="654" y="1113"/>
                  </a:lnTo>
                  <a:lnTo>
                    <a:pt x="692" y="1098"/>
                  </a:lnTo>
                  <a:lnTo>
                    <a:pt x="710" y="1083"/>
                  </a:lnTo>
                  <a:lnTo>
                    <a:pt x="737" y="1098"/>
                  </a:lnTo>
                  <a:lnTo>
                    <a:pt x="733" y="1140"/>
                  </a:lnTo>
                  <a:lnTo>
                    <a:pt x="763" y="1158"/>
                  </a:lnTo>
                  <a:lnTo>
                    <a:pt x="872" y="1173"/>
                  </a:lnTo>
                  <a:lnTo>
                    <a:pt x="906" y="1170"/>
                  </a:lnTo>
                  <a:lnTo>
                    <a:pt x="944" y="1177"/>
                  </a:lnTo>
                  <a:lnTo>
                    <a:pt x="974" y="1158"/>
                  </a:lnTo>
                  <a:lnTo>
                    <a:pt x="1083" y="1136"/>
                  </a:lnTo>
                  <a:lnTo>
                    <a:pt x="1173" y="1106"/>
                  </a:lnTo>
                  <a:lnTo>
                    <a:pt x="1169" y="1068"/>
                  </a:lnTo>
                  <a:lnTo>
                    <a:pt x="1180" y="1049"/>
                  </a:lnTo>
                  <a:lnTo>
                    <a:pt x="1210" y="1046"/>
                  </a:lnTo>
                  <a:lnTo>
                    <a:pt x="1241" y="1053"/>
                  </a:lnTo>
                  <a:lnTo>
                    <a:pt x="1278" y="982"/>
                  </a:lnTo>
                  <a:lnTo>
                    <a:pt x="1274" y="921"/>
                  </a:lnTo>
                  <a:lnTo>
                    <a:pt x="1293" y="876"/>
                  </a:lnTo>
                  <a:lnTo>
                    <a:pt x="1271" y="771"/>
                  </a:lnTo>
                  <a:lnTo>
                    <a:pt x="1312" y="636"/>
                  </a:lnTo>
                  <a:lnTo>
                    <a:pt x="1327" y="628"/>
                  </a:lnTo>
                  <a:lnTo>
                    <a:pt x="1323" y="606"/>
                  </a:lnTo>
                  <a:lnTo>
                    <a:pt x="1357" y="598"/>
                  </a:lnTo>
                  <a:lnTo>
                    <a:pt x="1376" y="632"/>
                  </a:lnTo>
                  <a:lnTo>
                    <a:pt x="1414" y="628"/>
                  </a:lnTo>
                  <a:lnTo>
                    <a:pt x="1451" y="617"/>
                  </a:lnTo>
                  <a:lnTo>
                    <a:pt x="1455" y="587"/>
                  </a:lnTo>
                  <a:lnTo>
                    <a:pt x="1474" y="587"/>
                  </a:lnTo>
                  <a:lnTo>
                    <a:pt x="1474" y="628"/>
                  </a:lnTo>
                  <a:lnTo>
                    <a:pt x="1549" y="658"/>
                  </a:lnTo>
                  <a:lnTo>
                    <a:pt x="1583" y="827"/>
                  </a:lnTo>
                  <a:lnTo>
                    <a:pt x="1624" y="809"/>
                  </a:lnTo>
                  <a:lnTo>
                    <a:pt x="1639" y="805"/>
                  </a:lnTo>
                  <a:lnTo>
                    <a:pt x="1639" y="775"/>
                  </a:lnTo>
                  <a:lnTo>
                    <a:pt x="1617" y="767"/>
                  </a:lnTo>
                  <a:lnTo>
                    <a:pt x="1617" y="749"/>
                  </a:lnTo>
                  <a:lnTo>
                    <a:pt x="1639" y="745"/>
                  </a:lnTo>
                  <a:lnTo>
                    <a:pt x="1658" y="752"/>
                  </a:lnTo>
                  <a:lnTo>
                    <a:pt x="1677" y="730"/>
                  </a:lnTo>
                  <a:lnTo>
                    <a:pt x="1673" y="696"/>
                  </a:lnTo>
                  <a:lnTo>
                    <a:pt x="1650" y="677"/>
                  </a:lnTo>
                  <a:lnTo>
                    <a:pt x="1654" y="651"/>
                  </a:lnTo>
                  <a:lnTo>
                    <a:pt x="1673" y="632"/>
                  </a:lnTo>
                  <a:lnTo>
                    <a:pt x="1699" y="636"/>
                  </a:lnTo>
                  <a:lnTo>
                    <a:pt x="1737" y="685"/>
                  </a:lnTo>
                  <a:lnTo>
                    <a:pt x="1756" y="673"/>
                  </a:lnTo>
                  <a:lnTo>
                    <a:pt x="1801" y="624"/>
                  </a:lnTo>
                  <a:lnTo>
                    <a:pt x="1801" y="598"/>
                  </a:lnTo>
                  <a:lnTo>
                    <a:pt x="1876" y="493"/>
                  </a:lnTo>
                  <a:lnTo>
                    <a:pt x="1876" y="459"/>
                  </a:lnTo>
                  <a:lnTo>
                    <a:pt x="1872" y="436"/>
                  </a:lnTo>
                  <a:lnTo>
                    <a:pt x="1891" y="436"/>
                  </a:lnTo>
                  <a:lnTo>
                    <a:pt x="1906" y="448"/>
                  </a:lnTo>
                  <a:lnTo>
                    <a:pt x="1959" y="436"/>
                  </a:lnTo>
                  <a:lnTo>
                    <a:pt x="1959" y="0"/>
                  </a:lnTo>
                  <a:lnTo>
                    <a:pt x="0" y="4"/>
                  </a:lnTo>
                  <a:lnTo>
                    <a:pt x="7" y="23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398" name=""/>
          <p:cNvGrpSpPr/>
          <p:nvPr/>
        </p:nvGrpSpPr>
        <p:grpSpPr>
          <a:xfrm>
            <a:off x="4721400" y="-192240"/>
            <a:ext cx="1099440" cy="911160"/>
            <a:chOff x="4721400" y="-192240"/>
            <a:chExt cx="1099440" cy="911160"/>
          </a:xfrm>
        </p:grpSpPr>
        <p:sp>
          <p:nvSpPr>
            <p:cNvPr id="4399" name=""/>
            <p:cNvSpPr/>
            <p:nvPr/>
          </p:nvSpPr>
          <p:spPr>
            <a:xfrm>
              <a:off x="4721400" y="-192240"/>
              <a:ext cx="1099440" cy="911160"/>
            </a:xfrm>
            <a:custGeom>
              <a:avLst/>
              <a:gdLst/>
              <a:ahLst/>
              <a:rect l="l" t="t" r="r" b="b"/>
              <a:pathLst>
                <a:path w="981" h="820">
                  <a:moveTo>
                    <a:pt x="45" y="0"/>
                  </a:moveTo>
                  <a:lnTo>
                    <a:pt x="15" y="572"/>
                  </a:lnTo>
                  <a:lnTo>
                    <a:pt x="0" y="816"/>
                  </a:lnTo>
                  <a:lnTo>
                    <a:pt x="237" y="820"/>
                  </a:lnTo>
                  <a:lnTo>
                    <a:pt x="639" y="812"/>
                  </a:lnTo>
                  <a:lnTo>
                    <a:pt x="696" y="218"/>
                  </a:lnTo>
                  <a:lnTo>
                    <a:pt x="981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00" name=""/>
            <p:cNvSpPr/>
            <p:nvPr/>
          </p:nvSpPr>
          <p:spPr>
            <a:xfrm>
              <a:off x="4721400" y="-192240"/>
              <a:ext cx="1099440" cy="911160"/>
            </a:xfrm>
            <a:custGeom>
              <a:avLst/>
              <a:gdLst/>
              <a:ahLst/>
              <a:rect l="l" t="t" r="r" b="b"/>
              <a:pathLst>
                <a:path w="981" h="820">
                  <a:moveTo>
                    <a:pt x="45" y="0"/>
                  </a:moveTo>
                  <a:lnTo>
                    <a:pt x="15" y="572"/>
                  </a:lnTo>
                  <a:lnTo>
                    <a:pt x="0" y="816"/>
                  </a:lnTo>
                  <a:lnTo>
                    <a:pt x="237" y="820"/>
                  </a:lnTo>
                  <a:lnTo>
                    <a:pt x="639" y="812"/>
                  </a:lnTo>
                  <a:lnTo>
                    <a:pt x="696" y="218"/>
                  </a:lnTo>
                  <a:lnTo>
                    <a:pt x="981" y="0"/>
                  </a:lnTo>
                  <a:lnTo>
                    <a:pt x="45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01" name=""/>
          <p:cNvGrpSpPr/>
          <p:nvPr/>
        </p:nvGrpSpPr>
        <p:grpSpPr>
          <a:xfrm>
            <a:off x="3635280" y="-196920"/>
            <a:ext cx="1133280" cy="909360"/>
            <a:chOff x="3635280" y="-196920"/>
            <a:chExt cx="1133280" cy="909360"/>
          </a:xfrm>
        </p:grpSpPr>
        <p:sp>
          <p:nvSpPr>
            <p:cNvPr id="4402" name=""/>
            <p:cNvSpPr/>
            <p:nvPr/>
          </p:nvSpPr>
          <p:spPr>
            <a:xfrm>
              <a:off x="3635280" y="-196920"/>
              <a:ext cx="1133280" cy="909360"/>
            </a:xfrm>
            <a:custGeom>
              <a:avLst/>
              <a:gdLst/>
              <a:ahLst/>
              <a:rect l="l" t="t" r="r" b="b"/>
              <a:pathLst>
                <a:path w="1011" h="816">
                  <a:moveTo>
                    <a:pt x="1011" y="0"/>
                  </a:moveTo>
                  <a:lnTo>
                    <a:pt x="135" y="4"/>
                  </a:lnTo>
                  <a:lnTo>
                    <a:pt x="0" y="737"/>
                  </a:lnTo>
                  <a:lnTo>
                    <a:pt x="195" y="756"/>
                  </a:lnTo>
                  <a:lnTo>
                    <a:pt x="553" y="794"/>
                  </a:lnTo>
                  <a:lnTo>
                    <a:pt x="970" y="816"/>
                  </a:lnTo>
                  <a:lnTo>
                    <a:pt x="101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03" name=""/>
            <p:cNvSpPr/>
            <p:nvPr/>
          </p:nvSpPr>
          <p:spPr>
            <a:xfrm>
              <a:off x="3635280" y="-196920"/>
              <a:ext cx="1133280" cy="909360"/>
            </a:xfrm>
            <a:custGeom>
              <a:avLst/>
              <a:gdLst/>
              <a:ahLst/>
              <a:rect l="l" t="t" r="r" b="b"/>
              <a:pathLst>
                <a:path w="1011" h="816">
                  <a:moveTo>
                    <a:pt x="1011" y="0"/>
                  </a:moveTo>
                  <a:lnTo>
                    <a:pt x="135" y="4"/>
                  </a:lnTo>
                  <a:lnTo>
                    <a:pt x="0" y="737"/>
                  </a:lnTo>
                  <a:lnTo>
                    <a:pt x="195" y="756"/>
                  </a:lnTo>
                  <a:lnTo>
                    <a:pt x="553" y="794"/>
                  </a:lnTo>
                  <a:lnTo>
                    <a:pt x="970" y="816"/>
                  </a:lnTo>
                  <a:lnTo>
                    <a:pt x="1011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404" name=""/>
          <p:cNvSpPr/>
          <p:nvPr/>
        </p:nvSpPr>
        <p:spPr>
          <a:xfrm>
            <a:off x="5386320" y="-120600"/>
            <a:ext cx="331920" cy="436680"/>
          </a:xfrm>
          <a:prstGeom prst="rect">
            <a:avLst/>
          </a:prstGeom>
          <a:solidFill>
            <a:srgbClr val="00f008"/>
          </a:solidFill>
          <a:ln w="12600">
            <a:solidFill>
              <a:srgbClr val="96969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405" name=""/>
          <p:cNvGrpSpPr/>
          <p:nvPr/>
        </p:nvGrpSpPr>
        <p:grpSpPr>
          <a:xfrm>
            <a:off x="5445000" y="-192240"/>
            <a:ext cx="2970000" cy="2195280"/>
            <a:chOff x="5445000" y="-192240"/>
            <a:chExt cx="2970000" cy="2195280"/>
          </a:xfrm>
        </p:grpSpPr>
        <p:sp>
          <p:nvSpPr>
            <p:cNvPr id="4406" name=""/>
            <p:cNvSpPr/>
            <p:nvPr/>
          </p:nvSpPr>
          <p:spPr>
            <a:xfrm>
              <a:off x="5445000" y="-192240"/>
              <a:ext cx="2970000" cy="2195280"/>
            </a:xfrm>
            <a:custGeom>
              <a:avLst/>
              <a:gdLst/>
              <a:ahLst/>
              <a:rect l="l" t="t" r="r" b="b"/>
              <a:pathLst>
                <a:path w="2650" h="1971">
                  <a:moveTo>
                    <a:pt x="334" y="0"/>
                  </a:moveTo>
                  <a:lnTo>
                    <a:pt x="56" y="218"/>
                  </a:lnTo>
                  <a:lnTo>
                    <a:pt x="0" y="756"/>
                  </a:lnTo>
                  <a:lnTo>
                    <a:pt x="41" y="752"/>
                  </a:lnTo>
                  <a:lnTo>
                    <a:pt x="41" y="782"/>
                  </a:lnTo>
                  <a:lnTo>
                    <a:pt x="52" y="794"/>
                  </a:lnTo>
                  <a:lnTo>
                    <a:pt x="45" y="835"/>
                  </a:lnTo>
                  <a:lnTo>
                    <a:pt x="64" y="850"/>
                  </a:lnTo>
                  <a:lnTo>
                    <a:pt x="71" y="888"/>
                  </a:lnTo>
                  <a:lnTo>
                    <a:pt x="143" y="899"/>
                  </a:lnTo>
                  <a:lnTo>
                    <a:pt x="165" y="929"/>
                  </a:lnTo>
                  <a:lnTo>
                    <a:pt x="191" y="921"/>
                  </a:lnTo>
                  <a:lnTo>
                    <a:pt x="210" y="888"/>
                  </a:lnTo>
                  <a:lnTo>
                    <a:pt x="312" y="899"/>
                  </a:lnTo>
                  <a:lnTo>
                    <a:pt x="312" y="940"/>
                  </a:lnTo>
                  <a:lnTo>
                    <a:pt x="334" y="944"/>
                  </a:lnTo>
                  <a:lnTo>
                    <a:pt x="338" y="929"/>
                  </a:lnTo>
                  <a:lnTo>
                    <a:pt x="372" y="929"/>
                  </a:lnTo>
                  <a:lnTo>
                    <a:pt x="413" y="982"/>
                  </a:lnTo>
                  <a:lnTo>
                    <a:pt x="466" y="982"/>
                  </a:lnTo>
                  <a:lnTo>
                    <a:pt x="511" y="982"/>
                  </a:lnTo>
                  <a:lnTo>
                    <a:pt x="500" y="948"/>
                  </a:lnTo>
                  <a:lnTo>
                    <a:pt x="530" y="933"/>
                  </a:lnTo>
                  <a:lnTo>
                    <a:pt x="552" y="955"/>
                  </a:lnTo>
                  <a:lnTo>
                    <a:pt x="605" y="955"/>
                  </a:lnTo>
                  <a:lnTo>
                    <a:pt x="669" y="982"/>
                  </a:lnTo>
                  <a:lnTo>
                    <a:pt x="740" y="933"/>
                  </a:lnTo>
                  <a:lnTo>
                    <a:pt x="725" y="888"/>
                  </a:lnTo>
                  <a:lnTo>
                    <a:pt x="785" y="884"/>
                  </a:lnTo>
                  <a:lnTo>
                    <a:pt x="785" y="846"/>
                  </a:lnTo>
                  <a:lnTo>
                    <a:pt x="797" y="839"/>
                  </a:lnTo>
                  <a:lnTo>
                    <a:pt x="834" y="854"/>
                  </a:lnTo>
                  <a:lnTo>
                    <a:pt x="838" y="835"/>
                  </a:lnTo>
                  <a:lnTo>
                    <a:pt x="823" y="790"/>
                  </a:lnTo>
                  <a:lnTo>
                    <a:pt x="842" y="790"/>
                  </a:lnTo>
                  <a:lnTo>
                    <a:pt x="872" y="805"/>
                  </a:lnTo>
                  <a:lnTo>
                    <a:pt x="936" y="816"/>
                  </a:lnTo>
                  <a:lnTo>
                    <a:pt x="970" y="805"/>
                  </a:lnTo>
                  <a:lnTo>
                    <a:pt x="988" y="794"/>
                  </a:lnTo>
                  <a:lnTo>
                    <a:pt x="1067" y="812"/>
                  </a:lnTo>
                  <a:lnTo>
                    <a:pt x="1079" y="865"/>
                  </a:lnTo>
                  <a:lnTo>
                    <a:pt x="1109" y="903"/>
                  </a:lnTo>
                  <a:lnTo>
                    <a:pt x="1109" y="937"/>
                  </a:lnTo>
                  <a:lnTo>
                    <a:pt x="1207" y="937"/>
                  </a:lnTo>
                  <a:lnTo>
                    <a:pt x="1222" y="918"/>
                  </a:lnTo>
                  <a:lnTo>
                    <a:pt x="1252" y="921"/>
                  </a:lnTo>
                  <a:lnTo>
                    <a:pt x="1255" y="959"/>
                  </a:lnTo>
                  <a:lnTo>
                    <a:pt x="1248" y="982"/>
                  </a:lnTo>
                  <a:lnTo>
                    <a:pt x="1270" y="1008"/>
                  </a:lnTo>
                  <a:lnTo>
                    <a:pt x="1286" y="1031"/>
                  </a:lnTo>
                  <a:lnTo>
                    <a:pt x="1304" y="1031"/>
                  </a:lnTo>
                  <a:lnTo>
                    <a:pt x="1312" y="1042"/>
                  </a:lnTo>
                  <a:lnTo>
                    <a:pt x="1293" y="1064"/>
                  </a:lnTo>
                  <a:lnTo>
                    <a:pt x="1289" y="1106"/>
                  </a:lnTo>
                  <a:lnTo>
                    <a:pt x="1319" y="1094"/>
                  </a:lnTo>
                  <a:lnTo>
                    <a:pt x="1327" y="1113"/>
                  </a:lnTo>
                  <a:lnTo>
                    <a:pt x="1312" y="1125"/>
                  </a:lnTo>
                  <a:lnTo>
                    <a:pt x="1312" y="1147"/>
                  </a:lnTo>
                  <a:lnTo>
                    <a:pt x="1327" y="1151"/>
                  </a:lnTo>
                  <a:lnTo>
                    <a:pt x="1334" y="1173"/>
                  </a:lnTo>
                  <a:lnTo>
                    <a:pt x="1492" y="1188"/>
                  </a:lnTo>
                  <a:lnTo>
                    <a:pt x="1579" y="1177"/>
                  </a:lnTo>
                  <a:lnTo>
                    <a:pt x="1586" y="1196"/>
                  </a:lnTo>
                  <a:lnTo>
                    <a:pt x="1628" y="1196"/>
                  </a:lnTo>
                  <a:lnTo>
                    <a:pt x="1646" y="1215"/>
                  </a:lnTo>
                  <a:lnTo>
                    <a:pt x="1688" y="1181"/>
                  </a:lnTo>
                  <a:lnTo>
                    <a:pt x="1707" y="1204"/>
                  </a:lnTo>
                  <a:lnTo>
                    <a:pt x="1755" y="1207"/>
                  </a:lnTo>
                  <a:lnTo>
                    <a:pt x="1763" y="1222"/>
                  </a:lnTo>
                  <a:lnTo>
                    <a:pt x="1786" y="1211"/>
                  </a:lnTo>
                  <a:lnTo>
                    <a:pt x="1808" y="1204"/>
                  </a:lnTo>
                  <a:lnTo>
                    <a:pt x="1849" y="1256"/>
                  </a:lnTo>
                  <a:lnTo>
                    <a:pt x="1846" y="1275"/>
                  </a:lnTo>
                  <a:lnTo>
                    <a:pt x="1872" y="1275"/>
                  </a:lnTo>
                  <a:lnTo>
                    <a:pt x="1868" y="1309"/>
                  </a:lnTo>
                  <a:lnTo>
                    <a:pt x="1906" y="1305"/>
                  </a:lnTo>
                  <a:lnTo>
                    <a:pt x="1910" y="1335"/>
                  </a:lnTo>
                  <a:lnTo>
                    <a:pt x="1955" y="1369"/>
                  </a:lnTo>
                  <a:lnTo>
                    <a:pt x="1970" y="1395"/>
                  </a:lnTo>
                  <a:lnTo>
                    <a:pt x="1947" y="1403"/>
                  </a:lnTo>
                  <a:lnTo>
                    <a:pt x="1910" y="1392"/>
                  </a:lnTo>
                  <a:lnTo>
                    <a:pt x="1936" y="1414"/>
                  </a:lnTo>
                  <a:lnTo>
                    <a:pt x="1928" y="1444"/>
                  </a:lnTo>
                  <a:lnTo>
                    <a:pt x="1910" y="1455"/>
                  </a:lnTo>
                  <a:lnTo>
                    <a:pt x="1887" y="1437"/>
                  </a:lnTo>
                  <a:lnTo>
                    <a:pt x="1861" y="1429"/>
                  </a:lnTo>
                  <a:lnTo>
                    <a:pt x="1849" y="1433"/>
                  </a:lnTo>
                  <a:lnTo>
                    <a:pt x="1834" y="1455"/>
                  </a:lnTo>
                  <a:lnTo>
                    <a:pt x="1801" y="1425"/>
                  </a:lnTo>
                  <a:lnTo>
                    <a:pt x="1812" y="1407"/>
                  </a:lnTo>
                  <a:lnTo>
                    <a:pt x="1804" y="1392"/>
                  </a:lnTo>
                  <a:lnTo>
                    <a:pt x="1774" y="1399"/>
                  </a:lnTo>
                  <a:lnTo>
                    <a:pt x="1767" y="1388"/>
                  </a:lnTo>
                  <a:lnTo>
                    <a:pt x="1763" y="1369"/>
                  </a:lnTo>
                  <a:lnTo>
                    <a:pt x="1748" y="1358"/>
                  </a:lnTo>
                  <a:lnTo>
                    <a:pt x="1703" y="1365"/>
                  </a:lnTo>
                  <a:lnTo>
                    <a:pt x="1718" y="1392"/>
                  </a:lnTo>
                  <a:lnTo>
                    <a:pt x="1744" y="1410"/>
                  </a:lnTo>
                  <a:lnTo>
                    <a:pt x="1771" y="1414"/>
                  </a:lnTo>
                  <a:lnTo>
                    <a:pt x="1771" y="1459"/>
                  </a:lnTo>
                  <a:lnTo>
                    <a:pt x="1759" y="1486"/>
                  </a:lnTo>
                  <a:lnTo>
                    <a:pt x="1755" y="1523"/>
                  </a:lnTo>
                  <a:lnTo>
                    <a:pt x="1737" y="1538"/>
                  </a:lnTo>
                  <a:lnTo>
                    <a:pt x="1744" y="1595"/>
                  </a:lnTo>
                  <a:lnTo>
                    <a:pt x="1771" y="1613"/>
                  </a:lnTo>
                  <a:lnTo>
                    <a:pt x="1755" y="1625"/>
                  </a:lnTo>
                  <a:lnTo>
                    <a:pt x="1755" y="1689"/>
                  </a:lnTo>
                  <a:lnTo>
                    <a:pt x="1737" y="1711"/>
                  </a:lnTo>
                  <a:lnTo>
                    <a:pt x="1744" y="1738"/>
                  </a:lnTo>
                  <a:lnTo>
                    <a:pt x="1692" y="1753"/>
                  </a:lnTo>
                  <a:lnTo>
                    <a:pt x="1639" y="1899"/>
                  </a:lnTo>
                  <a:lnTo>
                    <a:pt x="1605" y="1899"/>
                  </a:lnTo>
                  <a:lnTo>
                    <a:pt x="1628" y="1944"/>
                  </a:lnTo>
                  <a:lnTo>
                    <a:pt x="1643" y="1971"/>
                  </a:lnTo>
                  <a:lnTo>
                    <a:pt x="1650" y="1933"/>
                  </a:lnTo>
                  <a:lnTo>
                    <a:pt x="1718" y="1952"/>
                  </a:lnTo>
                  <a:lnTo>
                    <a:pt x="1714" y="1922"/>
                  </a:lnTo>
                  <a:lnTo>
                    <a:pt x="1737" y="1926"/>
                  </a:lnTo>
                  <a:lnTo>
                    <a:pt x="1759" y="1888"/>
                  </a:lnTo>
                  <a:lnTo>
                    <a:pt x="1752" y="1865"/>
                  </a:lnTo>
                  <a:lnTo>
                    <a:pt x="1789" y="1858"/>
                  </a:lnTo>
                  <a:lnTo>
                    <a:pt x="1816" y="1801"/>
                  </a:lnTo>
                  <a:lnTo>
                    <a:pt x="1872" y="1805"/>
                  </a:lnTo>
                  <a:lnTo>
                    <a:pt x="1917" y="1798"/>
                  </a:lnTo>
                  <a:lnTo>
                    <a:pt x="1966" y="1794"/>
                  </a:lnTo>
                  <a:lnTo>
                    <a:pt x="1974" y="1756"/>
                  </a:lnTo>
                  <a:lnTo>
                    <a:pt x="2000" y="1738"/>
                  </a:lnTo>
                  <a:lnTo>
                    <a:pt x="2037" y="1719"/>
                  </a:lnTo>
                  <a:lnTo>
                    <a:pt x="2053" y="1704"/>
                  </a:lnTo>
                  <a:lnTo>
                    <a:pt x="2075" y="1719"/>
                  </a:lnTo>
                  <a:lnTo>
                    <a:pt x="2109" y="1681"/>
                  </a:lnTo>
                  <a:lnTo>
                    <a:pt x="2098" y="1662"/>
                  </a:lnTo>
                  <a:lnTo>
                    <a:pt x="2068" y="1659"/>
                  </a:lnTo>
                  <a:lnTo>
                    <a:pt x="2041" y="1662"/>
                  </a:lnTo>
                  <a:lnTo>
                    <a:pt x="2026" y="1677"/>
                  </a:lnTo>
                  <a:lnTo>
                    <a:pt x="1996" y="1674"/>
                  </a:lnTo>
                  <a:lnTo>
                    <a:pt x="2011" y="1651"/>
                  </a:lnTo>
                  <a:lnTo>
                    <a:pt x="2015" y="1595"/>
                  </a:lnTo>
                  <a:lnTo>
                    <a:pt x="2037" y="1587"/>
                  </a:lnTo>
                  <a:lnTo>
                    <a:pt x="2071" y="1534"/>
                  </a:lnTo>
                  <a:lnTo>
                    <a:pt x="2109" y="1531"/>
                  </a:lnTo>
                  <a:lnTo>
                    <a:pt x="2147" y="1504"/>
                  </a:lnTo>
                  <a:lnTo>
                    <a:pt x="2195" y="1497"/>
                  </a:lnTo>
                  <a:lnTo>
                    <a:pt x="2210" y="1474"/>
                  </a:lnTo>
                  <a:lnTo>
                    <a:pt x="2248" y="1474"/>
                  </a:lnTo>
                  <a:lnTo>
                    <a:pt x="2267" y="1444"/>
                  </a:lnTo>
                  <a:lnTo>
                    <a:pt x="2282" y="1444"/>
                  </a:lnTo>
                  <a:lnTo>
                    <a:pt x="2278" y="1474"/>
                  </a:lnTo>
                  <a:lnTo>
                    <a:pt x="2338" y="1471"/>
                  </a:lnTo>
                  <a:lnTo>
                    <a:pt x="2338" y="1455"/>
                  </a:lnTo>
                  <a:lnTo>
                    <a:pt x="2327" y="1440"/>
                  </a:lnTo>
                  <a:lnTo>
                    <a:pt x="2357" y="1418"/>
                  </a:lnTo>
                  <a:lnTo>
                    <a:pt x="2395" y="1395"/>
                  </a:lnTo>
                  <a:lnTo>
                    <a:pt x="2421" y="1392"/>
                  </a:lnTo>
                  <a:lnTo>
                    <a:pt x="2417" y="1365"/>
                  </a:lnTo>
                  <a:lnTo>
                    <a:pt x="2451" y="1335"/>
                  </a:lnTo>
                  <a:lnTo>
                    <a:pt x="2485" y="1316"/>
                  </a:lnTo>
                  <a:lnTo>
                    <a:pt x="2485" y="1260"/>
                  </a:lnTo>
                  <a:lnTo>
                    <a:pt x="2519" y="1234"/>
                  </a:lnTo>
                  <a:lnTo>
                    <a:pt x="2586" y="1196"/>
                  </a:lnTo>
                  <a:lnTo>
                    <a:pt x="2650" y="1173"/>
                  </a:lnTo>
                  <a:lnTo>
                    <a:pt x="2590" y="1162"/>
                  </a:lnTo>
                  <a:lnTo>
                    <a:pt x="2545" y="1158"/>
                  </a:lnTo>
                  <a:lnTo>
                    <a:pt x="2511" y="1136"/>
                  </a:lnTo>
                  <a:lnTo>
                    <a:pt x="2515" y="1110"/>
                  </a:lnTo>
                  <a:lnTo>
                    <a:pt x="2519" y="1091"/>
                  </a:lnTo>
                  <a:lnTo>
                    <a:pt x="2489" y="1083"/>
                  </a:lnTo>
                  <a:lnTo>
                    <a:pt x="2474" y="1094"/>
                  </a:lnTo>
                  <a:lnTo>
                    <a:pt x="2436" y="1113"/>
                  </a:lnTo>
                  <a:lnTo>
                    <a:pt x="2376" y="1091"/>
                  </a:lnTo>
                  <a:lnTo>
                    <a:pt x="2372" y="1064"/>
                  </a:lnTo>
                  <a:lnTo>
                    <a:pt x="2372" y="1038"/>
                  </a:lnTo>
                  <a:lnTo>
                    <a:pt x="2361" y="1023"/>
                  </a:lnTo>
                  <a:lnTo>
                    <a:pt x="2286" y="1038"/>
                  </a:lnTo>
                  <a:lnTo>
                    <a:pt x="2282" y="982"/>
                  </a:lnTo>
                  <a:lnTo>
                    <a:pt x="2241" y="982"/>
                  </a:lnTo>
                  <a:lnTo>
                    <a:pt x="2192" y="948"/>
                  </a:lnTo>
                  <a:lnTo>
                    <a:pt x="2154" y="959"/>
                  </a:lnTo>
                  <a:lnTo>
                    <a:pt x="2131" y="982"/>
                  </a:lnTo>
                  <a:lnTo>
                    <a:pt x="2079" y="982"/>
                  </a:lnTo>
                  <a:lnTo>
                    <a:pt x="2064" y="940"/>
                  </a:lnTo>
                  <a:lnTo>
                    <a:pt x="2071" y="891"/>
                  </a:lnTo>
                  <a:lnTo>
                    <a:pt x="1955" y="850"/>
                  </a:lnTo>
                  <a:lnTo>
                    <a:pt x="1932" y="820"/>
                  </a:lnTo>
                  <a:lnTo>
                    <a:pt x="1789" y="745"/>
                  </a:lnTo>
                  <a:lnTo>
                    <a:pt x="1782" y="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07" name=""/>
            <p:cNvSpPr/>
            <p:nvPr/>
          </p:nvSpPr>
          <p:spPr>
            <a:xfrm>
              <a:off x="5445000" y="-192240"/>
              <a:ext cx="2970000" cy="2195280"/>
            </a:xfrm>
            <a:custGeom>
              <a:avLst/>
              <a:gdLst/>
              <a:ahLst/>
              <a:rect l="l" t="t" r="r" b="b"/>
              <a:pathLst>
                <a:path w="2650" h="1971">
                  <a:moveTo>
                    <a:pt x="334" y="0"/>
                  </a:moveTo>
                  <a:lnTo>
                    <a:pt x="56" y="218"/>
                  </a:lnTo>
                  <a:lnTo>
                    <a:pt x="0" y="756"/>
                  </a:lnTo>
                  <a:lnTo>
                    <a:pt x="41" y="752"/>
                  </a:lnTo>
                  <a:lnTo>
                    <a:pt x="41" y="782"/>
                  </a:lnTo>
                  <a:lnTo>
                    <a:pt x="52" y="794"/>
                  </a:lnTo>
                  <a:lnTo>
                    <a:pt x="45" y="835"/>
                  </a:lnTo>
                  <a:lnTo>
                    <a:pt x="64" y="850"/>
                  </a:lnTo>
                  <a:lnTo>
                    <a:pt x="71" y="888"/>
                  </a:lnTo>
                  <a:lnTo>
                    <a:pt x="143" y="899"/>
                  </a:lnTo>
                  <a:lnTo>
                    <a:pt x="165" y="929"/>
                  </a:lnTo>
                  <a:lnTo>
                    <a:pt x="191" y="921"/>
                  </a:lnTo>
                  <a:lnTo>
                    <a:pt x="210" y="888"/>
                  </a:lnTo>
                  <a:lnTo>
                    <a:pt x="312" y="899"/>
                  </a:lnTo>
                  <a:lnTo>
                    <a:pt x="312" y="940"/>
                  </a:lnTo>
                  <a:lnTo>
                    <a:pt x="334" y="944"/>
                  </a:lnTo>
                  <a:lnTo>
                    <a:pt x="338" y="929"/>
                  </a:lnTo>
                  <a:lnTo>
                    <a:pt x="372" y="929"/>
                  </a:lnTo>
                  <a:lnTo>
                    <a:pt x="413" y="982"/>
                  </a:lnTo>
                  <a:lnTo>
                    <a:pt x="466" y="982"/>
                  </a:lnTo>
                  <a:lnTo>
                    <a:pt x="511" y="982"/>
                  </a:lnTo>
                  <a:lnTo>
                    <a:pt x="500" y="948"/>
                  </a:lnTo>
                  <a:lnTo>
                    <a:pt x="530" y="933"/>
                  </a:lnTo>
                  <a:lnTo>
                    <a:pt x="552" y="955"/>
                  </a:lnTo>
                  <a:lnTo>
                    <a:pt x="605" y="955"/>
                  </a:lnTo>
                  <a:lnTo>
                    <a:pt x="669" y="982"/>
                  </a:lnTo>
                  <a:lnTo>
                    <a:pt x="740" y="933"/>
                  </a:lnTo>
                  <a:lnTo>
                    <a:pt x="725" y="888"/>
                  </a:lnTo>
                  <a:lnTo>
                    <a:pt x="785" y="884"/>
                  </a:lnTo>
                  <a:lnTo>
                    <a:pt x="785" y="846"/>
                  </a:lnTo>
                  <a:lnTo>
                    <a:pt x="797" y="839"/>
                  </a:lnTo>
                  <a:lnTo>
                    <a:pt x="834" y="854"/>
                  </a:lnTo>
                  <a:lnTo>
                    <a:pt x="838" y="835"/>
                  </a:lnTo>
                  <a:lnTo>
                    <a:pt x="823" y="790"/>
                  </a:lnTo>
                  <a:lnTo>
                    <a:pt x="842" y="790"/>
                  </a:lnTo>
                  <a:lnTo>
                    <a:pt x="872" y="805"/>
                  </a:lnTo>
                  <a:lnTo>
                    <a:pt x="936" y="816"/>
                  </a:lnTo>
                  <a:lnTo>
                    <a:pt x="970" y="805"/>
                  </a:lnTo>
                  <a:lnTo>
                    <a:pt x="988" y="794"/>
                  </a:lnTo>
                  <a:lnTo>
                    <a:pt x="1067" y="812"/>
                  </a:lnTo>
                  <a:lnTo>
                    <a:pt x="1079" y="865"/>
                  </a:lnTo>
                  <a:lnTo>
                    <a:pt x="1109" y="903"/>
                  </a:lnTo>
                  <a:lnTo>
                    <a:pt x="1109" y="937"/>
                  </a:lnTo>
                  <a:lnTo>
                    <a:pt x="1207" y="937"/>
                  </a:lnTo>
                  <a:lnTo>
                    <a:pt x="1222" y="918"/>
                  </a:lnTo>
                  <a:lnTo>
                    <a:pt x="1252" y="921"/>
                  </a:lnTo>
                  <a:lnTo>
                    <a:pt x="1255" y="959"/>
                  </a:lnTo>
                  <a:lnTo>
                    <a:pt x="1248" y="982"/>
                  </a:lnTo>
                  <a:lnTo>
                    <a:pt x="1270" y="1008"/>
                  </a:lnTo>
                  <a:lnTo>
                    <a:pt x="1286" y="1031"/>
                  </a:lnTo>
                  <a:lnTo>
                    <a:pt x="1304" y="1031"/>
                  </a:lnTo>
                  <a:lnTo>
                    <a:pt x="1312" y="1042"/>
                  </a:lnTo>
                  <a:lnTo>
                    <a:pt x="1293" y="1064"/>
                  </a:lnTo>
                  <a:lnTo>
                    <a:pt x="1289" y="1106"/>
                  </a:lnTo>
                  <a:lnTo>
                    <a:pt x="1319" y="1094"/>
                  </a:lnTo>
                  <a:lnTo>
                    <a:pt x="1327" y="1113"/>
                  </a:lnTo>
                  <a:lnTo>
                    <a:pt x="1312" y="1125"/>
                  </a:lnTo>
                  <a:lnTo>
                    <a:pt x="1312" y="1147"/>
                  </a:lnTo>
                  <a:lnTo>
                    <a:pt x="1327" y="1151"/>
                  </a:lnTo>
                  <a:lnTo>
                    <a:pt x="1334" y="1173"/>
                  </a:lnTo>
                  <a:lnTo>
                    <a:pt x="1492" y="1188"/>
                  </a:lnTo>
                  <a:lnTo>
                    <a:pt x="1579" y="1177"/>
                  </a:lnTo>
                  <a:lnTo>
                    <a:pt x="1586" y="1196"/>
                  </a:lnTo>
                  <a:lnTo>
                    <a:pt x="1628" y="1196"/>
                  </a:lnTo>
                  <a:lnTo>
                    <a:pt x="1646" y="1215"/>
                  </a:lnTo>
                  <a:lnTo>
                    <a:pt x="1688" y="1181"/>
                  </a:lnTo>
                  <a:lnTo>
                    <a:pt x="1707" y="1204"/>
                  </a:lnTo>
                  <a:lnTo>
                    <a:pt x="1755" y="1207"/>
                  </a:lnTo>
                  <a:lnTo>
                    <a:pt x="1763" y="1222"/>
                  </a:lnTo>
                  <a:lnTo>
                    <a:pt x="1786" y="1211"/>
                  </a:lnTo>
                  <a:lnTo>
                    <a:pt x="1808" y="1204"/>
                  </a:lnTo>
                  <a:lnTo>
                    <a:pt x="1849" y="1256"/>
                  </a:lnTo>
                  <a:lnTo>
                    <a:pt x="1846" y="1275"/>
                  </a:lnTo>
                  <a:lnTo>
                    <a:pt x="1872" y="1275"/>
                  </a:lnTo>
                  <a:lnTo>
                    <a:pt x="1868" y="1309"/>
                  </a:lnTo>
                  <a:lnTo>
                    <a:pt x="1906" y="1305"/>
                  </a:lnTo>
                  <a:lnTo>
                    <a:pt x="1910" y="1335"/>
                  </a:lnTo>
                  <a:lnTo>
                    <a:pt x="1955" y="1369"/>
                  </a:lnTo>
                  <a:lnTo>
                    <a:pt x="1970" y="1395"/>
                  </a:lnTo>
                  <a:lnTo>
                    <a:pt x="1947" y="1403"/>
                  </a:lnTo>
                  <a:lnTo>
                    <a:pt x="1910" y="1392"/>
                  </a:lnTo>
                  <a:lnTo>
                    <a:pt x="1936" y="1414"/>
                  </a:lnTo>
                  <a:lnTo>
                    <a:pt x="1928" y="1444"/>
                  </a:lnTo>
                  <a:lnTo>
                    <a:pt x="1910" y="1455"/>
                  </a:lnTo>
                  <a:lnTo>
                    <a:pt x="1887" y="1437"/>
                  </a:lnTo>
                  <a:lnTo>
                    <a:pt x="1861" y="1429"/>
                  </a:lnTo>
                  <a:lnTo>
                    <a:pt x="1849" y="1433"/>
                  </a:lnTo>
                  <a:lnTo>
                    <a:pt x="1834" y="1455"/>
                  </a:lnTo>
                  <a:lnTo>
                    <a:pt x="1801" y="1425"/>
                  </a:lnTo>
                  <a:lnTo>
                    <a:pt x="1812" y="1407"/>
                  </a:lnTo>
                  <a:lnTo>
                    <a:pt x="1804" y="1392"/>
                  </a:lnTo>
                  <a:lnTo>
                    <a:pt x="1774" y="1399"/>
                  </a:lnTo>
                  <a:lnTo>
                    <a:pt x="1767" y="1388"/>
                  </a:lnTo>
                  <a:lnTo>
                    <a:pt x="1763" y="1369"/>
                  </a:lnTo>
                  <a:lnTo>
                    <a:pt x="1748" y="1358"/>
                  </a:lnTo>
                  <a:lnTo>
                    <a:pt x="1703" y="1365"/>
                  </a:lnTo>
                  <a:lnTo>
                    <a:pt x="1718" y="1392"/>
                  </a:lnTo>
                  <a:lnTo>
                    <a:pt x="1744" y="1410"/>
                  </a:lnTo>
                  <a:lnTo>
                    <a:pt x="1771" y="1414"/>
                  </a:lnTo>
                  <a:lnTo>
                    <a:pt x="1771" y="1459"/>
                  </a:lnTo>
                  <a:lnTo>
                    <a:pt x="1759" y="1486"/>
                  </a:lnTo>
                  <a:lnTo>
                    <a:pt x="1755" y="1523"/>
                  </a:lnTo>
                  <a:lnTo>
                    <a:pt x="1737" y="1538"/>
                  </a:lnTo>
                  <a:lnTo>
                    <a:pt x="1744" y="1595"/>
                  </a:lnTo>
                  <a:lnTo>
                    <a:pt x="1771" y="1613"/>
                  </a:lnTo>
                  <a:lnTo>
                    <a:pt x="1755" y="1625"/>
                  </a:lnTo>
                  <a:lnTo>
                    <a:pt x="1755" y="1689"/>
                  </a:lnTo>
                  <a:lnTo>
                    <a:pt x="1737" y="1711"/>
                  </a:lnTo>
                  <a:lnTo>
                    <a:pt x="1744" y="1738"/>
                  </a:lnTo>
                  <a:lnTo>
                    <a:pt x="1692" y="1753"/>
                  </a:lnTo>
                  <a:lnTo>
                    <a:pt x="1639" y="1899"/>
                  </a:lnTo>
                  <a:lnTo>
                    <a:pt x="1605" y="1899"/>
                  </a:lnTo>
                  <a:lnTo>
                    <a:pt x="1628" y="1944"/>
                  </a:lnTo>
                  <a:lnTo>
                    <a:pt x="1643" y="1971"/>
                  </a:lnTo>
                  <a:lnTo>
                    <a:pt x="1650" y="1933"/>
                  </a:lnTo>
                  <a:lnTo>
                    <a:pt x="1718" y="1952"/>
                  </a:lnTo>
                  <a:lnTo>
                    <a:pt x="1714" y="1922"/>
                  </a:lnTo>
                  <a:lnTo>
                    <a:pt x="1737" y="1926"/>
                  </a:lnTo>
                  <a:lnTo>
                    <a:pt x="1759" y="1888"/>
                  </a:lnTo>
                  <a:lnTo>
                    <a:pt x="1752" y="1865"/>
                  </a:lnTo>
                  <a:lnTo>
                    <a:pt x="1789" y="1858"/>
                  </a:lnTo>
                  <a:lnTo>
                    <a:pt x="1816" y="1801"/>
                  </a:lnTo>
                  <a:lnTo>
                    <a:pt x="1872" y="1805"/>
                  </a:lnTo>
                  <a:lnTo>
                    <a:pt x="1917" y="1798"/>
                  </a:lnTo>
                  <a:lnTo>
                    <a:pt x="1966" y="1794"/>
                  </a:lnTo>
                  <a:lnTo>
                    <a:pt x="1974" y="1756"/>
                  </a:lnTo>
                  <a:lnTo>
                    <a:pt x="2000" y="1738"/>
                  </a:lnTo>
                  <a:lnTo>
                    <a:pt x="2037" y="1719"/>
                  </a:lnTo>
                  <a:lnTo>
                    <a:pt x="2053" y="1704"/>
                  </a:lnTo>
                  <a:lnTo>
                    <a:pt x="2075" y="1719"/>
                  </a:lnTo>
                  <a:lnTo>
                    <a:pt x="2109" y="1681"/>
                  </a:lnTo>
                  <a:lnTo>
                    <a:pt x="2098" y="1662"/>
                  </a:lnTo>
                  <a:lnTo>
                    <a:pt x="2068" y="1659"/>
                  </a:lnTo>
                  <a:lnTo>
                    <a:pt x="2041" y="1662"/>
                  </a:lnTo>
                  <a:lnTo>
                    <a:pt x="2026" y="1677"/>
                  </a:lnTo>
                  <a:lnTo>
                    <a:pt x="1996" y="1674"/>
                  </a:lnTo>
                  <a:lnTo>
                    <a:pt x="2011" y="1651"/>
                  </a:lnTo>
                  <a:lnTo>
                    <a:pt x="2015" y="1595"/>
                  </a:lnTo>
                  <a:lnTo>
                    <a:pt x="2037" y="1587"/>
                  </a:lnTo>
                  <a:lnTo>
                    <a:pt x="2071" y="1534"/>
                  </a:lnTo>
                  <a:lnTo>
                    <a:pt x="2109" y="1531"/>
                  </a:lnTo>
                  <a:lnTo>
                    <a:pt x="2147" y="1504"/>
                  </a:lnTo>
                  <a:lnTo>
                    <a:pt x="2195" y="1497"/>
                  </a:lnTo>
                  <a:lnTo>
                    <a:pt x="2210" y="1474"/>
                  </a:lnTo>
                  <a:lnTo>
                    <a:pt x="2248" y="1474"/>
                  </a:lnTo>
                  <a:lnTo>
                    <a:pt x="2267" y="1444"/>
                  </a:lnTo>
                  <a:lnTo>
                    <a:pt x="2282" y="1444"/>
                  </a:lnTo>
                  <a:lnTo>
                    <a:pt x="2278" y="1474"/>
                  </a:lnTo>
                  <a:lnTo>
                    <a:pt x="2338" y="1471"/>
                  </a:lnTo>
                  <a:lnTo>
                    <a:pt x="2338" y="1455"/>
                  </a:lnTo>
                  <a:lnTo>
                    <a:pt x="2327" y="1440"/>
                  </a:lnTo>
                  <a:lnTo>
                    <a:pt x="2357" y="1418"/>
                  </a:lnTo>
                  <a:lnTo>
                    <a:pt x="2395" y="1395"/>
                  </a:lnTo>
                  <a:lnTo>
                    <a:pt x="2421" y="1392"/>
                  </a:lnTo>
                  <a:lnTo>
                    <a:pt x="2417" y="1365"/>
                  </a:lnTo>
                  <a:lnTo>
                    <a:pt x="2451" y="1335"/>
                  </a:lnTo>
                  <a:lnTo>
                    <a:pt x="2485" y="1316"/>
                  </a:lnTo>
                  <a:lnTo>
                    <a:pt x="2485" y="1260"/>
                  </a:lnTo>
                  <a:lnTo>
                    <a:pt x="2519" y="1234"/>
                  </a:lnTo>
                  <a:lnTo>
                    <a:pt x="2586" y="1196"/>
                  </a:lnTo>
                  <a:lnTo>
                    <a:pt x="2650" y="1173"/>
                  </a:lnTo>
                  <a:lnTo>
                    <a:pt x="2590" y="1162"/>
                  </a:lnTo>
                  <a:lnTo>
                    <a:pt x="2545" y="1158"/>
                  </a:lnTo>
                  <a:lnTo>
                    <a:pt x="2511" y="1136"/>
                  </a:lnTo>
                  <a:lnTo>
                    <a:pt x="2515" y="1110"/>
                  </a:lnTo>
                  <a:lnTo>
                    <a:pt x="2519" y="1091"/>
                  </a:lnTo>
                  <a:lnTo>
                    <a:pt x="2489" y="1083"/>
                  </a:lnTo>
                  <a:lnTo>
                    <a:pt x="2474" y="1094"/>
                  </a:lnTo>
                  <a:lnTo>
                    <a:pt x="2436" y="1113"/>
                  </a:lnTo>
                  <a:lnTo>
                    <a:pt x="2376" y="1091"/>
                  </a:lnTo>
                  <a:lnTo>
                    <a:pt x="2372" y="1064"/>
                  </a:lnTo>
                  <a:lnTo>
                    <a:pt x="2372" y="1038"/>
                  </a:lnTo>
                  <a:lnTo>
                    <a:pt x="2361" y="1023"/>
                  </a:lnTo>
                  <a:lnTo>
                    <a:pt x="2286" y="1038"/>
                  </a:lnTo>
                  <a:lnTo>
                    <a:pt x="2282" y="982"/>
                  </a:lnTo>
                  <a:lnTo>
                    <a:pt x="2241" y="982"/>
                  </a:lnTo>
                  <a:lnTo>
                    <a:pt x="2192" y="948"/>
                  </a:lnTo>
                  <a:lnTo>
                    <a:pt x="2154" y="959"/>
                  </a:lnTo>
                  <a:lnTo>
                    <a:pt x="2131" y="982"/>
                  </a:lnTo>
                  <a:lnTo>
                    <a:pt x="2079" y="982"/>
                  </a:lnTo>
                  <a:lnTo>
                    <a:pt x="2064" y="940"/>
                  </a:lnTo>
                  <a:lnTo>
                    <a:pt x="2071" y="891"/>
                  </a:lnTo>
                  <a:lnTo>
                    <a:pt x="1955" y="850"/>
                  </a:lnTo>
                  <a:lnTo>
                    <a:pt x="1932" y="820"/>
                  </a:lnTo>
                  <a:lnTo>
                    <a:pt x="1789" y="745"/>
                  </a:lnTo>
                  <a:lnTo>
                    <a:pt x="1782" y="4"/>
                  </a:lnTo>
                  <a:lnTo>
                    <a:pt x="334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08" name=""/>
          <p:cNvGrpSpPr/>
          <p:nvPr/>
        </p:nvGrpSpPr>
        <p:grpSpPr>
          <a:xfrm>
            <a:off x="5445000" y="-192240"/>
            <a:ext cx="2970000" cy="2195280"/>
            <a:chOff x="5445000" y="-192240"/>
            <a:chExt cx="2970000" cy="2195280"/>
          </a:xfrm>
        </p:grpSpPr>
        <p:sp>
          <p:nvSpPr>
            <p:cNvPr id="4409" name=""/>
            <p:cNvSpPr/>
            <p:nvPr/>
          </p:nvSpPr>
          <p:spPr>
            <a:xfrm>
              <a:off x="5445000" y="-192240"/>
              <a:ext cx="2970000" cy="2195280"/>
            </a:xfrm>
            <a:custGeom>
              <a:avLst/>
              <a:gdLst/>
              <a:ahLst/>
              <a:rect l="l" t="t" r="r" b="b"/>
              <a:pathLst>
                <a:path w="2650" h="1971">
                  <a:moveTo>
                    <a:pt x="334" y="0"/>
                  </a:moveTo>
                  <a:lnTo>
                    <a:pt x="56" y="218"/>
                  </a:lnTo>
                  <a:lnTo>
                    <a:pt x="0" y="756"/>
                  </a:lnTo>
                  <a:lnTo>
                    <a:pt x="41" y="752"/>
                  </a:lnTo>
                  <a:lnTo>
                    <a:pt x="41" y="782"/>
                  </a:lnTo>
                  <a:lnTo>
                    <a:pt x="52" y="794"/>
                  </a:lnTo>
                  <a:lnTo>
                    <a:pt x="45" y="835"/>
                  </a:lnTo>
                  <a:lnTo>
                    <a:pt x="64" y="850"/>
                  </a:lnTo>
                  <a:lnTo>
                    <a:pt x="71" y="888"/>
                  </a:lnTo>
                  <a:lnTo>
                    <a:pt x="143" y="899"/>
                  </a:lnTo>
                  <a:lnTo>
                    <a:pt x="165" y="929"/>
                  </a:lnTo>
                  <a:lnTo>
                    <a:pt x="191" y="921"/>
                  </a:lnTo>
                  <a:lnTo>
                    <a:pt x="210" y="888"/>
                  </a:lnTo>
                  <a:lnTo>
                    <a:pt x="312" y="899"/>
                  </a:lnTo>
                  <a:lnTo>
                    <a:pt x="312" y="940"/>
                  </a:lnTo>
                  <a:lnTo>
                    <a:pt x="334" y="944"/>
                  </a:lnTo>
                  <a:lnTo>
                    <a:pt x="338" y="929"/>
                  </a:lnTo>
                  <a:lnTo>
                    <a:pt x="372" y="929"/>
                  </a:lnTo>
                  <a:lnTo>
                    <a:pt x="413" y="982"/>
                  </a:lnTo>
                  <a:lnTo>
                    <a:pt x="466" y="982"/>
                  </a:lnTo>
                  <a:lnTo>
                    <a:pt x="511" y="982"/>
                  </a:lnTo>
                  <a:lnTo>
                    <a:pt x="500" y="948"/>
                  </a:lnTo>
                  <a:lnTo>
                    <a:pt x="530" y="933"/>
                  </a:lnTo>
                  <a:lnTo>
                    <a:pt x="552" y="955"/>
                  </a:lnTo>
                  <a:lnTo>
                    <a:pt x="605" y="955"/>
                  </a:lnTo>
                  <a:lnTo>
                    <a:pt x="669" y="982"/>
                  </a:lnTo>
                  <a:lnTo>
                    <a:pt x="740" y="933"/>
                  </a:lnTo>
                  <a:lnTo>
                    <a:pt x="725" y="888"/>
                  </a:lnTo>
                  <a:lnTo>
                    <a:pt x="785" y="884"/>
                  </a:lnTo>
                  <a:lnTo>
                    <a:pt x="785" y="846"/>
                  </a:lnTo>
                  <a:lnTo>
                    <a:pt x="797" y="839"/>
                  </a:lnTo>
                  <a:lnTo>
                    <a:pt x="834" y="854"/>
                  </a:lnTo>
                  <a:lnTo>
                    <a:pt x="838" y="835"/>
                  </a:lnTo>
                  <a:lnTo>
                    <a:pt x="823" y="790"/>
                  </a:lnTo>
                  <a:lnTo>
                    <a:pt x="842" y="790"/>
                  </a:lnTo>
                  <a:lnTo>
                    <a:pt x="872" y="805"/>
                  </a:lnTo>
                  <a:lnTo>
                    <a:pt x="936" y="816"/>
                  </a:lnTo>
                  <a:lnTo>
                    <a:pt x="970" y="805"/>
                  </a:lnTo>
                  <a:lnTo>
                    <a:pt x="988" y="794"/>
                  </a:lnTo>
                  <a:lnTo>
                    <a:pt x="1067" y="812"/>
                  </a:lnTo>
                  <a:lnTo>
                    <a:pt x="1079" y="865"/>
                  </a:lnTo>
                  <a:lnTo>
                    <a:pt x="1109" y="903"/>
                  </a:lnTo>
                  <a:lnTo>
                    <a:pt x="1109" y="937"/>
                  </a:lnTo>
                  <a:lnTo>
                    <a:pt x="1207" y="937"/>
                  </a:lnTo>
                  <a:lnTo>
                    <a:pt x="1222" y="918"/>
                  </a:lnTo>
                  <a:lnTo>
                    <a:pt x="1252" y="921"/>
                  </a:lnTo>
                  <a:lnTo>
                    <a:pt x="1255" y="959"/>
                  </a:lnTo>
                  <a:lnTo>
                    <a:pt x="1248" y="982"/>
                  </a:lnTo>
                  <a:lnTo>
                    <a:pt x="1270" y="1008"/>
                  </a:lnTo>
                  <a:lnTo>
                    <a:pt x="1286" y="1031"/>
                  </a:lnTo>
                  <a:lnTo>
                    <a:pt x="1304" y="1031"/>
                  </a:lnTo>
                  <a:lnTo>
                    <a:pt x="1312" y="1042"/>
                  </a:lnTo>
                  <a:lnTo>
                    <a:pt x="1293" y="1064"/>
                  </a:lnTo>
                  <a:lnTo>
                    <a:pt x="1289" y="1106"/>
                  </a:lnTo>
                  <a:lnTo>
                    <a:pt x="1319" y="1094"/>
                  </a:lnTo>
                  <a:lnTo>
                    <a:pt x="1327" y="1113"/>
                  </a:lnTo>
                  <a:lnTo>
                    <a:pt x="1312" y="1125"/>
                  </a:lnTo>
                  <a:lnTo>
                    <a:pt x="1312" y="1147"/>
                  </a:lnTo>
                  <a:lnTo>
                    <a:pt x="1327" y="1151"/>
                  </a:lnTo>
                  <a:lnTo>
                    <a:pt x="1334" y="1173"/>
                  </a:lnTo>
                  <a:lnTo>
                    <a:pt x="1492" y="1188"/>
                  </a:lnTo>
                  <a:lnTo>
                    <a:pt x="1579" y="1177"/>
                  </a:lnTo>
                  <a:lnTo>
                    <a:pt x="1586" y="1196"/>
                  </a:lnTo>
                  <a:lnTo>
                    <a:pt x="1628" y="1196"/>
                  </a:lnTo>
                  <a:lnTo>
                    <a:pt x="1646" y="1215"/>
                  </a:lnTo>
                  <a:lnTo>
                    <a:pt x="1688" y="1181"/>
                  </a:lnTo>
                  <a:lnTo>
                    <a:pt x="1707" y="1204"/>
                  </a:lnTo>
                  <a:lnTo>
                    <a:pt x="1755" y="1207"/>
                  </a:lnTo>
                  <a:lnTo>
                    <a:pt x="1763" y="1222"/>
                  </a:lnTo>
                  <a:lnTo>
                    <a:pt x="1786" y="1211"/>
                  </a:lnTo>
                  <a:lnTo>
                    <a:pt x="1808" y="1204"/>
                  </a:lnTo>
                  <a:lnTo>
                    <a:pt x="1849" y="1256"/>
                  </a:lnTo>
                  <a:lnTo>
                    <a:pt x="1846" y="1275"/>
                  </a:lnTo>
                  <a:lnTo>
                    <a:pt x="1872" y="1275"/>
                  </a:lnTo>
                  <a:lnTo>
                    <a:pt x="1868" y="1309"/>
                  </a:lnTo>
                  <a:lnTo>
                    <a:pt x="1906" y="1305"/>
                  </a:lnTo>
                  <a:lnTo>
                    <a:pt x="1910" y="1335"/>
                  </a:lnTo>
                  <a:lnTo>
                    <a:pt x="1955" y="1369"/>
                  </a:lnTo>
                  <a:lnTo>
                    <a:pt x="1970" y="1395"/>
                  </a:lnTo>
                  <a:lnTo>
                    <a:pt x="1947" y="1403"/>
                  </a:lnTo>
                  <a:lnTo>
                    <a:pt x="1910" y="1392"/>
                  </a:lnTo>
                  <a:lnTo>
                    <a:pt x="1936" y="1414"/>
                  </a:lnTo>
                  <a:lnTo>
                    <a:pt x="1928" y="1444"/>
                  </a:lnTo>
                  <a:lnTo>
                    <a:pt x="1910" y="1455"/>
                  </a:lnTo>
                  <a:lnTo>
                    <a:pt x="1887" y="1437"/>
                  </a:lnTo>
                  <a:lnTo>
                    <a:pt x="1861" y="1429"/>
                  </a:lnTo>
                  <a:lnTo>
                    <a:pt x="1849" y="1433"/>
                  </a:lnTo>
                  <a:lnTo>
                    <a:pt x="1834" y="1455"/>
                  </a:lnTo>
                  <a:lnTo>
                    <a:pt x="1801" y="1425"/>
                  </a:lnTo>
                  <a:lnTo>
                    <a:pt x="1812" y="1407"/>
                  </a:lnTo>
                  <a:lnTo>
                    <a:pt x="1804" y="1392"/>
                  </a:lnTo>
                  <a:lnTo>
                    <a:pt x="1774" y="1399"/>
                  </a:lnTo>
                  <a:lnTo>
                    <a:pt x="1767" y="1388"/>
                  </a:lnTo>
                  <a:lnTo>
                    <a:pt x="1763" y="1369"/>
                  </a:lnTo>
                  <a:lnTo>
                    <a:pt x="1748" y="1358"/>
                  </a:lnTo>
                  <a:lnTo>
                    <a:pt x="1703" y="1365"/>
                  </a:lnTo>
                  <a:lnTo>
                    <a:pt x="1718" y="1392"/>
                  </a:lnTo>
                  <a:lnTo>
                    <a:pt x="1744" y="1410"/>
                  </a:lnTo>
                  <a:lnTo>
                    <a:pt x="1771" y="1414"/>
                  </a:lnTo>
                  <a:lnTo>
                    <a:pt x="1771" y="1459"/>
                  </a:lnTo>
                  <a:lnTo>
                    <a:pt x="1759" y="1486"/>
                  </a:lnTo>
                  <a:lnTo>
                    <a:pt x="1755" y="1523"/>
                  </a:lnTo>
                  <a:lnTo>
                    <a:pt x="1737" y="1538"/>
                  </a:lnTo>
                  <a:lnTo>
                    <a:pt x="1744" y="1595"/>
                  </a:lnTo>
                  <a:lnTo>
                    <a:pt x="1771" y="1613"/>
                  </a:lnTo>
                  <a:lnTo>
                    <a:pt x="1755" y="1625"/>
                  </a:lnTo>
                  <a:lnTo>
                    <a:pt x="1755" y="1689"/>
                  </a:lnTo>
                  <a:lnTo>
                    <a:pt x="1737" y="1711"/>
                  </a:lnTo>
                  <a:lnTo>
                    <a:pt x="1744" y="1738"/>
                  </a:lnTo>
                  <a:lnTo>
                    <a:pt x="1692" y="1753"/>
                  </a:lnTo>
                  <a:lnTo>
                    <a:pt x="1639" y="1899"/>
                  </a:lnTo>
                  <a:lnTo>
                    <a:pt x="1605" y="1899"/>
                  </a:lnTo>
                  <a:lnTo>
                    <a:pt x="1628" y="1944"/>
                  </a:lnTo>
                  <a:lnTo>
                    <a:pt x="1643" y="1971"/>
                  </a:lnTo>
                  <a:lnTo>
                    <a:pt x="1650" y="1933"/>
                  </a:lnTo>
                  <a:lnTo>
                    <a:pt x="1718" y="1952"/>
                  </a:lnTo>
                  <a:lnTo>
                    <a:pt x="1714" y="1922"/>
                  </a:lnTo>
                  <a:lnTo>
                    <a:pt x="1737" y="1926"/>
                  </a:lnTo>
                  <a:lnTo>
                    <a:pt x="1759" y="1888"/>
                  </a:lnTo>
                  <a:lnTo>
                    <a:pt x="1752" y="1865"/>
                  </a:lnTo>
                  <a:lnTo>
                    <a:pt x="1789" y="1858"/>
                  </a:lnTo>
                  <a:lnTo>
                    <a:pt x="1816" y="1801"/>
                  </a:lnTo>
                  <a:lnTo>
                    <a:pt x="1872" y="1805"/>
                  </a:lnTo>
                  <a:lnTo>
                    <a:pt x="1917" y="1798"/>
                  </a:lnTo>
                  <a:lnTo>
                    <a:pt x="1966" y="1794"/>
                  </a:lnTo>
                  <a:lnTo>
                    <a:pt x="1974" y="1756"/>
                  </a:lnTo>
                  <a:lnTo>
                    <a:pt x="2000" y="1738"/>
                  </a:lnTo>
                  <a:lnTo>
                    <a:pt x="2037" y="1719"/>
                  </a:lnTo>
                  <a:lnTo>
                    <a:pt x="2053" y="1704"/>
                  </a:lnTo>
                  <a:lnTo>
                    <a:pt x="2075" y="1719"/>
                  </a:lnTo>
                  <a:lnTo>
                    <a:pt x="2109" y="1681"/>
                  </a:lnTo>
                  <a:lnTo>
                    <a:pt x="2098" y="1662"/>
                  </a:lnTo>
                  <a:lnTo>
                    <a:pt x="2068" y="1659"/>
                  </a:lnTo>
                  <a:lnTo>
                    <a:pt x="2041" y="1662"/>
                  </a:lnTo>
                  <a:lnTo>
                    <a:pt x="2026" y="1677"/>
                  </a:lnTo>
                  <a:lnTo>
                    <a:pt x="1996" y="1674"/>
                  </a:lnTo>
                  <a:lnTo>
                    <a:pt x="2011" y="1651"/>
                  </a:lnTo>
                  <a:lnTo>
                    <a:pt x="2015" y="1595"/>
                  </a:lnTo>
                  <a:lnTo>
                    <a:pt x="2037" y="1587"/>
                  </a:lnTo>
                  <a:lnTo>
                    <a:pt x="2071" y="1534"/>
                  </a:lnTo>
                  <a:lnTo>
                    <a:pt x="2109" y="1531"/>
                  </a:lnTo>
                  <a:lnTo>
                    <a:pt x="2147" y="1504"/>
                  </a:lnTo>
                  <a:lnTo>
                    <a:pt x="2195" y="1497"/>
                  </a:lnTo>
                  <a:lnTo>
                    <a:pt x="2210" y="1474"/>
                  </a:lnTo>
                  <a:lnTo>
                    <a:pt x="2248" y="1474"/>
                  </a:lnTo>
                  <a:lnTo>
                    <a:pt x="2267" y="1444"/>
                  </a:lnTo>
                  <a:lnTo>
                    <a:pt x="2282" y="1444"/>
                  </a:lnTo>
                  <a:lnTo>
                    <a:pt x="2278" y="1474"/>
                  </a:lnTo>
                  <a:lnTo>
                    <a:pt x="2338" y="1471"/>
                  </a:lnTo>
                  <a:lnTo>
                    <a:pt x="2338" y="1455"/>
                  </a:lnTo>
                  <a:lnTo>
                    <a:pt x="2327" y="1440"/>
                  </a:lnTo>
                  <a:lnTo>
                    <a:pt x="2357" y="1418"/>
                  </a:lnTo>
                  <a:lnTo>
                    <a:pt x="2395" y="1395"/>
                  </a:lnTo>
                  <a:lnTo>
                    <a:pt x="2421" y="1392"/>
                  </a:lnTo>
                  <a:lnTo>
                    <a:pt x="2417" y="1365"/>
                  </a:lnTo>
                  <a:lnTo>
                    <a:pt x="2451" y="1335"/>
                  </a:lnTo>
                  <a:lnTo>
                    <a:pt x="2485" y="1316"/>
                  </a:lnTo>
                  <a:lnTo>
                    <a:pt x="2485" y="1260"/>
                  </a:lnTo>
                  <a:lnTo>
                    <a:pt x="2519" y="1234"/>
                  </a:lnTo>
                  <a:lnTo>
                    <a:pt x="2586" y="1196"/>
                  </a:lnTo>
                  <a:lnTo>
                    <a:pt x="2650" y="1173"/>
                  </a:lnTo>
                  <a:lnTo>
                    <a:pt x="2590" y="1162"/>
                  </a:lnTo>
                  <a:lnTo>
                    <a:pt x="2545" y="1158"/>
                  </a:lnTo>
                  <a:lnTo>
                    <a:pt x="2511" y="1136"/>
                  </a:lnTo>
                  <a:lnTo>
                    <a:pt x="2515" y="1110"/>
                  </a:lnTo>
                  <a:lnTo>
                    <a:pt x="2519" y="1091"/>
                  </a:lnTo>
                  <a:lnTo>
                    <a:pt x="2489" y="1083"/>
                  </a:lnTo>
                  <a:lnTo>
                    <a:pt x="2474" y="1094"/>
                  </a:lnTo>
                  <a:lnTo>
                    <a:pt x="2436" y="1113"/>
                  </a:lnTo>
                  <a:lnTo>
                    <a:pt x="2376" y="1091"/>
                  </a:lnTo>
                  <a:lnTo>
                    <a:pt x="2372" y="1064"/>
                  </a:lnTo>
                  <a:lnTo>
                    <a:pt x="2372" y="1038"/>
                  </a:lnTo>
                  <a:lnTo>
                    <a:pt x="2361" y="1023"/>
                  </a:lnTo>
                  <a:lnTo>
                    <a:pt x="2286" y="1038"/>
                  </a:lnTo>
                  <a:lnTo>
                    <a:pt x="2282" y="982"/>
                  </a:lnTo>
                  <a:lnTo>
                    <a:pt x="2241" y="982"/>
                  </a:lnTo>
                  <a:lnTo>
                    <a:pt x="2192" y="948"/>
                  </a:lnTo>
                  <a:lnTo>
                    <a:pt x="2154" y="959"/>
                  </a:lnTo>
                  <a:lnTo>
                    <a:pt x="2131" y="982"/>
                  </a:lnTo>
                  <a:lnTo>
                    <a:pt x="2079" y="982"/>
                  </a:lnTo>
                  <a:lnTo>
                    <a:pt x="2064" y="940"/>
                  </a:lnTo>
                  <a:lnTo>
                    <a:pt x="2071" y="891"/>
                  </a:lnTo>
                  <a:lnTo>
                    <a:pt x="1955" y="850"/>
                  </a:lnTo>
                  <a:lnTo>
                    <a:pt x="1932" y="820"/>
                  </a:lnTo>
                  <a:lnTo>
                    <a:pt x="1789" y="745"/>
                  </a:lnTo>
                  <a:lnTo>
                    <a:pt x="1782" y="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10" name=""/>
            <p:cNvSpPr/>
            <p:nvPr/>
          </p:nvSpPr>
          <p:spPr>
            <a:xfrm>
              <a:off x="5445000" y="-192240"/>
              <a:ext cx="2970000" cy="2195280"/>
            </a:xfrm>
            <a:custGeom>
              <a:avLst/>
              <a:gdLst/>
              <a:ahLst/>
              <a:rect l="l" t="t" r="r" b="b"/>
              <a:pathLst>
                <a:path w="2650" h="1971">
                  <a:moveTo>
                    <a:pt x="334" y="0"/>
                  </a:moveTo>
                  <a:lnTo>
                    <a:pt x="56" y="218"/>
                  </a:lnTo>
                  <a:lnTo>
                    <a:pt x="0" y="756"/>
                  </a:lnTo>
                  <a:lnTo>
                    <a:pt x="41" y="752"/>
                  </a:lnTo>
                  <a:lnTo>
                    <a:pt x="41" y="782"/>
                  </a:lnTo>
                  <a:lnTo>
                    <a:pt x="52" y="794"/>
                  </a:lnTo>
                  <a:lnTo>
                    <a:pt x="45" y="835"/>
                  </a:lnTo>
                  <a:lnTo>
                    <a:pt x="64" y="850"/>
                  </a:lnTo>
                  <a:lnTo>
                    <a:pt x="71" y="888"/>
                  </a:lnTo>
                  <a:lnTo>
                    <a:pt x="143" y="899"/>
                  </a:lnTo>
                  <a:lnTo>
                    <a:pt x="165" y="929"/>
                  </a:lnTo>
                  <a:lnTo>
                    <a:pt x="191" y="921"/>
                  </a:lnTo>
                  <a:lnTo>
                    <a:pt x="210" y="888"/>
                  </a:lnTo>
                  <a:lnTo>
                    <a:pt x="312" y="899"/>
                  </a:lnTo>
                  <a:lnTo>
                    <a:pt x="312" y="940"/>
                  </a:lnTo>
                  <a:lnTo>
                    <a:pt x="334" y="944"/>
                  </a:lnTo>
                  <a:lnTo>
                    <a:pt x="338" y="929"/>
                  </a:lnTo>
                  <a:lnTo>
                    <a:pt x="372" y="929"/>
                  </a:lnTo>
                  <a:lnTo>
                    <a:pt x="413" y="982"/>
                  </a:lnTo>
                  <a:lnTo>
                    <a:pt x="466" y="982"/>
                  </a:lnTo>
                  <a:lnTo>
                    <a:pt x="511" y="982"/>
                  </a:lnTo>
                  <a:lnTo>
                    <a:pt x="500" y="948"/>
                  </a:lnTo>
                  <a:lnTo>
                    <a:pt x="530" y="933"/>
                  </a:lnTo>
                  <a:lnTo>
                    <a:pt x="552" y="955"/>
                  </a:lnTo>
                  <a:lnTo>
                    <a:pt x="605" y="955"/>
                  </a:lnTo>
                  <a:lnTo>
                    <a:pt x="669" y="982"/>
                  </a:lnTo>
                  <a:lnTo>
                    <a:pt x="740" y="933"/>
                  </a:lnTo>
                  <a:lnTo>
                    <a:pt x="725" y="888"/>
                  </a:lnTo>
                  <a:lnTo>
                    <a:pt x="785" y="884"/>
                  </a:lnTo>
                  <a:lnTo>
                    <a:pt x="785" y="846"/>
                  </a:lnTo>
                  <a:lnTo>
                    <a:pt x="797" y="839"/>
                  </a:lnTo>
                  <a:lnTo>
                    <a:pt x="834" y="854"/>
                  </a:lnTo>
                  <a:lnTo>
                    <a:pt x="838" y="835"/>
                  </a:lnTo>
                  <a:lnTo>
                    <a:pt x="823" y="790"/>
                  </a:lnTo>
                  <a:lnTo>
                    <a:pt x="842" y="790"/>
                  </a:lnTo>
                  <a:lnTo>
                    <a:pt x="872" y="805"/>
                  </a:lnTo>
                  <a:lnTo>
                    <a:pt x="936" y="816"/>
                  </a:lnTo>
                  <a:lnTo>
                    <a:pt x="970" y="805"/>
                  </a:lnTo>
                  <a:lnTo>
                    <a:pt x="988" y="794"/>
                  </a:lnTo>
                  <a:lnTo>
                    <a:pt x="1067" y="812"/>
                  </a:lnTo>
                  <a:lnTo>
                    <a:pt x="1079" y="865"/>
                  </a:lnTo>
                  <a:lnTo>
                    <a:pt x="1109" y="903"/>
                  </a:lnTo>
                  <a:lnTo>
                    <a:pt x="1109" y="937"/>
                  </a:lnTo>
                  <a:lnTo>
                    <a:pt x="1207" y="937"/>
                  </a:lnTo>
                  <a:lnTo>
                    <a:pt x="1222" y="918"/>
                  </a:lnTo>
                  <a:lnTo>
                    <a:pt x="1252" y="921"/>
                  </a:lnTo>
                  <a:lnTo>
                    <a:pt x="1255" y="959"/>
                  </a:lnTo>
                  <a:lnTo>
                    <a:pt x="1248" y="982"/>
                  </a:lnTo>
                  <a:lnTo>
                    <a:pt x="1270" y="1008"/>
                  </a:lnTo>
                  <a:lnTo>
                    <a:pt x="1286" y="1031"/>
                  </a:lnTo>
                  <a:lnTo>
                    <a:pt x="1304" y="1031"/>
                  </a:lnTo>
                  <a:lnTo>
                    <a:pt x="1312" y="1042"/>
                  </a:lnTo>
                  <a:lnTo>
                    <a:pt x="1293" y="1064"/>
                  </a:lnTo>
                  <a:lnTo>
                    <a:pt x="1289" y="1106"/>
                  </a:lnTo>
                  <a:lnTo>
                    <a:pt x="1319" y="1094"/>
                  </a:lnTo>
                  <a:lnTo>
                    <a:pt x="1327" y="1113"/>
                  </a:lnTo>
                  <a:lnTo>
                    <a:pt x="1312" y="1125"/>
                  </a:lnTo>
                  <a:lnTo>
                    <a:pt x="1312" y="1147"/>
                  </a:lnTo>
                  <a:lnTo>
                    <a:pt x="1327" y="1151"/>
                  </a:lnTo>
                  <a:lnTo>
                    <a:pt x="1334" y="1173"/>
                  </a:lnTo>
                  <a:lnTo>
                    <a:pt x="1492" y="1188"/>
                  </a:lnTo>
                  <a:lnTo>
                    <a:pt x="1579" y="1177"/>
                  </a:lnTo>
                  <a:lnTo>
                    <a:pt x="1586" y="1196"/>
                  </a:lnTo>
                  <a:lnTo>
                    <a:pt x="1628" y="1196"/>
                  </a:lnTo>
                  <a:lnTo>
                    <a:pt x="1646" y="1215"/>
                  </a:lnTo>
                  <a:lnTo>
                    <a:pt x="1688" y="1181"/>
                  </a:lnTo>
                  <a:lnTo>
                    <a:pt x="1707" y="1204"/>
                  </a:lnTo>
                  <a:lnTo>
                    <a:pt x="1755" y="1207"/>
                  </a:lnTo>
                  <a:lnTo>
                    <a:pt x="1763" y="1222"/>
                  </a:lnTo>
                  <a:lnTo>
                    <a:pt x="1786" y="1211"/>
                  </a:lnTo>
                  <a:lnTo>
                    <a:pt x="1808" y="1204"/>
                  </a:lnTo>
                  <a:lnTo>
                    <a:pt x="1849" y="1256"/>
                  </a:lnTo>
                  <a:lnTo>
                    <a:pt x="1846" y="1275"/>
                  </a:lnTo>
                  <a:lnTo>
                    <a:pt x="1872" y="1275"/>
                  </a:lnTo>
                  <a:lnTo>
                    <a:pt x="1868" y="1309"/>
                  </a:lnTo>
                  <a:lnTo>
                    <a:pt x="1906" y="1305"/>
                  </a:lnTo>
                  <a:lnTo>
                    <a:pt x="1910" y="1335"/>
                  </a:lnTo>
                  <a:lnTo>
                    <a:pt x="1955" y="1369"/>
                  </a:lnTo>
                  <a:lnTo>
                    <a:pt x="1970" y="1395"/>
                  </a:lnTo>
                  <a:lnTo>
                    <a:pt x="1947" y="1403"/>
                  </a:lnTo>
                  <a:lnTo>
                    <a:pt x="1910" y="1392"/>
                  </a:lnTo>
                  <a:lnTo>
                    <a:pt x="1936" y="1414"/>
                  </a:lnTo>
                  <a:lnTo>
                    <a:pt x="1928" y="1444"/>
                  </a:lnTo>
                  <a:lnTo>
                    <a:pt x="1910" y="1455"/>
                  </a:lnTo>
                  <a:lnTo>
                    <a:pt x="1887" y="1437"/>
                  </a:lnTo>
                  <a:lnTo>
                    <a:pt x="1861" y="1429"/>
                  </a:lnTo>
                  <a:lnTo>
                    <a:pt x="1849" y="1433"/>
                  </a:lnTo>
                  <a:lnTo>
                    <a:pt x="1834" y="1455"/>
                  </a:lnTo>
                  <a:lnTo>
                    <a:pt x="1801" y="1425"/>
                  </a:lnTo>
                  <a:lnTo>
                    <a:pt x="1812" y="1407"/>
                  </a:lnTo>
                  <a:lnTo>
                    <a:pt x="1804" y="1392"/>
                  </a:lnTo>
                  <a:lnTo>
                    <a:pt x="1774" y="1399"/>
                  </a:lnTo>
                  <a:lnTo>
                    <a:pt x="1767" y="1388"/>
                  </a:lnTo>
                  <a:lnTo>
                    <a:pt x="1763" y="1369"/>
                  </a:lnTo>
                  <a:lnTo>
                    <a:pt x="1748" y="1358"/>
                  </a:lnTo>
                  <a:lnTo>
                    <a:pt x="1703" y="1365"/>
                  </a:lnTo>
                  <a:lnTo>
                    <a:pt x="1718" y="1392"/>
                  </a:lnTo>
                  <a:lnTo>
                    <a:pt x="1744" y="1410"/>
                  </a:lnTo>
                  <a:lnTo>
                    <a:pt x="1771" y="1414"/>
                  </a:lnTo>
                  <a:lnTo>
                    <a:pt x="1771" y="1459"/>
                  </a:lnTo>
                  <a:lnTo>
                    <a:pt x="1759" y="1486"/>
                  </a:lnTo>
                  <a:lnTo>
                    <a:pt x="1755" y="1523"/>
                  </a:lnTo>
                  <a:lnTo>
                    <a:pt x="1737" y="1538"/>
                  </a:lnTo>
                  <a:lnTo>
                    <a:pt x="1744" y="1595"/>
                  </a:lnTo>
                  <a:lnTo>
                    <a:pt x="1771" y="1613"/>
                  </a:lnTo>
                  <a:lnTo>
                    <a:pt x="1755" y="1625"/>
                  </a:lnTo>
                  <a:lnTo>
                    <a:pt x="1755" y="1689"/>
                  </a:lnTo>
                  <a:lnTo>
                    <a:pt x="1737" y="1711"/>
                  </a:lnTo>
                  <a:lnTo>
                    <a:pt x="1744" y="1738"/>
                  </a:lnTo>
                  <a:lnTo>
                    <a:pt x="1692" y="1753"/>
                  </a:lnTo>
                  <a:lnTo>
                    <a:pt x="1639" y="1899"/>
                  </a:lnTo>
                  <a:lnTo>
                    <a:pt x="1605" y="1899"/>
                  </a:lnTo>
                  <a:lnTo>
                    <a:pt x="1628" y="1944"/>
                  </a:lnTo>
                  <a:lnTo>
                    <a:pt x="1643" y="1971"/>
                  </a:lnTo>
                  <a:lnTo>
                    <a:pt x="1650" y="1933"/>
                  </a:lnTo>
                  <a:lnTo>
                    <a:pt x="1718" y="1952"/>
                  </a:lnTo>
                  <a:lnTo>
                    <a:pt x="1714" y="1922"/>
                  </a:lnTo>
                  <a:lnTo>
                    <a:pt x="1737" y="1926"/>
                  </a:lnTo>
                  <a:lnTo>
                    <a:pt x="1759" y="1888"/>
                  </a:lnTo>
                  <a:lnTo>
                    <a:pt x="1752" y="1865"/>
                  </a:lnTo>
                  <a:lnTo>
                    <a:pt x="1789" y="1858"/>
                  </a:lnTo>
                  <a:lnTo>
                    <a:pt x="1816" y="1801"/>
                  </a:lnTo>
                  <a:lnTo>
                    <a:pt x="1872" y="1805"/>
                  </a:lnTo>
                  <a:lnTo>
                    <a:pt x="1917" y="1798"/>
                  </a:lnTo>
                  <a:lnTo>
                    <a:pt x="1966" y="1794"/>
                  </a:lnTo>
                  <a:lnTo>
                    <a:pt x="1974" y="1756"/>
                  </a:lnTo>
                  <a:lnTo>
                    <a:pt x="2000" y="1738"/>
                  </a:lnTo>
                  <a:lnTo>
                    <a:pt x="2037" y="1719"/>
                  </a:lnTo>
                  <a:lnTo>
                    <a:pt x="2053" y="1704"/>
                  </a:lnTo>
                  <a:lnTo>
                    <a:pt x="2075" y="1719"/>
                  </a:lnTo>
                  <a:lnTo>
                    <a:pt x="2109" y="1681"/>
                  </a:lnTo>
                  <a:lnTo>
                    <a:pt x="2098" y="1662"/>
                  </a:lnTo>
                  <a:lnTo>
                    <a:pt x="2068" y="1659"/>
                  </a:lnTo>
                  <a:lnTo>
                    <a:pt x="2041" y="1662"/>
                  </a:lnTo>
                  <a:lnTo>
                    <a:pt x="2026" y="1677"/>
                  </a:lnTo>
                  <a:lnTo>
                    <a:pt x="1996" y="1674"/>
                  </a:lnTo>
                  <a:lnTo>
                    <a:pt x="2011" y="1651"/>
                  </a:lnTo>
                  <a:lnTo>
                    <a:pt x="2015" y="1595"/>
                  </a:lnTo>
                  <a:lnTo>
                    <a:pt x="2037" y="1587"/>
                  </a:lnTo>
                  <a:lnTo>
                    <a:pt x="2071" y="1534"/>
                  </a:lnTo>
                  <a:lnTo>
                    <a:pt x="2109" y="1531"/>
                  </a:lnTo>
                  <a:lnTo>
                    <a:pt x="2147" y="1504"/>
                  </a:lnTo>
                  <a:lnTo>
                    <a:pt x="2195" y="1497"/>
                  </a:lnTo>
                  <a:lnTo>
                    <a:pt x="2210" y="1474"/>
                  </a:lnTo>
                  <a:lnTo>
                    <a:pt x="2248" y="1474"/>
                  </a:lnTo>
                  <a:lnTo>
                    <a:pt x="2267" y="1444"/>
                  </a:lnTo>
                  <a:lnTo>
                    <a:pt x="2282" y="1444"/>
                  </a:lnTo>
                  <a:lnTo>
                    <a:pt x="2278" y="1474"/>
                  </a:lnTo>
                  <a:lnTo>
                    <a:pt x="2338" y="1471"/>
                  </a:lnTo>
                  <a:lnTo>
                    <a:pt x="2338" y="1455"/>
                  </a:lnTo>
                  <a:lnTo>
                    <a:pt x="2327" y="1440"/>
                  </a:lnTo>
                  <a:lnTo>
                    <a:pt x="2357" y="1418"/>
                  </a:lnTo>
                  <a:lnTo>
                    <a:pt x="2395" y="1395"/>
                  </a:lnTo>
                  <a:lnTo>
                    <a:pt x="2421" y="1392"/>
                  </a:lnTo>
                  <a:lnTo>
                    <a:pt x="2417" y="1365"/>
                  </a:lnTo>
                  <a:lnTo>
                    <a:pt x="2451" y="1335"/>
                  </a:lnTo>
                  <a:lnTo>
                    <a:pt x="2485" y="1316"/>
                  </a:lnTo>
                  <a:lnTo>
                    <a:pt x="2485" y="1260"/>
                  </a:lnTo>
                  <a:lnTo>
                    <a:pt x="2519" y="1234"/>
                  </a:lnTo>
                  <a:lnTo>
                    <a:pt x="2586" y="1196"/>
                  </a:lnTo>
                  <a:lnTo>
                    <a:pt x="2650" y="1173"/>
                  </a:lnTo>
                  <a:lnTo>
                    <a:pt x="2590" y="1162"/>
                  </a:lnTo>
                  <a:lnTo>
                    <a:pt x="2545" y="1158"/>
                  </a:lnTo>
                  <a:lnTo>
                    <a:pt x="2511" y="1136"/>
                  </a:lnTo>
                  <a:lnTo>
                    <a:pt x="2515" y="1110"/>
                  </a:lnTo>
                  <a:lnTo>
                    <a:pt x="2519" y="1091"/>
                  </a:lnTo>
                  <a:lnTo>
                    <a:pt x="2489" y="1083"/>
                  </a:lnTo>
                  <a:lnTo>
                    <a:pt x="2474" y="1094"/>
                  </a:lnTo>
                  <a:lnTo>
                    <a:pt x="2436" y="1113"/>
                  </a:lnTo>
                  <a:lnTo>
                    <a:pt x="2376" y="1091"/>
                  </a:lnTo>
                  <a:lnTo>
                    <a:pt x="2372" y="1064"/>
                  </a:lnTo>
                  <a:lnTo>
                    <a:pt x="2372" y="1038"/>
                  </a:lnTo>
                  <a:lnTo>
                    <a:pt x="2361" y="1023"/>
                  </a:lnTo>
                  <a:lnTo>
                    <a:pt x="2286" y="1038"/>
                  </a:lnTo>
                  <a:lnTo>
                    <a:pt x="2282" y="982"/>
                  </a:lnTo>
                  <a:lnTo>
                    <a:pt x="2241" y="982"/>
                  </a:lnTo>
                  <a:lnTo>
                    <a:pt x="2192" y="948"/>
                  </a:lnTo>
                  <a:lnTo>
                    <a:pt x="2154" y="959"/>
                  </a:lnTo>
                  <a:lnTo>
                    <a:pt x="2131" y="982"/>
                  </a:lnTo>
                  <a:lnTo>
                    <a:pt x="2079" y="982"/>
                  </a:lnTo>
                  <a:lnTo>
                    <a:pt x="2064" y="940"/>
                  </a:lnTo>
                  <a:lnTo>
                    <a:pt x="2071" y="891"/>
                  </a:lnTo>
                  <a:lnTo>
                    <a:pt x="1955" y="850"/>
                  </a:lnTo>
                  <a:lnTo>
                    <a:pt x="1932" y="820"/>
                  </a:lnTo>
                  <a:lnTo>
                    <a:pt x="1789" y="745"/>
                  </a:lnTo>
                  <a:lnTo>
                    <a:pt x="1782" y="4"/>
                  </a:lnTo>
                  <a:lnTo>
                    <a:pt x="334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11" name=""/>
          <p:cNvGrpSpPr/>
          <p:nvPr/>
        </p:nvGrpSpPr>
        <p:grpSpPr>
          <a:xfrm>
            <a:off x="7440480" y="-192240"/>
            <a:ext cx="2195280" cy="1311120"/>
            <a:chOff x="7440480" y="-192240"/>
            <a:chExt cx="2195280" cy="1311120"/>
          </a:xfrm>
        </p:grpSpPr>
        <p:sp>
          <p:nvSpPr>
            <p:cNvPr id="4412" name=""/>
            <p:cNvSpPr/>
            <p:nvPr/>
          </p:nvSpPr>
          <p:spPr>
            <a:xfrm>
              <a:off x="7440480" y="-192240"/>
              <a:ext cx="2195280" cy="1311120"/>
            </a:xfrm>
            <a:custGeom>
              <a:avLst/>
              <a:gdLst/>
              <a:ahLst/>
              <a:rect l="l" t="t" r="r" b="b"/>
              <a:pathLst>
                <a:path w="1959" h="1177">
                  <a:moveTo>
                    <a:pt x="7" y="230"/>
                  </a:moveTo>
                  <a:lnTo>
                    <a:pt x="7" y="745"/>
                  </a:lnTo>
                  <a:lnTo>
                    <a:pt x="94" y="790"/>
                  </a:lnTo>
                  <a:lnTo>
                    <a:pt x="158" y="820"/>
                  </a:lnTo>
                  <a:lnTo>
                    <a:pt x="169" y="850"/>
                  </a:lnTo>
                  <a:lnTo>
                    <a:pt x="271" y="880"/>
                  </a:lnTo>
                  <a:lnTo>
                    <a:pt x="293" y="895"/>
                  </a:lnTo>
                  <a:lnTo>
                    <a:pt x="278" y="948"/>
                  </a:lnTo>
                  <a:lnTo>
                    <a:pt x="319" y="982"/>
                  </a:lnTo>
                  <a:lnTo>
                    <a:pt x="376" y="959"/>
                  </a:lnTo>
                  <a:lnTo>
                    <a:pt x="417" y="955"/>
                  </a:lnTo>
                  <a:lnTo>
                    <a:pt x="462" y="982"/>
                  </a:lnTo>
                  <a:lnTo>
                    <a:pt x="500" y="982"/>
                  </a:lnTo>
                  <a:lnTo>
                    <a:pt x="507" y="1038"/>
                  </a:lnTo>
                  <a:lnTo>
                    <a:pt x="530" y="1034"/>
                  </a:lnTo>
                  <a:lnTo>
                    <a:pt x="575" y="1027"/>
                  </a:lnTo>
                  <a:lnTo>
                    <a:pt x="590" y="1049"/>
                  </a:lnTo>
                  <a:lnTo>
                    <a:pt x="594" y="1094"/>
                  </a:lnTo>
                  <a:lnTo>
                    <a:pt x="654" y="1113"/>
                  </a:lnTo>
                  <a:lnTo>
                    <a:pt x="692" y="1098"/>
                  </a:lnTo>
                  <a:lnTo>
                    <a:pt x="710" y="1083"/>
                  </a:lnTo>
                  <a:lnTo>
                    <a:pt x="737" y="1098"/>
                  </a:lnTo>
                  <a:lnTo>
                    <a:pt x="733" y="1140"/>
                  </a:lnTo>
                  <a:lnTo>
                    <a:pt x="763" y="1158"/>
                  </a:lnTo>
                  <a:lnTo>
                    <a:pt x="872" y="1173"/>
                  </a:lnTo>
                  <a:lnTo>
                    <a:pt x="906" y="1170"/>
                  </a:lnTo>
                  <a:lnTo>
                    <a:pt x="944" y="1177"/>
                  </a:lnTo>
                  <a:lnTo>
                    <a:pt x="974" y="1158"/>
                  </a:lnTo>
                  <a:lnTo>
                    <a:pt x="1083" y="1136"/>
                  </a:lnTo>
                  <a:lnTo>
                    <a:pt x="1173" y="1106"/>
                  </a:lnTo>
                  <a:lnTo>
                    <a:pt x="1169" y="1068"/>
                  </a:lnTo>
                  <a:lnTo>
                    <a:pt x="1180" y="1049"/>
                  </a:lnTo>
                  <a:lnTo>
                    <a:pt x="1210" y="1046"/>
                  </a:lnTo>
                  <a:lnTo>
                    <a:pt x="1241" y="1053"/>
                  </a:lnTo>
                  <a:lnTo>
                    <a:pt x="1278" y="982"/>
                  </a:lnTo>
                  <a:lnTo>
                    <a:pt x="1274" y="921"/>
                  </a:lnTo>
                  <a:lnTo>
                    <a:pt x="1293" y="876"/>
                  </a:lnTo>
                  <a:lnTo>
                    <a:pt x="1271" y="771"/>
                  </a:lnTo>
                  <a:lnTo>
                    <a:pt x="1312" y="636"/>
                  </a:lnTo>
                  <a:lnTo>
                    <a:pt x="1327" y="628"/>
                  </a:lnTo>
                  <a:lnTo>
                    <a:pt x="1323" y="606"/>
                  </a:lnTo>
                  <a:lnTo>
                    <a:pt x="1357" y="598"/>
                  </a:lnTo>
                  <a:lnTo>
                    <a:pt x="1376" y="632"/>
                  </a:lnTo>
                  <a:lnTo>
                    <a:pt x="1414" y="628"/>
                  </a:lnTo>
                  <a:lnTo>
                    <a:pt x="1451" y="617"/>
                  </a:lnTo>
                  <a:lnTo>
                    <a:pt x="1455" y="587"/>
                  </a:lnTo>
                  <a:lnTo>
                    <a:pt x="1474" y="587"/>
                  </a:lnTo>
                  <a:lnTo>
                    <a:pt x="1474" y="628"/>
                  </a:lnTo>
                  <a:lnTo>
                    <a:pt x="1549" y="658"/>
                  </a:lnTo>
                  <a:lnTo>
                    <a:pt x="1583" y="827"/>
                  </a:lnTo>
                  <a:lnTo>
                    <a:pt x="1624" y="809"/>
                  </a:lnTo>
                  <a:lnTo>
                    <a:pt x="1639" y="805"/>
                  </a:lnTo>
                  <a:lnTo>
                    <a:pt x="1639" y="775"/>
                  </a:lnTo>
                  <a:lnTo>
                    <a:pt x="1617" y="767"/>
                  </a:lnTo>
                  <a:lnTo>
                    <a:pt x="1617" y="749"/>
                  </a:lnTo>
                  <a:lnTo>
                    <a:pt x="1639" y="745"/>
                  </a:lnTo>
                  <a:lnTo>
                    <a:pt x="1658" y="752"/>
                  </a:lnTo>
                  <a:lnTo>
                    <a:pt x="1677" y="730"/>
                  </a:lnTo>
                  <a:lnTo>
                    <a:pt x="1673" y="696"/>
                  </a:lnTo>
                  <a:lnTo>
                    <a:pt x="1650" y="677"/>
                  </a:lnTo>
                  <a:lnTo>
                    <a:pt x="1654" y="651"/>
                  </a:lnTo>
                  <a:lnTo>
                    <a:pt x="1673" y="632"/>
                  </a:lnTo>
                  <a:lnTo>
                    <a:pt x="1699" y="636"/>
                  </a:lnTo>
                  <a:lnTo>
                    <a:pt x="1737" y="685"/>
                  </a:lnTo>
                  <a:lnTo>
                    <a:pt x="1756" y="673"/>
                  </a:lnTo>
                  <a:lnTo>
                    <a:pt x="1801" y="624"/>
                  </a:lnTo>
                  <a:lnTo>
                    <a:pt x="1801" y="598"/>
                  </a:lnTo>
                  <a:lnTo>
                    <a:pt x="1876" y="493"/>
                  </a:lnTo>
                  <a:lnTo>
                    <a:pt x="1876" y="459"/>
                  </a:lnTo>
                  <a:lnTo>
                    <a:pt x="1872" y="436"/>
                  </a:lnTo>
                  <a:lnTo>
                    <a:pt x="1891" y="436"/>
                  </a:lnTo>
                  <a:lnTo>
                    <a:pt x="1906" y="448"/>
                  </a:lnTo>
                  <a:lnTo>
                    <a:pt x="1959" y="436"/>
                  </a:lnTo>
                  <a:lnTo>
                    <a:pt x="1959" y="0"/>
                  </a:lnTo>
                  <a:lnTo>
                    <a:pt x="0" y="4"/>
                  </a:lnTo>
                  <a:lnTo>
                    <a:pt x="7" y="23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13" name=""/>
            <p:cNvSpPr/>
            <p:nvPr/>
          </p:nvSpPr>
          <p:spPr>
            <a:xfrm>
              <a:off x="7440480" y="-192240"/>
              <a:ext cx="2195280" cy="1311120"/>
            </a:xfrm>
            <a:custGeom>
              <a:avLst/>
              <a:gdLst/>
              <a:ahLst/>
              <a:rect l="l" t="t" r="r" b="b"/>
              <a:pathLst>
                <a:path w="1959" h="1177">
                  <a:moveTo>
                    <a:pt x="7" y="230"/>
                  </a:moveTo>
                  <a:lnTo>
                    <a:pt x="7" y="745"/>
                  </a:lnTo>
                  <a:lnTo>
                    <a:pt x="94" y="790"/>
                  </a:lnTo>
                  <a:lnTo>
                    <a:pt x="158" y="820"/>
                  </a:lnTo>
                  <a:lnTo>
                    <a:pt x="169" y="850"/>
                  </a:lnTo>
                  <a:lnTo>
                    <a:pt x="271" y="880"/>
                  </a:lnTo>
                  <a:lnTo>
                    <a:pt x="293" y="895"/>
                  </a:lnTo>
                  <a:lnTo>
                    <a:pt x="278" y="948"/>
                  </a:lnTo>
                  <a:lnTo>
                    <a:pt x="319" y="982"/>
                  </a:lnTo>
                  <a:lnTo>
                    <a:pt x="376" y="959"/>
                  </a:lnTo>
                  <a:lnTo>
                    <a:pt x="417" y="955"/>
                  </a:lnTo>
                  <a:lnTo>
                    <a:pt x="462" y="982"/>
                  </a:lnTo>
                  <a:lnTo>
                    <a:pt x="500" y="982"/>
                  </a:lnTo>
                  <a:lnTo>
                    <a:pt x="507" y="1038"/>
                  </a:lnTo>
                  <a:lnTo>
                    <a:pt x="530" y="1034"/>
                  </a:lnTo>
                  <a:lnTo>
                    <a:pt x="575" y="1027"/>
                  </a:lnTo>
                  <a:lnTo>
                    <a:pt x="590" y="1049"/>
                  </a:lnTo>
                  <a:lnTo>
                    <a:pt x="594" y="1094"/>
                  </a:lnTo>
                  <a:lnTo>
                    <a:pt x="654" y="1113"/>
                  </a:lnTo>
                  <a:lnTo>
                    <a:pt x="692" y="1098"/>
                  </a:lnTo>
                  <a:lnTo>
                    <a:pt x="710" y="1083"/>
                  </a:lnTo>
                  <a:lnTo>
                    <a:pt x="737" y="1098"/>
                  </a:lnTo>
                  <a:lnTo>
                    <a:pt x="733" y="1140"/>
                  </a:lnTo>
                  <a:lnTo>
                    <a:pt x="763" y="1158"/>
                  </a:lnTo>
                  <a:lnTo>
                    <a:pt x="872" y="1173"/>
                  </a:lnTo>
                  <a:lnTo>
                    <a:pt x="906" y="1170"/>
                  </a:lnTo>
                  <a:lnTo>
                    <a:pt x="944" y="1177"/>
                  </a:lnTo>
                  <a:lnTo>
                    <a:pt x="974" y="1158"/>
                  </a:lnTo>
                  <a:lnTo>
                    <a:pt x="1083" y="1136"/>
                  </a:lnTo>
                  <a:lnTo>
                    <a:pt x="1173" y="1106"/>
                  </a:lnTo>
                  <a:lnTo>
                    <a:pt x="1169" y="1068"/>
                  </a:lnTo>
                  <a:lnTo>
                    <a:pt x="1180" y="1049"/>
                  </a:lnTo>
                  <a:lnTo>
                    <a:pt x="1210" y="1046"/>
                  </a:lnTo>
                  <a:lnTo>
                    <a:pt x="1241" y="1053"/>
                  </a:lnTo>
                  <a:lnTo>
                    <a:pt x="1278" y="982"/>
                  </a:lnTo>
                  <a:lnTo>
                    <a:pt x="1274" y="921"/>
                  </a:lnTo>
                  <a:lnTo>
                    <a:pt x="1293" y="876"/>
                  </a:lnTo>
                  <a:lnTo>
                    <a:pt x="1271" y="771"/>
                  </a:lnTo>
                  <a:lnTo>
                    <a:pt x="1312" y="636"/>
                  </a:lnTo>
                  <a:lnTo>
                    <a:pt x="1327" y="628"/>
                  </a:lnTo>
                  <a:lnTo>
                    <a:pt x="1323" y="606"/>
                  </a:lnTo>
                  <a:lnTo>
                    <a:pt x="1357" y="598"/>
                  </a:lnTo>
                  <a:lnTo>
                    <a:pt x="1376" y="632"/>
                  </a:lnTo>
                  <a:lnTo>
                    <a:pt x="1414" y="628"/>
                  </a:lnTo>
                  <a:lnTo>
                    <a:pt x="1451" y="617"/>
                  </a:lnTo>
                  <a:lnTo>
                    <a:pt x="1455" y="587"/>
                  </a:lnTo>
                  <a:lnTo>
                    <a:pt x="1474" y="587"/>
                  </a:lnTo>
                  <a:lnTo>
                    <a:pt x="1474" y="628"/>
                  </a:lnTo>
                  <a:lnTo>
                    <a:pt x="1549" y="658"/>
                  </a:lnTo>
                  <a:lnTo>
                    <a:pt x="1583" y="827"/>
                  </a:lnTo>
                  <a:lnTo>
                    <a:pt x="1624" y="809"/>
                  </a:lnTo>
                  <a:lnTo>
                    <a:pt x="1639" y="805"/>
                  </a:lnTo>
                  <a:lnTo>
                    <a:pt x="1639" y="775"/>
                  </a:lnTo>
                  <a:lnTo>
                    <a:pt x="1617" y="767"/>
                  </a:lnTo>
                  <a:lnTo>
                    <a:pt x="1617" y="749"/>
                  </a:lnTo>
                  <a:lnTo>
                    <a:pt x="1639" y="745"/>
                  </a:lnTo>
                  <a:lnTo>
                    <a:pt x="1658" y="752"/>
                  </a:lnTo>
                  <a:lnTo>
                    <a:pt x="1677" y="730"/>
                  </a:lnTo>
                  <a:lnTo>
                    <a:pt x="1673" y="696"/>
                  </a:lnTo>
                  <a:lnTo>
                    <a:pt x="1650" y="677"/>
                  </a:lnTo>
                  <a:lnTo>
                    <a:pt x="1654" y="651"/>
                  </a:lnTo>
                  <a:lnTo>
                    <a:pt x="1673" y="632"/>
                  </a:lnTo>
                  <a:lnTo>
                    <a:pt x="1699" y="636"/>
                  </a:lnTo>
                  <a:lnTo>
                    <a:pt x="1737" y="685"/>
                  </a:lnTo>
                  <a:lnTo>
                    <a:pt x="1756" y="673"/>
                  </a:lnTo>
                  <a:lnTo>
                    <a:pt x="1801" y="624"/>
                  </a:lnTo>
                  <a:lnTo>
                    <a:pt x="1801" y="598"/>
                  </a:lnTo>
                  <a:lnTo>
                    <a:pt x="1876" y="493"/>
                  </a:lnTo>
                  <a:lnTo>
                    <a:pt x="1876" y="459"/>
                  </a:lnTo>
                  <a:lnTo>
                    <a:pt x="1872" y="436"/>
                  </a:lnTo>
                  <a:lnTo>
                    <a:pt x="1891" y="436"/>
                  </a:lnTo>
                  <a:lnTo>
                    <a:pt x="1906" y="448"/>
                  </a:lnTo>
                  <a:lnTo>
                    <a:pt x="1959" y="436"/>
                  </a:lnTo>
                  <a:lnTo>
                    <a:pt x="1959" y="0"/>
                  </a:lnTo>
                  <a:lnTo>
                    <a:pt x="0" y="4"/>
                  </a:lnTo>
                  <a:lnTo>
                    <a:pt x="7" y="23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14" name=""/>
          <p:cNvGrpSpPr/>
          <p:nvPr/>
        </p:nvGrpSpPr>
        <p:grpSpPr>
          <a:xfrm>
            <a:off x="4721400" y="-192240"/>
            <a:ext cx="1099440" cy="911160"/>
            <a:chOff x="4721400" y="-192240"/>
            <a:chExt cx="1099440" cy="911160"/>
          </a:xfrm>
        </p:grpSpPr>
        <p:sp>
          <p:nvSpPr>
            <p:cNvPr id="4415" name=""/>
            <p:cNvSpPr/>
            <p:nvPr/>
          </p:nvSpPr>
          <p:spPr>
            <a:xfrm>
              <a:off x="4721400" y="-192240"/>
              <a:ext cx="1099440" cy="911160"/>
            </a:xfrm>
            <a:custGeom>
              <a:avLst/>
              <a:gdLst/>
              <a:ahLst/>
              <a:rect l="l" t="t" r="r" b="b"/>
              <a:pathLst>
                <a:path w="981" h="820">
                  <a:moveTo>
                    <a:pt x="45" y="0"/>
                  </a:moveTo>
                  <a:lnTo>
                    <a:pt x="15" y="572"/>
                  </a:lnTo>
                  <a:lnTo>
                    <a:pt x="0" y="816"/>
                  </a:lnTo>
                  <a:lnTo>
                    <a:pt x="237" y="820"/>
                  </a:lnTo>
                  <a:lnTo>
                    <a:pt x="639" y="812"/>
                  </a:lnTo>
                  <a:lnTo>
                    <a:pt x="696" y="218"/>
                  </a:lnTo>
                  <a:lnTo>
                    <a:pt x="981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16" name=""/>
            <p:cNvSpPr/>
            <p:nvPr/>
          </p:nvSpPr>
          <p:spPr>
            <a:xfrm>
              <a:off x="4721400" y="-192240"/>
              <a:ext cx="1099440" cy="911160"/>
            </a:xfrm>
            <a:custGeom>
              <a:avLst/>
              <a:gdLst/>
              <a:ahLst/>
              <a:rect l="l" t="t" r="r" b="b"/>
              <a:pathLst>
                <a:path w="981" h="820">
                  <a:moveTo>
                    <a:pt x="45" y="0"/>
                  </a:moveTo>
                  <a:lnTo>
                    <a:pt x="15" y="572"/>
                  </a:lnTo>
                  <a:lnTo>
                    <a:pt x="0" y="816"/>
                  </a:lnTo>
                  <a:lnTo>
                    <a:pt x="237" y="820"/>
                  </a:lnTo>
                  <a:lnTo>
                    <a:pt x="639" y="812"/>
                  </a:lnTo>
                  <a:lnTo>
                    <a:pt x="696" y="218"/>
                  </a:lnTo>
                  <a:lnTo>
                    <a:pt x="981" y="0"/>
                  </a:lnTo>
                  <a:lnTo>
                    <a:pt x="45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17" name=""/>
          <p:cNvGrpSpPr/>
          <p:nvPr/>
        </p:nvGrpSpPr>
        <p:grpSpPr>
          <a:xfrm>
            <a:off x="3635280" y="-196920"/>
            <a:ext cx="1133280" cy="909360"/>
            <a:chOff x="3635280" y="-196920"/>
            <a:chExt cx="1133280" cy="909360"/>
          </a:xfrm>
        </p:grpSpPr>
        <p:sp>
          <p:nvSpPr>
            <p:cNvPr id="4418" name=""/>
            <p:cNvSpPr/>
            <p:nvPr/>
          </p:nvSpPr>
          <p:spPr>
            <a:xfrm>
              <a:off x="3635280" y="-196920"/>
              <a:ext cx="1133280" cy="909360"/>
            </a:xfrm>
            <a:custGeom>
              <a:avLst/>
              <a:gdLst/>
              <a:ahLst/>
              <a:rect l="l" t="t" r="r" b="b"/>
              <a:pathLst>
                <a:path w="1011" h="816">
                  <a:moveTo>
                    <a:pt x="1011" y="0"/>
                  </a:moveTo>
                  <a:lnTo>
                    <a:pt x="135" y="4"/>
                  </a:lnTo>
                  <a:lnTo>
                    <a:pt x="0" y="737"/>
                  </a:lnTo>
                  <a:lnTo>
                    <a:pt x="195" y="756"/>
                  </a:lnTo>
                  <a:lnTo>
                    <a:pt x="553" y="794"/>
                  </a:lnTo>
                  <a:lnTo>
                    <a:pt x="970" y="816"/>
                  </a:lnTo>
                  <a:lnTo>
                    <a:pt x="101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19" name=""/>
            <p:cNvSpPr/>
            <p:nvPr/>
          </p:nvSpPr>
          <p:spPr>
            <a:xfrm>
              <a:off x="3635280" y="-196920"/>
              <a:ext cx="1133280" cy="909360"/>
            </a:xfrm>
            <a:custGeom>
              <a:avLst/>
              <a:gdLst/>
              <a:ahLst/>
              <a:rect l="l" t="t" r="r" b="b"/>
              <a:pathLst>
                <a:path w="1011" h="816">
                  <a:moveTo>
                    <a:pt x="1011" y="0"/>
                  </a:moveTo>
                  <a:lnTo>
                    <a:pt x="135" y="4"/>
                  </a:lnTo>
                  <a:lnTo>
                    <a:pt x="0" y="737"/>
                  </a:lnTo>
                  <a:lnTo>
                    <a:pt x="195" y="756"/>
                  </a:lnTo>
                  <a:lnTo>
                    <a:pt x="553" y="794"/>
                  </a:lnTo>
                  <a:lnTo>
                    <a:pt x="970" y="816"/>
                  </a:lnTo>
                  <a:lnTo>
                    <a:pt x="1011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420" name=""/>
          <p:cNvSpPr/>
          <p:nvPr/>
        </p:nvSpPr>
        <p:spPr>
          <a:xfrm>
            <a:off x="3227400" y="2187720"/>
            <a:ext cx="16524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21" name=""/>
          <p:cNvSpPr/>
          <p:nvPr/>
        </p:nvSpPr>
        <p:spPr>
          <a:xfrm>
            <a:off x="3227400" y="2187720"/>
            <a:ext cx="16524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22" name=""/>
          <p:cNvSpPr/>
          <p:nvPr/>
        </p:nvSpPr>
        <p:spPr>
          <a:xfrm>
            <a:off x="3227400" y="2187720"/>
            <a:ext cx="16524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23" name=""/>
          <p:cNvSpPr/>
          <p:nvPr/>
        </p:nvSpPr>
        <p:spPr>
          <a:xfrm>
            <a:off x="3227400" y="2187720"/>
            <a:ext cx="16524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24" name=""/>
          <p:cNvSpPr/>
          <p:nvPr/>
        </p:nvSpPr>
        <p:spPr>
          <a:xfrm>
            <a:off x="3894120" y="3314880"/>
            <a:ext cx="165276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25" name=""/>
          <p:cNvSpPr/>
          <p:nvPr/>
        </p:nvSpPr>
        <p:spPr>
          <a:xfrm>
            <a:off x="3894120" y="3314880"/>
            <a:ext cx="165276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26" name=""/>
          <p:cNvSpPr/>
          <p:nvPr/>
        </p:nvSpPr>
        <p:spPr>
          <a:xfrm>
            <a:off x="3227400" y="2187720"/>
            <a:ext cx="16524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27" name=""/>
          <p:cNvSpPr/>
          <p:nvPr/>
        </p:nvSpPr>
        <p:spPr>
          <a:xfrm>
            <a:off x="3227400" y="2187720"/>
            <a:ext cx="16524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28" name=""/>
          <p:cNvSpPr/>
          <p:nvPr/>
        </p:nvSpPr>
        <p:spPr>
          <a:xfrm>
            <a:off x="3227400" y="2187720"/>
            <a:ext cx="16524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29" name=""/>
          <p:cNvSpPr/>
          <p:nvPr/>
        </p:nvSpPr>
        <p:spPr>
          <a:xfrm>
            <a:off x="3227400" y="2187720"/>
            <a:ext cx="165240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30" name=""/>
          <p:cNvSpPr/>
          <p:nvPr/>
        </p:nvSpPr>
        <p:spPr>
          <a:xfrm>
            <a:off x="3894120" y="3314880"/>
            <a:ext cx="1652760" cy="19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431" name=""/>
          <p:cNvGrpSpPr/>
          <p:nvPr/>
        </p:nvGrpSpPr>
        <p:grpSpPr>
          <a:xfrm>
            <a:off x="5064120" y="2225520"/>
            <a:ext cx="760320" cy="647640"/>
            <a:chOff x="5064120" y="2225520"/>
            <a:chExt cx="760320" cy="647640"/>
          </a:xfrm>
        </p:grpSpPr>
        <p:sp>
          <p:nvSpPr>
            <p:cNvPr id="4432" name=""/>
            <p:cNvSpPr/>
            <p:nvPr/>
          </p:nvSpPr>
          <p:spPr>
            <a:xfrm>
              <a:off x="5064120" y="2225520"/>
              <a:ext cx="760320" cy="647640"/>
            </a:xfrm>
            <a:custGeom>
              <a:avLst/>
              <a:gdLst/>
              <a:ahLst/>
              <a:rect l="l" t="t" r="r" b="b"/>
              <a:pathLst>
                <a:path w="957" h="816">
                  <a:moveTo>
                    <a:pt x="98" y="0"/>
                  </a:moveTo>
                  <a:lnTo>
                    <a:pt x="957" y="94"/>
                  </a:lnTo>
                  <a:lnTo>
                    <a:pt x="912" y="816"/>
                  </a:lnTo>
                  <a:lnTo>
                    <a:pt x="0" y="707"/>
                  </a:lnTo>
                  <a:lnTo>
                    <a:pt x="34" y="519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33" name=""/>
            <p:cNvSpPr/>
            <p:nvPr/>
          </p:nvSpPr>
          <p:spPr>
            <a:xfrm>
              <a:off x="5064120" y="2225520"/>
              <a:ext cx="760320" cy="647640"/>
            </a:xfrm>
            <a:custGeom>
              <a:avLst/>
              <a:gdLst/>
              <a:ahLst/>
              <a:rect l="l" t="t" r="r" b="b"/>
              <a:pathLst>
                <a:path w="957" h="816">
                  <a:moveTo>
                    <a:pt x="98" y="0"/>
                  </a:moveTo>
                  <a:lnTo>
                    <a:pt x="957" y="94"/>
                  </a:lnTo>
                  <a:lnTo>
                    <a:pt x="912" y="816"/>
                  </a:lnTo>
                  <a:lnTo>
                    <a:pt x="0" y="707"/>
                  </a:lnTo>
                  <a:lnTo>
                    <a:pt x="34" y="519"/>
                  </a:lnTo>
                  <a:lnTo>
                    <a:pt x="98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434" name=""/>
          <p:cNvSpPr/>
          <p:nvPr/>
        </p:nvSpPr>
        <p:spPr>
          <a:xfrm>
            <a:off x="5156280" y="2676600"/>
            <a:ext cx="1425600" cy="298440"/>
          </a:xfrm>
          <a:custGeom>
            <a:avLst/>
            <a:gdLst/>
            <a:ahLst/>
            <a:rect l="l" t="t" r="r" b="b"/>
            <a:pathLst>
              <a:path w="1797" h="377">
                <a:moveTo>
                  <a:pt x="1" y="0"/>
                </a:moveTo>
                <a:lnTo>
                  <a:pt x="0" y="23"/>
                </a:lnTo>
                <a:lnTo>
                  <a:pt x="594" y="98"/>
                </a:lnTo>
                <a:lnTo>
                  <a:pt x="594" y="87"/>
                </a:lnTo>
                <a:lnTo>
                  <a:pt x="586" y="94"/>
                </a:lnTo>
                <a:lnTo>
                  <a:pt x="590" y="96"/>
                </a:lnTo>
                <a:lnTo>
                  <a:pt x="586" y="94"/>
                </a:lnTo>
                <a:lnTo>
                  <a:pt x="759" y="365"/>
                </a:lnTo>
                <a:lnTo>
                  <a:pt x="759" y="365"/>
                </a:lnTo>
                <a:lnTo>
                  <a:pt x="763" y="367"/>
                </a:lnTo>
                <a:lnTo>
                  <a:pt x="767" y="369"/>
                </a:lnTo>
                <a:lnTo>
                  <a:pt x="1797" y="377"/>
                </a:lnTo>
                <a:lnTo>
                  <a:pt x="1797" y="354"/>
                </a:lnTo>
                <a:lnTo>
                  <a:pt x="767" y="346"/>
                </a:lnTo>
                <a:lnTo>
                  <a:pt x="774" y="350"/>
                </a:lnTo>
                <a:lnTo>
                  <a:pt x="770" y="348"/>
                </a:lnTo>
                <a:lnTo>
                  <a:pt x="767" y="358"/>
                </a:lnTo>
                <a:lnTo>
                  <a:pt x="776" y="350"/>
                </a:lnTo>
                <a:lnTo>
                  <a:pt x="603" y="79"/>
                </a:lnTo>
                <a:lnTo>
                  <a:pt x="601" y="79"/>
                </a:lnTo>
                <a:lnTo>
                  <a:pt x="597" y="78"/>
                </a:lnTo>
                <a:lnTo>
                  <a:pt x="595" y="76"/>
                </a:lnTo>
                <a:lnTo>
                  <a:pt x="1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35" name=""/>
          <p:cNvSpPr/>
          <p:nvPr/>
        </p:nvSpPr>
        <p:spPr>
          <a:xfrm>
            <a:off x="5324400" y="2664000"/>
            <a:ext cx="52704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436" name=""/>
          <p:cNvGrpSpPr/>
          <p:nvPr/>
        </p:nvGrpSpPr>
        <p:grpSpPr>
          <a:xfrm>
            <a:off x="5064120" y="2225520"/>
            <a:ext cx="760320" cy="647640"/>
            <a:chOff x="5064120" y="2225520"/>
            <a:chExt cx="760320" cy="647640"/>
          </a:xfrm>
        </p:grpSpPr>
        <p:sp>
          <p:nvSpPr>
            <p:cNvPr id="4437" name=""/>
            <p:cNvSpPr/>
            <p:nvPr/>
          </p:nvSpPr>
          <p:spPr>
            <a:xfrm>
              <a:off x="5064120" y="2225520"/>
              <a:ext cx="760320" cy="647640"/>
            </a:xfrm>
            <a:custGeom>
              <a:avLst/>
              <a:gdLst/>
              <a:ahLst/>
              <a:rect l="l" t="t" r="r" b="b"/>
              <a:pathLst>
                <a:path w="957" h="816">
                  <a:moveTo>
                    <a:pt x="98" y="0"/>
                  </a:moveTo>
                  <a:lnTo>
                    <a:pt x="957" y="94"/>
                  </a:lnTo>
                  <a:lnTo>
                    <a:pt x="912" y="816"/>
                  </a:lnTo>
                  <a:lnTo>
                    <a:pt x="0" y="707"/>
                  </a:lnTo>
                  <a:lnTo>
                    <a:pt x="34" y="519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38" name=""/>
            <p:cNvSpPr/>
            <p:nvPr/>
          </p:nvSpPr>
          <p:spPr>
            <a:xfrm>
              <a:off x="5064120" y="2225520"/>
              <a:ext cx="760320" cy="647640"/>
            </a:xfrm>
            <a:custGeom>
              <a:avLst/>
              <a:gdLst/>
              <a:ahLst/>
              <a:rect l="l" t="t" r="r" b="b"/>
              <a:pathLst>
                <a:path w="957" h="816">
                  <a:moveTo>
                    <a:pt x="98" y="0"/>
                  </a:moveTo>
                  <a:lnTo>
                    <a:pt x="957" y="94"/>
                  </a:lnTo>
                  <a:lnTo>
                    <a:pt x="912" y="816"/>
                  </a:lnTo>
                  <a:lnTo>
                    <a:pt x="0" y="707"/>
                  </a:lnTo>
                  <a:lnTo>
                    <a:pt x="34" y="519"/>
                  </a:lnTo>
                  <a:lnTo>
                    <a:pt x="98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439" name=""/>
          <p:cNvSpPr/>
          <p:nvPr/>
        </p:nvSpPr>
        <p:spPr>
          <a:xfrm>
            <a:off x="5324400" y="2664000"/>
            <a:ext cx="527040" cy="20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40" name=""/>
          <p:cNvSpPr/>
          <p:nvPr/>
        </p:nvSpPr>
        <p:spPr>
          <a:xfrm>
            <a:off x="6521400" y="482760"/>
            <a:ext cx="2684520" cy="2139840"/>
          </a:xfrm>
          <a:custGeom>
            <a:avLst/>
            <a:gdLst/>
            <a:ahLst/>
            <a:rect l="l" t="t" r="r" b="b"/>
            <a:pathLst>
              <a:path w="2395" h="1919">
                <a:moveTo>
                  <a:pt x="88" y="455"/>
                </a:moveTo>
                <a:lnTo>
                  <a:pt x="100" y="436"/>
                </a:lnTo>
                <a:lnTo>
                  <a:pt x="113" y="419"/>
                </a:lnTo>
                <a:lnTo>
                  <a:pt x="139" y="389"/>
                </a:lnTo>
                <a:lnTo>
                  <a:pt x="169" y="363"/>
                </a:lnTo>
                <a:lnTo>
                  <a:pt x="205" y="336"/>
                </a:lnTo>
                <a:lnTo>
                  <a:pt x="231" y="302"/>
                </a:lnTo>
                <a:lnTo>
                  <a:pt x="257" y="272"/>
                </a:lnTo>
                <a:lnTo>
                  <a:pt x="288" y="246"/>
                </a:lnTo>
                <a:lnTo>
                  <a:pt x="321" y="220"/>
                </a:lnTo>
                <a:lnTo>
                  <a:pt x="340" y="193"/>
                </a:lnTo>
                <a:lnTo>
                  <a:pt x="357" y="171"/>
                </a:lnTo>
                <a:lnTo>
                  <a:pt x="372" y="150"/>
                </a:lnTo>
                <a:lnTo>
                  <a:pt x="389" y="131"/>
                </a:lnTo>
                <a:lnTo>
                  <a:pt x="406" y="114"/>
                </a:lnTo>
                <a:lnTo>
                  <a:pt x="423" y="97"/>
                </a:lnTo>
                <a:lnTo>
                  <a:pt x="444" y="79"/>
                </a:lnTo>
                <a:lnTo>
                  <a:pt x="468" y="58"/>
                </a:lnTo>
                <a:lnTo>
                  <a:pt x="485" y="47"/>
                </a:lnTo>
                <a:lnTo>
                  <a:pt x="504" y="35"/>
                </a:lnTo>
                <a:lnTo>
                  <a:pt x="549" y="19"/>
                </a:lnTo>
                <a:lnTo>
                  <a:pt x="568" y="11"/>
                </a:lnTo>
                <a:lnTo>
                  <a:pt x="585" y="5"/>
                </a:lnTo>
                <a:lnTo>
                  <a:pt x="596" y="2"/>
                </a:lnTo>
                <a:lnTo>
                  <a:pt x="598" y="0"/>
                </a:lnTo>
                <a:lnTo>
                  <a:pt x="600" y="0"/>
                </a:lnTo>
                <a:lnTo>
                  <a:pt x="639" y="2"/>
                </a:lnTo>
                <a:lnTo>
                  <a:pt x="677" y="2"/>
                </a:lnTo>
                <a:lnTo>
                  <a:pt x="711" y="3"/>
                </a:lnTo>
                <a:lnTo>
                  <a:pt x="744" y="3"/>
                </a:lnTo>
                <a:lnTo>
                  <a:pt x="805" y="7"/>
                </a:lnTo>
                <a:lnTo>
                  <a:pt x="859" y="9"/>
                </a:lnTo>
                <a:lnTo>
                  <a:pt x="914" y="15"/>
                </a:lnTo>
                <a:lnTo>
                  <a:pt x="966" y="24"/>
                </a:lnTo>
                <a:lnTo>
                  <a:pt x="1023" y="39"/>
                </a:lnTo>
                <a:lnTo>
                  <a:pt x="1083" y="58"/>
                </a:lnTo>
                <a:lnTo>
                  <a:pt x="1094" y="77"/>
                </a:lnTo>
                <a:lnTo>
                  <a:pt x="1103" y="90"/>
                </a:lnTo>
                <a:lnTo>
                  <a:pt x="1113" y="103"/>
                </a:lnTo>
                <a:lnTo>
                  <a:pt x="1119" y="113"/>
                </a:lnTo>
                <a:lnTo>
                  <a:pt x="1122" y="122"/>
                </a:lnTo>
                <a:lnTo>
                  <a:pt x="1126" y="128"/>
                </a:lnTo>
                <a:lnTo>
                  <a:pt x="1134" y="137"/>
                </a:lnTo>
                <a:lnTo>
                  <a:pt x="1139" y="145"/>
                </a:lnTo>
                <a:lnTo>
                  <a:pt x="1149" y="152"/>
                </a:lnTo>
                <a:lnTo>
                  <a:pt x="1156" y="156"/>
                </a:lnTo>
                <a:lnTo>
                  <a:pt x="1164" y="161"/>
                </a:lnTo>
                <a:lnTo>
                  <a:pt x="1173" y="167"/>
                </a:lnTo>
                <a:lnTo>
                  <a:pt x="1186" y="176"/>
                </a:lnTo>
                <a:lnTo>
                  <a:pt x="1197" y="193"/>
                </a:lnTo>
                <a:lnTo>
                  <a:pt x="1207" y="208"/>
                </a:lnTo>
                <a:lnTo>
                  <a:pt x="1214" y="220"/>
                </a:lnTo>
                <a:lnTo>
                  <a:pt x="1220" y="231"/>
                </a:lnTo>
                <a:lnTo>
                  <a:pt x="1224" y="239"/>
                </a:lnTo>
                <a:lnTo>
                  <a:pt x="1228" y="246"/>
                </a:lnTo>
                <a:lnTo>
                  <a:pt x="1233" y="255"/>
                </a:lnTo>
                <a:lnTo>
                  <a:pt x="1241" y="261"/>
                </a:lnTo>
                <a:lnTo>
                  <a:pt x="1250" y="265"/>
                </a:lnTo>
                <a:lnTo>
                  <a:pt x="1256" y="267"/>
                </a:lnTo>
                <a:lnTo>
                  <a:pt x="1265" y="270"/>
                </a:lnTo>
                <a:lnTo>
                  <a:pt x="1276" y="274"/>
                </a:lnTo>
                <a:lnTo>
                  <a:pt x="1290" y="278"/>
                </a:lnTo>
                <a:lnTo>
                  <a:pt x="1312" y="295"/>
                </a:lnTo>
                <a:lnTo>
                  <a:pt x="1333" y="312"/>
                </a:lnTo>
                <a:lnTo>
                  <a:pt x="1372" y="344"/>
                </a:lnTo>
                <a:lnTo>
                  <a:pt x="1416" y="374"/>
                </a:lnTo>
                <a:lnTo>
                  <a:pt x="1438" y="385"/>
                </a:lnTo>
                <a:lnTo>
                  <a:pt x="1464" y="395"/>
                </a:lnTo>
                <a:lnTo>
                  <a:pt x="1483" y="408"/>
                </a:lnTo>
                <a:lnTo>
                  <a:pt x="1506" y="421"/>
                </a:lnTo>
                <a:lnTo>
                  <a:pt x="1555" y="449"/>
                </a:lnTo>
                <a:lnTo>
                  <a:pt x="1579" y="464"/>
                </a:lnTo>
                <a:lnTo>
                  <a:pt x="1602" y="481"/>
                </a:lnTo>
                <a:lnTo>
                  <a:pt x="1622" y="496"/>
                </a:lnTo>
                <a:lnTo>
                  <a:pt x="1641" y="513"/>
                </a:lnTo>
                <a:lnTo>
                  <a:pt x="1662" y="534"/>
                </a:lnTo>
                <a:lnTo>
                  <a:pt x="1679" y="554"/>
                </a:lnTo>
                <a:lnTo>
                  <a:pt x="1713" y="590"/>
                </a:lnTo>
                <a:lnTo>
                  <a:pt x="1731" y="605"/>
                </a:lnTo>
                <a:lnTo>
                  <a:pt x="1750" y="620"/>
                </a:lnTo>
                <a:lnTo>
                  <a:pt x="1775" y="633"/>
                </a:lnTo>
                <a:lnTo>
                  <a:pt x="1801" y="645"/>
                </a:lnTo>
                <a:lnTo>
                  <a:pt x="1829" y="643"/>
                </a:lnTo>
                <a:lnTo>
                  <a:pt x="1854" y="639"/>
                </a:lnTo>
                <a:lnTo>
                  <a:pt x="1899" y="635"/>
                </a:lnTo>
                <a:lnTo>
                  <a:pt x="1940" y="631"/>
                </a:lnTo>
                <a:lnTo>
                  <a:pt x="1980" y="628"/>
                </a:lnTo>
                <a:lnTo>
                  <a:pt x="2019" y="628"/>
                </a:lnTo>
                <a:lnTo>
                  <a:pt x="2060" y="631"/>
                </a:lnTo>
                <a:lnTo>
                  <a:pt x="2085" y="633"/>
                </a:lnTo>
                <a:lnTo>
                  <a:pt x="2109" y="635"/>
                </a:lnTo>
                <a:lnTo>
                  <a:pt x="2137" y="639"/>
                </a:lnTo>
                <a:lnTo>
                  <a:pt x="2167" y="645"/>
                </a:lnTo>
                <a:lnTo>
                  <a:pt x="2179" y="648"/>
                </a:lnTo>
                <a:lnTo>
                  <a:pt x="2190" y="652"/>
                </a:lnTo>
                <a:lnTo>
                  <a:pt x="2213" y="665"/>
                </a:lnTo>
                <a:lnTo>
                  <a:pt x="2233" y="678"/>
                </a:lnTo>
                <a:lnTo>
                  <a:pt x="2256" y="688"/>
                </a:lnTo>
                <a:lnTo>
                  <a:pt x="2267" y="707"/>
                </a:lnTo>
                <a:lnTo>
                  <a:pt x="2282" y="727"/>
                </a:lnTo>
                <a:lnTo>
                  <a:pt x="2295" y="750"/>
                </a:lnTo>
                <a:lnTo>
                  <a:pt x="2310" y="771"/>
                </a:lnTo>
                <a:lnTo>
                  <a:pt x="2324" y="789"/>
                </a:lnTo>
                <a:lnTo>
                  <a:pt x="2335" y="804"/>
                </a:lnTo>
                <a:lnTo>
                  <a:pt x="2342" y="816"/>
                </a:lnTo>
                <a:lnTo>
                  <a:pt x="2344" y="820"/>
                </a:lnTo>
                <a:lnTo>
                  <a:pt x="2344" y="820"/>
                </a:lnTo>
                <a:lnTo>
                  <a:pt x="2352" y="840"/>
                </a:lnTo>
                <a:lnTo>
                  <a:pt x="2357" y="859"/>
                </a:lnTo>
                <a:lnTo>
                  <a:pt x="2365" y="874"/>
                </a:lnTo>
                <a:lnTo>
                  <a:pt x="2371" y="885"/>
                </a:lnTo>
                <a:lnTo>
                  <a:pt x="2382" y="908"/>
                </a:lnTo>
                <a:lnTo>
                  <a:pt x="2389" y="927"/>
                </a:lnTo>
                <a:lnTo>
                  <a:pt x="2393" y="938"/>
                </a:lnTo>
                <a:lnTo>
                  <a:pt x="2395" y="951"/>
                </a:lnTo>
                <a:lnTo>
                  <a:pt x="2395" y="964"/>
                </a:lnTo>
                <a:lnTo>
                  <a:pt x="2393" y="981"/>
                </a:lnTo>
                <a:lnTo>
                  <a:pt x="2391" y="1000"/>
                </a:lnTo>
                <a:lnTo>
                  <a:pt x="2387" y="1024"/>
                </a:lnTo>
                <a:lnTo>
                  <a:pt x="2380" y="1053"/>
                </a:lnTo>
                <a:lnTo>
                  <a:pt x="2372" y="1085"/>
                </a:lnTo>
                <a:lnTo>
                  <a:pt x="2367" y="1094"/>
                </a:lnTo>
                <a:lnTo>
                  <a:pt x="2357" y="1105"/>
                </a:lnTo>
                <a:lnTo>
                  <a:pt x="2346" y="1115"/>
                </a:lnTo>
                <a:lnTo>
                  <a:pt x="2333" y="1126"/>
                </a:lnTo>
                <a:lnTo>
                  <a:pt x="2305" y="1145"/>
                </a:lnTo>
                <a:lnTo>
                  <a:pt x="2293" y="1152"/>
                </a:lnTo>
                <a:lnTo>
                  <a:pt x="2284" y="1158"/>
                </a:lnTo>
                <a:lnTo>
                  <a:pt x="2109" y="1305"/>
                </a:lnTo>
                <a:lnTo>
                  <a:pt x="2089" y="1323"/>
                </a:lnTo>
                <a:lnTo>
                  <a:pt x="2070" y="1344"/>
                </a:lnTo>
                <a:lnTo>
                  <a:pt x="2034" y="1389"/>
                </a:lnTo>
                <a:lnTo>
                  <a:pt x="1998" y="1436"/>
                </a:lnTo>
                <a:lnTo>
                  <a:pt x="1963" y="1479"/>
                </a:lnTo>
                <a:lnTo>
                  <a:pt x="1931" y="1513"/>
                </a:lnTo>
                <a:lnTo>
                  <a:pt x="1897" y="1547"/>
                </a:lnTo>
                <a:lnTo>
                  <a:pt x="1831" y="1611"/>
                </a:lnTo>
                <a:lnTo>
                  <a:pt x="1807" y="1632"/>
                </a:lnTo>
                <a:lnTo>
                  <a:pt x="1780" y="1649"/>
                </a:lnTo>
                <a:lnTo>
                  <a:pt x="1754" y="1664"/>
                </a:lnTo>
                <a:lnTo>
                  <a:pt x="1724" y="1679"/>
                </a:lnTo>
                <a:lnTo>
                  <a:pt x="1666" y="1703"/>
                </a:lnTo>
                <a:lnTo>
                  <a:pt x="1637" y="1716"/>
                </a:lnTo>
                <a:lnTo>
                  <a:pt x="1611" y="1730"/>
                </a:lnTo>
                <a:lnTo>
                  <a:pt x="1575" y="1748"/>
                </a:lnTo>
                <a:lnTo>
                  <a:pt x="1541" y="1769"/>
                </a:lnTo>
                <a:lnTo>
                  <a:pt x="1476" y="1805"/>
                </a:lnTo>
                <a:lnTo>
                  <a:pt x="1408" y="1837"/>
                </a:lnTo>
                <a:lnTo>
                  <a:pt x="1372" y="1850"/>
                </a:lnTo>
                <a:lnTo>
                  <a:pt x="1333" y="1861"/>
                </a:lnTo>
                <a:lnTo>
                  <a:pt x="1312" y="1876"/>
                </a:lnTo>
                <a:lnTo>
                  <a:pt x="1290" y="1889"/>
                </a:lnTo>
                <a:lnTo>
                  <a:pt x="1278" y="1895"/>
                </a:lnTo>
                <a:lnTo>
                  <a:pt x="1263" y="1899"/>
                </a:lnTo>
                <a:lnTo>
                  <a:pt x="1235" y="1910"/>
                </a:lnTo>
                <a:lnTo>
                  <a:pt x="1222" y="1914"/>
                </a:lnTo>
                <a:lnTo>
                  <a:pt x="1211" y="1918"/>
                </a:lnTo>
                <a:lnTo>
                  <a:pt x="1203" y="1919"/>
                </a:lnTo>
                <a:lnTo>
                  <a:pt x="1201" y="1919"/>
                </a:lnTo>
                <a:lnTo>
                  <a:pt x="1092" y="1912"/>
                </a:lnTo>
                <a:lnTo>
                  <a:pt x="1036" y="1910"/>
                </a:lnTo>
                <a:lnTo>
                  <a:pt x="981" y="1904"/>
                </a:lnTo>
                <a:lnTo>
                  <a:pt x="938" y="1897"/>
                </a:lnTo>
                <a:lnTo>
                  <a:pt x="897" y="1882"/>
                </a:lnTo>
                <a:lnTo>
                  <a:pt x="857" y="1863"/>
                </a:lnTo>
                <a:lnTo>
                  <a:pt x="820" y="1842"/>
                </a:lnTo>
                <a:lnTo>
                  <a:pt x="782" y="1818"/>
                </a:lnTo>
                <a:lnTo>
                  <a:pt x="744" y="1792"/>
                </a:lnTo>
                <a:lnTo>
                  <a:pt x="709" y="1767"/>
                </a:lnTo>
                <a:lnTo>
                  <a:pt x="673" y="1743"/>
                </a:lnTo>
                <a:lnTo>
                  <a:pt x="639" y="1720"/>
                </a:lnTo>
                <a:lnTo>
                  <a:pt x="607" y="1694"/>
                </a:lnTo>
                <a:lnTo>
                  <a:pt x="579" y="1662"/>
                </a:lnTo>
                <a:lnTo>
                  <a:pt x="566" y="1645"/>
                </a:lnTo>
                <a:lnTo>
                  <a:pt x="556" y="1626"/>
                </a:lnTo>
                <a:lnTo>
                  <a:pt x="551" y="1615"/>
                </a:lnTo>
                <a:lnTo>
                  <a:pt x="547" y="1600"/>
                </a:lnTo>
                <a:lnTo>
                  <a:pt x="536" y="1572"/>
                </a:lnTo>
                <a:lnTo>
                  <a:pt x="532" y="1558"/>
                </a:lnTo>
                <a:lnTo>
                  <a:pt x="530" y="1547"/>
                </a:lnTo>
                <a:lnTo>
                  <a:pt x="526" y="1540"/>
                </a:lnTo>
                <a:lnTo>
                  <a:pt x="526" y="1538"/>
                </a:lnTo>
                <a:lnTo>
                  <a:pt x="513" y="1436"/>
                </a:lnTo>
                <a:lnTo>
                  <a:pt x="506" y="1333"/>
                </a:lnTo>
                <a:lnTo>
                  <a:pt x="496" y="1231"/>
                </a:lnTo>
                <a:lnTo>
                  <a:pt x="483" y="1128"/>
                </a:lnTo>
                <a:lnTo>
                  <a:pt x="481" y="1107"/>
                </a:lnTo>
                <a:lnTo>
                  <a:pt x="481" y="1085"/>
                </a:lnTo>
                <a:lnTo>
                  <a:pt x="479" y="1041"/>
                </a:lnTo>
                <a:lnTo>
                  <a:pt x="477" y="1021"/>
                </a:lnTo>
                <a:lnTo>
                  <a:pt x="472" y="1000"/>
                </a:lnTo>
                <a:lnTo>
                  <a:pt x="464" y="983"/>
                </a:lnTo>
                <a:lnTo>
                  <a:pt x="453" y="966"/>
                </a:lnTo>
                <a:lnTo>
                  <a:pt x="440" y="953"/>
                </a:lnTo>
                <a:lnTo>
                  <a:pt x="425" y="942"/>
                </a:lnTo>
                <a:lnTo>
                  <a:pt x="397" y="925"/>
                </a:lnTo>
                <a:lnTo>
                  <a:pt x="368" y="914"/>
                </a:lnTo>
                <a:lnTo>
                  <a:pt x="340" y="904"/>
                </a:lnTo>
                <a:lnTo>
                  <a:pt x="310" y="897"/>
                </a:lnTo>
                <a:lnTo>
                  <a:pt x="282" y="889"/>
                </a:lnTo>
                <a:lnTo>
                  <a:pt x="252" y="880"/>
                </a:lnTo>
                <a:lnTo>
                  <a:pt x="220" y="865"/>
                </a:lnTo>
                <a:lnTo>
                  <a:pt x="195" y="850"/>
                </a:lnTo>
                <a:lnTo>
                  <a:pt x="175" y="838"/>
                </a:lnTo>
                <a:lnTo>
                  <a:pt x="160" y="829"/>
                </a:lnTo>
                <a:lnTo>
                  <a:pt x="150" y="821"/>
                </a:lnTo>
                <a:lnTo>
                  <a:pt x="143" y="818"/>
                </a:lnTo>
                <a:lnTo>
                  <a:pt x="137" y="814"/>
                </a:lnTo>
                <a:lnTo>
                  <a:pt x="135" y="810"/>
                </a:lnTo>
                <a:lnTo>
                  <a:pt x="135" y="808"/>
                </a:lnTo>
                <a:lnTo>
                  <a:pt x="133" y="806"/>
                </a:lnTo>
                <a:lnTo>
                  <a:pt x="132" y="806"/>
                </a:lnTo>
                <a:lnTo>
                  <a:pt x="130" y="804"/>
                </a:lnTo>
                <a:lnTo>
                  <a:pt x="124" y="803"/>
                </a:lnTo>
                <a:lnTo>
                  <a:pt x="117" y="801"/>
                </a:lnTo>
                <a:lnTo>
                  <a:pt x="105" y="797"/>
                </a:lnTo>
                <a:lnTo>
                  <a:pt x="88" y="791"/>
                </a:lnTo>
                <a:lnTo>
                  <a:pt x="73" y="774"/>
                </a:lnTo>
                <a:lnTo>
                  <a:pt x="60" y="759"/>
                </a:lnTo>
                <a:lnTo>
                  <a:pt x="51" y="742"/>
                </a:lnTo>
                <a:lnTo>
                  <a:pt x="41" y="727"/>
                </a:lnTo>
                <a:lnTo>
                  <a:pt x="23" y="695"/>
                </a:lnTo>
                <a:lnTo>
                  <a:pt x="13" y="678"/>
                </a:lnTo>
                <a:lnTo>
                  <a:pt x="0" y="660"/>
                </a:lnTo>
                <a:lnTo>
                  <a:pt x="2" y="648"/>
                </a:lnTo>
                <a:lnTo>
                  <a:pt x="2" y="635"/>
                </a:lnTo>
                <a:lnTo>
                  <a:pt x="6" y="605"/>
                </a:lnTo>
                <a:lnTo>
                  <a:pt x="9" y="571"/>
                </a:lnTo>
                <a:lnTo>
                  <a:pt x="15" y="537"/>
                </a:lnTo>
                <a:lnTo>
                  <a:pt x="24" y="506"/>
                </a:lnTo>
                <a:lnTo>
                  <a:pt x="32" y="492"/>
                </a:lnTo>
                <a:lnTo>
                  <a:pt x="39" y="479"/>
                </a:lnTo>
                <a:lnTo>
                  <a:pt x="49" y="470"/>
                </a:lnTo>
                <a:lnTo>
                  <a:pt x="60" y="462"/>
                </a:lnTo>
                <a:lnTo>
                  <a:pt x="73" y="457"/>
                </a:lnTo>
                <a:lnTo>
                  <a:pt x="88" y="455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441" name=""/>
          <p:cNvGrpSpPr/>
          <p:nvPr/>
        </p:nvGrpSpPr>
        <p:grpSpPr>
          <a:xfrm>
            <a:off x="4933800" y="1973160"/>
            <a:ext cx="1371600" cy="652680"/>
            <a:chOff x="4933800" y="1973160"/>
            <a:chExt cx="1371600" cy="652680"/>
          </a:xfrm>
        </p:grpSpPr>
        <p:sp>
          <p:nvSpPr>
            <p:cNvPr id="4442" name=""/>
            <p:cNvSpPr/>
            <p:nvPr/>
          </p:nvSpPr>
          <p:spPr>
            <a:xfrm>
              <a:off x="4987800" y="1973160"/>
              <a:ext cx="1317600" cy="652680"/>
            </a:xfrm>
            <a:custGeom>
              <a:avLst/>
              <a:gdLst/>
              <a:ahLst/>
              <a:rect l="l" t="t" r="r" b="b"/>
              <a:pathLst>
                <a:path w="830" h="411">
                  <a:moveTo>
                    <a:pt x="16" y="0"/>
                  </a:moveTo>
                  <a:lnTo>
                    <a:pt x="524" y="11"/>
                  </a:lnTo>
                  <a:lnTo>
                    <a:pt x="545" y="37"/>
                  </a:lnTo>
                  <a:lnTo>
                    <a:pt x="579" y="42"/>
                  </a:lnTo>
                  <a:lnTo>
                    <a:pt x="608" y="21"/>
                  </a:lnTo>
                  <a:lnTo>
                    <a:pt x="627" y="42"/>
                  </a:lnTo>
                  <a:lnTo>
                    <a:pt x="646" y="32"/>
                  </a:lnTo>
                  <a:lnTo>
                    <a:pt x="656" y="37"/>
                  </a:lnTo>
                  <a:lnTo>
                    <a:pt x="674" y="63"/>
                  </a:lnTo>
                  <a:lnTo>
                    <a:pt x="704" y="74"/>
                  </a:lnTo>
                  <a:lnTo>
                    <a:pt x="712" y="71"/>
                  </a:lnTo>
                  <a:lnTo>
                    <a:pt x="730" y="71"/>
                  </a:lnTo>
                  <a:lnTo>
                    <a:pt x="739" y="111"/>
                  </a:lnTo>
                  <a:lnTo>
                    <a:pt x="754" y="124"/>
                  </a:lnTo>
                  <a:lnTo>
                    <a:pt x="757" y="161"/>
                  </a:lnTo>
                  <a:lnTo>
                    <a:pt x="768" y="167"/>
                  </a:lnTo>
                  <a:lnTo>
                    <a:pt x="770" y="203"/>
                  </a:lnTo>
                  <a:lnTo>
                    <a:pt x="778" y="209"/>
                  </a:lnTo>
                  <a:lnTo>
                    <a:pt x="781" y="264"/>
                  </a:lnTo>
                  <a:lnTo>
                    <a:pt x="791" y="270"/>
                  </a:lnTo>
                  <a:lnTo>
                    <a:pt x="794" y="325"/>
                  </a:lnTo>
                  <a:lnTo>
                    <a:pt x="810" y="330"/>
                  </a:lnTo>
                  <a:lnTo>
                    <a:pt x="826" y="344"/>
                  </a:lnTo>
                  <a:lnTo>
                    <a:pt x="830" y="411"/>
                  </a:lnTo>
                  <a:lnTo>
                    <a:pt x="183" y="386"/>
                  </a:lnTo>
                  <a:lnTo>
                    <a:pt x="183" y="259"/>
                  </a:lnTo>
                  <a:lnTo>
                    <a:pt x="0" y="246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43" name=""/>
            <p:cNvSpPr/>
            <p:nvPr/>
          </p:nvSpPr>
          <p:spPr>
            <a:xfrm>
              <a:off x="4933800" y="1998720"/>
              <a:ext cx="1311480" cy="612720"/>
            </a:xfrm>
            <a:custGeom>
              <a:avLst/>
              <a:gdLst/>
              <a:ahLst/>
              <a:rect l="l" t="t" r="r" b="b"/>
              <a:pathLst>
                <a:path w="1172" h="549">
                  <a:moveTo>
                    <a:pt x="23" y="0"/>
                  </a:moveTo>
                  <a:lnTo>
                    <a:pt x="743" y="15"/>
                  </a:lnTo>
                  <a:lnTo>
                    <a:pt x="773" y="53"/>
                  </a:lnTo>
                  <a:lnTo>
                    <a:pt x="822" y="60"/>
                  </a:lnTo>
                  <a:lnTo>
                    <a:pt x="863" y="30"/>
                  </a:lnTo>
                  <a:lnTo>
                    <a:pt x="890" y="60"/>
                  </a:lnTo>
                  <a:lnTo>
                    <a:pt x="916" y="45"/>
                  </a:lnTo>
                  <a:lnTo>
                    <a:pt x="931" y="53"/>
                  </a:lnTo>
                  <a:lnTo>
                    <a:pt x="957" y="90"/>
                  </a:lnTo>
                  <a:lnTo>
                    <a:pt x="999" y="105"/>
                  </a:lnTo>
                  <a:lnTo>
                    <a:pt x="1010" y="101"/>
                  </a:lnTo>
                  <a:lnTo>
                    <a:pt x="1036" y="101"/>
                  </a:lnTo>
                  <a:lnTo>
                    <a:pt x="1048" y="158"/>
                  </a:lnTo>
                  <a:lnTo>
                    <a:pt x="1070" y="177"/>
                  </a:lnTo>
                  <a:lnTo>
                    <a:pt x="1074" y="229"/>
                  </a:lnTo>
                  <a:lnTo>
                    <a:pt x="1089" y="237"/>
                  </a:lnTo>
                  <a:lnTo>
                    <a:pt x="1093" y="289"/>
                  </a:lnTo>
                  <a:lnTo>
                    <a:pt x="1104" y="297"/>
                  </a:lnTo>
                  <a:lnTo>
                    <a:pt x="1108" y="376"/>
                  </a:lnTo>
                  <a:lnTo>
                    <a:pt x="1123" y="384"/>
                  </a:lnTo>
                  <a:lnTo>
                    <a:pt x="1127" y="462"/>
                  </a:lnTo>
                  <a:lnTo>
                    <a:pt x="1149" y="470"/>
                  </a:lnTo>
                  <a:lnTo>
                    <a:pt x="1172" y="489"/>
                  </a:lnTo>
                  <a:lnTo>
                    <a:pt x="1168" y="549"/>
                  </a:lnTo>
                  <a:lnTo>
                    <a:pt x="260" y="549"/>
                  </a:lnTo>
                  <a:lnTo>
                    <a:pt x="260" y="368"/>
                  </a:lnTo>
                  <a:lnTo>
                    <a:pt x="0" y="350"/>
                  </a:lnTo>
                  <a:lnTo>
                    <a:pt x="23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44" name=""/>
          <p:cNvGrpSpPr/>
          <p:nvPr/>
        </p:nvGrpSpPr>
        <p:grpSpPr>
          <a:xfrm>
            <a:off x="5205240" y="2611440"/>
            <a:ext cx="1171440" cy="614160"/>
            <a:chOff x="5205240" y="2611440"/>
            <a:chExt cx="1171440" cy="614160"/>
          </a:xfrm>
        </p:grpSpPr>
        <p:sp>
          <p:nvSpPr>
            <p:cNvPr id="4445" name=""/>
            <p:cNvSpPr/>
            <p:nvPr/>
          </p:nvSpPr>
          <p:spPr>
            <a:xfrm>
              <a:off x="5205240" y="2611440"/>
              <a:ext cx="1171440" cy="614160"/>
            </a:xfrm>
            <a:custGeom>
              <a:avLst/>
              <a:gdLst/>
              <a:ahLst/>
              <a:rect l="l" t="t" r="r" b="b"/>
              <a:pathLst>
                <a:path w="1045" h="549">
                  <a:moveTo>
                    <a:pt x="7" y="0"/>
                  </a:moveTo>
                  <a:lnTo>
                    <a:pt x="913" y="0"/>
                  </a:lnTo>
                  <a:lnTo>
                    <a:pt x="966" y="7"/>
                  </a:lnTo>
                  <a:lnTo>
                    <a:pt x="985" y="23"/>
                  </a:lnTo>
                  <a:lnTo>
                    <a:pt x="1000" y="38"/>
                  </a:lnTo>
                  <a:lnTo>
                    <a:pt x="996" y="64"/>
                  </a:lnTo>
                  <a:lnTo>
                    <a:pt x="977" y="64"/>
                  </a:lnTo>
                  <a:lnTo>
                    <a:pt x="970" y="79"/>
                  </a:lnTo>
                  <a:lnTo>
                    <a:pt x="974" y="90"/>
                  </a:lnTo>
                  <a:lnTo>
                    <a:pt x="1000" y="102"/>
                  </a:lnTo>
                  <a:lnTo>
                    <a:pt x="1004" y="120"/>
                  </a:lnTo>
                  <a:lnTo>
                    <a:pt x="1000" y="139"/>
                  </a:lnTo>
                  <a:lnTo>
                    <a:pt x="1026" y="162"/>
                  </a:lnTo>
                  <a:lnTo>
                    <a:pt x="1034" y="184"/>
                  </a:lnTo>
                  <a:lnTo>
                    <a:pt x="1045" y="549"/>
                  </a:lnTo>
                  <a:lnTo>
                    <a:pt x="331" y="541"/>
                  </a:lnTo>
                  <a:lnTo>
                    <a:pt x="0" y="526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46" name=""/>
            <p:cNvSpPr/>
            <p:nvPr/>
          </p:nvSpPr>
          <p:spPr>
            <a:xfrm>
              <a:off x="5205240" y="2611440"/>
              <a:ext cx="1171440" cy="614160"/>
            </a:xfrm>
            <a:custGeom>
              <a:avLst/>
              <a:gdLst/>
              <a:ahLst/>
              <a:rect l="l" t="t" r="r" b="b"/>
              <a:pathLst>
                <a:path w="1045" h="549">
                  <a:moveTo>
                    <a:pt x="7" y="0"/>
                  </a:moveTo>
                  <a:lnTo>
                    <a:pt x="913" y="0"/>
                  </a:lnTo>
                  <a:lnTo>
                    <a:pt x="966" y="7"/>
                  </a:lnTo>
                  <a:lnTo>
                    <a:pt x="985" y="23"/>
                  </a:lnTo>
                  <a:lnTo>
                    <a:pt x="1000" y="38"/>
                  </a:lnTo>
                  <a:lnTo>
                    <a:pt x="996" y="64"/>
                  </a:lnTo>
                  <a:lnTo>
                    <a:pt x="977" y="64"/>
                  </a:lnTo>
                  <a:lnTo>
                    <a:pt x="970" y="79"/>
                  </a:lnTo>
                  <a:lnTo>
                    <a:pt x="974" y="90"/>
                  </a:lnTo>
                  <a:lnTo>
                    <a:pt x="1000" y="102"/>
                  </a:lnTo>
                  <a:lnTo>
                    <a:pt x="1004" y="120"/>
                  </a:lnTo>
                  <a:lnTo>
                    <a:pt x="1000" y="139"/>
                  </a:lnTo>
                  <a:lnTo>
                    <a:pt x="1026" y="162"/>
                  </a:lnTo>
                  <a:lnTo>
                    <a:pt x="1034" y="184"/>
                  </a:lnTo>
                  <a:lnTo>
                    <a:pt x="1045" y="549"/>
                  </a:lnTo>
                  <a:lnTo>
                    <a:pt x="331" y="541"/>
                  </a:lnTo>
                  <a:lnTo>
                    <a:pt x="0" y="526"/>
                  </a:lnTo>
                  <a:lnTo>
                    <a:pt x="7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47" name=""/>
          <p:cNvGrpSpPr/>
          <p:nvPr/>
        </p:nvGrpSpPr>
        <p:grpSpPr>
          <a:xfrm>
            <a:off x="5018040" y="3187800"/>
            <a:ext cx="1361880" cy="680400"/>
            <a:chOff x="5018040" y="3187800"/>
            <a:chExt cx="1361880" cy="680400"/>
          </a:xfrm>
        </p:grpSpPr>
        <p:sp>
          <p:nvSpPr>
            <p:cNvPr id="4448" name=""/>
            <p:cNvSpPr/>
            <p:nvPr/>
          </p:nvSpPr>
          <p:spPr>
            <a:xfrm>
              <a:off x="5018040" y="3187800"/>
              <a:ext cx="1361880" cy="680400"/>
            </a:xfrm>
            <a:custGeom>
              <a:avLst/>
              <a:gdLst/>
              <a:ahLst/>
              <a:rect l="l" t="t" r="r" b="b"/>
              <a:pathLst>
                <a:path w="1216" h="613">
                  <a:moveTo>
                    <a:pt x="4" y="0"/>
                  </a:moveTo>
                  <a:lnTo>
                    <a:pt x="432" y="26"/>
                  </a:lnTo>
                  <a:lnTo>
                    <a:pt x="1190" y="30"/>
                  </a:lnTo>
                  <a:lnTo>
                    <a:pt x="1190" y="117"/>
                  </a:lnTo>
                  <a:lnTo>
                    <a:pt x="1209" y="218"/>
                  </a:lnTo>
                  <a:lnTo>
                    <a:pt x="1216" y="613"/>
                  </a:lnTo>
                  <a:lnTo>
                    <a:pt x="1179" y="606"/>
                  </a:lnTo>
                  <a:lnTo>
                    <a:pt x="1171" y="587"/>
                  </a:lnTo>
                  <a:lnTo>
                    <a:pt x="1156" y="572"/>
                  </a:lnTo>
                  <a:lnTo>
                    <a:pt x="1133" y="568"/>
                  </a:lnTo>
                  <a:lnTo>
                    <a:pt x="1118" y="579"/>
                  </a:lnTo>
                  <a:lnTo>
                    <a:pt x="1100" y="598"/>
                  </a:lnTo>
                  <a:lnTo>
                    <a:pt x="1073" y="579"/>
                  </a:lnTo>
                  <a:lnTo>
                    <a:pt x="1051" y="576"/>
                  </a:lnTo>
                  <a:lnTo>
                    <a:pt x="1013" y="598"/>
                  </a:lnTo>
                  <a:lnTo>
                    <a:pt x="964" y="598"/>
                  </a:lnTo>
                  <a:lnTo>
                    <a:pt x="927" y="583"/>
                  </a:lnTo>
                  <a:lnTo>
                    <a:pt x="885" y="587"/>
                  </a:lnTo>
                  <a:lnTo>
                    <a:pt x="863" y="609"/>
                  </a:lnTo>
                  <a:lnTo>
                    <a:pt x="851" y="609"/>
                  </a:lnTo>
                  <a:lnTo>
                    <a:pt x="821" y="579"/>
                  </a:lnTo>
                  <a:lnTo>
                    <a:pt x="776" y="579"/>
                  </a:lnTo>
                  <a:lnTo>
                    <a:pt x="746" y="579"/>
                  </a:lnTo>
                  <a:lnTo>
                    <a:pt x="724" y="564"/>
                  </a:lnTo>
                  <a:lnTo>
                    <a:pt x="705" y="527"/>
                  </a:lnTo>
                  <a:lnTo>
                    <a:pt x="675" y="519"/>
                  </a:lnTo>
                  <a:lnTo>
                    <a:pt x="656" y="519"/>
                  </a:lnTo>
                  <a:lnTo>
                    <a:pt x="637" y="534"/>
                  </a:lnTo>
                  <a:lnTo>
                    <a:pt x="575" y="530"/>
                  </a:lnTo>
                  <a:lnTo>
                    <a:pt x="553" y="519"/>
                  </a:lnTo>
                  <a:lnTo>
                    <a:pt x="545" y="485"/>
                  </a:lnTo>
                  <a:lnTo>
                    <a:pt x="530" y="470"/>
                  </a:lnTo>
                  <a:lnTo>
                    <a:pt x="519" y="474"/>
                  </a:lnTo>
                  <a:lnTo>
                    <a:pt x="485" y="489"/>
                  </a:lnTo>
                  <a:lnTo>
                    <a:pt x="466" y="489"/>
                  </a:lnTo>
                  <a:lnTo>
                    <a:pt x="455" y="485"/>
                  </a:lnTo>
                  <a:lnTo>
                    <a:pt x="451" y="470"/>
                  </a:lnTo>
                  <a:lnTo>
                    <a:pt x="444" y="448"/>
                  </a:lnTo>
                  <a:lnTo>
                    <a:pt x="440" y="433"/>
                  </a:lnTo>
                  <a:lnTo>
                    <a:pt x="432" y="391"/>
                  </a:lnTo>
                  <a:lnTo>
                    <a:pt x="413" y="120"/>
                  </a:lnTo>
                  <a:lnTo>
                    <a:pt x="0" y="9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49" name=""/>
            <p:cNvSpPr/>
            <p:nvPr/>
          </p:nvSpPr>
          <p:spPr>
            <a:xfrm>
              <a:off x="5018040" y="3187800"/>
              <a:ext cx="1361880" cy="680400"/>
            </a:xfrm>
            <a:custGeom>
              <a:avLst/>
              <a:gdLst/>
              <a:ahLst/>
              <a:rect l="l" t="t" r="r" b="b"/>
              <a:pathLst>
                <a:path w="1216" h="613">
                  <a:moveTo>
                    <a:pt x="4" y="0"/>
                  </a:moveTo>
                  <a:lnTo>
                    <a:pt x="432" y="26"/>
                  </a:lnTo>
                  <a:lnTo>
                    <a:pt x="1190" y="30"/>
                  </a:lnTo>
                  <a:lnTo>
                    <a:pt x="1190" y="117"/>
                  </a:lnTo>
                  <a:lnTo>
                    <a:pt x="1209" y="218"/>
                  </a:lnTo>
                  <a:lnTo>
                    <a:pt x="1216" y="613"/>
                  </a:lnTo>
                  <a:lnTo>
                    <a:pt x="1179" y="606"/>
                  </a:lnTo>
                  <a:lnTo>
                    <a:pt x="1171" y="587"/>
                  </a:lnTo>
                  <a:lnTo>
                    <a:pt x="1156" y="572"/>
                  </a:lnTo>
                  <a:lnTo>
                    <a:pt x="1133" y="568"/>
                  </a:lnTo>
                  <a:lnTo>
                    <a:pt x="1118" y="579"/>
                  </a:lnTo>
                  <a:lnTo>
                    <a:pt x="1100" y="598"/>
                  </a:lnTo>
                  <a:lnTo>
                    <a:pt x="1073" y="579"/>
                  </a:lnTo>
                  <a:lnTo>
                    <a:pt x="1051" y="576"/>
                  </a:lnTo>
                  <a:lnTo>
                    <a:pt x="1013" y="598"/>
                  </a:lnTo>
                  <a:lnTo>
                    <a:pt x="964" y="598"/>
                  </a:lnTo>
                  <a:lnTo>
                    <a:pt x="927" y="583"/>
                  </a:lnTo>
                  <a:lnTo>
                    <a:pt x="885" y="587"/>
                  </a:lnTo>
                  <a:lnTo>
                    <a:pt x="863" y="609"/>
                  </a:lnTo>
                  <a:lnTo>
                    <a:pt x="851" y="609"/>
                  </a:lnTo>
                  <a:lnTo>
                    <a:pt x="821" y="579"/>
                  </a:lnTo>
                  <a:lnTo>
                    <a:pt x="776" y="579"/>
                  </a:lnTo>
                  <a:lnTo>
                    <a:pt x="746" y="579"/>
                  </a:lnTo>
                  <a:lnTo>
                    <a:pt x="724" y="564"/>
                  </a:lnTo>
                  <a:lnTo>
                    <a:pt x="705" y="527"/>
                  </a:lnTo>
                  <a:lnTo>
                    <a:pt x="675" y="519"/>
                  </a:lnTo>
                  <a:lnTo>
                    <a:pt x="656" y="519"/>
                  </a:lnTo>
                  <a:lnTo>
                    <a:pt x="637" y="534"/>
                  </a:lnTo>
                  <a:lnTo>
                    <a:pt x="575" y="530"/>
                  </a:lnTo>
                  <a:lnTo>
                    <a:pt x="553" y="519"/>
                  </a:lnTo>
                  <a:lnTo>
                    <a:pt x="545" y="485"/>
                  </a:lnTo>
                  <a:lnTo>
                    <a:pt x="530" y="470"/>
                  </a:lnTo>
                  <a:lnTo>
                    <a:pt x="519" y="474"/>
                  </a:lnTo>
                  <a:lnTo>
                    <a:pt x="485" y="489"/>
                  </a:lnTo>
                  <a:lnTo>
                    <a:pt x="466" y="489"/>
                  </a:lnTo>
                  <a:lnTo>
                    <a:pt x="455" y="485"/>
                  </a:lnTo>
                  <a:lnTo>
                    <a:pt x="451" y="470"/>
                  </a:lnTo>
                  <a:lnTo>
                    <a:pt x="444" y="448"/>
                  </a:lnTo>
                  <a:lnTo>
                    <a:pt x="440" y="433"/>
                  </a:lnTo>
                  <a:lnTo>
                    <a:pt x="432" y="391"/>
                  </a:lnTo>
                  <a:lnTo>
                    <a:pt x="413" y="120"/>
                  </a:lnTo>
                  <a:lnTo>
                    <a:pt x="0" y="90"/>
                  </a:lnTo>
                  <a:lnTo>
                    <a:pt x="4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50" name=""/>
          <p:cNvGrpSpPr/>
          <p:nvPr/>
        </p:nvGrpSpPr>
        <p:grpSpPr>
          <a:xfrm>
            <a:off x="5905440" y="654120"/>
            <a:ext cx="1012680" cy="1191960"/>
            <a:chOff x="5905440" y="654120"/>
            <a:chExt cx="1012680" cy="1191960"/>
          </a:xfrm>
        </p:grpSpPr>
        <p:sp>
          <p:nvSpPr>
            <p:cNvPr id="4451" name=""/>
            <p:cNvSpPr/>
            <p:nvPr/>
          </p:nvSpPr>
          <p:spPr>
            <a:xfrm>
              <a:off x="5905440" y="654120"/>
              <a:ext cx="1012680" cy="1191960"/>
            </a:xfrm>
            <a:custGeom>
              <a:avLst/>
              <a:gdLst/>
              <a:ahLst/>
              <a:rect l="l" t="t" r="r" b="b"/>
              <a:pathLst>
                <a:path w="904" h="1072">
                  <a:moveTo>
                    <a:pt x="8" y="64"/>
                  </a:moveTo>
                  <a:lnTo>
                    <a:pt x="241" y="60"/>
                  </a:lnTo>
                  <a:lnTo>
                    <a:pt x="248" y="0"/>
                  </a:lnTo>
                  <a:lnTo>
                    <a:pt x="290" y="0"/>
                  </a:lnTo>
                  <a:lnTo>
                    <a:pt x="293" y="79"/>
                  </a:lnTo>
                  <a:lnTo>
                    <a:pt x="312" y="102"/>
                  </a:lnTo>
                  <a:lnTo>
                    <a:pt x="320" y="128"/>
                  </a:lnTo>
                  <a:lnTo>
                    <a:pt x="354" y="139"/>
                  </a:lnTo>
                  <a:lnTo>
                    <a:pt x="387" y="143"/>
                  </a:lnTo>
                  <a:lnTo>
                    <a:pt x="421" y="173"/>
                  </a:lnTo>
                  <a:lnTo>
                    <a:pt x="440" y="165"/>
                  </a:lnTo>
                  <a:lnTo>
                    <a:pt x="457" y="135"/>
                  </a:lnTo>
                  <a:lnTo>
                    <a:pt x="551" y="143"/>
                  </a:lnTo>
                  <a:lnTo>
                    <a:pt x="558" y="181"/>
                  </a:lnTo>
                  <a:lnTo>
                    <a:pt x="574" y="188"/>
                  </a:lnTo>
                  <a:lnTo>
                    <a:pt x="589" y="177"/>
                  </a:lnTo>
                  <a:lnTo>
                    <a:pt x="615" y="177"/>
                  </a:lnTo>
                  <a:lnTo>
                    <a:pt x="660" y="222"/>
                  </a:lnTo>
                  <a:lnTo>
                    <a:pt x="750" y="218"/>
                  </a:lnTo>
                  <a:lnTo>
                    <a:pt x="750" y="196"/>
                  </a:lnTo>
                  <a:lnTo>
                    <a:pt x="773" y="177"/>
                  </a:lnTo>
                  <a:lnTo>
                    <a:pt x="795" y="207"/>
                  </a:lnTo>
                  <a:lnTo>
                    <a:pt x="855" y="203"/>
                  </a:lnTo>
                  <a:lnTo>
                    <a:pt x="904" y="222"/>
                  </a:lnTo>
                  <a:lnTo>
                    <a:pt x="825" y="278"/>
                  </a:lnTo>
                  <a:lnTo>
                    <a:pt x="735" y="342"/>
                  </a:lnTo>
                  <a:lnTo>
                    <a:pt x="668" y="436"/>
                  </a:lnTo>
                  <a:lnTo>
                    <a:pt x="645" y="478"/>
                  </a:lnTo>
                  <a:lnTo>
                    <a:pt x="607" y="500"/>
                  </a:lnTo>
                  <a:lnTo>
                    <a:pt x="600" y="538"/>
                  </a:lnTo>
                  <a:lnTo>
                    <a:pt x="615" y="579"/>
                  </a:lnTo>
                  <a:lnTo>
                    <a:pt x="585" y="613"/>
                  </a:lnTo>
                  <a:lnTo>
                    <a:pt x="555" y="654"/>
                  </a:lnTo>
                  <a:lnTo>
                    <a:pt x="555" y="681"/>
                  </a:lnTo>
                  <a:lnTo>
                    <a:pt x="562" y="684"/>
                  </a:lnTo>
                  <a:lnTo>
                    <a:pt x="558" y="824"/>
                  </a:lnTo>
                  <a:lnTo>
                    <a:pt x="671" y="884"/>
                  </a:lnTo>
                  <a:lnTo>
                    <a:pt x="698" y="914"/>
                  </a:lnTo>
                  <a:lnTo>
                    <a:pt x="701" y="940"/>
                  </a:lnTo>
                  <a:lnTo>
                    <a:pt x="754" y="944"/>
                  </a:lnTo>
                  <a:lnTo>
                    <a:pt x="773" y="1023"/>
                  </a:lnTo>
                  <a:lnTo>
                    <a:pt x="795" y="1042"/>
                  </a:lnTo>
                  <a:lnTo>
                    <a:pt x="788" y="1053"/>
                  </a:lnTo>
                  <a:lnTo>
                    <a:pt x="521" y="1053"/>
                  </a:lnTo>
                  <a:lnTo>
                    <a:pt x="260" y="1060"/>
                  </a:lnTo>
                  <a:lnTo>
                    <a:pt x="105" y="1072"/>
                  </a:lnTo>
                  <a:lnTo>
                    <a:pt x="105" y="1042"/>
                  </a:lnTo>
                  <a:lnTo>
                    <a:pt x="105" y="756"/>
                  </a:lnTo>
                  <a:lnTo>
                    <a:pt x="60" y="699"/>
                  </a:lnTo>
                  <a:lnTo>
                    <a:pt x="68" y="666"/>
                  </a:lnTo>
                  <a:lnTo>
                    <a:pt x="90" y="639"/>
                  </a:lnTo>
                  <a:lnTo>
                    <a:pt x="90" y="553"/>
                  </a:lnTo>
                  <a:lnTo>
                    <a:pt x="45" y="515"/>
                  </a:lnTo>
                  <a:lnTo>
                    <a:pt x="53" y="500"/>
                  </a:lnTo>
                  <a:lnTo>
                    <a:pt x="64" y="489"/>
                  </a:lnTo>
                  <a:lnTo>
                    <a:pt x="45" y="470"/>
                  </a:lnTo>
                  <a:lnTo>
                    <a:pt x="57" y="451"/>
                  </a:lnTo>
                  <a:lnTo>
                    <a:pt x="60" y="425"/>
                  </a:lnTo>
                  <a:lnTo>
                    <a:pt x="38" y="406"/>
                  </a:lnTo>
                  <a:lnTo>
                    <a:pt x="53" y="376"/>
                  </a:lnTo>
                  <a:lnTo>
                    <a:pt x="68" y="361"/>
                  </a:lnTo>
                  <a:lnTo>
                    <a:pt x="45" y="320"/>
                  </a:lnTo>
                  <a:lnTo>
                    <a:pt x="19" y="222"/>
                  </a:lnTo>
                  <a:lnTo>
                    <a:pt x="26" y="184"/>
                  </a:lnTo>
                  <a:lnTo>
                    <a:pt x="0" y="154"/>
                  </a:lnTo>
                  <a:lnTo>
                    <a:pt x="34" y="128"/>
                  </a:lnTo>
                  <a:lnTo>
                    <a:pt x="15" y="98"/>
                  </a:lnTo>
                  <a:lnTo>
                    <a:pt x="8" y="6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52" name=""/>
            <p:cNvSpPr/>
            <p:nvPr/>
          </p:nvSpPr>
          <p:spPr>
            <a:xfrm>
              <a:off x="5905440" y="654120"/>
              <a:ext cx="1012680" cy="1191960"/>
            </a:xfrm>
            <a:custGeom>
              <a:avLst/>
              <a:gdLst/>
              <a:ahLst/>
              <a:rect l="l" t="t" r="r" b="b"/>
              <a:pathLst>
                <a:path w="904" h="1072">
                  <a:moveTo>
                    <a:pt x="8" y="64"/>
                  </a:moveTo>
                  <a:lnTo>
                    <a:pt x="241" y="60"/>
                  </a:lnTo>
                  <a:lnTo>
                    <a:pt x="248" y="0"/>
                  </a:lnTo>
                  <a:lnTo>
                    <a:pt x="290" y="0"/>
                  </a:lnTo>
                  <a:lnTo>
                    <a:pt x="293" y="79"/>
                  </a:lnTo>
                  <a:lnTo>
                    <a:pt x="312" y="102"/>
                  </a:lnTo>
                  <a:lnTo>
                    <a:pt x="320" y="128"/>
                  </a:lnTo>
                  <a:lnTo>
                    <a:pt x="354" y="139"/>
                  </a:lnTo>
                  <a:lnTo>
                    <a:pt x="387" y="143"/>
                  </a:lnTo>
                  <a:lnTo>
                    <a:pt x="421" y="173"/>
                  </a:lnTo>
                  <a:lnTo>
                    <a:pt x="440" y="165"/>
                  </a:lnTo>
                  <a:lnTo>
                    <a:pt x="457" y="135"/>
                  </a:lnTo>
                  <a:lnTo>
                    <a:pt x="551" y="143"/>
                  </a:lnTo>
                  <a:lnTo>
                    <a:pt x="558" y="181"/>
                  </a:lnTo>
                  <a:lnTo>
                    <a:pt x="574" y="188"/>
                  </a:lnTo>
                  <a:lnTo>
                    <a:pt x="589" y="177"/>
                  </a:lnTo>
                  <a:lnTo>
                    <a:pt x="615" y="177"/>
                  </a:lnTo>
                  <a:lnTo>
                    <a:pt x="660" y="222"/>
                  </a:lnTo>
                  <a:lnTo>
                    <a:pt x="750" y="218"/>
                  </a:lnTo>
                  <a:lnTo>
                    <a:pt x="750" y="196"/>
                  </a:lnTo>
                  <a:lnTo>
                    <a:pt x="773" y="177"/>
                  </a:lnTo>
                  <a:lnTo>
                    <a:pt x="795" y="207"/>
                  </a:lnTo>
                  <a:lnTo>
                    <a:pt x="855" y="203"/>
                  </a:lnTo>
                  <a:lnTo>
                    <a:pt x="904" y="222"/>
                  </a:lnTo>
                  <a:lnTo>
                    <a:pt x="825" y="278"/>
                  </a:lnTo>
                  <a:lnTo>
                    <a:pt x="735" y="342"/>
                  </a:lnTo>
                  <a:lnTo>
                    <a:pt x="668" y="436"/>
                  </a:lnTo>
                  <a:lnTo>
                    <a:pt x="645" y="478"/>
                  </a:lnTo>
                  <a:lnTo>
                    <a:pt x="607" y="500"/>
                  </a:lnTo>
                  <a:lnTo>
                    <a:pt x="600" y="538"/>
                  </a:lnTo>
                  <a:lnTo>
                    <a:pt x="615" y="579"/>
                  </a:lnTo>
                  <a:lnTo>
                    <a:pt x="585" y="613"/>
                  </a:lnTo>
                  <a:lnTo>
                    <a:pt x="555" y="654"/>
                  </a:lnTo>
                  <a:lnTo>
                    <a:pt x="555" y="681"/>
                  </a:lnTo>
                  <a:lnTo>
                    <a:pt x="562" y="684"/>
                  </a:lnTo>
                  <a:lnTo>
                    <a:pt x="558" y="824"/>
                  </a:lnTo>
                  <a:lnTo>
                    <a:pt x="671" y="884"/>
                  </a:lnTo>
                  <a:lnTo>
                    <a:pt x="698" y="914"/>
                  </a:lnTo>
                  <a:lnTo>
                    <a:pt x="701" y="940"/>
                  </a:lnTo>
                  <a:lnTo>
                    <a:pt x="754" y="944"/>
                  </a:lnTo>
                  <a:lnTo>
                    <a:pt x="773" y="1023"/>
                  </a:lnTo>
                  <a:lnTo>
                    <a:pt x="795" y="1042"/>
                  </a:lnTo>
                  <a:lnTo>
                    <a:pt x="788" y="1053"/>
                  </a:lnTo>
                  <a:lnTo>
                    <a:pt x="521" y="1053"/>
                  </a:lnTo>
                  <a:lnTo>
                    <a:pt x="260" y="1060"/>
                  </a:lnTo>
                  <a:lnTo>
                    <a:pt x="105" y="1072"/>
                  </a:lnTo>
                  <a:lnTo>
                    <a:pt x="105" y="1042"/>
                  </a:lnTo>
                  <a:lnTo>
                    <a:pt x="105" y="756"/>
                  </a:lnTo>
                  <a:lnTo>
                    <a:pt x="60" y="699"/>
                  </a:lnTo>
                  <a:lnTo>
                    <a:pt x="68" y="666"/>
                  </a:lnTo>
                  <a:lnTo>
                    <a:pt x="90" y="639"/>
                  </a:lnTo>
                  <a:lnTo>
                    <a:pt x="90" y="553"/>
                  </a:lnTo>
                  <a:lnTo>
                    <a:pt x="45" y="515"/>
                  </a:lnTo>
                  <a:lnTo>
                    <a:pt x="53" y="500"/>
                  </a:lnTo>
                  <a:lnTo>
                    <a:pt x="64" y="489"/>
                  </a:lnTo>
                  <a:lnTo>
                    <a:pt x="45" y="470"/>
                  </a:lnTo>
                  <a:lnTo>
                    <a:pt x="57" y="451"/>
                  </a:lnTo>
                  <a:lnTo>
                    <a:pt x="60" y="425"/>
                  </a:lnTo>
                  <a:lnTo>
                    <a:pt x="38" y="406"/>
                  </a:lnTo>
                  <a:lnTo>
                    <a:pt x="53" y="376"/>
                  </a:lnTo>
                  <a:lnTo>
                    <a:pt x="68" y="361"/>
                  </a:lnTo>
                  <a:lnTo>
                    <a:pt x="45" y="320"/>
                  </a:lnTo>
                  <a:lnTo>
                    <a:pt x="19" y="222"/>
                  </a:lnTo>
                  <a:lnTo>
                    <a:pt x="26" y="184"/>
                  </a:lnTo>
                  <a:lnTo>
                    <a:pt x="0" y="154"/>
                  </a:lnTo>
                  <a:lnTo>
                    <a:pt x="34" y="128"/>
                  </a:lnTo>
                  <a:lnTo>
                    <a:pt x="15" y="98"/>
                  </a:lnTo>
                  <a:lnTo>
                    <a:pt x="8" y="64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453" name=""/>
          <p:cNvSpPr/>
          <p:nvPr/>
        </p:nvSpPr>
        <p:spPr>
          <a:xfrm>
            <a:off x="5294160" y="1155600"/>
            <a:ext cx="83376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54" name=""/>
          <p:cNvSpPr/>
          <p:nvPr/>
        </p:nvSpPr>
        <p:spPr>
          <a:xfrm>
            <a:off x="6635880" y="355680"/>
            <a:ext cx="2684160" cy="2139840"/>
          </a:xfrm>
          <a:custGeom>
            <a:avLst/>
            <a:gdLst/>
            <a:ahLst/>
            <a:rect l="l" t="t" r="r" b="b"/>
            <a:pathLst>
              <a:path w="2395" h="1919">
                <a:moveTo>
                  <a:pt x="88" y="455"/>
                </a:moveTo>
                <a:lnTo>
                  <a:pt x="100" y="436"/>
                </a:lnTo>
                <a:lnTo>
                  <a:pt x="113" y="419"/>
                </a:lnTo>
                <a:lnTo>
                  <a:pt x="139" y="389"/>
                </a:lnTo>
                <a:lnTo>
                  <a:pt x="169" y="363"/>
                </a:lnTo>
                <a:lnTo>
                  <a:pt x="205" y="336"/>
                </a:lnTo>
                <a:lnTo>
                  <a:pt x="231" y="302"/>
                </a:lnTo>
                <a:lnTo>
                  <a:pt x="257" y="272"/>
                </a:lnTo>
                <a:lnTo>
                  <a:pt x="288" y="246"/>
                </a:lnTo>
                <a:lnTo>
                  <a:pt x="321" y="220"/>
                </a:lnTo>
                <a:lnTo>
                  <a:pt x="340" y="193"/>
                </a:lnTo>
                <a:lnTo>
                  <a:pt x="357" y="171"/>
                </a:lnTo>
                <a:lnTo>
                  <a:pt x="372" y="150"/>
                </a:lnTo>
                <a:lnTo>
                  <a:pt x="389" y="131"/>
                </a:lnTo>
                <a:lnTo>
                  <a:pt x="406" y="114"/>
                </a:lnTo>
                <a:lnTo>
                  <a:pt x="423" y="97"/>
                </a:lnTo>
                <a:lnTo>
                  <a:pt x="444" y="79"/>
                </a:lnTo>
                <a:lnTo>
                  <a:pt x="468" y="58"/>
                </a:lnTo>
                <a:lnTo>
                  <a:pt x="485" y="47"/>
                </a:lnTo>
                <a:lnTo>
                  <a:pt x="504" y="35"/>
                </a:lnTo>
                <a:lnTo>
                  <a:pt x="549" y="19"/>
                </a:lnTo>
                <a:lnTo>
                  <a:pt x="568" y="11"/>
                </a:lnTo>
                <a:lnTo>
                  <a:pt x="585" y="5"/>
                </a:lnTo>
                <a:lnTo>
                  <a:pt x="596" y="2"/>
                </a:lnTo>
                <a:lnTo>
                  <a:pt x="598" y="0"/>
                </a:lnTo>
                <a:lnTo>
                  <a:pt x="600" y="0"/>
                </a:lnTo>
                <a:lnTo>
                  <a:pt x="639" y="2"/>
                </a:lnTo>
                <a:lnTo>
                  <a:pt x="677" y="2"/>
                </a:lnTo>
                <a:lnTo>
                  <a:pt x="711" y="3"/>
                </a:lnTo>
                <a:lnTo>
                  <a:pt x="744" y="3"/>
                </a:lnTo>
                <a:lnTo>
                  <a:pt x="805" y="7"/>
                </a:lnTo>
                <a:lnTo>
                  <a:pt x="859" y="9"/>
                </a:lnTo>
                <a:lnTo>
                  <a:pt x="914" y="15"/>
                </a:lnTo>
                <a:lnTo>
                  <a:pt x="966" y="24"/>
                </a:lnTo>
                <a:lnTo>
                  <a:pt x="1023" y="39"/>
                </a:lnTo>
                <a:lnTo>
                  <a:pt x="1083" y="58"/>
                </a:lnTo>
                <a:lnTo>
                  <a:pt x="1094" y="77"/>
                </a:lnTo>
                <a:lnTo>
                  <a:pt x="1103" y="90"/>
                </a:lnTo>
                <a:lnTo>
                  <a:pt x="1113" y="103"/>
                </a:lnTo>
                <a:lnTo>
                  <a:pt x="1119" y="113"/>
                </a:lnTo>
                <a:lnTo>
                  <a:pt x="1122" y="122"/>
                </a:lnTo>
                <a:lnTo>
                  <a:pt x="1126" y="128"/>
                </a:lnTo>
                <a:lnTo>
                  <a:pt x="1134" y="137"/>
                </a:lnTo>
                <a:lnTo>
                  <a:pt x="1139" y="145"/>
                </a:lnTo>
                <a:lnTo>
                  <a:pt x="1149" y="152"/>
                </a:lnTo>
                <a:lnTo>
                  <a:pt x="1156" y="156"/>
                </a:lnTo>
                <a:lnTo>
                  <a:pt x="1164" y="161"/>
                </a:lnTo>
                <a:lnTo>
                  <a:pt x="1173" y="167"/>
                </a:lnTo>
                <a:lnTo>
                  <a:pt x="1186" y="176"/>
                </a:lnTo>
                <a:lnTo>
                  <a:pt x="1197" y="193"/>
                </a:lnTo>
                <a:lnTo>
                  <a:pt x="1207" y="208"/>
                </a:lnTo>
                <a:lnTo>
                  <a:pt x="1214" y="220"/>
                </a:lnTo>
                <a:lnTo>
                  <a:pt x="1220" y="231"/>
                </a:lnTo>
                <a:lnTo>
                  <a:pt x="1224" y="239"/>
                </a:lnTo>
                <a:lnTo>
                  <a:pt x="1228" y="246"/>
                </a:lnTo>
                <a:lnTo>
                  <a:pt x="1233" y="255"/>
                </a:lnTo>
                <a:lnTo>
                  <a:pt x="1241" y="261"/>
                </a:lnTo>
                <a:lnTo>
                  <a:pt x="1250" y="265"/>
                </a:lnTo>
                <a:lnTo>
                  <a:pt x="1256" y="267"/>
                </a:lnTo>
                <a:lnTo>
                  <a:pt x="1265" y="270"/>
                </a:lnTo>
                <a:lnTo>
                  <a:pt x="1276" y="274"/>
                </a:lnTo>
                <a:lnTo>
                  <a:pt x="1290" y="278"/>
                </a:lnTo>
                <a:lnTo>
                  <a:pt x="1312" y="295"/>
                </a:lnTo>
                <a:lnTo>
                  <a:pt x="1333" y="312"/>
                </a:lnTo>
                <a:lnTo>
                  <a:pt x="1372" y="344"/>
                </a:lnTo>
                <a:lnTo>
                  <a:pt x="1416" y="374"/>
                </a:lnTo>
                <a:lnTo>
                  <a:pt x="1438" y="385"/>
                </a:lnTo>
                <a:lnTo>
                  <a:pt x="1464" y="395"/>
                </a:lnTo>
                <a:lnTo>
                  <a:pt x="1483" y="408"/>
                </a:lnTo>
                <a:lnTo>
                  <a:pt x="1506" y="421"/>
                </a:lnTo>
                <a:lnTo>
                  <a:pt x="1555" y="449"/>
                </a:lnTo>
                <a:lnTo>
                  <a:pt x="1579" y="464"/>
                </a:lnTo>
                <a:lnTo>
                  <a:pt x="1602" y="481"/>
                </a:lnTo>
                <a:lnTo>
                  <a:pt x="1622" y="496"/>
                </a:lnTo>
                <a:lnTo>
                  <a:pt x="1641" y="513"/>
                </a:lnTo>
                <a:lnTo>
                  <a:pt x="1662" y="534"/>
                </a:lnTo>
                <a:lnTo>
                  <a:pt x="1679" y="554"/>
                </a:lnTo>
                <a:lnTo>
                  <a:pt x="1713" y="590"/>
                </a:lnTo>
                <a:lnTo>
                  <a:pt x="1731" y="605"/>
                </a:lnTo>
                <a:lnTo>
                  <a:pt x="1750" y="620"/>
                </a:lnTo>
                <a:lnTo>
                  <a:pt x="1775" y="633"/>
                </a:lnTo>
                <a:lnTo>
                  <a:pt x="1801" y="645"/>
                </a:lnTo>
                <a:lnTo>
                  <a:pt x="1829" y="643"/>
                </a:lnTo>
                <a:lnTo>
                  <a:pt x="1854" y="639"/>
                </a:lnTo>
                <a:lnTo>
                  <a:pt x="1899" y="635"/>
                </a:lnTo>
                <a:lnTo>
                  <a:pt x="1940" y="631"/>
                </a:lnTo>
                <a:lnTo>
                  <a:pt x="1980" y="628"/>
                </a:lnTo>
                <a:lnTo>
                  <a:pt x="2019" y="628"/>
                </a:lnTo>
                <a:lnTo>
                  <a:pt x="2060" y="631"/>
                </a:lnTo>
                <a:lnTo>
                  <a:pt x="2085" y="633"/>
                </a:lnTo>
                <a:lnTo>
                  <a:pt x="2109" y="635"/>
                </a:lnTo>
                <a:lnTo>
                  <a:pt x="2137" y="639"/>
                </a:lnTo>
                <a:lnTo>
                  <a:pt x="2167" y="645"/>
                </a:lnTo>
                <a:lnTo>
                  <a:pt x="2179" y="648"/>
                </a:lnTo>
                <a:lnTo>
                  <a:pt x="2190" y="652"/>
                </a:lnTo>
                <a:lnTo>
                  <a:pt x="2213" y="665"/>
                </a:lnTo>
                <a:lnTo>
                  <a:pt x="2233" y="678"/>
                </a:lnTo>
                <a:lnTo>
                  <a:pt x="2256" y="688"/>
                </a:lnTo>
                <a:lnTo>
                  <a:pt x="2267" y="707"/>
                </a:lnTo>
                <a:lnTo>
                  <a:pt x="2282" y="727"/>
                </a:lnTo>
                <a:lnTo>
                  <a:pt x="2295" y="750"/>
                </a:lnTo>
                <a:lnTo>
                  <a:pt x="2310" y="771"/>
                </a:lnTo>
                <a:lnTo>
                  <a:pt x="2324" y="789"/>
                </a:lnTo>
                <a:lnTo>
                  <a:pt x="2335" y="804"/>
                </a:lnTo>
                <a:lnTo>
                  <a:pt x="2342" y="816"/>
                </a:lnTo>
                <a:lnTo>
                  <a:pt x="2344" y="820"/>
                </a:lnTo>
                <a:lnTo>
                  <a:pt x="2344" y="820"/>
                </a:lnTo>
                <a:lnTo>
                  <a:pt x="2352" y="840"/>
                </a:lnTo>
                <a:lnTo>
                  <a:pt x="2357" y="859"/>
                </a:lnTo>
                <a:lnTo>
                  <a:pt x="2365" y="874"/>
                </a:lnTo>
                <a:lnTo>
                  <a:pt x="2371" y="885"/>
                </a:lnTo>
                <a:lnTo>
                  <a:pt x="2382" y="908"/>
                </a:lnTo>
                <a:lnTo>
                  <a:pt x="2389" y="927"/>
                </a:lnTo>
                <a:lnTo>
                  <a:pt x="2393" y="938"/>
                </a:lnTo>
                <a:lnTo>
                  <a:pt x="2395" y="951"/>
                </a:lnTo>
                <a:lnTo>
                  <a:pt x="2395" y="964"/>
                </a:lnTo>
                <a:lnTo>
                  <a:pt x="2393" y="981"/>
                </a:lnTo>
                <a:lnTo>
                  <a:pt x="2391" y="1000"/>
                </a:lnTo>
                <a:lnTo>
                  <a:pt x="2387" y="1024"/>
                </a:lnTo>
                <a:lnTo>
                  <a:pt x="2380" y="1053"/>
                </a:lnTo>
                <a:lnTo>
                  <a:pt x="2372" y="1085"/>
                </a:lnTo>
                <a:lnTo>
                  <a:pt x="2367" y="1094"/>
                </a:lnTo>
                <a:lnTo>
                  <a:pt x="2357" y="1105"/>
                </a:lnTo>
                <a:lnTo>
                  <a:pt x="2346" y="1115"/>
                </a:lnTo>
                <a:lnTo>
                  <a:pt x="2333" y="1126"/>
                </a:lnTo>
                <a:lnTo>
                  <a:pt x="2305" y="1145"/>
                </a:lnTo>
                <a:lnTo>
                  <a:pt x="2293" y="1152"/>
                </a:lnTo>
                <a:lnTo>
                  <a:pt x="2284" y="1158"/>
                </a:lnTo>
                <a:lnTo>
                  <a:pt x="2109" y="1305"/>
                </a:lnTo>
                <a:lnTo>
                  <a:pt x="2089" y="1323"/>
                </a:lnTo>
                <a:lnTo>
                  <a:pt x="2070" y="1344"/>
                </a:lnTo>
                <a:lnTo>
                  <a:pt x="2034" y="1389"/>
                </a:lnTo>
                <a:lnTo>
                  <a:pt x="1998" y="1436"/>
                </a:lnTo>
                <a:lnTo>
                  <a:pt x="1963" y="1479"/>
                </a:lnTo>
                <a:lnTo>
                  <a:pt x="1931" y="1513"/>
                </a:lnTo>
                <a:lnTo>
                  <a:pt x="1897" y="1547"/>
                </a:lnTo>
                <a:lnTo>
                  <a:pt x="1831" y="1611"/>
                </a:lnTo>
                <a:lnTo>
                  <a:pt x="1807" y="1632"/>
                </a:lnTo>
                <a:lnTo>
                  <a:pt x="1780" y="1649"/>
                </a:lnTo>
                <a:lnTo>
                  <a:pt x="1754" y="1664"/>
                </a:lnTo>
                <a:lnTo>
                  <a:pt x="1724" y="1679"/>
                </a:lnTo>
                <a:lnTo>
                  <a:pt x="1666" y="1703"/>
                </a:lnTo>
                <a:lnTo>
                  <a:pt x="1637" y="1716"/>
                </a:lnTo>
                <a:lnTo>
                  <a:pt x="1611" y="1730"/>
                </a:lnTo>
                <a:lnTo>
                  <a:pt x="1575" y="1748"/>
                </a:lnTo>
                <a:lnTo>
                  <a:pt x="1541" y="1769"/>
                </a:lnTo>
                <a:lnTo>
                  <a:pt x="1476" y="1805"/>
                </a:lnTo>
                <a:lnTo>
                  <a:pt x="1408" y="1837"/>
                </a:lnTo>
                <a:lnTo>
                  <a:pt x="1372" y="1850"/>
                </a:lnTo>
                <a:lnTo>
                  <a:pt x="1333" y="1861"/>
                </a:lnTo>
                <a:lnTo>
                  <a:pt x="1312" y="1876"/>
                </a:lnTo>
                <a:lnTo>
                  <a:pt x="1290" y="1889"/>
                </a:lnTo>
                <a:lnTo>
                  <a:pt x="1278" y="1895"/>
                </a:lnTo>
                <a:lnTo>
                  <a:pt x="1263" y="1899"/>
                </a:lnTo>
                <a:lnTo>
                  <a:pt x="1235" y="1910"/>
                </a:lnTo>
                <a:lnTo>
                  <a:pt x="1222" y="1914"/>
                </a:lnTo>
                <a:lnTo>
                  <a:pt x="1211" y="1918"/>
                </a:lnTo>
                <a:lnTo>
                  <a:pt x="1203" y="1919"/>
                </a:lnTo>
                <a:lnTo>
                  <a:pt x="1201" y="1919"/>
                </a:lnTo>
                <a:lnTo>
                  <a:pt x="1092" y="1912"/>
                </a:lnTo>
                <a:lnTo>
                  <a:pt x="1036" y="1910"/>
                </a:lnTo>
                <a:lnTo>
                  <a:pt x="981" y="1904"/>
                </a:lnTo>
                <a:lnTo>
                  <a:pt x="938" y="1897"/>
                </a:lnTo>
                <a:lnTo>
                  <a:pt x="897" y="1882"/>
                </a:lnTo>
                <a:lnTo>
                  <a:pt x="857" y="1863"/>
                </a:lnTo>
                <a:lnTo>
                  <a:pt x="820" y="1842"/>
                </a:lnTo>
                <a:lnTo>
                  <a:pt x="782" y="1818"/>
                </a:lnTo>
                <a:lnTo>
                  <a:pt x="744" y="1792"/>
                </a:lnTo>
                <a:lnTo>
                  <a:pt x="709" y="1767"/>
                </a:lnTo>
                <a:lnTo>
                  <a:pt x="673" y="1743"/>
                </a:lnTo>
                <a:lnTo>
                  <a:pt x="639" y="1720"/>
                </a:lnTo>
                <a:lnTo>
                  <a:pt x="607" y="1694"/>
                </a:lnTo>
                <a:lnTo>
                  <a:pt x="579" y="1662"/>
                </a:lnTo>
                <a:lnTo>
                  <a:pt x="566" y="1645"/>
                </a:lnTo>
                <a:lnTo>
                  <a:pt x="556" y="1626"/>
                </a:lnTo>
                <a:lnTo>
                  <a:pt x="551" y="1615"/>
                </a:lnTo>
                <a:lnTo>
                  <a:pt x="547" y="1600"/>
                </a:lnTo>
                <a:lnTo>
                  <a:pt x="536" y="1572"/>
                </a:lnTo>
                <a:lnTo>
                  <a:pt x="532" y="1558"/>
                </a:lnTo>
                <a:lnTo>
                  <a:pt x="530" y="1547"/>
                </a:lnTo>
                <a:lnTo>
                  <a:pt x="526" y="1540"/>
                </a:lnTo>
                <a:lnTo>
                  <a:pt x="526" y="1538"/>
                </a:lnTo>
                <a:lnTo>
                  <a:pt x="513" y="1436"/>
                </a:lnTo>
                <a:lnTo>
                  <a:pt x="506" y="1333"/>
                </a:lnTo>
                <a:lnTo>
                  <a:pt x="496" y="1231"/>
                </a:lnTo>
                <a:lnTo>
                  <a:pt x="483" y="1128"/>
                </a:lnTo>
                <a:lnTo>
                  <a:pt x="481" y="1107"/>
                </a:lnTo>
                <a:lnTo>
                  <a:pt x="481" y="1085"/>
                </a:lnTo>
                <a:lnTo>
                  <a:pt x="479" y="1041"/>
                </a:lnTo>
                <a:lnTo>
                  <a:pt x="477" y="1021"/>
                </a:lnTo>
                <a:lnTo>
                  <a:pt x="472" y="1000"/>
                </a:lnTo>
                <a:lnTo>
                  <a:pt x="464" y="983"/>
                </a:lnTo>
                <a:lnTo>
                  <a:pt x="453" y="966"/>
                </a:lnTo>
                <a:lnTo>
                  <a:pt x="440" y="953"/>
                </a:lnTo>
                <a:lnTo>
                  <a:pt x="425" y="942"/>
                </a:lnTo>
                <a:lnTo>
                  <a:pt x="397" y="925"/>
                </a:lnTo>
                <a:lnTo>
                  <a:pt x="368" y="914"/>
                </a:lnTo>
                <a:lnTo>
                  <a:pt x="340" y="904"/>
                </a:lnTo>
                <a:lnTo>
                  <a:pt x="310" y="897"/>
                </a:lnTo>
                <a:lnTo>
                  <a:pt x="282" y="889"/>
                </a:lnTo>
                <a:lnTo>
                  <a:pt x="252" y="880"/>
                </a:lnTo>
                <a:lnTo>
                  <a:pt x="220" y="865"/>
                </a:lnTo>
                <a:lnTo>
                  <a:pt x="195" y="850"/>
                </a:lnTo>
                <a:lnTo>
                  <a:pt x="175" y="838"/>
                </a:lnTo>
                <a:lnTo>
                  <a:pt x="160" y="829"/>
                </a:lnTo>
                <a:lnTo>
                  <a:pt x="150" y="821"/>
                </a:lnTo>
                <a:lnTo>
                  <a:pt x="143" y="818"/>
                </a:lnTo>
                <a:lnTo>
                  <a:pt x="137" y="814"/>
                </a:lnTo>
                <a:lnTo>
                  <a:pt x="135" y="810"/>
                </a:lnTo>
                <a:lnTo>
                  <a:pt x="135" y="808"/>
                </a:lnTo>
                <a:lnTo>
                  <a:pt x="133" y="806"/>
                </a:lnTo>
                <a:lnTo>
                  <a:pt x="132" y="806"/>
                </a:lnTo>
                <a:lnTo>
                  <a:pt x="130" y="804"/>
                </a:lnTo>
                <a:lnTo>
                  <a:pt x="124" y="803"/>
                </a:lnTo>
                <a:lnTo>
                  <a:pt x="117" y="801"/>
                </a:lnTo>
                <a:lnTo>
                  <a:pt x="105" y="797"/>
                </a:lnTo>
                <a:lnTo>
                  <a:pt x="88" y="791"/>
                </a:lnTo>
                <a:lnTo>
                  <a:pt x="73" y="774"/>
                </a:lnTo>
                <a:lnTo>
                  <a:pt x="60" y="759"/>
                </a:lnTo>
                <a:lnTo>
                  <a:pt x="51" y="742"/>
                </a:lnTo>
                <a:lnTo>
                  <a:pt x="41" y="727"/>
                </a:lnTo>
                <a:lnTo>
                  <a:pt x="23" y="695"/>
                </a:lnTo>
                <a:lnTo>
                  <a:pt x="13" y="678"/>
                </a:lnTo>
                <a:lnTo>
                  <a:pt x="0" y="660"/>
                </a:lnTo>
                <a:lnTo>
                  <a:pt x="2" y="648"/>
                </a:lnTo>
                <a:lnTo>
                  <a:pt x="2" y="635"/>
                </a:lnTo>
                <a:lnTo>
                  <a:pt x="6" y="605"/>
                </a:lnTo>
                <a:lnTo>
                  <a:pt x="9" y="571"/>
                </a:lnTo>
                <a:lnTo>
                  <a:pt x="15" y="537"/>
                </a:lnTo>
                <a:lnTo>
                  <a:pt x="24" y="506"/>
                </a:lnTo>
                <a:lnTo>
                  <a:pt x="32" y="492"/>
                </a:lnTo>
                <a:lnTo>
                  <a:pt x="39" y="479"/>
                </a:lnTo>
                <a:lnTo>
                  <a:pt x="49" y="470"/>
                </a:lnTo>
                <a:lnTo>
                  <a:pt x="60" y="462"/>
                </a:lnTo>
                <a:lnTo>
                  <a:pt x="73" y="457"/>
                </a:lnTo>
                <a:lnTo>
                  <a:pt x="88" y="455"/>
                </a:lnTo>
                <a:close/>
              </a:path>
            </a:pathLst>
          </a:custGeom>
          <a:solidFill>
            <a:srgbClr val="80c9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455" name=""/>
          <p:cNvGrpSpPr/>
          <p:nvPr/>
        </p:nvGrpSpPr>
        <p:grpSpPr>
          <a:xfrm>
            <a:off x="5002200" y="782640"/>
            <a:ext cx="1058400" cy="650520"/>
            <a:chOff x="5002200" y="782640"/>
            <a:chExt cx="1058400" cy="650520"/>
          </a:xfrm>
        </p:grpSpPr>
        <p:sp>
          <p:nvSpPr>
            <p:cNvPr id="4456" name=""/>
            <p:cNvSpPr/>
            <p:nvPr/>
          </p:nvSpPr>
          <p:spPr>
            <a:xfrm>
              <a:off x="5002200" y="782640"/>
              <a:ext cx="1058400" cy="650520"/>
            </a:xfrm>
            <a:custGeom>
              <a:avLst/>
              <a:gdLst/>
              <a:ahLst/>
              <a:rect l="l" t="t" r="r" b="b"/>
              <a:pathLst>
                <a:path w="947" h="583">
                  <a:moveTo>
                    <a:pt x="45" y="0"/>
                  </a:moveTo>
                  <a:lnTo>
                    <a:pt x="474" y="22"/>
                  </a:lnTo>
                  <a:lnTo>
                    <a:pt x="865" y="30"/>
                  </a:lnTo>
                  <a:lnTo>
                    <a:pt x="869" y="60"/>
                  </a:lnTo>
                  <a:lnTo>
                    <a:pt x="887" y="82"/>
                  </a:lnTo>
                  <a:lnTo>
                    <a:pt x="887" y="94"/>
                  </a:lnTo>
                  <a:lnTo>
                    <a:pt x="857" y="112"/>
                  </a:lnTo>
                  <a:lnTo>
                    <a:pt x="884" y="146"/>
                  </a:lnTo>
                  <a:lnTo>
                    <a:pt x="872" y="180"/>
                  </a:lnTo>
                  <a:lnTo>
                    <a:pt x="880" y="203"/>
                  </a:lnTo>
                  <a:lnTo>
                    <a:pt x="902" y="282"/>
                  </a:lnTo>
                  <a:lnTo>
                    <a:pt x="914" y="300"/>
                  </a:lnTo>
                  <a:lnTo>
                    <a:pt x="921" y="334"/>
                  </a:lnTo>
                  <a:lnTo>
                    <a:pt x="910" y="338"/>
                  </a:lnTo>
                  <a:lnTo>
                    <a:pt x="899" y="368"/>
                  </a:lnTo>
                  <a:lnTo>
                    <a:pt x="917" y="391"/>
                  </a:lnTo>
                  <a:lnTo>
                    <a:pt x="917" y="425"/>
                  </a:lnTo>
                  <a:lnTo>
                    <a:pt x="906" y="436"/>
                  </a:lnTo>
                  <a:lnTo>
                    <a:pt x="917" y="451"/>
                  </a:lnTo>
                  <a:lnTo>
                    <a:pt x="902" y="470"/>
                  </a:lnTo>
                  <a:lnTo>
                    <a:pt x="910" y="488"/>
                  </a:lnTo>
                  <a:lnTo>
                    <a:pt x="936" y="515"/>
                  </a:lnTo>
                  <a:lnTo>
                    <a:pt x="947" y="579"/>
                  </a:lnTo>
                  <a:lnTo>
                    <a:pt x="654" y="583"/>
                  </a:lnTo>
                  <a:lnTo>
                    <a:pt x="402" y="575"/>
                  </a:lnTo>
                  <a:lnTo>
                    <a:pt x="113" y="564"/>
                  </a:lnTo>
                  <a:lnTo>
                    <a:pt x="0" y="55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57" name=""/>
            <p:cNvSpPr/>
            <p:nvPr/>
          </p:nvSpPr>
          <p:spPr>
            <a:xfrm>
              <a:off x="5002200" y="782640"/>
              <a:ext cx="1058400" cy="650520"/>
            </a:xfrm>
            <a:custGeom>
              <a:avLst/>
              <a:gdLst/>
              <a:ahLst/>
              <a:rect l="l" t="t" r="r" b="b"/>
              <a:pathLst>
                <a:path w="947" h="583">
                  <a:moveTo>
                    <a:pt x="45" y="0"/>
                  </a:moveTo>
                  <a:lnTo>
                    <a:pt x="474" y="22"/>
                  </a:lnTo>
                  <a:lnTo>
                    <a:pt x="865" y="30"/>
                  </a:lnTo>
                  <a:lnTo>
                    <a:pt x="869" y="60"/>
                  </a:lnTo>
                  <a:lnTo>
                    <a:pt x="887" y="82"/>
                  </a:lnTo>
                  <a:lnTo>
                    <a:pt x="887" y="94"/>
                  </a:lnTo>
                  <a:lnTo>
                    <a:pt x="857" y="112"/>
                  </a:lnTo>
                  <a:lnTo>
                    <a:pt x="884" y="146"/>
                  </a:lnTo>
                  <a:lnTo>
                    <a:pt x="872" y="180"/>
                  </a:lnTo>
                  <a:lnTo>
                    <a:pt x="880" y="203"/>
                  </a:lnTo>
                  <a:lnTo>
                    <a:pt x="902" y="282"/>
                  </a:lnTo>
                  <a:lnTo>
                    <a:pt x="914" y="300"/>
                  </a:lnTo>
                  <a:lnTo>
                    <a:pt x="921" y="334"/>
                  </a:lnTo>
                  <a:lnTo>
                    <a:pt x="910" y="338"/>
                  </a:lnTo>
                  <a:lnTo>
                    <a:pt x="899" y="368"/>
                  </a:lnTo>
                  <a:lnTo>
                    <a:pt x="917" y="391"/>
                  </a:lnTo>
                  <a:lnTo>
                    <a:pt x="917" y="425"/>
                  </a:lnTo>
                  <a:lnTo>
                    <a:pt x="906" y="436"/>
                  </a:lnTo>
                  <a:lnTo>
                    <a:pt x="917" y="451"/>
                  </a:lnTo>
                  <a:lnTo>
                    <a:pt x="902" y="470"/>
                  </a:lnTo>
                  <a:lnTo>
                    <a:pt x="910" y="488"/>
                  </a:lnTo>
                  <a:lnTo>
                    <a:pt x="936" y="515"/>
                  </a:lnTo>
                  <a:lnTo>
                    <a:pt x="947" y="579"/>
                  </a:lnTo>
                  <a:lnTo>
                    <a:pt x="654" y="583"/>
                  </a:lnTo>
                  <a:lnTo>
                    <a:pt x="402" y="575"/>
                  </a:lnTo>
                  <a:lnTo>
                    <a:pt x="113" y="564"/>
                  </a:lnTo>
                  <a:lnTo>
                    <a:pt x="0" y="552"/>
                  </a:lnTo>
                  <a:lnTo>
                    <a:pt x="45" y="0"/>
                  </a:lnTo>
                </a:path>
              </a:pathLst>
            </a:custGeom>
            <a:noFill/>
            <a:ln w="12600">
              <a:solidFill>
                <a:srgbClr val="76767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58" name=""/>
          <p:cNvGrpSpPr/>
          <p:nvPr/>
        </p:nvGrpSpPr>
        <p:grpSpPr>
          <a:xfrm>
            <a:off x="5905440" y="654120"/>
            <a:ext cx="1012680" cy="1191960"/>
            <a:chOff x="5905440" y="654120"/>
            <a:chExt cx="1012680" cy="1191960"/>
          </a:xfrm>
        </p:grpSpPr>
        <p:sp>
          <p:nvSpPr>
            <p:cNvPr id="4459" name=""/>
            <p:cNvSpPr/>
            <p:nvPr/>
          </p:nvSpPr>
          <p:spPr>
            <a:xfrm>
              <a:off x="5905440" y="654120"/>
              <a:ext cx="1012680" cy="1191960"/>
            </a:xfrm>
            <a:custGeom>
              <a:avLst/>
              <a:gdLst/>
              <a:ahLst/>
              <a:rect l="l" t="t" r="r" b="b"/>
              <a:pathLst>
                <a:path w="904" h="1072">
                  <a:moveTo>
                    <a:pt x="8" y="64"/>
                  </a:moveTo>
                  <a:lnTo>
                    <a:pt x="241" y="60"/>
                  </a:lnTo>
                  <a:lnTo>
                    <a:pt x="248" y="0"/>
                  </a:lnTo>
                  <a:lnTo>
                    <a:pt x="290" y="0"/>
                  </a:lnTo>
                  <a:lnTo>
                    <a:pt x="293" y="79"/>
                  </a:lnTo>
                  <a:lnTo>
                    <a:pt x="312" y="102"/>
                  </a:lnTo>
                  <a:lnTo>
                    <a:pt x="320" y="128"/>
                  </a:lnTo>
                  <a:lnTo>
                    <a:pt x="354" y="139"/>
                  </a:lnTo>
                  <a:lnTo>
                    <a:pt x="387" y="143"/>
                  </a:lnTo>
                  <a:lnTo>
                    <a:pt x="421" y="173"/>
                  </a:lnTo>
                  <a:lnTo>
                    <a:pt x="440" y="165"/>
                  </a:lnTo>
                  <a:lnTo>
                    <a:pt x="457" y="135"/>
                  </a:lnTo>
                  <a:lnTo>
                    <a:pt x="551" y="143"/>
                  </a:lnTo>
                  <a:lnTo>
                    <a:pt x="558" y="181"/>
                  </a:lnTo>
                  <a:lnTo>
                    <a:pt x="574" y="188"/>
                  </a:lnTo>
                  <a:lnTo>
                    <a:pt x="589" y="177"/>
                  </a:lnTo>
                  <a:lnTo>
                    <a:pt x="615" y="177"/>
                  </a:lnTo>
                  <a:lnTo>
                    <a:pt x="660" y="222"/>
                  </a:lnTo>
                  <a:lnTo>
                    <a:pt x="750" y="218"/>
                  </a:lnTo>
                  <a:lnTo>
                    <a:pt x="750" y="196"/>
                  </a:lnTo>
                  <a:lnTo>
                    <a:pt x="773" y="177"/>
                  </a:lnTo>
                  <a:lnTo>
                    <a:pt x="795" y="207"/>
                  </a:lnTo>
                  <a:lnTo>
                    <a:pt x="855" y="203"/>
                  </a:lnTo>
                  <a:lnTo>
                    <a:pt x="904" y="222"/>
                  </a:lnTo>
                  <a:lnTo>
                    <a:pt x="825" y="278"/>
                  </a:lnTo>
                  <a:lnTo>
                    <a:pt x="735" y="342"/>
                  </a:lnTo>
                  <a:lnTo>
                    <a:pt x="668" y="436"/>
                  </a:lnTo>
                  <a:lnTo>
                    <a:pt x="645" y="478"/>
                  </a:lnTo>
                  <a:lnTo>
                    <a:pt x="607" y="500"/>
                  </a:lnTo>
                  <a:lnTo>
                    <a:pt x="600" y="538"/>
                  </a:lnTo>
                  <a:lnTo>
                    <a:pt x="615" y="579"/>
                  </a:lnTo>
                  <a:lnTo>
                    <a:pt x="585" y="613"/>
                  </a:lnTo>
                  <a:lnTo>
                    <a:pt x="555" y="654"/>
                  </a:lnTo>
                  <a:lnTo>
                    <a:pt x="555" y="681"/>
                  </a:lnTo>
                  <a:lnTo>
                    <a:pt x="562" y="684"/>
                  </a:lnTo>
                  <a:lnTo>
                    <a:pt x="558" y="824"/>
                  </a:lnTo>
                  <a:lnTo>
                    <a:pt x="671" y="884"/>
                  </a:lnTo>
                  <a:lnTo>
                    <a:pt x="698" y="914"/>
                  </a:lnTo>
                  <a:lnTo>
                    <a:pt x="701" y="940"/>
                  </a:lnTo>
                  <a:lnTo>
                    <a:pt x="754" y="944"/>
                  </a:lnTo>
                  <a:lnTo>
                    <a:pt x="773" y="1023"/>
                  </a:lnTo>
                  <a:lnTo>
                    <a:pt x="795" y="1042"/>
                  </a:lnTo>
                  <a:lnTo>
                    <a:pt x="788" y="1053"/>
                  </a:lnTo>
                  <a:lnTo>
                    <a:pt x="521" y="1053"/>
                  </a:lnTo>
                  <a:lnTo>
                    <a:pt x="260" y="1060"/>
                  </a:lnTo>
                  <a:lnTo>
                    <a:pt x="105" y="1072"/>
                  </a:lnTo>
                  <a:lnTo>
                    <a:pt x="105" y="1042"/>
                  </a:lnTo>
                  <a:lnTo>
                    <a:pt x="105" y="756"/>
                  </a:lnTo>
                  <a:lnTo>
                    <a:pt x="60" y="699"/>
                  </a:lnTo>
                  <a:lnTo>
                    <a:pt x="68" y="666"/>
                  </a:lnTo>
                  <a:lnTo>
                    <a:pt x="90" y="639"/>
                  </a:lnTo>
                  <a:lnTo>
                    <a:pt x="90" y="553"/>
                  </a:lnTo>
                  <a:lnTo>
                    <a:pt x="45" y="515"/>
                  </a:lnTo>
                  <a:lnTo>
                    <a:pt x="53" y="500"/>
                  </a:lnTo>
                  <a:lnTo>
                    <a:pt x="64" y="489"/>
                  </a:lnTo>
                  <a:lnTo>
                    <a:pt x="45" y="470"/>
                  </a:lnTo>
                  <a:lnTo>
                    <a:pt x="57" y="451"/>
                  </a:lnTo>
                  <a:lnTo>
                    <a:pt x="60" y="425"/>
                  </a:lnTo>
                  <a:lnTo>
                    <a:pt x="38" y="406"/>
                  </a:lnTo>
                  <a:lnTo>
                    <a:pt x="53" y="376"/>
                  </a:lnTo>
                  <a:lnTo>
                    <a:pt x="68" y="361"/>
                  </a:lnTo>
                  <a:lnTo>
                    <a:pt x="45" y="320"/>
                  </a:lnTo>
                  <a:lnTo>
                    <a:pt x="19" y="222"/>
                  </a:lnTo>
                  <a:lnTo>
                    <a:pt x="26" y="184"/>
                  </a:lnTo>
                  <a:lnTo>
                    <a:pt x="0" y="154"/>
                  </a:lnTo>
                  <a:lnTo>
                    <a:pt x="34" y="128"/>
                  </a:lnTo>
                  <a:lnTo>
                    <a:pt x="15" y="98"/>
                  </a:lnTo>
                  <a:lnTo>
                    <a:pt x="8" y="64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60" name=""/>
            <p:cNvSpPr/>
            <p:nvPr/>
          </p:nvSpPr>
          <p:spPr>
            <a:xfrm>
              <a:off x="5905440" y="654120"/>
              <a:ext cx="1012680" cy="1191960"/>
            </a:xfrm>
            <a:custGeom>
              <a:avLst/>
              <a:gdLst/>
              <a:ahLst/>
              <a:rect l="l" t="t" r="r" b="b"/>
              <a:pathLst>
                <a:path w="904" h="1072">
                  <a:moveTo>
                    <a:pt x="8" y="64"/>
                  </a:moveTo>
                  <a:lnTo>
                    <a:pt x="241" y="60"/>
                  </a:lnTo>
                  <a:lnTo>
                    <a:pt x="248" y="0"/>
                  </a:lnTo>
                  <a:lnTo>
                    <a:pt x="290" y="0"/>
                  </a:lnTo>
                  <a:lnTo>
                    <a:pt x="293" y="79"/>
                  </a:lnTo>
                  <a:lnTo>
                    <a:pt x="312" y="102"/>
                  </a:lnTo>
                  <a:lnTo>
                    <a:pt x="320" y="128"/>
                  </a:lnTo>
                  <a:lnTo>
                    <a:pt x="354" y="139"/>
                  </a:lnTo>
                  <a:lnTo>
                    <a:pt x="387" y="143"/>
                  </a:lnTo>
                  <a:lnTo>
                    <a:pt x="421" y="173"/>
                  </a:lnTo>
                  <a:lnTo>
                    <a:pt x="440" y="165"/>
                  </a:lnTo>
                  <a:lnTo>
                    <a:pt x="457" y="135"/>
                  </a:lnTo>
                  <a:lnTo>
                    <a:pt x="551" y="143"/>
                  </a:lnTo>
                  <a:lnTo>
                    <a:pt x="558" y="181"/>
                  </a:lnTo>
                  <a:lnTo>
                    <a:pt x="574" y="188"/>
                  </a:lnTo>
                  <a:lnTo>
                    <a:pt x="589" y="177"/>
                  </a:lnTo>
                  <a:lnTo>
                    <a:pt x="615" y="177"/>
                  </a:lnTo>
                  <a:lnTo>
                    <a:pt x="660" y="222"/>
                  </a:lnTo>
                  <a:lnTo>
                    <a:pt x="750" y="218"/>
                  </a:lnTo>
                  <a:lnTo>
                    <a:pt x="750" y="196"/>
                  </a:lnTo>
                  <a:lnTo>
                    <a:pt x="773" y="177"/>
                  </a:lnTo>
                  <a:lnTo>
                    <a:pt x="795" y="207"/>
                  </a:lnTo>
                  <a:lnTo>
                    <a:pt x="855" y="203"/>
                  </a:lnTo>
                  <a:lnTo>
                    <a:pt x="904" y="222"/>
                  </a:lnTo>
                  <a:lnTo>
                    <a:pt x="825" y="278"/>
                  </a:lnTo>
                  <a:lnTo>
                    <a:pt x="735" y="342"/>
                  </a:lnTo>
                  <a:lnTo>
                    <a:pt x="668" y="436"/>
                  </a:lnTo>
                  <a:lnTo>
                    <a:pt x="645" y="478"/>
                  </a:lnTo>
                  <a:lnTo>
                    <a:pt x="607" y="500"/>
                  </a:lnTo>
                  <a:lnTo>
                    <a:pt x="600" y="538"/>
                  </a:lnTo>
                  <a:lnTo>
                    <a:pt x="615" y="579"/>
                  </a:lnTo>
                  <a:lnTo>
                    <a:pt x="585" y="613"/>
                  </a:lnTo>
                  <a:lnTo>
                    <a:pt x="555" y="654"/>
                  </a:lnTo>
                  <a:lnTo>
                    <a:pt x="555" y="681"/>
                  </a:lnTo>
                  <a:lnTo>
                    <a:pt x="562" y="684"/>
                  </a:lnTo>
                  <a:lnTo>
                    <a:pt x="558" y="824"/>
                  </a:lnTo>
                  <a:lnTo>
                    <a:pt x="671" y="884"/>
                  </a:lnTo>
                  <a:lnTo>
                    <a:pt x="698" y="914"/>
                  </a:lnTo>
                  <a:lnTo>
                    <a:pt x="701" y="940"/>
                  </a:lnTo>
                  <a:lnTo>
                    <a:pt x="754" y="944"/>
                  </a:lnTo>
                  <a:lnTo>
                    <a:pt x="773" y="1023"/>
                  </a:lnTo>
                  <a:lnTo>
                    <a:pt x="795" y="1042"/>
                  </a:lnTo>
                  <a:lnTo>
                    <a:pt x="788" y="1053"/>
                  </a:lnTo>
                  <a:lnTo>
                    <a:pt x="521" y="1053"/>
                  </a:lnTo>
                  <a:lnTo>
                    <a:pt x="260" y="1060"/>
                  </a:lnTo>
                  <a:lnTo>
                    <a:pt x="105" y="1072"/>
                  </a:lnTo>
                  <a:lnTo>
                    <a:pt x="105" y="1042"/>
                  </a:lnTo>
                  <a:lnTo>
                    <a:pt x="105" y="756"/>
                  </a:lnTo>
                  <a:lnTo>
                    <a:pt x="60" y="699"/>
                  </a:lnTo>
                  <a:lnTo>
                    <a:pt x="68" y="666"/>
                  </a:lnTo>
                  <a:lnTo>
                    <a:pt x="90" y="639"/>
                  </a:lnTo>
                  <a:lnTo>
                    <a:pt x="90" y="553"/>
                  </a:lnTo>
                  <a:lnTo>
                    <a:pt x="45" y="515"/>
                  </a:lnTo>
                  <a:lnTo>
                    <a:pt x="53" y="500"/>
                  </a:lnTo>
                  <a:lnTo>
                    <a:pt x="64" y="489"/>
                  </a:lnTo>
                  <a:lnTo>
                    <a:pt x="45" y="470"/>
                  </a:lnTo>
                  <a:lnTo>
                    <a:pt x="57" y="451"/>
                  </a:lnTo>
                  <a:lnTo>
                    <a:pt x="60" y="425"/>
                  </a:lnTo>
                  <a:lnTo>
                    <a:pt x="38" y="406"/>
                  </a:lnTo>
                  <a:lnTo>
                    <a:pt x="53" y="376"/>
                  </a:lnTo>
                  <a:lnTo>
                    <a:pt x="68" y="361"/>
                  </a:lnTo>
                  <a:lnTo>
                    <a:pt x="45" y="320"/>
                  </a:lnTo>
                  <a:lnTo>
                    <a:pt x="19" y="222"/>
                  </a:lnTo>
                  <a:lnTo>
                    <a:pt x="26" y="184"/>
                  </a:lnTo>
                  <a:lnTo>
                    <a:pt x="0" y="154"/>
                  </a:lnTo>
                  <a:lnTo>
                    <a:pt x="34" y="128"/>
                  </a:lnTo>
                  <a:lnTo>
                    <a:pt x="15" y="98"/>
                  </a:lnTo>
                  <a:lnTo>
                    <a:pt x="8" y="64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461" name=""/>
          <p:cNvSpPr/>
          <p:nvPr/>
        </p:nvSpPr>
        <p:spPr>
          <a:xfrm>
            <a:off x="5294160" y="1155600"/>
            <a:ext cx="833760" cy="3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62" name=""/>
          <p:cNvSpPr/>
          <p:nvPr/>
        </p:nvSpPr>
        <p:spPr>
          <a:xfrm>
            <a:off x="4464000" y="963720"/>
            <a:ext cx="1028880" cy="4762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63" name=""/>
          <p:cNvSpPr/>
          <p:nvPr/>
        </p:nvSpPr>
        <p:spPr>
          <a:xfrm>
            <a:off x="384120" y="1633680"/>
            <a:ext cx="4950000" cy="203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635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64" name=""/>
          <p:cNvSpPr/>
          <p:nvPr/>
        </p:nvSpPr>
        <p:spPr>
          <a:xfrm>
            <a:off x="3433680" y="-468360"/>
            <a:ext cx="6688080" cy="1590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65" name=""/>
          <p:cNvSpPr/>
          <p:nvPr/>
        </p:nvSpPr>
        <p:spPr>
          <a:xfrm>
            <a:off x="260280" y="5850000"/>
            <a:ext cx="5140440" cy="642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Reliability of Supply at Known Cost and Increases Power Portfolio Flexibility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66" name=""/>
          <p:cNvSpPr/>
          <p:nvPr/>
        </p:nvSpPr>
        <p:spPr>
          <a:xfrm>
            <a:off x="8704440" y="1555920"/>
            <a:ext cx="115560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67" name=""/>
          <p:cNvSpPr/>
          <p:nvPr/>
        </p:nvSpPr>
        <p:spPr>
          <a:xfrm>
            <a:off x="8704440" y="1555920"/>
            <a:ext cx="115560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68" name=""/>
          <p:cNvSpPr/>
          <p:nvPr/>
        </p:nvSpPr>
        <p:spPr>
          <a:xfrm>
            <a:off x="5383080" y="2622600"/>
            <a:ext cx="370080" cy="144360"/>
          </a:xfrm>
          <a:prstGeom prst="rect">
            <a:avLst/>
          </a:prstGeom>
          <a:solidFill>
            <a:srgbClr val="000000"/>
          </a:solidFill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69" name=""/>
          <p:cNvSpPr/>
          <p:nvPr/>
        </p:nvSpPr>
        <p:spPr>
          <a:xfrm>
            <a:off x="5410080" y="2637000"/>
            <a:ext cx="3751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Denver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470" name=""/>
          <p:cNvGrpSpPr/>
          <p:nvPr/>
        </p:nvGrpSpPr>
        <p:grpSpPr>
          <a:xfrm>
            <a:off x="6004080" y="1785960"/>
            <a:ext cx="951840" cy="588600"/>
            <a:chOff x="6004080" y="1785960"/>
            <a:chExt cx="951840" cy="588600"/>
          </a:xfrm>
        </p:grpSpPr>
        <p:sp>
          <p:nvSpPr>
            <p:cNvPr id="4471" name=""/>
            <p:cNvSpPr/>
            <p:nvPr/>
          </p:nvSpPr>
          <p:spPr>
            <a:xfrm>
              <a:off x="6004080" y="1785960"/>
              <a:ext cx="951840" cy="588600"/>
            </a:xfrm>
            <a:custGeom>
              <a:avLst/>
              <a:gdLst/>
              <a:ahLst/>
              <a:rect l="l" t="t" r="r" b="b"/>
              <a:pathLst>
                <a:path w="850" h="549">
                  <a:moveTo>
                    <a:pt x="12" y="15"/>
                  </a:moveTo>
                  <a:lnTo>
                    <a:pt x="392" y="0"/>
                  </a:lnTo>
                  <a:lnTo>
                    <a:pt x="707" y="0"/>
                  </a:lnTo>
                  <a:lnTo>
                    <a:pt x="704" y="19"/>
                  </a:lnTo>
                  <a:lnTo>
                    <a:pt x="689" y="75"/>
                  </a:lnTo>
                  <a:lnTo>
                    <a:pt x="719" y="113"/>
                  </a:lnTo>
                  <a:lnTo>
                    <a:pt x="730" y="135"/>
                  </a:lnTo>
                  <a:lnTo>
                    <a:pt x="786" y="139"/>
                  </a:lnTo>
                  <a:lnTo>
                    <a:pt x="790" y="184"/>
                  </a:lnTo>
                  <a:lnTo>
                    <a:pt x="813" y="188"/>
                  </a:lnTo>
                  <a:lnTo>
                    <a:pt x="813" y="203"/>
                  </a:lnTo>
                  <a:lnTo>
                    <a:pt x="828" y="226"/>
                  </a:lnTo>
                  <a:lnTo>
                    <a:pt x="850" y="233"/>
                  </a:lnTo>
                  <a:lnTo>
                    <a:pt x="850" y="278"/>
                  </a:lnTo>
                  <a:lnTo>
                    <a:pt x="839" y="323"/>
                  </a:lnTo>
                  <a:lnTo>
                    <a:pt x="771" y="353"/>
                  </a:lnTo>
                  <a:lnTo>
                    <a:pt x="734" y="376"/>
                  </a:lnTo>
                  <a:lnTo>
                    <a:pt x="741" y="417"/>
                  </a:lnTo>
                  <a:lnTo>
                    <a:pt x="752" y="440"/>
                  </a:lnTo>
                  <a:lnTo>
                    <a:pt x="749" y="459"/>
                  </a:lnTo>
                  <a:lnTo>
                    <a:pt x="711" y="504"/>
                  </a:lnTo>
                  <a:lnTo>
                    <a:pt x="704" y="538"/>
                  </a:lnTo>
                  <a:lnTo>
                    <a:pt x="692" y="549"/>
                  </a:lnTo>
                  <a:lnTo>
                    <a:pt x="670" y="504"/>
                  </a:lnTo>
                  <a:lnTo>
                    <a:pt x="125" y="519"/>
                  </a:lnTo>
                  <a:lnTo>
                    <a:pt x="121" y="470"/>
                  </a:lnTo>
                  <a:lnTo>
                    <a:pt x="102" y="459"/>
                  </a:lnTo>
                  <a:lnTo>
                    <a:pt x="98" y="380"/>
                  </a:lnTo>
                  <a:lnTo>
                    <a:pt x="94" y="368"/>
                  </a:lnTo>
                  <a:lnTo>
                    <a:pt x="87" y="316"/>
                  </a:lnTo>
                  <a:lnTo>
                    <a:pt x="68" y="312"/>
                  </a:lnTo>
                  <a:lnTo>
                    <a:pt x="64" y="259"/>
                  </a:lnTo>
                  <a:lnTo>
                    <a:pt x="42" y="233"/>
                  </a:lnTo>
                  <a:lnTo>
                    <a:pt x="31" y="180"/>
                  </a:lnTo>
                  <a:lnTo>
                    <a:pt x="12" y="173"/>
                  </a:lnTo>
                  <a:lnTo>
                    <a:pt x="0" y="132"/>
                  </a:lnTo>
                  <a:lnTo>
                    <a:pt x="12" y="113"/>
                  </a:lnTo>
                  <a:lnTo>
                    <a:pt x="12" y="1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72" name=""/>
            <p:cNvSpPr/>
            <p:nvPr/>
          </p:nvSpPr>
          <p:spPr>
            <a:xfrm>
              <a:off x="6004080" y="1785960"/>
              <a:ext cx="951840" cy="588600"/>
            </a:xfrm>
            <a:custGeom>
              <a:avLst/>
              <a:gdLst/>
              <a:ahLst/>
              <a:rect l="l" t="t" r="r" b="b"/>
              <a:pathLst>
                <a:path w="850" h="549">
                  <a:moveTo>
                    <a:pt x="12" y="15"/>
                  </a:moveTo>
                  <a:lnTo>
                    <a:pt x="392" y="0"/>
                  </a:lnTo>
                  <a:lnTo>
                    <a:pt x="707" y="0"/>
                  </a:lnTo>
                  <a:lnTo>
                    <a:pt x="704" y="19"/>
                  </a:lnTo>
                  <a:lnTo>
                    <a:pt x="689" y="75"/>
                  </a:lnTo>
                  <a:lnTo>
                    <a:pt x="719" y="113"/>
                  </a:lnTo>
                  <a:lnTo>
                    <a:pt x="730" y="135"/>
                  </a:lnTo>
                  <a:lnTo>
                    <a:pt x="786" y="139"/>
                  </a:lnTo>
                  <a:lnTo>
                    <a:pt x="790" y="184"/>
                  </a:lnTo>
                  <a:lnTo>
                    <a:pt x="813" y="188"/>
                  </a:lnTo>
                  <a:lnTo>
                    <a:pt x="813" y="203"/>
                  </a:lnTo>
                  <a:lnTo>
                    <a:pt x="828" y="226"/>
                  </a:lnTo>
                  <a:lnTo>
                    <a:pt x="850" y="233"/>
                  </a:lnTo>
                  <a:lnTo>
                    <a:pt x="850" y="278"/>
                  </a:lnTo>
                  <a:lnTo>
                    <a:pt x="839" y="323"/>
                  </a:lnTo>
                  <a:lnTo>
                    <a:pt x="771" y="353"/>
                  </a:lnTo>
                  <a:lnTo>
                    <a:pt x="734" y="376"/>
                  </a:lnTo>
                  <a:lnTo>
                    <a:pt x="741" y="417"/>
                  </a:lnTo>
                  <a:lnTo>
                    <a:pt x="752" y="440"/>
                  </a:lnTo>
                  <a:lnTo>
                    <a:pt x="749" y="459"/>
                  </a:lnTo>
                  <a:lnTo>
                    <a:pt x="711" y="504"/>
                  </a:lnTo>
                  <a:lnTo>
                    <a:pt x="704" y="538"/>
                  </a:lnTo>
                  <a:lnTo>
                    <a:pt x="692" y="549"/>
                  </a:lnTo>
                  <a:lnTo>
                    <a:pt x="670" y="504"/>
                  </a:lnTo>
                  <a:lnTo>
                    <a:pt x="125" y="519"/>
                  </a:lnTo>
                  <a:lnTo>
                    <a:pt x="121" y="470"/>
                  </a:lnTo>
                  <a:lnTo>
                    <a:pt x="102" y="459"/>
                  </a:lnTo>
                  <a:lnTo>
                    <a:pt x="98" y="380"/>
                  </a:lnTo>
                  <a:lnTo>
                    <a:pt x="94" y="368"/>
                  </a:lnTo>
                  <a:lnTo>
                    <a:pt x="87" y="316"/>
                  </a:lnTo>
                  <a:lnTo>
                    <a:pt x="68" y="312"/>
                  </a:lnTo>
                  <a:lnTo>
                    <a:pt x="64" y="259"/>
                  </a:lnTo>
                  <a:lnTo>
                    <a:pt x="42" y="233"/>
                  </a:lnTo>
                  <a:lnTo>
                    <a:pt x="31" y="180"/>
                  </a:lnTo>
                  <a:lnTo>
                    <a:pt x="12" y="173"/>
                  </a:lnTo>
                  <a:lnTo>
                    <a:pt x="0" y="132"/>
                  </a:lnTo>
                  <a:lnTo>
                    <a:pt x="12" y="113"/>
                  </a:lnTo>
                  <a:lnTo>
                    <a:pt x="12" y="15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73" name=""/>
          <p:cNvGrpSpPr/>
          <p:nvPr/>
        </p:nvGrpSpPr>
        <p:grpSpPr>
          <a:xfrm>
            <a:off x="6138720" y="2327400"/>
            <a:ext cx="1056960" cy="874080"/>
            <a:chOff x="6138720" y="2327400"/>
            <a:chExt cx="1056960" cy="874080"/>
          </a:xfrm>
        </p:grpSpPr>
        <p:sp>
          <p:nvSpPr>
            <p:cNvPr id="4474" name=""/>
            <p:cNvSpPr/>
            <p:nvPr/>
          </p:nvSpPr>
          <p:spPr>
            <a:xfrm>
              <a:off x="6138720" y="2327400"/>
              <a:ext cx="1056960" cy="874080"/>
            </a:xfrm>
            <a:custGeom>
              <a:avLst/>
              <a:gdLst/>
              <a:ahLst/>
              <a:rect l="l" t="t" r="r" b="b"/>
              <a:pathLst>
                <a:path w="944" h="816">
                  <a:moveTo>
                    <a:pt x="541" y="0"/>
                  </a:moveTo>
                  <a:lnTo>
                    <a:pt x="568" y="41"/>
                  </a:lnTo>
                  <a:lnTo>
                    <a:pt x="583" y="105"/>
                  </a:lnTo>
                  <a:lnTo>
                    <a:pt x="598" y="150"/>
                  </a:lnTo>
                  <a:lnTo>
                    <a:pt x="613" y="180"/>
                  </a:lnTo>
                  <a:lnTo>
                    <a:pt x="673" y="214"/>
                  </a:lnTo>
                  <a:lnTo>
                    <a:pt x="677" y="241"/>
                  </a:lnTo>
                  <a:lnTo>
                    <a:pt x="695" y="289"/>
                  </a:lnTo>
                  <a:lnTo>
                    <a:pt x="725" y="297"/>
                  </a:lnTo>
                  <a:lnTo>
                    <a:pt x="744" y="297"/>
                  </a:lnTo>
                  <a:lnTo>
                    <a:pt x="774" y="323"/>
                  </a:lnTo>
                  <a:lnTo>
                    <a:pt x="752" y="410"/>
                  </a:lnTo>
                  <a:lnTo>
                    <a:pt x="797" y="425"/>
                  </a:lnTo>
                  <a:lnTo>
                    <a:pt x="827" y="455"/>
                  </a:lnTo>
                  <a:lnTo>
                    <a:pt x="816" y="489"/>
                  </a:lnTo>
                  <a:lnTo>
                    <a:pt x="865" y="496"/>
                  </a:lnTo>
                  <a:lnTo>
                    <a:pt x="880" y="530"/>
                  </a:lnTo>
                  <a:lnTo>
                    <a:pt x="883" y="587"/>
                  </a:lnTo>
                  <a:lnTo>
                    <a:pt x="910" y="617"/>
                  </a:lnTo>
                  <a:lnTo>
                    <a:pt x="928" y="617"/>
                  </a:lnTo>
                  <a:lnTo>
                    <a:pt x="944" y="628"/>
                  </a:lnTo>
                  <a:lnTo>
                    <a:pt x="944" y="684"/>
                  </a:lnTo>
                  <a:lnTo>
                    <a:pt x="902" y="726"/>
                  </a:lnTo>
                  <a:lnTo>
                    <a:pt x="891" y="733"/>
                  </a:lnTo>
                  <a:lnTo>
                    <a:pt x="887" y="793"/>
                  </a:lnTo>
                  <a:lnTo>
                    <a:pt x="880" y="812"/>
                  </a:lnTo>
                  <a:lnTo>
                    <a:pt x="838" y="816"/>
                  </a:lnTo>
                  <a:lnTo>
                    <a:pt x="786" y="801"/>
                  </a:lnTo>
                  <a:lnTo>
                    <a:pt x="804" y="763"/>
                  </a:lnTo>
                  <a:lnTo>
                    <a:pt x="819" y="741"/>
                  </a:lnTo>
                  <a:lnTo>
                    <a:pt x="812" y="726"/>
                  </a:lnTo>
                  <a:lnTo>
                    <a:pt x="368" y="748"/>
                  </a:lnTo>
                  <a:lnTo>
                    <a:pt x="169" y="756"/>
                  </a:lnTo>
                  <a:lnTo>
                    <a:pt x="161" y="470"/>
                  </a:lnTo>
                  <a:lnTo>
                    <a:pt x="154" y="293"/>
                  </a:lnTo>
                  <a:lnTo>
                    <a:pt x="120" y="263"/>
                  </a:lnTo>
                  <a:lnTo>
                    <a:pt x="116" y="226"/>
                  </a:lnTo>
                  <a:lnTo>
                    <a:pt x="94" y="214"/>
                  </a:lnTo>
                  <a:lnTo>
                    <a:pt x="94" y="184"/>
                  </a:lnTo>
                  <a:lnTo>
                    <a:pt x="120" y="180"/>
                  </a:lnTo>
                  <a:lnTo>
                    <a:pt x="120" y="154"/>
                  </a:lnTo>
                  <a:lnTo>
                    <a:pt x="86" y="128"/>
                  </a:lnTo>
                  <a:lnTo>
                    <a:pt x="45" y="124"/>
                  </a:lnTo>
                  <a:lnTo>
                    <a:pt x="45" y="86"/>
                  </a:lnTo>
                  <a:lnTo>
                    <a:pt x="49" y="60"/>
                  </a:lnTo>
                  <a:lnTo>
                    <a:pt x="26" y="41"/>
                  </a:lnTo>
                  <a:lnTo>
                    <a:pt x="0" y="37"/>
                  </a:lnTo>
                  <a:lnTo>
                    <a:pt x="0" y="11"/>
                  </a:lnTo>
                  <a:lnTo>
                    <a:pt x="54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75" name=""/>
            <p:cNvSpPr/>
            <p:nvPr/>
          </p:nvSpPr>
          <p:spPr>
            <a:xfrm>
              <a:off x="6138720" y="2327400"/>
              <a:ext cx="1056960" cy="874080"/>
            </a:xfrm>
            <a:custGeom>
              <a:avLst/>
              <a:gdLst/>
              <a:ahLst/>
              <a:rect l="l" t="t" r="r" b="b"/>
              <a:pathLst>
                <a:path w="944" h="816">
                  <a:moveTo>
                    <a:pt x="541" y="0"/>
                  </a:moveTo>
                  <a:lnTo>
                    <a:pt x="568" y="41"/>
                  </a:lnTo>
                  <a:lnTo>
                    <a:pt x="583" y="105"/>
                  </a:lnTo>
                  <a:lnTo>
                    <a:pt x="598" y="150"/>
                  </a:lnTo>
                  <a:lnTo>
                    <a:pt x="613" y="180"/>
                  </a:lnTo>
                  <a:lnTo>
                    <a:pt x="673" y="214"/>
                  </a:lnTo>
                  <a:lnTo>
                    <a:pt x="677" y="241"/>
                  </a:lnTo>
                  <a:lnTo>
                    <a:pt x="695" y="289"/>
                  </a:lnTo>
                  <a:lnTo>
                    <a:pt x="725" y="297"/>
                  </a:lnTo>
                  <a:lnTo>
                    <a:pt x="744" y="297"/>
                  </a:lnTo>
                  <a:lnTo>
                    <a:pt x="774" y="323"/>
                  </a:lnTo>
                  <a:lnTo>
                    <a:pt x="752" y="410"/>
                  </a:lnTo>
                  <a:lnTo>
                    <a:pt x="797" y="425"/>
                  </a:lnTo>
                  <a:lnTo>
                    <a:pt x="827" y="455"/>
                  </a:lnTo>
                  <a:lnTo>
                    <a:pt x="816" y="489"/>
                  </a:lnTo>
                  <a:lnTo>
                    <a:pt x="865" y="496"/>
                  </a:lnTo>
                  <a:lnTo>
                    <a:pt x="880" y="530"/>
                  </a:lnTo>
                  <a:lnTo>
                    <a:pt x="883" y="587"/>
                  </a:lnTo>
                  <a:lnTo>
                    <a:pt x="910" y="617"/>
                  </a:lnTo>
                  <a:lnTo>
                    <a:pt x="928" y="617"/>
                  </a:lnTo>
                  <a:lnTo>
                    <a:pt x="944" y="628"/>
                  </a:lnTo>
                  <a:lnTo>
                    <a:pt x="944" y="684"/>
                  </a:lnTo>
                  <a:lnTo>
                    <a:pt x="902" y="726"/>
                  </a:lnTo>
                  <a:lnTo>
                    <a:pt x="891" y="733"/>
                  </a:lnTo>
                  <a:lnTo>
                    <a:pt x="887" y="793"/>
                  </a:lnTo>
                  <a:lnTo>
                    <a:pt x="880" y="812"/>
                  </a:lnTo>
                  <a:lnTo>
                    <a:pt x="838" y="816"/>
                  </a:lnTo>
                  <a:lnTo>
                    <a:pt x="786" y="801"/>
                  </a:lnTo>
                  <a:lnTo>
                    <a:pt x="804" y="763"/>
                  </a:lnTo>
                  <a:lnTo>
                    <a:pt x="819" y="741"/>
                  </a:lnTo>
                  <a:lnTo>
                    <a:pt x="812" y="726"/>
                  </a:lnTo>
                  <a:lnTo>
                    <a:pt x="368" y="748"/>
                  </a:lnTo>
                  <a:lnTo>
                    <a:pt x="169" y="756"/>
                  </a:lnTo>
                  <a:lnTo>
                    <a:pt x="161" y="470"/>
                  </a:lnTo>
                  <a:lnTo>
                    <a:pt x="154" y="293"/>
                  </a:lnTo>
                  <a:lnTo>
                    <a:pt x="120" y="263"/>
                  </a:lnTo>
                  <a:lnTo>
                    <a:pt x="116" y="226"/>
                  </a:lnTo>
                  <a:lnTo>
                    <a:pt x="94" y="214"/>
                  </a:lnTo>
                  <a:lnTo>
                    <a:pt x="94" y="184"/>
                  </a:lnTo>
                  <a:lnTo>
                    <a:pt x="120" y="180"/>
                  </a:lnTo>
                  <a:lnTo>
                    <a:pt x="120" y="154"/>
                  </a:lnTo>
                  <a:lnTo>
                    <a:pt x="86" y="128"/>
                  </a:lnTo>
                  <a:lnTo>
                    <a:pt x="45" y="124"/>
                  </a:lnTo>
                  <a:lnTo>
                    <a:pt x="45" y="86"/>
                  </a:lnTo>
                  <a:lnTo>
                    <a:pt x="49" y="60"/>
                  </a:lnTo>
                  <a:lnTo>
                    <a:pt x="26" y="41"/>
                  </a:lnTo>
                  <a:lnTo>
                    <a:pt x="0" y="37"/>
                  </a:lnTo>
                  <a:lnTo>
                    <a:pt x="0" y="11"/>
                  </a:lnTo>
                  <a:lnTo>
                    <a:pt x="541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76" name=""/>
          <p:cNvGrpSpPr/>
          <p:nvPr/>
        </p:nvGrpSpPr>
        <p:grpSpPr>
          <a:xfrm>
            <a:off x="6324480" y="3105000"/>
            <a:ext cx="799920" cy="695160"/>
            <a:chOff x="6324480" y="3105000"/>
            <a:chExt cx="799920" cy="695160"/>
          </a:xfrm>
        </p:grpSpPr>
        <p:sp>
          <p:nvSpPr>
            <p:cNvPr id="4477" name=""/>
            <p:cNvSpPr/>
            <p:nvPr/>
          </p:nvSpPr>
          <p:spPr>
            <a:xfrm>
              <a:off x="6324480" y="3105000"/>
              <a:ext cx="799920" cy="695160"/>
            </a:xfrm>
            <a:custGeom>
              <a:avLst/>
              <a:gdLst/>
              <a:ahLst/>
              <a:rect l="l" t="t" r="r" b="b"/>
              <a:pathLst>
                <a:path w="715" h="650">
                  <a:moveTo>
                    <a:pt x="0" y="26"/>
                  </a:moveTo>
                  <a:lnTo>
                    <a:pt x="23" y="124"/>
                  </a:lnTo>
                  <a:lnTo>
                    <a:pt x="30" y="458"/>
                  </a:lnTo>
                  <a:lnTo>
                    <a:pt x="30" y="526"/>
                  </a:lnTo>
                  <a:lnTo>
                    <a:pt x="45" y="549"/>
                  </a:lnTo>
                  <a:lnTo>
                    <a:pt x="109" y="552"/>
                  </a:lnTo>
                  <a:lnTo>
                    <a:pt x="113" y="650"/>
                  </a:lnTo>
                  <a:lnTo>
                    <a:pt x="538" y="635"/>
                  </a:lnTo>
                  <a:lnTo>
                    <a:pt x="545" y="613"/>
                  </a:lnTo>
                  <a:lnTo>
                    <a:pt x="542" y="583"/>
                  </a:lnTo>
                  <a:lnTo>
                    <a:pt x="557" y="575"/>
                  </a:lnTo>
                  <a:lnTo>
                    <a:pt x="545" y="541"/>
                  </a:lnTo>
                  <a:lnTo>
                    <a:pt x="530" y="530"/>
                  </a:lnTo>
                  <a:lnTo>
                    <a:pt x="530" y="519"/>
                  </a:lnTo>
                  <a:lnTo>
                    <a:pt x="564" y="500"/>
                  </a:lnTo>
                  <a:lnTo>
                    <a:pt x="553" y="477"/>
                  </a:lnTo>
                  <a:lnTo>
                    <a:pt x="557" y="451"/>
                  </a:lnTo>
                  <a:lnTo>
                    <a:pt x="538" y="413"/>
                  </a:lnTo>
                  <a:lnTo>
                    <a:pt x="572" y="406"/>
                  </a:lnTo>
                  <a:lnTo>
                    <a:pt x="594" y="372"/>
                  </a:lnTo>
                  <a:lnTo>
                    <a:pt x="609" y="376"/>
                  </a:lnTo>
                  <a:lnTo>
                    <a:pt x="609" y="319"/>
                  </a:lnTo>
                  <a:lnTo>
                    <a:pt x="639" y="278"/>
                  </a:lnTo>
                  <a:lnTo>
                    <a:pt x="662" y="274"/>
                  </a:lnTo>
                  <a:lnTo>
                    <a:pt x="673" y="263"/>
                  </a:lnTo>
                  <a:lnTo>
                    <a:pt x="666" y="240"/>
                  </a:lnTo>
                  <a:lnTo>
                    <a:pt x="681" y="229"/>
                  </a:lnTo>
                  <a:lnTo>
                    <a:pt x="654" y="206"/>
                  </a:lnTo>
                  <a:lnTo>
                    <a:pt x="662" y="184"/>
                  </a:lnTo>
                  <a:lnTo>
                    <a:pt x="677" y="161"/>
                  </a:lnTo>
                  <a:lnTo>
                    <a:pt x="692" y="158"/>
                  </a:lnTo>
                  <a:lnTo>
                    <a:pt x="692" y="135"/>
                  </a:lnTo>
                  <a:lnTo>
                    <a:pt x="703" y="135"/>
                  </a:lnTo>
                  <a:lnTo>
                    <a:pt x="700" y="112"/>
                  </a:lnTo>
                  <a:lnTo>
                    <a:pt x="715" y="109"/>
                  </a:lnTo>
                  <a:lnTo>
                    <a:pt x="715" y="82"/>
                  </a:lnTo>
                  <a:lnTo>
                    <a:pt x="669" y="86"/>
                  </a:lnTo>
                  <a:lnTo>
                    <a:pt x="617" y="71"/>
                  </a:lnTo>
                  <a:lnTo>
                    <a:pt x="636" y="33"/>
                  </a:lnTo>
                  <a:lnTo>
                    <a:pt x="654" y="7"/>
                  </a:lnTo>
                  <a:lnTo>
                    <a:pt x="636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78" name=""/>
            <p:cNvSpPr/>
            <p:nvPr/>
          </p:nvSpPr>
          <p:spPr>
            <a:xfrm>
              <a:off x="6324480" y="3105000"/>
              <a:ext cx="799920" cy="695160"/>
            </a:xfrm>
            <a:custGeom>
              <a:avLst/>
              <a:gdLst/>
              <a:ahLst/>
              <a:rect l="l" t="t" r="r" b="b"/>
              <a:pathLst>
                <a:path w="715" h="650">
                  <a:moveTo>
                    <a:pt x="0" y="26"/>
                  </a:moveTo>
                  <a:lnTo>
                    <a:pt x="23" y="124"/>
                  </a:lnTo>
                  <a:lnTo>
                    <a:pt x="30" y="458"/>
                  </a:lnTo>
                  <a:lnTo>
                    <a:pt x="30" y="526"/>
                  </a:lnTo>
                  <a:lnTo>
                    <a:pt x="45" y="549"/>
                  </a:lnTo>
                  <a:lnTo>
                    <a:pt x="109" y="552"/>
                  </a:lnTo>
                  <a:lnTo>
                    <a:pt x="113" y="650"/>
                  </a:lnTo>
                  <a:lnTo>
                    <a:pt x="538" y="635"/>
                  </a:lnTo>
                  <a:lnTo>
                    <a:pt x="545" y="613"/>
                  </a:lnTo>
                  <a:lnTo>
                    <a:pt x="542" y="583"/>
                  </a:lnTo>
                  <a:lnTo>
                    <a:pt x="557" y="575"/>
                  </a:lnTo>
                  <a:lnTo>
                    <a:pt x="545" y="541"/>
                  </a:lnTo>
                  <a:lnTo>
                    <a:pt x="530" y="530"/>
                  </a:lnTo>
                  <a:lnTo>
                    <a:pt x="530" y="519"/>
                  </a:lnTo>
                  <a:lnTo>
                    <a:pt x="564" y="500"/>
                  </a:lnTo>
                  <a:lnTo>
                    <a:pt x="553" y="477"/>
                  </a:lnTo>
                  <a:lnTo>
                    <a:pt x="557" y="451"/>
                  </a:lnTo>
                  <a:lnTo>
                    <a:pt x="538" y="413"/>
                  </a:lnTo>
                  <a:lnTo>
                    <a:pt x="572" y="406"/>
                  </a:lnTo>
                  <a:lnTo>
                    <a:pt x="594" y="372"/>
                  </a:lnTo>
                  <a:lnTo>
                    <a:pt x="609" y="376"/>
                  </a:lnTo>
                  <a:lnTo>
                    <a:pt x="609" y="319"/>
                  </a:lnTo>
                  <a:lnTo>
                    <a:pt x="639" y="278"/>
                  </a:lnTo>
                  <a:lnTo>
                    <a:pt x="662" y="274"/>
                  </a:lnTo>
                  <a:lnTo>
                    <a:pt x="673" y="263"/>
                  </a:lnTo>
                  <a:lnTo>
                    <a:pt x="666" y="240"/>
                  </a:lnTo>
                  <a:lnTo>
                    <a:pt x="681" y="229"/>
                  </a:lnTo>
                  <a:lnTo>
                    <a:pt x="654" y="206"/>
                  </a:lnTo>
                  <a:lnTo>
                    <a:pt x="662" y="184"/>
                  </a:lnTo>
                  <a:lnTo>
                    <a:pt x="677" y="161"/>
                  </a:lnTo>
                  <a:lnTo>
                    <a:pt x="692" y="158"/>
                  </a:lnTo>
                  <a:lnTo>
                    <a:pt x="692" y="135"/>
                  </a:lnTo>
                  <a:lnTo>
                    <a:pt x="703" y="135"/>
                  </a:lnTo>
                  <a:lnTo>
                    <a:pt x="700" y="112"/>
                  </a:lnTo>
                  <a:lnTo>
                    <a:pt x="715" y="109"/>
                  </a:lnTo>
                  <a:lnTo>
                    <a:pt x="715" y="82"/>
                  </a:lnTo>
                  <a:lnTo>
                    <a:pt x="669" y="86"/>
                  </a:lnTo>
                  <a:lnTo>
                    <a:pt x="617" y="71"/>
                  </a:lnTo>
                  <a:lnTo>
                    <a:pt x="636" y="33"/>
                  </a:lnTo>
                  <a:lnTo>
                    <a:pt x="654" y="7"/>
                  </a:lnTo>
                  <a:lnTo>
                    <a:pt x="636" y="0"/>
                  </a:lnTo>
                  <a:lnTo>
                    <a:pt x="0" y="26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79" name=""/>
          <p:cNvGrpSpPr/>
          <p:nvPr/>
        </p:nvGrpSpPr>
        <p:grpSpPr>
          <a:xfrm>
            <a:off x="6780240" y="1938240"/>
            <a:ext cx="644040" cy="1044360"/>
            <a:chOff x="6780240" y="1938240"/>
            <a:chExt cx="644040" cy="1044360"/>
          </a:xfrm>
        </p:grpSpPr>
        <p:sp>
          <p:nvSpPr>
            <p:cNvPr id="4480" name=""/>
            <p:cNvSpPr/>
            <p:nvPr/>
          </p:nvSpPr>
          <p:spPr>
            <a:xfrm>
              <a:off x="6780240" y="1938240"/>
              <a:ext cx="644040" cy="1044360"/>
            </a:xfrm>
            <a:custGeom>
              <a:avLst/>
              <a:gdLst/>
              <a:ahLst/>
              <a:rect l="l" t="t" r="r" b="b"/>
              <a:pathLst>
                <a:path w="576" h="978">
                  <a:moveTo>
                    <a:pt x="98" y="11"/>
                  </a:moveTo>
                  <a:lnTo>
                    <a:pt x="94" y="41"/>
                  </a:lnTo>
                  <a:lnTo>
                    <a:pt x="117" y="49"/>
                  </a:lnTo>
                  <a:lnTo>
                    <a:pt x="121" y="72"/>
                  </a:lnTo>
                  <a:lnTo>
                    <a:pt x="136" y="87"/>
                  </a:lnTo>
                  <a:lnTo>
                    <a:pt x="154" y="94"/>
                  </a:lnTo>
                  <a:lnTo>
                    <a:pt x="147" y="184"/>
                  </a:lnTo>
                  <a:lnTo>
                    <a:pt x="38" y="233"/>
                  </a:lnTo>
                  <a:lnTo>
                    <a:pt x="53" y="286"/>
                  </a:lnTo>
                  <a:lnTo>
                    <a:pt x="57" y="305"/>
                  </a:lnTo>
                  <a:lnTo>
                    <a:pt x="15" y="361"/>
                  </a:lnTo>
                  <a:lnTo>
                    <a:pt x="12" y="402"/>
                  </a:lnTo>
                  <a:lnTo>
                    <a:pt x="0" y="418"/>
                  </a:lnTo>
                  <a:lnTo>
                    <a:pt x="19" y="508"/>
                  </a:lnTo>
                  <a:lnTo>
                    <a:pt x="38" y="549"/>
                  </a:lnTo>
                  <a:lnTo>
                    <a:pt x="102" y="579"/>
                  </a:lnTo>
                  <a:lnTo>
                    <a:pt x="117" y="651"/>
                  </a:lnTo>
                  <a:lnTo>
                    <a:pt x="154" y="662"/>
                  </a:lnTo>
                  <a:lnTo>
                    <a:pt x="173" y="654"/>
                  </a:lnTo>
                  <a:lnTo>
                    <a:pt x="200" y="692"/>
                  </a:lnTo>
                  <a:lnTo>
                    <a:pt x="181" y="771"/>
                  </a:lnTo>
                  <a:lnTo>
                    <a:pt x="215" y="786"/>
                  </a:lnTo>
                  <a:lnTo>
                    <a:pt x="256" y="812"/>
                  </a:lnTo>
                  <a:lnTo>
                    <a:pt x="245" y="850"/>
                  </a:lnTo>
                  <a:lnTo>
                    <a:pt x="301" y="861"/>
                  </a:lnTo>
                  <a:lnTo>
                    <a:pt x="309" y="918"/>
                  </a:lnTo>
                  <a:lnTo>
                    <a:pt x="316" y="959"/>
                  </a:lnTo>
                  <a:lnTo>
                    <a:pt x="342" y="978"/>
                  </a:lnTo>
                  <a:lnTo>
                    <a:pt x="376" y="978"/>
                  </a:lnTo>
                  <a:lnTo>
                    <a:pt x="391" y="952"/>
                  </a:lnTo>
                  <a:lnTo>
                    <a:pt x="482" y="970"/>
                  </a:lnTo>
                  <a:lnTo>
                    <a:pt x="478" y="948"/>
                  </a:lnTo>
                  <a:lnTo>
                    <a:pt x="448" y="929"/>
                  </a:lnTo>
                  <a:lnTo>
                    <a:pt x="451" y="918"/>
                  </a:lnTo>
                  <a:lnTo>
                    <a:pt x="482" y="891"/>
                  </a:lnTo>
                  <a:lnTo>
                    <a:pt x="508" y="888"/>
                  </a:lnTo>
                  <a:lnTo>
                    <a:pt x="508" y="861"/>
                  </a:lnTo>
                  <a:lnTo>
                    <a:pt x="519" y="831"/>
                  </a:lnTo>
                  <a:lnTo>
                    <a:pt x="493" y="827"/>
                  </a:lnTo>
                  <a:lnTo>
                    <a:pt x="500" y="797"/>
                  </a:lnTo>
                  <a:lnTo>
                    <a:pt x="519" y="767"/>
                  </a:lnTo>
                  <a:lnTo>
                    <a:pt x="508" y="733"/>
                  </a:lnTo>
                  <a:lnTo>
                    <a:pt x="557" y="685"/>
                  </a:lnTo>
                  <a:lnTo>
                    <a:pt x="557" y="662"/>
                  </a:lnTo>
                  <a:lnTo>
                    <a:pt x="576" y="651"/>
                  </a:lnTo>
                  <a:lnTo>
                    <a:pt x="549" y="643"/>
                  </a:lnTo>
                  <a:lnTo>
                    <a:pt x="557" y="575"/>
                  </a:lnTo>
                  <a:lnTo>
                    <a:pt x="538" y="575"/>
                  </a:lnTo>
                  <a:lnTo>
                    <a:pt x="538" y="545"/>
                  </a:lnTo>
                  <a:lnTo>
                    <a:pt x="553" y="500"/>
                  </a:lnTo>
                  <a:lnTo>
                    <a:pt x="538" y="308"/>
                  </a:lnTo>
                  <a:lnTo>
                    <a:pt x="512" y="120"/>
                  </a:lnTo>
                  <a:lnTo>
                    <a:pt x="500" y="90"/>
                  </a:lnTo>
                  <a:lnTo>
                    <a:pt x="504" y="68"/>
                  </a:lnTo>
                  <a:lnTo>
                    <a:pt x="482" y="45"/>
                  </a:lnTo>
                  <a:lnTo>
                    <a:pt x="459" y="41"/>
                  </a:lnTo>
                  <a:lnTo>
                    <a:pt x="455" y="0"/>
                  </a:lnTo>
                  <a:lnTo>
                    <a:pt x="98" y="1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81" name=""/>
            <p:cNvSpPr/>
            <p:nvPr/>
          </p:nvSpPr>
          <p:spPr>
            <a:xfrm>
              <a:off x="6780240" y="1938240"/>
              <a:ext cx="644040" cy="1044360"/>
            </a:xfrm>
            <a:custGeom>
              <a:avLst/>
              <a:gdLst/>
              <a:ahLst/>
              <a:rect l="l" t="t" r="r" b="b"/>
              <a:pathLst>
                <a:path w="576" h="978">
                  <a:moveTo>
                    <a:pt x="98" y="11"/>
                  </a:moveTo>
                  <a:lnTo>
                    <a:pt x="94" y="41"/>
                  </a:lnTo>
                  <a:lnTo>
                    <a:pt x="117" y="49"/>
                  </a:lnTo>
                  <a:lnTo>
                    <a:pt x="121" y="72"/>
                  </a:lnTo>
                  <a:lnTo>
                    <a:pt x="136" y="87"/>
                  </a:lnTo>
                  <a:lnTo>
                    <a:pt x="154" y="94"/>
                  </a:lnTo>
                  <a:lnTo>
                    <a:pt x="147" y="184"/>
                  </a:lnTo>
                  <a:lnTo>
                    <a:pt x="38" y="233"/>
                  </a:lnTo>
                  <a:lnTo>
                    <a:pt x="53" y="286"/>
                  </a:lnTo>
                  <a:lnTo>
                    <a:pt x="57" y="305"/>
                  </a:lnTo>
                  <a:lnTo>
                    <a:pt x="15" y="361"/>
                  </a:lnTo>
                  <a:lnTo>
                    <a:pt x="12" y="402"/>
                  </a:lnTo>
                  <a:lnTo>
                    <a:pt x="0" y="418"/>
                  </a:lnTo>
                  <a:lnTo>
                    <a:pt x="19" y="508"/>
                  </a:lnTo>
                  <a:lnTo>
                    <a:pt x="38" y="549"/>
                  </a:lnTo>
                  <a:lnTo>
                    <a:pt x="102" y="579"/>
                  </a:lnTo>
                  <a:lnTo>
                    <a:pt x="117" y="651"/>
                  </a:lnTo>
                  <a:lnTo>
                    <a:pt x="154" y="662"/>
                  </a:lnTo>
                  <a:lnTo>
                    <a:pt x="173" y="654"/>
                  </a:lnTo>
                  <a:lnTo>
                    <a:pt x="200" y="692"/>
                  </a:lnTo>
                  <a:lnTo>
                    <a:pt x="181" y="771"/>
                  </a:lnTo>
                  <a:lnTo>
                    <a:pt x="215" y="786"/>
                  </a:lnTo>
                  <a:lnTo>
                    <a:pt x="256" y="812"/>
                  </a:lnTo>
                  <a:lnTo>
                    <a:pt x="245" y="850"/>
                  </a:lnTo>
                  <a:lnTo>
                    <a:pt x="301" y="861"/>
                  </a:lnTo>
                  <a:lnTo>
                    <a:pt x="309" y="918"/>
                  </a:lnTo>
                  <a:lnTo>
                    <a:pt x="316" y="959"/>
                  </a:lnTo>
                  <a:lnTo>
                    <a:pt x="342" y="978"/>
                  </a:lnTo>
                  <a:lnTo>
                    <a:pt x="376" y="978"/>
                  </a:lnTo>
                  <a:lnTo>
                    <a:pt x="391" y="952"/>
                  </a:lnTo>
                  <a:lnTo>
                    <a:pt x="482" y="970"/>
                  </a:lnTo>
                  <a:lnTo>
                    <a:pt x="478" y="948"/>
                  </a:lnTo>
                  <a:lnTo>
                    <a:pt x="448" y="929"/>
                  </a:lnTo>
                  <a:lnTo>
                    <a:pt x="451" y="918"/>
                  </a:lnTo>
                  <a:lnTo>
                    <a:pt x="482" y="891"/>
                  </a:lnTo>
                  <a:lnTo>
                    <a:pt x="508" y="888"/>
                  </a:lnTo>
                  <a:lnTo>
                    <a:pt x="508" y="861"/>
                  </a:lnTo>
                  <a:lnTo>
                    <a:pt x="519" y="831"/>
                  </a:lnTo>
                  <a:lnTo>
                    <a:pt x="493" y="827"/>
                  </a:lnTo>
                  <a:lnTo>
                    <a:pt x="500" y="797"/>
                  </a:lnTo>
                  <a:lnTo>
                    <a:pt x="519" y="767"/>
                  </a:lnTo>
                  <a:lnTo>
                    <a:pt x="508" y="733"/>
                  </a:lnTo>
                  <a:lnTo>
                    <a:pt x="557" y="685"/>
                  </a:lnTo>
                  <a:lnTo>
                    <a:pt x="557" y="662"/>
                  </a:lnTo>
                  <a:lnTo>
                    <a:pt x="576" y="651"/>
                  </a:lnTo>
                  <a:lnTo>
                    <a:pt x="549" y="643"/>
                  </a:lnTo>
                  <a:lnTo>
                    <a:pt x="557" y="575"/>
                  </a:lnTo>
                  <a:lnTo>
                    <a:pt x="538" y="575"/>
                  </a:lnTo>
                  <a:lnTo>
                    <a:pt x="538" y="545"/>
                  </a:lnTo>
                  <a:lnTo>
                    <a:pt x="553" y="500"/>
                  </a:lnTo>
                  <a:lnTo>
                    <a:pt x="538" y="308"/>
                  </a:lnTo>
                  <a:lnTo>
                    <a:pt x="512" y="120"/>
                  </a:lnTo>
                  <a:lnTo>
                    <a:pt x="500" y="90"/>
                  </a:lnTo>
                  <a:lnTo>
                    <a:pt x="504" y="68"/>
                  </a:lnTo>
                  <a:lnTo>
                    <a:pt x="482" y="45"/>
                  </a:lnTo>
                  <a:lnTo>
                    <a:pt x="459" y="41"/>
                  </a:lnTo>
                  <a:lnTo>
                    <a:pt x="455" y="0"/>
                  </a:lnTo>
                  <a:lnTo>
                    <a:pt x="98" y="11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82" name=""/>
          <p:cNvGrpSpPr/>
          <p:nvPr/>
        </p:nvGrpSpPr>
        <p:grpSpPr>
          <a:xfrm>
            <a:off x="6521400" y="1096920"/>
            <a:ext cx="826920" cy="850680"/>
            <a:chOff x="6521400" y="1096920"/>
            <a:chExt cx="826920" cy="850680"/>
          </a:xfrm>
        </p:grpSpPr>
        <p:sp>
          <p:nvSpPr>
            <p:cNvPr id="4483" name=""/>
            <p:cNvSpPr/>
            <p:nvPr/>
          </p:nvSpPr>
          <p:spPr>
            <a:xfrm>
              <a:off x="6521400" y="1096920"/>
              <a:ext cx="826920" cy="850680"/>
            </a:xfrm>
            <a:custGeom>
              <a:avLst/>
              <a:gdLst/>
              <a:ahLst/>
              <a:rect l="l" t="t" r="r" b="b"/>
              <a:pathLst>
                <a:path w="737" h="793">
                  <a:moveTo>
                    <a:pt x="688" y="778"/>
                  </a:moveTo>
                  <a:lnTo>
                    <a:pt x="688" y="741"/>
                  </a:lnTo>
                  <a:lnTo>
                    <a:pt x="677" y="703"/>
                  </a:lnTo>
                  <a:lnTo>
                    <a:pt x="669" y="647"/>
                  </a:lnTo>
                  <a:lnTo>
                    <a:pt x="673" y="609"/>
                  </a:lnTo>
                  <a:lnTo>
                    <a:pt x="680" y="583"/>
                  </a:lnTo>
                  <a:lnTo>
                    <a:pt x="692" y="560"/>
                  </a:lnTo>
                  <a:lnTo>
                    <a:pt x="680" y="534"/>
                  </a:lnTo>
                  <a:lnTo>
                    <a:pt x="669" y="519"/>
                  </a:lnTo>
                  <a:lnTo>
                    <a:pt x="677" y="496"/>
                  </a:lnTo>
                  <a:lnTo>
                    <a:pt x="692" y="489"/>
                  </a:lnTo>
                  <a:lnTo>
                    <a:pt x="692" y="387"/>
                  </a:lnTo>
                  <a:lnTo>
                    <a:pt x="707" y="365"/>
                  </a:lnTo>
                  <a:lnTo>
                    <a:pt x="737" y="335"/>
                  </a:lnTo>
                  <a:lnTo>
                    <a:pt x="733" y="301"/>
                  </a:lnTo>
                  <a:lnTo>
                    <a:pt x="722" y="289"/>
                  </a:lnTo>
                  <a:lnTo>
                    <a:pt x="703" y="297"/>
                  </a:lnTo>
                  <a:lnTo>
                    <a:pt x="696" y="338"/>
                  </a:lnTo>
                  <a:lnTo>
                    <a:pt x="677" y="353"/>
                  </a:lnTo>
                  <a:lnTo>
                    <a:pt x="662" y="365"/>
                  </a:lnTo>
                  <a:lnTo>
                    <a:pt x="658" y="387"/>
                  </a:lnTo>
                  <a:lnTo>
                    <a:pt x="635" y="406"/>
                  </a:lnTo>
                  <a:lnTo>
                    <a:pt x="605" y="410"/>
                  </a:lnTo>
                  <a:lnTo>
                    <a:pt x="620" y="372"/>
                  </a:lnTo>
                  <a:lnTo>
                    <a:pt x="647" y="338"/>
                  </a:lnTo>
                  <a:lnTo>
                    <a:pt x="669" y="308"/>
                  </a:lnTo>
                  <a:lnTo>
                    <a:pt x="677" y="282"/>
                  </a:lnTo>
                  <a:lnTo>
                    <a:pt x="624" y="274"/>
                  </a:lnTo>
                  <a:lnTo>
                    <a:pt x="643" y="211"/>
                  </a:lnTo>
                  <a:lnTo>
                    <a:pt x="590" y="192"/>
                  </a:lnTo>
                  <a:lnTo>
                    <a:pt x="571" y="177"/>
                  </a:lnTo>
                  <a:lnTo>
                    <a:pt x="545" y="169"/>
                  </a:lnTo>
                  <a:lnTo>
                    <a:pt x="534" y="150"/>
                  </a:lnTo>
                  <a:lnTo>
                    <a:pt x="496" y="165"/>
                  </a:lnTo>
                  <a:lnTo>
                    <a:pt x="474" y="143"/>
                  </a:lnTo>
                  <a:lnTo>
                    <a:pt x="421" y="116"/>
                  </a:lnTo>
                  <a:lnTo>
                    <a:pt x="395" y="139"/>
                  </a:lnTo>
                  <a:lnTo>
                    <a:pt x="376" y="143"/>
                  </a:lnTo>
                  <a:lnTo>
                    <a:pt x="361" y="132"/>
                  </a:lnTo>
                  <a:lnTo>
                    <a:pt x="316" y="101"/>
                  </a:lnTo>
                  <a:lnTo>
                    <a:pt x="308" y="90"/>
                  </a:lnTo>
                  <a:lnTo>
                    <a:pt x="312" y="64"/>
                  </a:lnTo>
                  <a:lnTo>
                    <a:pt x="278" y="71"/>
                  </a:lnTo>
                  <a:lnTo>
                    <a:pt x="263" y="56"/>
                  </a:lnTo>
                  <a:lnTo>
                    <a:pt x="237" y="19"/>
                  </a:lnTo>
                  <a:lnTo>
                    <a:pt x="229" y="0"/>
                  </a:lnTo>
                  <a:lnTo>
                    <a:pt x="207" y="7"/>
                  </a:lnTo>
                  <a:lnTo>
                    <a:pt x="158" y="49"/>
                  </a:lnTo>
                  <a:lnTo>
                    <a:pt x="120" y="68"/>
                  </a:lnTo>
                  <a:lnTo>
                    <a:pt x="86" y="71"/>
                  </a:lnTo>
                  <a:lnTo>
                    <a:pt x="56" y="90"/>
                  </a:lnTo>
                  <a:lnTo>
                    <a:pt x="49" y="124"/>
                  </a:lnTo>
                  <a:lnTo>
                    <a:pt x="56" y="169"/>
                  </a:lnTo>
                  <a:lnTo>
                    <a:pt x="4" y="237"/>
                  </a:lnTo>
                  <a:lnTo>
                    <a:pt x="0" y="271"/>
                  </a:lnTo>
                  <a:lnTo>
                    <a:pt x="15" y="278"/>
                  </a:lnTo>
                  <a:lnTo>
                    <a:pt x="4" y="406"/>
                  </a:lnTo>
                  <a:lnTo>
                    <a:pt x="109" y="466"/>
                  </a:lnTo>
                  <a:lnTo>
                    <a:pt x="147" y="496"/>
                  </a:lnTo>
                  <a:lnTo>
                    <a:pt x="150" y="534"/>
                  </a:lnTo>
                  <a:lnTo>
                    <a:pt x="199" y="530"/>
                  </a:lnTo>
                  <a:lnTo>
                    <a:pt x="214" y="605"/>
                  </a:lnTo>
                  <a:lnTo>
                    <a:pt x="241" y="624"/>
                  </a:lnTo>
                  <a:lnTo>
                    <a:pt x="241" y="650"/>
                  </a:lnTo>
                  <a:lnTo>
                    <a:pt x="226" y="714"/>
                  </a:lnTo>
                  <a:lnTo>
                    <a:pt x="248" y="748"/>
                  </a:lnTo>
                  <a:lnTo>
                    <a:pt x="263" y="775"/>
                  </a:lnTo>
                  <a:lnTo>
                    <a:pt x="323" y="778"/>
                  </a:lnTo>
                  <a:lnTo>
                    <a:pt x="327" y="793"/>
                  </a:lnTo>
                  <a:lnTo>
                    <a:pt x="688" y="77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84" name=""/>
            <p:cNvSpPr/>
            <p:nvPr/>
          </p:nvSpPr>
          <p:spPr>
            <a:xfrm>
              <a:off x="6521400" y="1096920"/>
              <a:ext cx="826920" cy="850680"/>
            </a:xfrm>
            <a:custGeom>
              <a:avLst/>
              <a:gdLst/>
              <a:ahLst/>
              <a:rect l="l" t="t" r="r" b="b"/>
              <a:pathLst>
                <a:path w="737" h="793">
                  <a:moveTo>
                    <a:pt x="688" y="778"/>
                  </a:moveTo>
                  <a:lnTo>
                    <a:pt x="688" y="741"/>
                  </a:lnTo>
                  <a:lnTo>
                    <a:pt x="677" y="703"/>
                  </a:lnTo>
                  <a:lnTo>
                    <a:pt x="669" y="647"/>
                  </a:lnTo>
                  <a:lnTo>
                    <a:pt x="673" y="609"/>
                  </a:lnTo>
                  <a:lnTo>
                    <a:pt x="680" y="583"/>
                  </a:lnTo>
                  <a:lnTo>
                    <a:pt x="692" y="560"/>
                  </a:lnTo>
                  <a:lnTo>
                    <a:pt x="680" y="534"/>
                  </a:lnTo>
                  <a:lnTo>
                    <a:pt x="669" y="519"/>
                  </a:lnTo>
                  <a:lnTo>
                    <a:pt x="677" y="496"/>
                  </a:lnTo>
                  <a:lnTo>
                    <a:pt x="692" y="489"/>
                  </a:lnTo>
                  <a:lnTo>
                    <a:pt x="692" y="387"/>
                  </a:lnTo>
                  <a:lnTo>
                    <a:pt x="707" y="365"/>
                  </a:lnTo>
                  <a:lnTo>
                    <a:pt x="737" y="335"/>
                  </a:lnTo>
                  <a:lnTo>
                    <a:pt x="733" y="301"/>
                  </a:lnTo>
                  <a:lnTo>
                    <a:pt x="722" y="289"/>
                  </a:lnTo>
                  <a:lnTo>
                    <a:pt x="703" y="297"/>
                  </a:lnTo>
                  <a:lnTo>
                    <a:pt x="696" y="338"/>
                  </a:lnTo>
                  <a:lnTo>
                    <a:pt x="677" y="353"/>
                  </a:lnTo>
                  <a:lnTo>
                    <a:pt x="662" y="365"/>
                  </a:lnTo>
                  <a:lnTo>
                    <a:pt x="658" y="387"/>
                  </a:lnTo>
                  <a:lnTo>
                    <a:pt x="635" y="406"/>
                  </a:lnTo>
                  <a:lnTo>
                    <a:pt x="605" y="410"/>
                  </a:lnTo>
                  <a:lnTo>
                    <a:pt x="620" y="372"/>
                  </a:lnTo>
                  <a:lnTo>
                    <a:pt x="647" y="338"/>
                  </a:lnTo>
                  <a:lnTo>
                    <a:pt x="669" y="308"/>
                  </a:lnTo>
                  <a:lnTo>
                    <a:pt x="677" y="282"/>
                  </a:lnTo>
                  <a:lnTo>
                    <a:pt x="624" y="274"/>
                  </a:lnTo>
                  <a:lnTo>
                    <a:pt x="643" y="211"/>
                  </a:lnTo>
                  <a:lnTo>
                    <a:pt x="590" y="192"/>
                  </a:lnTo>
                  <a:lnTo>
                    <a:pt x="571" y="177"/>
                  </a:lnTo>
                  <a:lnTo>
                    <a:pt x="545" y="169"/>
                  </a:lnTo>
                  <a:lnTo>
                    <a:pt x="534" y="150"/>
                  </a:lnTo>
                  <a:lnTo>
                    <a:pt x="496" y="165"/>
                  </a:lnTo>
                  <a:lnTo>
                    <a:pt x="474" y="143"/>
                  </a:lnTo>
                  <a:lnTo>
                    <a:pt x="421" y="116"/>
                  </a:lnTo>
                  <a:lnTo>
                    <a:pt x="395" y="139"/>
                  </a:lnTo>
                  <a:lnTo>
                    <a:pt x="376" y="143"/>
                  </a:lnTo>
                  <a:lnTo>
                    <a:pt x="361" y="132"/>
                  </a:lnTo>
                  <a:lnTo>
                    <a:pt x="316" y="101"/>
                  </a:lnTo>
                  <a:lnTo>
                    <a:pt x="308" y="90"/>
                  </a:lnTo>
                  <a:lnTo>
                    <a:pt x="312" y="64"/>
                  </a:lnTo>
                  <a:lnTo>
                    <a:pt x="278" y="71"/>
                  </a:lnTo>
                  <a:lnTo>
                    <a:pt x="263" y="56"/>
                  </a:lnTo>
                  <a:lnTo>
                    <a:pt x="237" y="19"/>
                  </a:lnTo>
                  <a:lnTo>
                    <a:pt x="229" y="0"/>
                  </a:lnTo>
                  <a:lnTo>
                    <a:pt x="207" y="7"/>
                  </a:lnTo>
                  <a:lnTo>
                    <a:pt x="158" y="49"/>
                  </a:lnTo>
                  <a:lnTo>
                    <a:pt x="120" y="68"/>
                  </a:lnTo>
                  <a:lnTo>
                    <a:pt x="86" y="71"/>
                  </a:lnTo>
                  <a:lnTo>
                    <a:pt x="56" y="90"/>
                  </a:lnTo>
                  <a:lnTo>
                    <a:pt x="49" y="124"/>
                  </a:lnTo>
                  <a:lnTo>
                    <a:pt x="56" y="169"/>
                  </a:lnTo>
                  <a:lnTo>
                    <a:pt x="4" y="237"/>
                  </a:lnTo>
                  <a:lnTo>
                    <a:pt x="0" y="271"/>
                  </a:lnTo>
                  <a:lnTo>
                    <a:pt x="15" y="278"/>
                  </a:lnTo>
                  <a:lnTo>
                    <a:pt x="4" y="406"/>
                  </a:lnTo>
                  <a:lnTo>
                    <a:pt x="109" y="466"/>
                  </a:lnTo>
                  <a:lnTo>
                    <a:pt x="147" y="496"/>
                  </a:lnTo>
                  <a:lnTo>
                    <a:pt x="150" y="534"/>
                  </a:lnTo>
                  <a:lnTo>
                    <a:pt x="199" y="530"/>
                  </a:lnTo>
                  <a:lnTo>
                    <a:pt x="214" y="605"/>
                  </a:lnTo>
                  <a:lnTo>
                    <a:pt x="241" y="624"/>
                  </a:lnTo>
                  <a:lnTo>
                    <a:pt x="241" y="650"/>
                  </a:lnTo>
                  <a:lnTo>
                    <a:pt x="226" y="714"/>
                  </a:lnTo>
                  <a:lnTo>
                    <a:pt x="248" y="748"/>
                  </a:lnTo>
                  <a:lnTo>
                    <a:pt x="263" y="775"/>
                  </a:lnTo>
                  <a:lnTo>
                    <a:pt x="323" y="778"/>
                  </a:lnTo>
                  <a:lnTo>
                    <a:pt x="327" y="793"/>
                  </a:lnTo>
                  <a:lnTo>
                    <a:pt x="688" y="778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85" name=""/>
          <p:cNvGrpSpPr/>
          <p:nvPr/>
        </p:nvGrpSpPr>
        <p:grpSpPr>
          <a:xfrm>
            <a:off x="6869160" y="968400"/>
            <a:ext cx="769680" cy="429840"/>
            <a:chOff x="6869160" y="968400"/>
            <a:chExt cx="769680" cy="429840"/>
          </a:xfrm>
        </p:grpSpPr>
        <p:sp>
          <p:nvSpPr>
            <p:cNvPr id="4486" name=""/>
            <p:cNvSpPr/>
            <p:nvPr/>
          </p:nvSpPr>
          <p:spPr>
            <a:xfrm>
              <a:off x="6869160" y="968400"/>
              <a:ext cx="769680" cy="429840"/>
            </a:xfrm>
            <a:custGeom>
              <a:avLst/>
              <a:gdLst/>
              <a:ahLst/>
              <a:rect l="l" t="t" r="r" b="b"/>
              <a:pathLst>
                <a:path w="688" h="402">
                  <a:moveTo>
                    <a:pt x="658" y="142"/>
                  </a:moveTo>
                  <a:lnTo>
                    <a:pt x="688" y="176"/>
                  </a:lnTo>
                  <a:lnTo>
                    <a:pt x="681" y="203"/>
                  </a:lnTo>
                  <a:lnTo>
                    <a:pt x="651" y="210"/>
                  </a:lnTo>
                  <a:lnTo>
                    <a:pt x="598" y="225"/>
                  </a:lnTo>
                  <a:lnTo>
                    <a:pt x="568" y="270"/>
                  </a:lnTo>
                  <a:lnTo>
                    <a:pt x="512" y="270"/>
                  </a:lnTo>
                  <a:lnTo>
                    <a:pt x="489" y="312"/>
                  </a:lnTo>
                  <a:lnTo>
                    <a:pt x="406" y="315"/>
                  </a:lnTo>
                  <a:lnTo>
                    <a:pt x="372" y="402"/>
                  </a:lnTo>
                  <a:lnTo>
                    <a:pt x="316" y="391"/>
                  </a:lnTo>
                  <a:lnTo>
                    <a:pt x="327" y="331"/>
                  </a:lnTo>
                  <a:lnTo>
                    <a:pt x="282" y="315"/>
                  </a:lnTo>
                  <a:lnTo>
                    <a:pt x="271" y="293"/>
                  </a:lnTo>
                  <a:lnTo>
                    <a:pt x="237" y="289"/>
                  </a:lnTo>
                  <a:lnTo>
                    <a:pt x="222" y="267"/>
                  </a:lnTo>
                  <a:lnTo>
                    <a:pt x="184" y="282"/>
                  </a:lnTo>
                  <a:lnTo>
                    <a:pt x="158" y="259"/>
                  </a:lnTo>
                  <a:lnTo>
                    <a:pt x="109" y="236"/>
                  </a:lnTo>
                  <a:lnTo>
                    <a:pt x="79" y="267"/>
                  </a:lnTo>
                  <a:lnTo>
                    <a:pt x="49" y="255"/>
                  </a:lnTo>
                  <a:lnTo>
                    <a:pt x="0" y="214"/>
                  </a:lnTo>
                  <a:lnTo>
                    <a:pt x="12" y="180"/>
                  </a:lnTo>
                  <a:lnTo>
                    <a:pt x="19" y="154"/>
                  </a:lnTo>
                  <a:lnTo>
                    <a:pt x="57" y="135"/>
                  </a:lnTo>
                  <a:lnTo>
                    <a:pt x="98" y="135"/>
                  </a:lnTo>
                  <a:lnTo>
                    <a:pt x="200" y="56"/>
                  </a:lnTo>
                  <a:lnTo>
                    <a:pt x="230" y="3"/>
                  </a:lnTo>
                  <a:lnTo>
                    <a:pt x="327" y="0"/>
                  </a:lnTo>
                  <a:lnTo>
                    <a:pt x="282" y="11"/>
                  </a:lnTo>
                  <a:lnTo>
                    <a:pt x="237" y="67"/>
                  </a:lnTo>
                  <a:lnTo>
                    <a:pt x="211" y="67"/>
                  </a:lnTo>
                  <a:lnTo>
                    <a:pt x="215" y="109"/>
                  </a:lnTo>
                  <a:lnTo>
                    <a:pt x="305" y="116"/>
                  </a:lnTo>
                  <a:lnTo>
                    <a:pt x="342" y="165"/>
                  </a:lnTo>
                  <a:lnTo>
                    <a:pt x="433" y="158"/>
                  </a:lnTo>
                  <a:lnTo>
                    <a:pt x="470" y="135"/>
                  </a:lnTo>
                  <a:lnTo>
                    <a:pt x="523" y="116"/>
                  </a:lnTo>
                  <a:lnTo>
                    <a:pt x="587" y="120"/>
                  </a:lnTo>
                  <a:lnTo>
                    <a:pt x="632" y="86"/>
                  </a:lnTo>
                  <a:lnTo>
                    <a:pt x="639" y="120"/>
                  </a:lnTo>
                  <a:lnTo>
                    <a:pt x="636" y="135"/>
                  </a:lnTo>
                  <a:lnTo>
                    <a:pt x="658" y="14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87" name=""/>
            <p:cNvSpPr/>
            <p:nvPr/>
          </p:nvSpPr>
          <p:spPr>
            <a:xfrm>
              <a:off x="6869160" y="968400"/>
              <a:ext cx="769680" cy="429840"/>
            </a:xfrm>
            <a:custGeom>
              <a:avLst/>
              <a:gdLst/>
              <a:ahLst/>
              <a:rect l="l" t="t" r="r" b="b"/>
              <a:pathLst>
                <a:path w="688" h="402">
                  <a:moveTo>
                    <a:pt x="658" y="142"/>
                  </a:moveTo>
                  <a:lnTo>
                    <a:pt x="688" y="176"/>
                  </a:lnTo>
                  <a:lnTo>
                    <a:pt x="681" y="203"/>
                  </a:lnTo>
                  <a:lnTo>
                    <a:pt x="651" y="210"/>
                  </a:lnTo>
                  <a:lnTo>
                    <a:pt x="598" y="225"/>
                  </a:lnTo>
                  <a:lnTo>
                    <a:pt x="568" y="270"/>
                  </a:lnTo>
                  <a:lnTo>
                    <a:pt x="512" y="270"/>
                  </a:lnTo>
                  <a:lnTo>
                    <a:pt x="489" y="312"/>
                  </a:lnTo>
                  <a:lnTo>
                    <a:pt x="406" y="315"/>
                  </a:lnTo>
                  <a:lnTo>
                    <a:pt x="372" y="402"/>
                  </a:lnTo>
                  <a:lnTo>
                    <a:pt x="316" y="391"/>
                  </a:lnTo>
                  <a:lnTo>
                    <a:pt x="327" y="331"/>
                  </a:lnTo>
                  <a:lnTo>
                    <a:pt x="282" y="315"/>
                  </a:lnTo>
                  <a:lnTo>
                    <a:pt x="271" y="293"/>
                  </a:lnTo>
                  <a:lnTo>
                    <a:pt x="237" y="289"/>
                  </a:lnTo>
                  <a:lnTo>
                    <a:pt x="222" y="267"/>
                  </a:lnTo>
                  <a:lnTo>
                    <a:pt x="184" y="282"/>
                  </a:lnTo>
                  <a:lnTo>
                    <a:pt x="158" y="259"/>
                  </a:lnTo>
                  <a:lnTo>
                    <a:pt x="109" y="236"/>
                  </a:lnTo>
                  <a:lnTo>
                    <a:pt x="79" y="267"/>
                  </a:lnTo>
                  <a:lnTo>
                    <a:pt x="49" y="255"/>
                  </a:lnTo>
                  <a:lnTo>
                    <a:pt x="0" y="214"/>
                  </a:lnTo>
                  <a:lnTo>
                    <a:pt x="12" y="180"/>
                  </a:lnTo>
                  <a:lnTo>
                    <a:pt x="19" y="154"/>
                  </a:lnTo>
                  <a:lnTo>
                    <a:pt x="57" y="135"/>
                  </a:lnTo>
                  <a:lnTo>
                    <a:pt x="98" y="135"/>
                  </a:lnTo>
                  <a:lnTo>
                    <a:pt x="200" y="56"/>
                  </a:lnTo>
                  <a:lnTo>
                    <a:pt x="230" y="3"/>
                  </a:lnTo>
                  <a:lnTo>
                    <a:pt x="327" y="0"/>
                  </a:lnTo>
                  <a:lnTo>
                    <a:pt x="282" y="11"/>
                  </a:lnTo>
                  <a:lnTo>
                    <a:pt x="237" y="67"/>
                  </a:lnTo>
                  <a:lnTo>
                    <a:pt x="211" y="67"/>
                  </a:lnTo>
                  <a:lnTo>
                    <a:pt x="215" y="109"/>
                  </a:lnTo>
                  <a:lnTo>
                    <a:pt x="305" y="116"/>
                  </a:lnTo>
                  <a:lnTo>
                    <a:pt x="342" y="165"/>
                  </a:lnTo>
                  <a:lnTo>
                    <a:pt x="433" y="158"/>
                  </a:lnTo>
                  <a:lnTo>
                    <a:pt x="470" y="135"/>
                  </a:lnTo>
                  <a:lnTo>
                    <a:pt x="523" y="116"/>
                  </a:lnTo>
                  <a:lnTo>
                    <a:pt x="587" y="120"/>
                  </a:lnTo>
                  <a:lnTo>
                    <a:pt x="632" y="86"/>
                  </a:lnTo>
                  <a:lnTo>
                    <a:pt x="639" y="120"/>
                  </a:lnTo>
                  <a:lnTo>
                    <a:pt x="636" y="135"/>
                  </a:lnTo>
                  <a:lnTo>
                    <a:pt x="658" y="142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88" name=""/>
          <p:cNvGrpSpPr/>
          <p:nvPr/>
        </p:nvGrpSpPr>
        <p:grpSpPr>
          <a:xfrm>
            <a:off x="7331040" y="2017800"/>
            <a:ext cx="501480" cy="804240"/>
            <a:chOff x="7331040" y="2017800"/>
            <a:chExt cx="501480" cy="804240"/>
          </a:xfrm>
        </p:grpSpPr>
        <p:sp>
          <p:nvSpPr>
            <p:cNvPr id="4489" name=""/>
            <p:cNvSpPr/>
            <p:nvPr/>
          </p:nvSpPr>
          <p:spPr>
            <a:xfrm>
              <a:off x="7331040" y="2017800"/>
              <a:ext cx="501480" cy="804240"/>
            </a:xfrm>
            <a:custGeom>
              <a:avLst/>
              <a:gdLst/>
              <a:ahLst/>
              <a:rect l="l" t="t" r="r" b="b"/>
              <a:pathLst>
                <a:path w="447" h="752">
                  <a:moveTo>
                    <a:pt x="22" y="38"/>
                  </a:moveTo>
                  <a:lnTo>
                    <a:pt x="98" y="45"/>
                  </a:lnTo>
                  <a:lnTo>
                    <a:pt x="124" y="12"/>
                  </a:lnTo>
                  <a:lnTo>
                    <a:pt x="383" y="0"/>
                  </a:lnTo>
                  <a:lnTo>
                    <a:pt x="443" y="459"/>
                  </a:lnTo>
                  <a:lnTo>
                    <a:pt x="447" y="482"/>
                  </a:lnTo>
                  <a:lnTo>
                    <a:pt x="440" y="523"/>
                  </a:lnTo>
                  <a:lnTo>
                    <a:pt x="413" y="557"/>
                  </a:lnTo>
                  <a:lnTo>
                    <a:pt x="372" y="553"/>
                  </a:lnTo>
                  <a:lnTo>
                    <a:pt x="368" y="583"/>
                  </a:lnTo>
                  <a:lnTo>
                    <a:pt x="338" y="594"/>
                  </a:lnTo>
                  <a:lnTo>
                    <a:pt x="334" y="632"/>
                  </a:lnTo>
                  <a:lnTo>
                    <a:pt x="312" y="655"/>
                  </a:lnTo>
                  <a:lnTo>
                    <a:pt x="304" y="696"/>
                  </a:lnTo>
                  <a:lnTo>
                    <a:pt x="263" y="700"/>
                  </a:lnTo>
                  <a:lnTo>
                    <a:pt x="259" y="677"/>
                  </a:lnTo>
                  <a:lnTo>
                    <a:pt x="233" y="681"/>
                  </a:lnTo>
                  <a:lnTo>
                    <a:pt x="210" y="730"/>
                  </a:lnTo>
                  <a:lnTo>
                    <a:pt x="192" y="730"/>
                  </a:lnTo>
                  <a:lnTo>
                    <a:pt x="173" y="730"/>
                  </a:lnTo>
                  <a:lnTo>
                    <a:pt x="139" y="734"/>
                  </a:lnTo>
                  <a:lnTo>
                    <a:pt x="135" y="726"/>
                  </a:lnTo>
                  <a:lnTo>
                    <a:pt x="124" y="715"/>
                  </a:lnTo>
                  <a:lnTo>
                    <a:pt x="101" y="715"/>
                  </a:lnTo>
                  <a:lnTo>
                    <a:pt x="83" y="752"/>
                  </a:lnTo>
                  <a:lnTo>
                    <a:pt x="0" y="749"/>
                  </a:lnTo>
                  <a:lnTo>
                    <a:pt x="7" y="726"/>
                  </a:lnTo>
                  <a:lnTo>
                    <a:pt x="22" y="685"/>
                  </a:lnTo>
                  <a:lnTo>
                    <a:pt x="11" y="658"/>
                  </a:lnTo>
                  <a:lnTo>
                    <a:pt x="64" y="610"/>
                  </a:lnTo>
                  <a:lnTo>
                    <a:pt x="64" y="591"/>
                  </a:lnTo>
                  <a:lnTo>
                    <a:pt x="86" y="579"/>
                  </a:lnTo>
                  <a:lnTo>
                    <a:pt x="52" y="561"/>
                  </a:lnTo>
                  <a:lnTo>
                    <a:pt x="64" y="500"/>
                  </a:lnTo>
                  <a:lnTo>
                    <a:pt x="41" y="497"/>
                  </a:lnTo>
                  <a:lnTo>
                    <a:pt x="45" y="455"/>
                  </a:lnTo>
                  <a:lnTo>
                    <a:pt x="60" y="414"/>
                  </a:lnTo>
                  <a:lnTo>
                    <a:pt x="49" y="222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90" name=""/>
            <p:cNvSpPr/>
            <p:nvPr/>
          </p:nvSpPr>
          <p:spPr>
            <a:xfrm>
              <a:off x="7331040" y="2017800"/>
              <a:ext cx="501480" cy="804240"/>
            </a:xfrm>
            <a:custGeom>
              <a:avLst/>
              <a:gdLst/>
              <a:ahLst/>
              <a:rect l="l" t="t" r="r" b="b"/>
              <a:pathLst>
                <a:path w="447" h="752">
                  <a:moveTo>
                    <a:pt x="22" y="38"/>
                  </a:moveTo>
                  <a:lnTo>
                    <a:pt x="98" y="45"/>
                  </a:lnTo>
                  <a:lnTo>
                    <a:pt x="124" y="12"/>
                  </a:lnTo>
                  <a:lnTo>
                    <a:pt x="383" y="0"/>
                  </a:lnTo>
                  <a:lnTo>
                    <a:pt x="443" y="459"/>
                  </a:lnTo>
                  <a:lnTo>
                    <a:pt x="447" y="482"/>
                  </a:lnTo>
                  <a:lnTo>
                    <a:pt x="440" y="523"/>
                  </a:lnTo>
                  <a:lnTo>
                    <a:pt x="413" y="557"/>
                  </a:lnTo>
                  <a:lnTo>
                    <a:pt x="372" y="553"/>
                  </a:lnTo>
                  <a:lnTo>
                    <a:pt x="368" y="583"/>
                  </a:lnTo>
                  <a:lnTo>
                    <a:pt x="338" y="594"/>
                  </a:lnTo>
                  <a:lnTo>
                    <a:pt x="334" y="632"/>
                  </a:lnTo>
                  <a:lnTo>
                    <a:pt x="312" y="655"/>
                  </a:lnTo>
                  <a:lnTo>
                    <a:pt x="304" y="696"/>
                  </a:lnTo>
                  <a:lnTo>
                    <a:pt x="263" y="700"/>
                  </a:lnTo>
                  <a:lnTo>
                    <a:pt x="259" y="677"/>
                  </a:lnTo>
                  <a:lnTo>
                    <a:pt x="233" y="681"/>
                  </a:lnTo>
                  <a:lnTo>
                    <a:pt x="210" y="730"/>
                  </a:lnTo>
                  <a:lnTo>
                    <a:pt x="192" y="730"/>
                  </a:lnTo>
                  <a:lnTo>
                    <a:pt x="173" y="730"/>
                  </a:lnTo>
                  <a:lnTo>
                    <a:pt x="139" y="734"/>
                  </a:lnTo>
                  <a:lnTo>
                    <a:pt x="135" y="726"/>
                  </a:lnTo>
                  <a:lnTo>
                    <a:pt x="124" y="715"/>
                  </a:lnTo>
                  <a:lnTo>
                    <a:pt x="101" y="715"/>
                  </a:lnTo>
                  <a:lnTo>
                    <a:pt x="83" y="752"/>
                  </a:lnTo>
                  <a:lnTo>
                    <a:pt x="0" y="749"/>
                  </a:lnTo>
                  <a:lnTo>
                    <a:pt x="7" y="726"/>
                  </a:lnTo>
                  <a:lnTo>
                    <a:pt x="22" y="685"/>
                  </a:lnTo>
                  <a:lnTo>
                    <a:pt x="11" y="658"/>
                  </a:lnTo>
                  <a:lnTo>
                    <a:pt x="64" y="610"/>
                  </a:lnTo>
                  <a:lnTo>
                    <a:pt x="64" y="591"/>
                  </a:lnTo>
                  <a:lnTo>
                    <a:pt x="86" y="579"/>
                  </a:lnTo>
                  <a:lnTo>
                    <a:pt x="52" y="561"/>
                  </a:lnTo>
                  <a:lnTo>
                    <a:pt x="64" y="500"/>
                  </a:lnTo>
                  <a:lnTo>
                    <a:pt x="41" y="497"/>
                  </a:lnTo>
                  <a:lnTo>
                    <a:pt x="45" y="455"/>
                  </a:lnTo>
                  <a:lnTo>
                    <a:pt x="60" y="414"/>
                  </a:lnTo>
                  <a:lnTo>
                    <a:pt x="49" y="222"/>
                  </a:lnTo>
                  <a:lnTo>
                    <a:pt x="22" y="38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91" name=""/>
          <p:cNvGrpSpPr/>
          <p:nvPr/>
        </p:nvGrpSpPr>
        <p:grpSpPr>
          <a:xfrm>
            <a:off x="7445520" y="1271520"/>
            <a:ext cx="621720" cy="761760"/>
            <a:chOff x="7445520" y="1271520"/>
            <a:chExt cx="621720" cy="761760"/>
          </a:xfrm>
        </p:grpSpPr>
        <p:sp>
          <p:nvSpPr>
            <p:cNvPr id="4492" name=""/>
            <p:cNvSpPr/>
            <p:nvPr/>
          </p:nvSpPr>
          <p:spPr>
            <a:xfrm>
              <a:off x="7445520" y="1271520"/>
              <a:ext cx="621720" cy="761760"/>
            </a:xfrm>
            <a:custGeom>
              <a:avLst/>
              <a:gdLst/>
              <a:ahLst/>
              <a:rect l="l" t="t" r="r" b="b"/>
              <a:pathLst>
                <a:path w="557" h="710">
                  <a:moveTo>
                    <a:pt x="286" y="710"/>
                  </a:moveTo>
                  <a:lnTo>
                    <a:pt x="279" y="692"/>
                  </a:lnTo>
                  <a:lnTo>
                    <a:pt x="15" y="703"/>
                  </a:lnTo>
                  <a:lnTo>
                    <a:pt x="38" y="673"/>
                  </a:lnTo>
                  <a:lnTo>
                    <a:pt x="61" y="624"/>
                  </a:lnTo>
                  <a:lnTo>
                    <a:pt x="87" y="586"/>
                  </a:lnTo>
                  <a:lnTo>
                    <a:pt x="57" y="537"/>
                  </a:lnTo>
                  <a:lnTo>
                    <a:pt x="53" y="455"/>
                  </a:lnTo>
                  <a:lnTo>
                    <a:pt x="27" y="417"/>
                  </a:lnTo>
                  <a:lnTo>
                    <a:pt x="8" y="394"/>
                  </a:lnTo>
                  <a:lnTo>
                    <a:pt x="8" y="372"/>
                  </a:lnTo>
                  <a:lnTo>
                    <a:pt x="23" y="353"/>
                  </a:lnTo>
                  <a:lnTo>
                    <a:pt x="0" y="293"/>
                  </a:lnTo>
                  <a:lnTo>
                    <a:pt x="38" y="233"/>
                  </a:lnTo>
                  <a:lnTo>
                    <a:pt x="19" y="206"/>
                  </a:lnTo>
                  <a:lnTo>
                    <a:pt x="19" y="180"/>
                  </a:lnTo>
                  <a:lnTo>
                    <a:pt x="42" y="143"/>
                  </a:lnTo>
                  <a:lnTo>
                    <a:pt x="49" y="109"/>
                  </a:lnTo>
                  <a:lnTo>
                    <a:pt x="87" y="112"/>
                  </a:lnTo>
                  <a:lnTo>
                    <a:pt x="83" y="150"/>
                  </a:lnTo>
                  <a:lnTo>
                    <a:pt x="102" y="161"/>
                  </a:lnTo>
                  <a:lnTo>
                    <a:pt x="124" y="143"/>
                  </a:lnTo>
                  <a:lnTo>
                    <a:pt x="117" y="86"/>
                  </a:lnTo>
                  <a:lnTo>
                    <a:pt x="128" y="71"/>
                  </a:lnTo>
                  <a:lnTo>
                    <a:pt x="151" y="75"/>
                  </a:lnTo>
                  <a:lnTo>
                    <a:pt x="143" y="22"/>
                  </a:lnTo>
                  <a:lnTo>
                    <a:pt x="170" y="3"/>
                  </a:lnTo>
                  <a:lnTo>
                    <a:pt x="260" y="0"/>
                  </a:lnTo>
                  <a:lnTo>
                    <a:pt x="297" y="18"/>
                  </a:lnTo>
                  <a:lnTo>
                    <a:pt x="301" y="37"/>
                  </a:lnTo>
                  <a:lnTo>
                    <a:pt x="335" y="37"/>
                  </a:lnTo>
                  <a:lnTo>
                    <a:pt x="384" y="52"/>
                  </a:lnTo>
                  <a:lnTo>
                    <a:pt x="391" y="79"/>
                  </a:lnTo>
                  <a:lnTo>
                    <a:pt x="373" y="94"/>
                  </a:lnTo>
                  <a:lnTo>
                    <a:pt x="410" y="180"/>
                  </a:lnTo>
                  <a:lnTo>
                    <a:pt x="410" y="206"/>
                  </a:lnTo>
                  <a:lnTo>
                    <a:pt x="350" y="285"/>
                  </a:lnTo>
                  <a:lnTo>
                    <a:pt x="327" y="331"/>
                  </a:lnTo>
                  <a:lnTo>
                    <a:pt x="339" y="346"/>
                  </a:lnTo>
                  <a:lnTo>
                    <a:pt x="376" y="349"/>
                  </a:lnTo>
                  <a:lnTo>
                    <a:pt x="395" y="331"/>
                  </a:lnTo>
                  <a:lnTo>
                    <a:pt x="436" y="259"/>
                  </a:lnTo>
                  <a:lnTo>
                    <a:pt x="478" y="259"/>
                  </a:lnTo>
                  <a:lnTo>
                    <a:pt x="527" y="327"/>
                  </a:lnTo>
                  <a:lnTo>
                    <a:pt x="527" y="372"/>
                  </a:lnTo>
                  <a:lnTo>
                    <a:pt x="523" y="398"/>
                  </a:lnTo>
                  <a:lnTo>
                    <a:pt x="557" y="421"/>
                  </a:lnTo>
                  <a:lnTo>
                    <a:pt x="553" y="466"/>
                  </a:lnTo>
                  <a:lnTo>
                    <a:pt x="534" y="500"/>
                  </a:lnTo>
                  <a:lnTo>
                    <a:pt x="523" y="541"/>
                  </a:lnTo>
                  <a:lnTo>
                    <a:pt x="512" y="567"/>
                  </a:lnTo>
                  <a:lnTo>
                    <a:pt x="478" y="575"/>
                  </a:lnTo>
                  <a:lnTo>
                    <a:pt x="493" y="616"/>
                  </a:lnTo>
                  <a:lnTo>
                    <a:pt x="478" y="628"/>
                  </a:lnTo>
                  <a:lnTo>
                    <a:pt x="448" y="680"/>
                  </a:lnTo>
                  <a:lnTo>
                    <a:pt x="286" y="71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93" name=""/>
            <p:cNvSpPr/>
            <p:nvPr/>
          </p:nvSpPr>
          <p:spPr>
            <a:xfrm>
              <a:off x="7445520" y="1271520"/>
              <a:ext cx="621720" cy="761760"/>
            </a:xfrm>
            <a:custGeom>
              <a:avLst/>
              <a:gdLst/>
              <a:ahLst/>
              <a:rect l="l" t="t" r="r" b="b"/>
              <a:pathLst>
                <a:path w="557" h="710">
                  <a:moveTo>
                    <a:pt x="286" y="710"/>
                  </a:moveTo>
                  <a:lnTo>
                    <a:pt x="279" y="692"/>
                  </a:lnTo>
                  <a:lnTo>
                    <a:pt x="15" y="703"/>
                  </a:lnTo>
                  <a:lnTo>
                    <a:pt x="38" y="673"/>
                  </a:lnTo>
                  <a:lnTo>
                    <a:pt x="61" y="624"/>
                  </a:lnTo>
                  <a:lnTo>
                    <a:pt x="87" y="586"/>
                  </a:lnTo>
                  <a:lnTo>
                    <a:pt x="57" y="537"/>
                  </a:lnTo>
                  <a:lnTo>
                    <a:pt x="53" y="455"/>
                  </a:lnTo>
                  <a:lnTo>
                    <a:pt x="27" y="417"/>
                  </a:lnTo>
                  <a:lnTo>
                    <a:pt x="8" y="394"/>
                  </a:lnTo>
                  <a:lnTo>
                    <a:pt x="8" y="372"/>
                  </a:lnTo>
                  <a:lnTo>
                    <a:pt x="23" y="353"/>
                  </a:lnTo>
                  <a:lnTo>
                    <a:pt x="0" y="293"/>
                  </a:lnTo>
                  <a:lnTo>
                    <a:pt x="38" y="233"/>
                  </a:lnTo>
                  <a:lnTo>
                    <a:pt x="19" y="206"/>
                  </a:lnTo>
                  <a:lnTo>
                    <a:pt x="19" y="180"/>
                  </a:lnTo>
                  <a:lnTo>
                    <a:pt x="42" y="143"/>
                  </a:lnTo>
                  <a:lnTo>
                    <a:pt x="49" y="109"/>
                  </a:lnTo>
                  <a:lnTo>
                    <a:pt x="87" y="112"/>
                  </a:lnTo>
                  <a:lnTo>
                    <a:pt x="83" y="150"/>
                  </a:lnTo>
                  <a:lnTo>
                    <a:pt x="102" y="161"/>
                  </a:lnTo>
                  <a:lnTo>
                    <a:pt x="124" y="143"/>
                  </a:lnTo>
                  <a:lnTo>
                    <a:pt x="117" y="86"/>
                  </a:lnTo>
                  <a:lnTo>
                    <a:pt x="128" y="71"/>
                  </a:lnTo>
                  <a:lnTo>
                    <a:pt x="151" y="75"/>
                  </a:lnTo>
                  <a:lnTo>
                    <a:pt x="143" y="22"/>
                  </a:lnTo>
                  <a:lnTo>
                    <a:pt x="170" y="3"/>
                  </a:lnTo>
                  <a:lnTo>
                    <a:pt x="260" y="0"/>
                  </a:lnTo>
                  <a:lnTo>
                    <a:pt x="297" y="18"/>
                  </a:lnTo>
                  <a:lnTo>
                    <a:pt x="301" y="37"/>
                  </a:lnTo>
                  <a:lnTo>
                    <a:pt x="335" y="37"/>
                  </a:lnTo>
                  <a:lnTo>
                    <a:pt x="384" y="52"/>
                  </a:lnTo>
                  <a:lnTo>
                    <a:pt x="391" y="79"/>
                  </a:lnTo>
                  <a:lnTo>
                    <a:pt x="373" y="94"/>
                  </a:lnTo>
                  <a:lnTo>
                    <a:pt x="410" y="180"/>
                  </a:lnTo>
                  <a:lnTo>
                    <a:pt x="410" y="206"/>
                  </a:lnTo>
                  <a:lnTo>
                    <a:pt x="350" y="285"/>
                  </a:lnTo>
                  <a:lnTo>
                    <a:pt x="327" y="331"/>
                  </a:lnTo>
                  <a:lnTo>
                    <a:pt x="339" y="346"/>
                  </a:lnTo>
                  <a:lnTo>
                    <a:pt x="376" y="349"/>
                  </a:lnTo>
                  <a:lnTo>
                    <a:pt x="395" y="331"/>
                  </a:lnTo>
                  <a:lnTo>
                    <a:pt x="436" y="259"/>
                  </a:lnTo>
                  <a:lnTo>
                    <a:pt x="478" y="259"/>
                  </a:lnTo>
                  <a:lnTo>
                    <a:pt x="527" y="327"/>
                  </a:lnTo>
                  <a:lnTo>
                    <a:pt x="527" y="372"/>
                  </a:lnTo>
                  <a:lnTo>
                    <a:pt x="523" y="398"/>
                  </a:lnTo>
                  <a:lnTo>
                    <a:pt x="557" y="421"/>
                  </a:lnTo>
                  <a:lnTo>
                    <a:pt x="553" y="466"/>
                  </a:lnTo>
                  <a:lnTo>
                    <a:pt x="534" y="500"/>
                  </a:lnTo>
                  <a:lnTo>
                    <a:pt x="523" y="541"/>
                  </a:lnTo>
                  <a:lnTo>
                    <a:pt x="512" y="567"/>
                  </a:lnTo>
                  <a:lnTo>
                    <a:pt x="478" y="575"/>
                  </a:lnTo>
                  <a:lnTo>
                    <a:pt x="493" y="616"/>
                  </a:lnTo>
                  <a:lnTo>
                    <a:pt x="478" y="628"/>
                  </a:lnTo>
                  <a:lnTo>
                    <a:pt x="448" y="680"/>
                  </a:lnTo>
                  <a:lnTo>
                    <a:pt x="286" y="71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94" name=""/>
          <p:cNvGrpSpPr/>
          <p:nvPr/>
        </p:nvGrpSpPr>
        <p:grpSpPr>
          <a:xfrm>
            <a:off x="7764480" y="1879560"/>
            <a:ext cx="661680" cy="736200"/>
            <a:chOff x="7764480" y="1879560"/>
            <a:chExt cx="661680" cy="736200"/>
          </a:xfrm>
        </p:grpSpPr>
        <p:sp>
          <p:nvSpPr>
            <p:cNvPr id="4495" name=""/>
            <p:cNvSpPr/>
            <p:nvPr/>
          </p:nvSpPr>
          <p:spPr>
            <a:xfrm>
              <a:off x="7764480" y="1879560"/>
              <a:ext cx="661680" cy="736200"/>
            </a:xfrm>
            <a:custGeom>
              <a:avLst/>
              <a:gdLst/>
              <a:ahLst/>
              <a:rect l="l" t="t" r="r" b="b"/>
              <a:pathLst>
                <a:path w="590" h="689">
                  <a:moveTo>
                    <a:pt x="0" y="140"/>
                  </a:moveTo>
                  <a:lnTo>
                    <a:pt x="162" y="113"/>
                  </a:lnTo>
                  <a:lnTo>
                    <a:pt x="244" y="113"/>
                  </a:lnTo>
                  <a:lnTo>
                    <a:pt x="267" y="128"/>
                  </a:lnTo>
                  <a:lnTo>
                    <a:pt x="361" y="121"/>
                  </a:lnTo>
                  <a:lnTo>
                    <a:pt x="369" y="110"/>
                  </a:lnTo>
                  <a:lnTo>
                    <a:pt x="399" y="106"/>
                  </a:lnTo>
                  <a:lnTo>
                    <a:pt x="421" y="91"/>
                  </a:lnTo>
                  <a:lnTo>
                    <a:pt x="432" y="46"/>
                  </a:lnTo>
                  <a:lnTo>
                    <a:pt x="474" y="23"/>
                  </a:lnTo>
                  <a:lnTo>
                    <a:pt x="538" y="0"/>
                  </a:lnTo>
                  <a:lnTo>
                    <a:pt x="587" y="237"/>
                  </a:lnTo>
                  <a:lnTo>
                    <a:pt x="575" y="256"/>
                  </a:lnTo>
                  <a:lnTo>
                    <a:pt x="590" y="279"/>
                  </a:lnTo>
                  <a:lnTo>
                    <a:pt x="579" y="301"/>
                  </a:lnTo>
                  <a:lnTo>
                    <a:pt x="568" y="324"/>
                  </a:lnTo>
                  <a:lnTo>
                    <a:pt x="572" y="425"/>
                  </a:lnTo>
                  <a:lnTo>
                    <a:pt x="557" y="448"/>
                  </a:lnTo>
                  <a:lnTo>
                    <a:pt x="534" y="448"/>
                  </a:lnTo>
                  <a:lnTo>
                    <a:pt x="530" y="493"/>
                  </a:lnTo>
                  <a:lnTo>
                    <a:pt x="481" y="486"/>
                  </a:lnTo>
                  <a:lnTo>
                    <a:pt x="451" y="504"/>
                  </a:lnTo>
                  <a:lnTo>
                    <a:pt x="478" y="519"/>
                  </a:lnTo>
                  <a:lnTo>
                    <a:pt x="463" y="549"/>
                  </a:lnTo>
                  <a:lnTo>
                    <a:pt x="485" y="576"/>
                  </a:lnTo>
                  <a:lnTo>
                    <a:pt x="485" y="595"/>
                  </a:lnTo>
                  <a:lnTo>
                    <a:pt x="436" y="565"/>
                  </a:lnTo>
                  <a:lnTo>
                    <a:pt x="406" y="587"/>
                  </a:lnTo>
                  <a:lnTo>
                    <a:pt x="417" y="647"/>
                  </a:lnTo>
                  <a:lnTo>
                    <a:pt x="402" y="655"/>
                  </a:lnTo>
                  <a:lnTo>
                    <a:pt x="391" y="685"/>
                  </a:lnTo>
                  <a:lnTo>
                    <a:pt x="369" y="689"/>
                  </a:lnTo>
                  <a:lnTo>
                    <a:pt x="369" y="655"/>
                  </a:lnTo>
                  <a:lnTo>
                    <a:pt x="346" y="655"/>
                  </a:lnTo>
                  <a:lnTo>
                    <a:pt x="338" y="625"/>
                  </a:lnTo>
                  <a:lnTo>
                    <a:pt x="323" y="610"/>
                  </a:lnTo>
                  <a:lnTo>
                    <a:pt x="297" y="606"/>
                  </a:lnTo>
                  <a:lnTo>
                    <a:pt x="286" y="628"/>
                  </a:lnTo>
                  <a:lnTo>
                    <a:pt x="267" y="651"/>
                  </a:lnTo>
                  <a:lnTo>
                    <a:pt x="222" y="662"/>
                  </a:lnTo>
                  <a:lnTo>
                    <a:pt x="173" y="644"/>
                  </a:lnTo>
                  <a:lnTo>
                    <a:pt x="113" y="632"/>
                  </a:lnTo>
                  <a:lnTo>
                    <a:pt x="109" y="595"/>
                  </a:lnTo>
                  <a:lnTo>
                    <a:pt x="94" y="587"/>
                  </a:lnTo>
                  <a:lnTo>
                    <a:pt x="56" y="587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96" name=""/>
            <p:cNvSpPr/>
            <p:nvPr/>
          </p:nvSpPr>
          <p:spPr>
            <a:xfrm>
              <a:off x="7764480" y="1879560"/>
              <a:ext cx="661680" cy="736200"/>
            </a:xfrm>
            <a:custGeom>
              <a:avLst/>
              <a:gdLst/>
              <a:ahLst/>
              <a:rect l="l" t="t" r="r" b="b"/>
              <a:pathLst>
                <a:path w="590" h="689">
                  <a:moveTo>
                    <a:pt x="0" y="140"/>
                  </a:moveTo>
                  <a:lnTo>
                    <a:pt x="162" y="113"/>
                  </a:lnTo>
                  <a:lnTo>
                    <a:pt x="244" y="113"/>
                  </a:lnTo>
                  <a:lnTo>
                    <a:pt x="267" y="128"/>
                  </a:lnTo>
                  <a:lnTo>
                    <a:pt x="361" y="121"/>
                  </a:lnTo>
                  <a:lnTo>
                    <a:pt x="369" y="110"/>
                  </a:lnTo>
                  <a:lnTo>
                    <a:pt x="399" y="106"/>
                  </a:lnTo>
                  <a:lnTo>
                    <a:pt x="421" y="91"/>
                  </a:lnTo>
                  <a:lnTo>
                    <a:pt x="432" y="46"/>
                  </a:lnTo>
                  <a:lnTo>
                    <a:pt x="474" y="23"/>
                  </a:lnTo>
                  <a:lnTo>
                    <a:pt x="538" y="0"/>
                  </a:lnTo>
                  <a:lnTo>
                    <a:pt x="587" y="237"/>
                  </a:lnTo>
                  <a:lnTo>
                    <a:pt x="575" y="256"/>
                  </a:lnTo>
                  <a:lnTo>
                    <a:pt x="590" y="279"/>
                  </a:lnTo>
                  <a:lnTo>
                    <a:pt x="579" y="301"/>
                  </a:lnTo>
                  <a:lnTo>
                    <a:pt x="568" y="324"/>
                  </a:lnTo>
                  <a:lnTo>
                    <a:pt x="572" y="425"/>
                  </a:lnTo>
                  <a:lnTo>
                    <a:pt x="557" y="448"/>
                  </a:lnTo>
                  <a:lnTo>
                    <a:pt x="534" y="448"/>
                  </a:lnTo>
                  <a:lnTo>
                    <a:pt x="530" y="493"/>
                  </a:lnTo>
                  <a:lnTo>
                    <a:pt x="481" y="486"/>
                  </a:lnTo>
                  <a:lnTo>
                    <a:pt x="451" y="504"/>
                  </a:lnTo>
                  <a:lnTo>
                    <a:pt x="478" y="519"/>
                  </a:lnTo>
                  <a:lnTo>
                    <a:pt x="463" y="549"/>
                  </a:lnTo>
                  <a:lnTo>
                    <a:pt x="485" y="576"/>
                  </a:lnTo>
                  <a:lnTo>
                    <a:pt x="485" y="595"/>
                  </a:lnTo>
                  <a:lnTo>
                    <a:pt x="436" y="565"/>
                  </a:lnTo>
                  <a:lnTo>
                    <a:pt x="406" y="587"/>
                  </a:lnTo>
                  <a:lnTo>
                    <a:pt x="417" y="647"/>
                  </a:lnTo>
                  <a:lnTo>
                    <a:pt x="402" y="655"/>
                  </a:lnTo>
                  <a:lnTo>
                    <a:pt x="391" y="685"/>
                  </a:lnTo>
                  <a:lnTo>
                    <a:pt x="369" y="689"/>
                  </a:lnTo>
                  <a:lnTo>
                    <a:pt x="369" y="655"/>
                  </a:lnTo>
                  <a:lnTo>
                    <a:pt x="346" y="655"/>
                  </a:lnTo>
                  <a:lnTo>
                    <a:pt x="338" y="625"/>
                  </a:lnTo>
                  <a:lnTo>
                    <a:pt x="323" y="610"/>
                  </a:lnTo>
                  <a:lnTo>
                    <a:pt x="297" y="606"/>
                  </a:lnTo>
                  <a:lnTo>
                    <a:pt x="286" y="628"/>
                  </a:lnTo>
                  <a:lnTo>
                    <a:pt x="267" y="651"/>
                  </a:lnTo>
                  <a:lnTo>
                    <a:pt x="222" y="662"/>
                  </a:lnTo>
                  <a:lnTo>
                    <a:pt x="173" y="644"/>
                  </a:lnTo>
                  <a:lnTo>
                    <a:pt x="113" y="632"/>
                  </a:lnTo>
                  <a:lnTo>
                    <a:pt x="109" y="595"/>
                  </a:lnTo>
                  <a:lnTo>
                    <a:pt x="94" y="587"/>
                  </a:lnTo>
                  <a:lnTo>
                    <a:pt x="56" y="587"/>
                  </a:lnTo>
                  <a:lnTo>
                    <a:pt x="0" y="14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497" name=""/>
          <p:cNvGrpSpPr/>
          <p:nvPr/>
        </p:nvGrpSpPr>
        <p:grpSpPr>
          <a:xfrm>
            <a:off x="8372520" y="1722600"/>
            <a:ext cx="906120" cy="572400"/>
            <a:chOff x="8372520" y="1722600"/>
            <a:chExt cx="906120" cy="572400"/>
          </a:xfrm>
        </p:grpSpPr>
        <p:sp>
          <p:nvSpPr>
            <p:cNvPr id="4498" name=""/>
            <p:cNvSpPr/>
            <p:nvPr/>
          </p:nvSpPr>
          <p:spPr>
            <a:xfrm>
              <a:off x="8372520" y="1722600"/>
              <a:ext cx="906120" cy="572400"/>
            </a:xfrm>
            <a:custGeom>
              <a:avLst/>
              <a:gdLst/>
              <a:ahLst/>
              <a:rect l="l" t="t" r="r" b="b"/>
              <a:pathLst>
                <a:path w="810" h="534">
                  <a:moveTo>
                    <a:pt x="0" y="143"/>
                  </a:moveTo>
                  <a:lnTo>
                    <a:pt x="45" y="98"/>
                  </a:lnTo>
                  <a:lnTo>
                    <a:pt x="78" y="75"/>
                  </a:lnTo>
                  <a:lnTo>
                    <a:pt x="97" y="101"/>
                  </a:lnTo>
                  <a:lnTo>
                    <a:pt x="82" y="116"/>
                  </a:lnTo>
                  <a:lnTo>
                    <a:pt x="285" y="90"/>
                  </a:lnTo>
                  <a:lnTo>
                    <a:pt x="637" y="7"/>
                  </a:lnTo>
                  <a:lnTo>
                    <a:pt x="682" y="0"/>
                  </a:lnTo>
                  <a:lnTo>
                    <a:pt x="686" y="15"/>
                  </a:lnTo>
                  <a:lnTo>
                    <a:pt x="716" y="26"/>
                  </a:lnTo>
                  <a:lnTo>
                    <a:pt x="720" y="49"/>
                  </a:lnTo>
                  <a:lnTo>
                    <a:pt x="735" y="75"/>
                  </a:lnTo>
                  <a:lnTo>
                    <a:pt x="757" y="75"/>
                  </a:lnTo>
                  <a:lnTo>
                    <a:pt x="772" y="101"/>
                  </a:lnTo>
                  <a:lnTo>
                    <a:pt x="757" y="116"/>
                  </a:lnTo>
                  <a:lnTo>
                    <a:pt x="757" y="146"/>
                  </a:lnTo>
                  <a:lnTo>
                    <a:pt x="738" y="177"/>
                  </a:lnTo>
                  <a:lnTo>
                    <a:pt x="753" y="188"/>
                  </a:lnTo>
                  <a:lnTo>
                    <a:pt x="735" y="207"/>
                  </a:lnTo>
                  <a:lnTo>
                    <a:pt x="735" y="233"/>
                  </a:lnTo>
                  <a:lnTo>
                    <a:pt x="753" y="256"/>
                  </a:lnTo>
                  <a:lnTo>
                    <a:pt x="757" y="282"/>
                  </a:lnTo>
                  <a:lnTo>
                    <a:pt x="795" y="286"/>
                  </a:lnTo>
                  <a:lnTo>
                    <a:pt x="810" y="308"/>
                  </a:lnTo>
                  <a:lnTo>
                    <a:pt x="791" y="353"/>
                  </a:lnTo>
                  <a:lnTo>
                    <a:pt x="772" y="376"/>
                  </a:lnTo>
                  <a:lnTo>
                    <a:pt x="727" y="398"/>
                  </a:lnTo>
                  <a:lnTo>
                    <a:pt x="701" y="432"/>
                  </a:lnTo>
                  <a:lnTo>
                    <a:pt x="453" y="474"/>
                  </a:lnTo>
                  <a:lnTo>
                    <a:pt x="75" y="534"/>
                  </a:lnTo>
                  <a:lnTo>
                    <a:pt x="41" y="413"/>
                  </a:lnTo>
                  <a:lnTo>
                    <a:pt x="33" y="398"/>
                  </a:lnTo>
                  <a:lnTo>
                    <a:pt x="45" y="368"/>
                  </a:lnTo>
                  <a:lnTo>
                    <a:pt x="0" y="14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499" name=""/>
            <p:cNvSpPr/>
            <p:nvPr/>
          </p:nvSpPr>
          <p:spPr>
            <a:xfrm>
              <a:off x="8372520" y="1722600"/>
              <a:ext cx="906120" cy="572400"/>
            </a:xfrm>
            <a:custGeom>
              <a:avLst/>
              <a:gdLst/>
              <a:ahLst/>
              <a:rect l="l" t="t" r="r" b="b"/>
              <a:pathLst>
                <a:path w="810" h="534">
                  <a:moveTo>
                    <a:pt x="0" y="143"/>
                  </a:moveTo>
                  <a:lnTo>
                    <a:pt x="45" y="98"/>
                  </a:lnTo>
                  <a:lnTo>
                    <a:pt x="78" y="75"/>
                  </a:lnTo>
                  <a:lnTo>
                    <a:pt x="97" y="101"/>
                  </a:lnTo>
                  <a:lnTo>
                    <a:pt x="82" y="116"/>
                  </a:lnTo>
                  <a:lnTo>
                    <a:pt x="285" y="90"/>
                  </a:lnTo>
                  <a:lnTo>
                    <a:pt x="637" y="7"/>
                  </a:lnTo>
                  <a:lnTo>
                    <a:pt x="682" y="0"/>
                  </a:lnTo>
                  <a:lnTo>
                    <a:pt x="686" y="15"/>
                  </a:lnTo>
                  <a:lnTo>
                    <a:pt x="716" y="26"/>
                  </a:lnTo>
                  <a:lnTo>
                    <a:pt x="720" y="49"/>
                  </a:lnTo>
                  <a:lnTo>
                    <a:pt x="735" y="75"/>
                  </a:lnTo>
                  <a:lnTo>
                    <a:pt x="757" y="75"/>
                  </a:lnTo>
                  <a:lnTo>
                    <a:pt x="772" y="101"/>
                  </a:lnTo>
                  <a:lnTo>
                    <a:pt x="757" y="116"/>
                  </a:lnTo>
                  <a:lnTo>
                    <a:pt x="757" y="146"/>
                  </a:lnTo>
                  <a:lnTo>
                    <a:pt x="738" y="177"/>
                  </a:lnTo>
                  <a:lnTo>
                    <a:pt x="753" y="188"/>
                  </a:lnTo>
                  <a:lnTo>
                    <a:pt x="735" y="207"/>
                  </a:lnTo>
                  <a:lnTo>
                    <a:pt x="735" y="233"/>
                  </a:lnTo>
                  <a:lnTo>
                    <a:pt x="753" y="256"/>
                  </a:lnTo>
                  <a:lnTo>
                    <a:pt x="757" y="282"/>
                  </a:lnTo>
                  <a:lnTo>
                    <a:pt x="795" y="286"/>
                  </a:lnTo>
                  <a:lnTo>
                    <a:pt x="810" y="308"/>
                  </a:lnTo>
                  <a:lnTo>
                    <a:pt x="791" y="353"/>
                  </a:lnTo>
                  <a:lnTo>
                    <a:pt x="772" y="376"/>
                  </a:lnTo>
                  <a:lnTo>
                    <a:pt x="727" y="398"/>
                  </a:lnTo>
                  <a:lnTo>
                    <a:pt x="701" y="432"/>
                  </a:lnTo>
                  <a:lnTo>
                    <a:pt x="453" y="474"/>
                  </a:lnTo>
                  <a:lnTo>
                    <a:pt x="75" y="534"/>
                  </a:lnTo>
                  <a:lnTo>
                    <a:pt x="41" y="413"/>
                  </a:lnTo>
                  <a:lnTo>
                    <a:pt x="33" y="398"/>
                  </a:lnTo>
                  <a:lnTo>
                    <a:pt x="45" y="368"/>
                  </a:lnTo>
                  <a:lnTo>
                    <a:pt x="0" y="143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00" name=""/>
          <p:cNvGrpSpPr/>
          <p:nvPr/>
        </p:nvGrpSpPr>
        <p:grpSpPr>
          <a:xfrm>
            <a:off x="8178840" y="2189160"/>
            <a:ext cx="624960" cy="628200"/>
            <a:chOff x="8178840" y="2189160"/>
            <a:chExt cx="624960" cy="628200"/>
          </a:xfrm>
        </p:grpSpPr>
        <p:sp>
          <p:nvSpPr>
            <p:cNvPr id="4501" name=""/>
            <p:cNvSpPr/>
            <p:nvPr/>
          </p:nvSpPr>
          <p:spPr>
            <a:xfrm>
              <a:off x="8178840" y="2189160"/>
              <a:ext cx="624960" cy="628200"/>
            </a:xfrm>
            <a:custGeom>
              <a:avLst/>
              <a:gdLst/>
              <a:ahLst/>
              <a:rect l="l" t="t" r="r" b="b"/>
              <a:pathLst>
                <a:path w="559" h="587">
                  <a:moveTo>
                    <a:pt x="215" y="0"/>
                  </a:moveTo>
                  <a:lnTo>
                    <a:pt x="196" y="26"/>
                  </a:lnTo>
                  <a:lnTo>
                    <a:pt x="203" y="113"/>
                  </a:lnTo>
                  <a:lnTo>
                    <a:pt x="196" y="158"/>
                  </a:lnTo>
                  <a:lnTo>
                    <a:pt x="166" y="154"/>
                  </a:lnTo>
                  <a:lnTo>
                    <a:pt x="155" y="199"/>
                  </a:lnTo>
                  <a:lnTo>
                    <a:pt x="109" y="196"/>
                  </a:lnTo>
                  <a:lnTo>
                    <a:pt x="91" y="207"/>
                  </a:lnTo>
                  <a:lnTo>
                    <a:pt x="102" y="229"/>
                  </a:lnTo>
                  <a:lnTo>
                    <a:pt x="94" y="256"/>
                  </a:lnTo>
                  <a:lnTo>
                    <a:pt x="117" y="282"/>
                  </a:lnTo>
                  <a:lnTo>
                    <a:pt x="106" y="301"/>
                  </a:lnTo>
                  <a:lnTo>
                    <a:pt x="68" y="275"/>
                  </a:lnTo>
                  <a:lnTo>
                    <a:pt x="42" y="293"/>
                  </a:lnTo>
                  <a:lnTo>
                    <a:pt x="49" y="361"/>
                  </a:lnTo>
                  <a:lnTo>
                    <a:pt x="31" y="361"/>
                  </a:lnTo>
                  <a:lnTo>
                    <a:pt x="27" y="391"/>
                  </a:lnTo>
                  <a:lnTo>
                    <a:pt x="0" y="402"/>
                  </a:lnTo>
                  <a:lnTo>
                    <a:pt x="8" y="429"/>
                  </a:lnTo>
                  <a:lnTo>
                    <a:pt x="15" y="451"/>
                  </a:lnTo>
                  <a:lnTo>
                    <a:pt x="23" y="481"/>
                  </a:lnTo>
                  <a:lnTo>
                    <a:pt x="57" y="500"/>
                  </a:lnTo>
                  <a:lnTo>
                    <a:pt x="91" y="508"/>
                  </a:lnTo>
                  <a:lnTo>
                    <a:pt x="94" y="538"/>
                  </a:lnTo>
                  <a:lnTo>
                    <a:pt x="136" y="560"/>
                  </a:lnTo>
                  <a:lnTo>
                    <a:pt x="140" y="587"/>
                  </a:lnTo>
                  <a:lnTo>
                    <a:pt x="181" y="575"/>
                  </a:lnTo>
                  <a:lnTo>
                    <a:pt x="181" y="560"/>
                  </a:lnTo>
                  <a:lnTo>
                    <a:pt x="241" y="564"/>
                  </a:lnTo>
                  <a:lnTo>
                    <a:pt x="249" y="549"/>
                  </a:lnTo>
                  <a:lnTo>
                    <a:pt x="279" y="545"/>
                  </a:lnTo>
                  <a:lnTo>
                    <a:pt x="279" y="515"/>
                  </a:lnTo>
                  <a:lnTo>
                    <a:pt x="322" y="515"/>
                  </a:lnTo>
                  <a:lnTo>
                    <a:pt x="326" y="493"/>
                  </a:lnTo>
                  <a:lnTo>
                    <a:pt x="348" y="470"/>
                  </a:lnTo>
                  <a:lnTo>
                    <a:pt x="352" y="436"/>
                  </a:lnTo>
                  <a:lnTo>
                    <a:pt x="371" y="417"/>
                  </a:lnTo>
                  <a:lnTo>
                    <a:pt x="367" y="372"/>
                  </a:lnTo>
                  <a:lnTo>
                    <a:pt x="382" y="354"/>
                  </a:lnTo>
                  <a:lnTo>
                    <a:pt x="393" y="323"/>
                  </a:lnTo>
                  <a:lnTo>
                    <a:pt x="401" y="301"/>
                  </a:lnTo>
                  <a:lnTo>
                    <a:pt x="431" y="293"/>
                  </a:lnTo>
                  <a:lnTo>
                    <a:pt x="442" y="316"/>
                  </a:lnTo>
                  <a:lnTo>
                    <a:pt x="480" y="248"/>
                  </a:lnTo>
                  <a:lnTo>
                    <a:pt x="514" y="244"/>
                  </a:lnTo>
                  <a:lnTo>
                    <a:pt x="521" y="222"/>
                  </a:lnTo>
                  <a:lnTo>
                    <a:pt x="510" y="199"/>
                  </a:lnTo>
                  <a:lnTo>
                    <a:pt x="555" y="188"/>
                  </a:lnTo>
                  <a:lnTo>
                    <a:pt x="544" y="154"/>
                  </a:lnTo>
                  <a:lnTo>
                    <a:pt x="544" y="117"/>
                  </a:lnTo>
                  <a:lnTo>
                    <a:pt x="559" y="113"/>
                  </a:lnTo>
                  <a:lnTo>
                    <a:pt x="551" y="94"/>
                  </a:lnTo>
                  <a:lnTo>
                    <a:pt x="495" y="105"/>
                  </a:lnTo>
                  <a:lnTo>
                    <a:pt x="457" y="98"/>
                  </a:lnTo>
                  <a:lnTo>
                    <a:pt x="457" y="128"/>
                  </a:lnTo>
                  <a:lnTo>
                    <a:pt x="397" y="165"/>
                  </a:lnTo>
                  <a:lnTo>
                    <a:pt x="382" y="75"/>
                  </a:lnTo>
                  <a:lnTo>
                    <a:pt x="245" y="94"/>
                  </a:lnTo>
                  <a:lnTo>
                    <a:pt x="21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02" name=""/>
            <p:cNvSpPr/>
            <p:nvPr/>
          </p:nvSpPr>
          <p:spPr>
            <a:xfrm>
              <a:off x="8178840" y="2189160"/>
              <a:ext cx="624960" cy="628200"/>
            </a:xfrm>
            <a:custGeom>
              <a:avLst/>
              <a:gdLst/>
              <a:ahLst/>
              <a:rect l="l" t="t" r="r" b="b"/>
              <a:pathLst>
                <a:path w="559" h="587">
                  <a:moveTo>
                    <a:pt x="215" y="0"/>
                  </a:moveTo>
                  <a:lnTo>
                    <a:pt x="196" y="26"/>
                  </a:lnTo>
                  <a:lnTo>
                    <a:pt x="203" y="113"/>
                  </a:lnTo>
                  <a:lnTo>
                    <a:pt x="196" y="158"/>
                  </a:lnTo>
                  <a:lnTo>
                    <a:pt x="166" y="154"/>
                  </a:lnTo>
                  <a:lnTo>
                    <a:pt x="155" y="199"/>
                  </a:lnTo>
                  <a:lnTo>
                    <a:pt x="109" y="196"/>
                  </a:lnTo>
                  <a:lnTo>
                    <a:pt x="91" y="207"/>
                  </a:lnTo>
                  <a:lnTo>
                    <a:pt x="102" y="229"/>
                  </a:lnTo>
                  <a:lnTo>
                    <a:pt x="94" y="256"/>
                  </a:lnTo>
                  <a:lnTo>
                    <a:pt x="117" y="282"/>
                  </a:lnTo>
                  <a:lnTo>
                    <a:pt x="106" y="301"/>
                  </a:lnTo>
                  <a:lnTo>
                    <a:pt x="68" y="275"/>
                  </a:lnTo>
                  <a:lnTo>
                    <a:pt x="42" y="293"/>
                  </a:lnTo>
                  <a:lnTo>
                    <a:pt x="49" y="361"/>
                  </a:lnTo>
                  <a:lnTo>
                    <a:pt x="31" y="361"/>
                  </a:lnTo>
                  <a:lnTo>
                    <a:pt x="27" y="391"/>
                  </a:lnTo>
                  <a:lnTo>
                    <a:pt x="0" y="402"/>
                  </a:lnTo>
                  <a:lnTo>
                    <a:pt x="8" y="429"/>
                  </a:lnTo>
                  <a:lnTo>
                    <a:pt x="15" y="451"/>
                  </a:lnTo>
                  <a:lnTo>
                    <a:pt x="23" y="481"/>
                  </a:lnTo>
                  <a:lnTo>
                    <a:pt x="57" y="500"/>
                  </a:lnTo>
                  <a:lnTo>
                    <a:pt x="91" y="508"/>
                  </a:lnTo>
                  <a:lnTo>
                    <a:pt x="94" y="538"/>
                  </a:lnTo>
                  <a:lnTo>
                    <a:pt x="136" y="560"/>
                  </a:lnTo>
                  <a:lnTo>
                    <a:pt x="140" y="587"/>
                  </a:lnTo>
                  <a:lnTo>
                    <a:pt x="181" y="575"/>
                  </a:lnTo>
                  <a:lnTo>
                    <a:pt x="181" y="560"/>
                  </a:lnTo>
                  <a:lnTo>
                    <a:pt x="241" y="564"/>
                  </a:lnTo>
                  <a:lnTo>
                    <a:pt x="249" y="549"/>
                  </a:lnTo>
                  <a:lnTo>
                    <a:pt x="279" y="545"/>
                  </a:lnTo>
                  <a:lnTo>
                    <a:pt x="279" y="515"/>
                  </a:lnTo>
                  <a:lnTo>
                    <a:pt x="322" y="515"/>
                  </a:lnTo>
                  <a:lnTo>
                    <a:pt x="326" y="493"/>
                  </a:lnTo>
                  <a:lnTo>
                    <a:pt x="348" y="470"/>
                  </a:lnTo>
                  <a:lnTo>
                    <a:pt x="352" y="436"/>
                  </a:lnTo>
                  <a:lnTo>
                    <a:pt x="371" y="417"/>
                  </a:lnTo>
                  <a:lnTo>
                    <a:pt x="367" y="372"/>
                  </a:lnTo>
                  <a:lnTo>
                    <a:pt x="382" y="354"/>
                  </a:lnTo>
                  <a:lnTo>
                    <a:pt x="393" y="323"/>
                  </a:lnTo>
                  <a:lnTo>
                    <a:pt x="401" y="301"/>
                  </a:lnTo>
                  <a:lnTo>
                    <a:pt x="431" y="293"/>
                  </a:lnTo>
                  <a:lnTo>
                    <a:pt x="442" y="316"/>
                  </a:lnTo>
                  <a:lnTo>
                    <a:pt x="480" y="248"/>
                  </a:lnTo>
                  <a:lnTo>
                    <a:pt x="514" y="244"/>
                  </a:lnTo>
                  <a:lnTo>
                    <a:pt x="521" y="222"/>
                  </a:lnTo>
                  <a:lnTo>
                    <a:pt x="510" y="199"/>
                  </a:lnTo>
                  <a:lnTo>
                    <a:pt x="555" y="188"/>
                  </a:lnTo>
                  <a:lnTo>
                    <a:pt x="544" y="154"/>
                  </a:lnTo>
                  <a:lnTo>
                    <a:pt x="544" y="117"/>
                  </a:lnTo>
                  <a:lnTo>
                    <a:pt x="559" y="113"/>
                  </a:lnTo>
                  <a:lnTo>
                    <a:pt x="551" y="94"/>
                  </a:lnTo>
                  <a:lnTo>
                    <a:pt x="495" y="105"/>
                  </a:lnTo>
                  <a:lnTo>
                    <a:pt x="457" y="98"/>
                  </a:lnTo>
                  <a:lnTo>
                    <a:pt x="457" y="128"/>
                  </a:lnTo>
                  <a:lnTo>
                    <a:pt x="397" y="165"/>
                  </a:lnTo>
                  <a:lnTo>
                    <a:pt x="382" y="75"/>
                  </a:lnTo>
                  <a:lnTo>
                    <a:pt x="245" y="94"/>
                  </a:lnTo>
                  <a:lnTo>
                    <a:pt x="215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03" name=""/>
          <p:cNvGrpSpPr/>
          <p:nvPr/>
        </p:nvGrpSpPr>
        <p:grpSpPr>
          <a:xfrm>
            <a:off x="7142040" y="2511360"/>
            <a:ext cx="1134720" cy="583920"/>
            <a:chOff x="7142040" y="2511360"/>
            <a:chExt cx="1134720" cy="583920"/>
          </a:xfrm>
        </p:grpSpPr>
        <p:sp>
          <p:nvSpPr>
            <p:cNvPr id="4504" name=""/>
            <p:cNvSpPr/>
            <p:nvPr/>
          </p:nvSpPr>
          <p:spPr>
            <a:xfrm>
              <a:off x="7142040" y="2511360"/>
              <a:ext cx="1134720" cy="583920"/>
            </a:xfrm>
            <a:custGeom>
              <a:avLst/>
              <a:gdLst/>
              <a:ahLst/>
              <a:rect l="l" t="t" r="r" b="b"/>
              <a:pathLst>
                <a:path w="1015" h="545">
                  <a:moveTo>
                    <a:pt x="1015" y="210"/>
                  </a:moveTo>
                  <a:lnTo>
                    <a:pt x="1015" y="278"/>
                  </a:lnTo>
                  <a:lnTo>
                    <a:pt x="996" y="282"/>
                  </a:lnTo>
                  <a:lnTo>
                    <a:pt x="985" y="301"/>
                  </a:lnTo>
                  <a:lnTo>
                    <a:pt x="962" y="286"/>
                  </a:lnTo>
                  <a:lnTo>
                    <a:pt x="955" y="312"/>
                  </a:lnTo>
                  <a:lnTo>
                    <a:pt x="940" y="308"/>
                  </a:lnTo>
                  <a:lnTo>
                    <a:pt x="936" y="346"/>
                  </a:lnTo>
                  <a:lnTo>
                    <a:pt x="921" y="368"/>
                  </a:lnTo>
                  <a:lnTo>
                    <a:pt x="906" y="365"/>
                  </a:lnTo>
                  <a:lnTo>
                    <a:pt x="906" y="383"/>
                  </a:lnTo>
                  <a:lnTo>
                    <a:pt x="876" y="380"/>
                  </a:lnTo>
                  <a:lnTo>
                    <a:pt x="872" y="414"/>
                  </a:lnTo>
                  <a:lnTo>
                    <a:pt x="849" y="414"/>
                  </a:lnTo>
                  <a:lnTo>
                    <a:pt x="849" y="429"/>
                  </a:lnTo>
                  <a:lnTo>
                    <a:pt x="643" y="459"/>
                  </a:lnTo>
                  <a:lnTo>
                    <a:pt x="447" y="477"/>
                  </a:lnTo>
                  <a:lnTo>
                    <a:pt x="304" y="477"/>
                  </a:lnTo>
                  <a:lnTo>
                    <a:pt x="278" y="508"/>
                  </a:lnTo>
                  <a:lnTo>
                    <a:pt x="255" y="504"/>
                  </a:lnTo>
                  <a:lnTo>
                    <a:pt x="237" y="489"/>
                  </a:lnTo>
                  <a:lnTo>
                    <a:pt x="218" y="492"/>
                  </a:lnTo>
                  <a:lnTo>
                    <a:pt x="180" y="519"/>
                  </a:lnTo>
                  <a:lnTo>
                    <a:pt x="131" y="545"/>
                  </a:lnTo>
                  <a:lnTo>
                    <a:pt x="82" y="541"/>
                  </a:lnTo>
                  <a:lnTo>
                    <a:pt x="0" y="545"/>
                  </a:lnTo>
                  <a:lnTo>
                    <a:pt x="49" y="508"/>
                  </a:lnTo>
                  <a:lnTo>
                    <a:pt x="45" y="444"/>
                  </a:lnTo>
                  <a:lnTo>
                    <a:pt x="67" y="417"/>
                  </a:lnTo>
                  <a:lnTo>
                    <a:pt x="154" y="432"/>
                  </a:lnTo>
                  <a:lnTo>
                    <a:pt x="146" y="414"/>
                  </a:lnTo>
                  <a:lnTo>
                    <a:pt x="120" y="383"/>
                  </a:lnTo>
                  <a:lnTo>
                    <a:pt x="154" y="353"/>
                  </a:lnTo>
                  <a:lnTo>
                    <a:pt x="180" y="346"/>
                  </a:lnTo>
                  <a:lnTo>
                    <a:pt x="195" y="293"/>
                  </a:lnTo>
                  <a:lnTo>
                    <a:pt x="244" y="286"/>
                  </a:lnTo>
                  <a:lnTo>
                    <a:pt x="267" y="252"/>
                  </a:lnTo>
                  <a:lnTo>
                    <a:pt x="289" y="252"/>
                  </a:lnTo>
                  <a:lnTo>
                    <a:pt x="308" y="271"/>
                  </a:lnTo>
                  <a:lnTo>
                    <a:pt x="379" y="267"/>
                  </a:lnTo>
                  <a:lnTo>
                    <a:pt x="402" y="214"/>
                  </a:lnTo>
                  <a:lnTo>
                    <a:pt x="421" y="214"/>
                  </a:lnTo>
                  <a:lnTo>
                    <a:pt x="432" y="233"/>
                  </a:lnTo>
                  <a:lnTo>
                    <a:pt x="466" y="233"/>
                  </a:lnTo>
                  <a:lnTo>
                    <a:pt x="473" y="192"/>
                  </a:lnTo>
                  <a:lnTo>
                    <a:pt x="500" y="177"/>
                  </a:lnTo>
                  <a:lnTo>
                    <a:pt x="503" y="131"/>
                  </a:lnTo>
                  <a:lnTo>
                    <a:pt x="534" y="124"/>
                  </a:lnTo>
                  <a:lnTo>
                    <a:pt x="537" y="86"/>
                  </a:lnTo>
                  <a:lnTo>
                    <a:pt x="579" y="94"/>
                  </a:lnTo>
                  <a:lnTo>
                    <a:pt x="612" y="45"/>
                  </a:lnTo>
                  <a:lnTo>
                    <a:pt x="612" y="4"/>
                  </a:lnTo>
                  <a:lnTo>
                    <a:pt x="658" y="0"/>
                  </a:lnTo>
                  <a:lnTo>
                    <a:pt x="665" y="37"/>
                  </a:lnTo>
                  <a:lnTo>
                    <a:pt x="725" y="53"/>
                  </a:lnTo>
                  <a:lnTo>
                    <a:pt x="778" y="71"/>
                  </a:lnTo>
                  <a:lnTo>
                    <a:pt x="831" y="53"/>
                  </a:lnTo>
                  <a:lnTo>
                    <a:pt x="853" y="15"/>
                  </a:lnTo>
                  <a:lnTo>
                    <a:pt x="876" y="15"/>
                  </a:lnTo>
                  <a:lnTo>
                    <a:pt x="894" y="37"/>
                  </a:lnTo>
                  <a:lnTo>
                    <a:pt x="898" y="64"/>
                  </a:lnTo>
                  <a:lnTo>
                    <a:pt x="925" y="64"/>
                  </a:lnTo>
                  <a:lnTo>
                    <a:pt x="921" y="105"/>
                  </a:lnTo>
                  <a:lnTo>
                    <a:pt x="947" y="188"/>
                  </a:lnTo>
                  <a:lnTo>
                    <a:pt x="988" y="199"/>
                  </a:lnTo>
                  <a:lnTo>
                    <a:pt x="1015" y="21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05" name=""/>
            <p:cNvSpPr/>
            <p:nvPr/>
          </p:nvSpPr>
          <p:spPr>
            <a:xfrm>
              <a:off x="7142040" y="2511360"/>
              <a:ext cx="1134720" cy="583920"/>
            </a:xfrm>
            <a:custGeom>
              <a:avLst/>
              <a:gdLst/>
              <a:ahLst/>
              <a:rect l="l" t="t" r="r" b="b"/>
              <a:pathLst>
                <a:path w="1015" h="545">
                  <a:moveTo>
                    <a:pt x="1015" y="210"/>
                  </a:moveTo>
                  <a:lnTo>
                    <a:pt x="1015" y="278"/>
                  </a:lnTo>
                  <a:lnTo>
                    <a:pt x="996" y="282"/>
                  </a:lnTo>
                  <a:lnTo>
                    <a:pt x="985" y="301"/>
                  </a:lnTo>
                  <a:lnTo>
                    <a:pt x="962" y="286"/>
                  </a:lnTo>
                  <a:lnTo>
                    <a:pt x="955" y="312"/>
                  </a:lnTo>
                  <a:lnTo>
                    <a:pt x="940" y="308"/>
                  </a:lnTo>
                  <a:lnTo>
                    <a:pt x="936" y="346"/>
                  </a:lnTo>
                  <a:lnTo>
                    <a:pt x="921" y="368"/>
                  </a:lnTo>
                  <a:lnTo>
                    <a:pt x="906" y="365"/>
                  </a:lnTo>
                  <a:lnTo>
                    <a:pt x="906" y="383"/>
                  </a:lnTo>
                  <a:lnTo>
                    <a:pt x="876" y="380"/>
                  </a:lnTo>
                  <a:lnTo>
                    <a:pt x="872" y="414"/>
                  </a:lnTo>
                  <a:lnTo>
                    <a:pt x="849" y="414"/>
                  </a:lnTo>
                  <a:lnTo>
                    <a:pt x="849" y="429"/>
                  </a:lnTo>
                  <a:lnTo>
                    <a:pt x="643" y="459"/>
                  </a:lnTo>
                  <a:lnTo>
                    <a:pt x="447" y="477"/>
                  </a:lnTo>
                  <a:lnTo>
                    <a:pt x="304" y="477"/>
                  </a:lnTo>
                  <a:lnTo>
                    <a:pt x="278" y="508"/>
                  </a:lnTo>
                  <a:lnTo>
                    <a:pt x="255" y="504"/>
                  </a:lnTo>
                  <a:lnTo>
                    <a:pt x="237" y="489"/>
                  </a:lnTo>
                  <a:lnTo>
                    <a:pt x="218" y="492"/>
                  </a:lnTo>
                  <a:lnTo>
                    <a:pt x="180" y="519"/>
                  </a:lnTo>
                  <a:lnTo>
                    <a:pt x="131" y="545"/>
                  </a:lnTo>
                  <a:lnTo>
                    <a:pt x="82" y="541"/>
                  </a:lnTo>
                  <a:lnTo>
                    <a:pt x="0" y="545"/>
                  </a:lnTo>
                  <a:lnTo>
                    <a:pt x="49" y="508"/>
                  </a:lnTo>
                  <a:lnTo>
                    <a:pt x="45" y="444"/>
                  </a:lnTo>
                  <a:lnTo>
                    <a:pt x="67" y="417"/>
                  </a:lnTo>
                  <a:lnTo>
                    <a:pt x="154" y="432"/>
                  </a:lnTo>
                  <a:lnTo>
                    <a:pt x="146" y="414"/>
                  </a:lnTo>
                  <a:lnTo>
                    <a:pt x="120" y="383"/>
                  </a:lnTo>
                  <a:lnTo>
                    <a:pt x="154" y="353"/>
                  </a:lnTo>
                  <a:lnTo>
                    <a:pt x="180" y="346"/>
                  </a:lnTo>
                  <a:lnTo>
                    <a:pt x="195" y="293"/>
                  </a:lnTo>
                  <a:lnTo>
                    <a:pt x="244" y="286"/>
                  </a:lnTo>
                  <a:lnTo>
                    <a:pt x="267" y="252"/>
                  </a:lnTo>
                  <a:lnTo>
                    <a:pt x="289" y="252"/>
                  </a:lnTo>
                  <a:lnTo>
                    <a:pt x="308" y="271"/>
                  </a:lnTo>
                  <a:lnTo>
                    <a:pt x="379" y="267"/>
                  </a:lnTo>
                  <a:lnTo>
                    <a:pt x="402" y="214"/>
                  </a:lnTo>
                  <a:lnTo>
                    <a:pt x="421" y="214"/>
                  </a:lnTo>
                  <a:lnTo>
                    <a:pt x="432" y="233"/>
                  </a:lnTo>
                  <a:lnTo>
                    <a:pt x="466" y="233"/>
                  </a:lnTo>
                  <a:lnTo>
                    <a:pt x="473" y="192"/>
                  </a:lnTo>
                  <a:lnTo>
                    <a:pt x="500" y="177"/>
                  </a:lnTo>
                  <a:lnTo>
                    <a:pt x="503" y="131"/>
                  </a:lnTo>
                  <a:lnTo>
                    <a:pt x="534" y="124"/>
                  </a:lnTo>
                  <a:lnTo>
                    <a:pt x="537" y="86"/>
                  </a:lnTo>
                  <a:lnTo>
                    <a:pt x="579" y="94"/>
                  </a:lnTo>
                  <a:lnTo>
                    <a:pt x="612" y="45"/>
                  </a:lnTo>
                  <a:lnTo>
                    <a:pt x="612" y="4"/>
                  </a:lnTo>
                  <a:lnTo>
                    <a:pt x="658" y="0"/>
                  </a:lnTo>
                  <a:lnTo>
                    <a:pt x="665" y="37"/>
                  </a:lnTo>
                  <a:lnTo>
                    <a:pt x="725" y="53"/>
                  </a:lnTo>
                  <a:lnTo>
                    <a:pt x="778" y="71"/>
                  </a:lnTo>
                  <a:lnTo>
                    <a:pt x="831" y="53"/>
                  </a:lnTo>
                  <a:lnTo>
                    <a:pt x="853" y="15"/>
                  </a:lnTo>
                  <a:lnTo>
                    <a:pt x="876" y="15"/>
                  </a:lnTo>
                  <a:lnTo>
                    <a:pt x="894" y="37"/>
                  </a:lnTo>
                  <a:lnTo>
                    <a:pt x="898" y="64"/>
                  </a:lnTo>
                  <a:lnTo>
                    <a:pt x="925" y="64"/>
                  </a:lnTo>
                  <a:lnTo>
                    <a:pt x="921" y="105"/>
                  </a:lnTo>
                  <a:lnTo>
                    <a:pt x="947" y="188"/>
                  </a:lnTo>
                  <a:lnTo>
                    <a:pt x="988" y="199"/>
                  </a:lnTo>
                  <a:lnTo>
                    <a:pt x="1015" y="21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06" name=""/>
          <p:cNvGrpSpPr/>
          <p:nvPr/>
        </p:nvGrpSpPr>
        <p:grpSpPr>
          <a:xfrm>
            <a:off x="8607600" y="2185920"/>
            <a:ext cx="723240" cy="318960"/>
            <a:chOff x="8607600" y="2185920"/>
            <a:chExt cx="723240" cy="318960"/>
          </a:xfrm>
        </p:grpSpPr>
        <p:sp>
          <p:nvSpPr>
            <p:cNvPr id="4507" name=""/>
            <p:cNvSpPr/>
            <p:nvPr/>
          </p:nvSpPr>
          <p:spPr>
            <a:xfrm>
              <a:off x="8607600" y="2185920"/>
              <a:ext cx="723240" cy="318960"/>
            </a:xfrm>
            <a:custGeom>
              <a:avLst/>
              <a:gdLst/>
              <a:ahLst/>
              <a:rect l="l" t="t" r="r" b="b"/>
              <a:pathLst>
                <a:path w="647" h="297">
                  <a:moveTo>
                    <a:pt x="635" y="192"/>
                  </a:moveTo>
                  <a:lnTo>
                    <a:pt x="647" y="230"/>
                  </a:lnTo>
                  <a:lnTo>
                    <a:pt x="635" y="230"/>
                  </a:lnTo>
                  <a:lnTo>
                    <a:pt x="635" y="241"/>
                  </a:lnTo>
                  <a:lnTo>
                    <a:pt x="620" y="256"/>
                  </a:lnTo>
                  <a:lnTo>
                    <a:pt x="620" y="279"/>
                  </a:lnTo>
                  <a:lnTo>
                    <a:pt x="553" y="294"/>
                  </a:lnTo>
                  <a:lnTo>
                    <a:pt x="538" y="260"/>
                  </a:lnTo>
                  <a:lnTo>
                    <a:pt x="515" y="260"/>
                  </a:lnTo>
                  <a:lnTo>
                    <a:pt x="489" y="196"/>
                  </a:lnTo>
                  <a:lnTo>
                    <a:pt x="508" y="166"/>
                  </a:lnTo>
                  <a:lnTo>
                    <a:pt x="489" y="166"/>
                  </a:lnTo>
                  <a:lnTo>
                    <a:pt x="463" y="136"/>
                  </a:lnTo>
                  <a:lnTo>
                    <a:pt x="481" y="102"/>
                  </a:lnTo>
                  <a:lnTo>
                    <a:pt x="470" y="98"/>
                  </a:lnTo>
                  <a:lnTo>
                    <a:pt x="466" y="68"/>
                  </a:lnTo>
                  <a:lnTo>
                    <a:pt x="481" y="27"/>
                  </a:lnTo>
                  <a:lnTo>
                    <a:pt x="451" y="34"/>
                  </a:lnTo>
                  <a:lnTo>
                    <a:pt x="444" y="68"/>
                  </a:lnTo>
                  <a:lnTo>
                    <a:pt x="417" y="87"/>
                  </a:lnTo>
                  <a:lnTo>
                    <a:pt x="436" y="113"/>
                  </a:lnTo>
                  <a:lnTo>
                    <a:pt x="432" y="143"/>
                  </a:lnTo>
                  <a:lnTo>
                    <a:pt x="447" y="147"/>
                  </a:lnTo>
                  <a:lnTo>
                    <a:pt x="432" y="177"/>
                  </a:lnTo>
                  <a:lnTo>
                    <a:pt x="444" y="211"/>
                  </a:lnTo>
                  <a:lnTo>
                    <a:pt x="451" y="256"/>
                  </a:lnTo>
                  <a:lnTo>
                    <a:pt x="478" y="275"/>
                  </a:lnTo>
                  <a:lnTo>
                    <a:pt x="466" y="297"/>
                  </a:lnTo>
                  <a:lnTo>
                    <a:pt x="447" y="286"/>
                  </a:lnTo>
                  <a:lnTo>
                    <a:pt x="414" y="290"/>
                  </a:lnTo>
                  <a:lnTo>
                    <a:pt x="406" y="271"/>
                  </a:lnTo>
                  <a:lnTo>
                    <a:pt x="357" y="279"/>
                  </a:lnTo>
                  <a:lnTo>
                    <a:pt x="346" y="233"/>
                  </a:lnTo>
                  <a:lnTo>
                    <a:pt x="350" y="207"/>
                  </a:lnTo>
                  <a:lnTo>
                    <a:pt x="376" y="173"/>
                  </a:lnTo>
                  <a:lnTo>
                    <a:pt x="361" y="151"/>
                  </a:lnTo>
                  <a:lnTo>
                    <a:pt x="293" y="143"/>
                  </a:lnTo>
                  <a:lnTo>
                    <a:pt x="286" y="109"/>
                  </a:lnTo>
                  <a:lnTo>
                    <a:pt x="260" y="113"/>
                  </a:lnTo>
                  <a:lnTo>
                    <a:pt x="248" y="143"/>
                  </a:lnTo>
                  <a:lnTo>
                    <a:pt x="207" y="151"/>
                  </a:lnTo>
                  <a:lnTo>
                    <a:pt x="173" y="121"/>
                  </a:lnTo>
                  <a:lnTo>
                    <a:pt x="166" y="91"/>
                  </a:lnTo>
                  <a:lnTo>
                    <a:pt x="117" y="106"/>
                  </a:lnTo>
                  <a:lnTo>
                    <a:pt x="75" y="102"/>
                  </a:lnTo>
                  <a:lnTo>
                    <a:pt x="72" y="132"/>
                  </a:lnTo>
                  <a:lnTo>
                    <a:pt x="11" y="166"/>
                  </a:lnTo>
                  <a:lnTo>
                    <a:pt x="0" y="79"/>
                  </a:lnTo>
                  <a:lnTo>
                    <a:pt x="493" y="0"/>
                  </a:lnTo>
                  <a:lnTo>
                    <a:pt x="553" y="192"/>
                  </a:lnTo>
                  <a:lnTo>
                    <a:pt x="635" y="19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08" name=""/>
            <p:cNvSpPr/>
            <p:nvPr/>
          </p:nvSpPr>
          <p:spPr>
            <a:xfrm>
              <a:off x="8607600" y="2185920"/>
              <a:ext cx="723240" cy="318960"/>
            </a:xfrm>
            <a:custGeom>
              <a:avLst/>
              <a:gdLst/>
              <a:ahLst/>
              <a:rect l="l" t="t" r="r" b="b"/>
              <a:pathLst>
                <a:path w="647" h="297">
                  <a:moveTo>
                    <a:pt x="635" y="192"/>
                  </a:moveTo>
                  <a:lnTo>
                    <a:pt x="647" y="230"/>
                  </a:lnTo>
                  <a:lnTo>
                    <a:pt x="635" y="230"/>
                  </a:lnTo>
                  <a:lnTo>
                    <a:pt x="635" y="241"/>
                  </a:lnTo>
                  <a:lnTo>
                    <a:pt x="620" y="256"/>
                  </a:lnTo>
                  <a:lnTo>
                    <a:pt x="620" y="279"/>
                  </a:lnTo>
                  <a:lnTo>
                    <a:pt x="553" y="294"/>
                  </a:lnTo>
                  <a:lnTo>
                    <a:pt x="538" y="260"/>
                  </a:lnTo>
                  <a:lnTo>
                    <a:pt x="515" y="260"/>
                  </a:lnTo>
                  <a:lnTo>
                    <a:pt x="489" y="196"/>
                  </a:lnTo>
                  <a:lnTo>
                    <a:pt x="508" y="166"/>
                  </a:lnTo>
                  <a:lnTo>
                    <a:pt x="489" y="166"/>
                  </a:lnTo>
                  <a:lnTo>
                    <a:pt x="463" y="136"/>
                  </a:lnTo>
                  <a:lnTo>
                    <a:pt x="481" y="102"/>
                  </a:lnTo>
                  <a:lnTo>
                    <a:pt x="470" y="98"/>
                  </a:lnTo>
                  <a:lnTo>
                    <a:pt x="466" y="68"/>
                  </a:lnTo>
                  <a:lnTo>
                    <a:pt x="481" y="27"/>
                  </a:lnTo>
                  <a:lnTo>
                    <a:pt x="451" y="34"/>
                  </a:lnTo>
                  <a:lnTo>
                    <a:pt x="444" y="68"/>
                  </a:lnTo>
                  <a:lnTo>
                    <a:pt x="417" y="87"/>
                  </a:lnTo>
                  <a:lnTo>
                    <a:pt x="436" y="113"/>
                  </a:lnTo>
                  <a:lnTo>
                    <a:pt x="432" y="143"/>
                  </a:lnTo>
                  <a:lnTo>
                    <a:pt x="447" y="147"/>
                  </a:lnTo>
                  <a:lnTo>
                    <a:pt x="432" y="177"/>
                  </a:lnTo>
                  <a:lnTo>
                    <a:pt x="444" y="211"/>
                  </a:lnTo>
                  <a:lnTo>
                    <a:pt x="451" y="256"/>
                  </a:lnTo>
                  <a:lnTo>
                    <a:pt x="478" y="275"/>
                  </a:lnTo>
                  <a:lnTo>
                    <a:pt x="466" y="297"/>
                  </a:lnTo>
                  <a:lnTo>
                    <a:pt x="447" y="286"/>
                  </a:lnTo>
                  <a:lnTo>
                    <a:pt x="414" y="290"/>
                  </a:lnTo>
                  <a:lnTo>
                    <a:pt x="406" y="271"/>
                  </a:lnTo>
                  <a:lnTo>
                    <a:pt x="357" y="279"/>
                  </a:lnTo>
                  <a:lnTo>
                    <a:pt x="346" y="233"/>
                  </a:lnTo>
                  <a:lnTo>
                    <a:pt x="350" y="207"/>
                  </a:lnTo>
                  <a:lnTo>
                    <a:pt x="376" y="173"/>
                  </a:lnTo>
                  <a:lnTo>
                    <a:pt x="361" y="151"/>
                  </a:lnTo>
                  <a:lnTo>
                    <a:pt x="293" y="143"/>
                  </a:lnTo>
                  <a:lnTo>
                    <a:pt x="286" y="109"/>
                  </a:lnTo>
                  <a:lnTo>
                    <a:pt x="260" y="113"/>
                  </a:lnTo>
                  <a:lnTo>
                    <a:pt x="248" y="143"/>
                  </a:lnTo>
                  <a:lnTo>
                    <a:pt x="207" y="151"/>
                  </a:lnTo>
                  <a:lnTo>
                    <a:pt x="173" y="121"/>
                  </a:lnTo>
                  <a:lnTo>
                    <a:pt x="166" y="91"/>
                  </a:lnTo>
                  <a:lnTo>
                    <a:pt x="117" y="106"/>
                  </a:lnTo>
                  <a:lnTo>
                    <a:pt x="75" y="102"/>
                  </a:lnTo>
                  <a:lnTo>
                    <a:pt x="72" y="132"/>
                  </a:lnTo>
                  <a:lnTo>
                    <a:pt x="11" y="166"/>
                  </a:lnTo>
                  <a:lnTo>
                    <a:pt x="0" y="79"/>
                  </a:lnTo>
                  <a:lnTo>
                    <a:pt x="493" y="0"/>
                  </a:lnTo>
                  <a:lnTo>
                    <a:pt x="553" y="192"/>
                  </a:lnTo>
                  <a:lnTo>
                    <a:pt x="635" y="192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09" name=""/>
          <p:cNvGrpSpPr/>
          <p:nvPr/>
        </p:nvGrpSpPr>
        <p:grpSpPr>
          <a:xfrm>
            <a:off x="9361440" y="1425600"/>
            <a:ext cx="571320" cy="256680"/>
            <a:chOff x="9361440" y="1425600"/>
            <a:chExt cx="571320" cy="256680"/>
          </a:xfrm>
        </p:grpSpPr>
        <p:sp>
          <p:nvSpPr>
            <p:cNvPr id="4510" name=""/>
            <p:cNvSpPr/>
            <p:nvPr/>
          </p:nvSpPr>
          <p:spPr>
            <a:xfrm>
              <a:off x="9361440" y="1425600"/>
              <a:ext cx="571320" cy="256680"/>
            </a:xfrm>
            <a:custGeom>
              <a:avLst/>
              <a:gdLst/>
              <a:ahLst/>
              <a:rect l="l" t="t" r="r" b="b"/>
              <a:pathLst>
                <a:path w="511" h="240">
                  <a:moveTo>
                    <a:pt x="23" y="101"/>
                  </a:moveTo>
                  <a:lnTo>
                    <a:pt x="128" y="75"/>
                  </a:lnTo>
                  <a:lnTo>
                    <a:pt x="248" y="48"/>
                  </a:lnTo>
                  <a:lnTo>
                    <a:pt x="275" y="45"/>
                  </a:lnTo>
                  <a:lnTo>
                    <a:pt x="275" y="11"/>
                  </a:lnTo>
                  <a:lnTo>
                    <a:pt x="308" y="18"/>
                  </a:lnTo>
                  <a:lnTo>
                    <a:pt x="316" y="0"/>
                  </a:lnTo>
                  <a:lnTo>
                    <a:pt x="338" y="7"/>
                  </a:lnTo>
                  <a:lnTo>
                    <a:pt x="342" y="67"/>
                  </a:lnTo>
                  <a:lnTo>
                    <a:pt x="350" y="97"/>
                  </a:lnTo>
                  <a:lnTo>
                    <a:pt x="380" y="135"/>
                  </a:lnTo>
                  <a:lnTo>
                    <a:pt x="395" y="165"/>
                  </a:lnTo>
                  <a:lnTo>
                    <a:pt x="432" y="165"/>
                  </a:lnTo>
                  <a:lnTo>
                    <a:pt x="455" y="154"/>
                  </a:lnTo>
                  <a:lnTo>
                    <a:pt x="440" y="135"/>
                  </a:lnTo>
                  <a:lnTo>
                    <a:pt x="440" y="105"/>
                  </a:lnTo>
                  <a:lnTo>
                    <a:pt x="463" y="112"/>
                  </a:lnTo>
                  <a:lnTo>
                    <a:pt x="493" y="124"/>
                  </a:lnTo>
                  <a:lnTo>
                    <a:pt x="504" y="142"/>
                  </a:lnTo>
                  <a:lnTo>
                    <a:pt x="485" y="169"/>
                  </a:lnTo>
                  <a:lnTo>
                    <a:pt x="478" y="195"/>
                  </a:lnTo>
                  <a:lnTo>
                    <a:pt x="511" y="191"/>
                  </a:lnTo>
                  <a:lnTo>
                    <a:pt x="504" y="225"/>
                  </a:lnTo>
                  <a:lnTo>
                    <a:pt x="478" y="240"/>
                  </a:lnTo>
                  <a:lnTo>
                    <a:pt x="474" y="206"/>
                  </a:lnTo>
                  <a:lnTo>
                    <a:pt x="455" y="210"/>
                  </a:lnTo>
                  <a:lnTo>
                    <a:pt x="410" y="214"/>
                  </a:lnTo>
                  <a:lnTo>
                    <a:pt x="391" y="195"/>
                  </a:lnTo>
                  <a:lnTo>
                    <a:pt x="376" y="214"/>
                  </a:lnTo>
                  <a:lnTo>
                    <a:pt x="361" y="225"/>
                  </a:lnTo>
                  <a:lnTo>
                    <a:pt x="342" y="225"/>
                  </a:lnTo>
                  <a:lnTo>
                    <a:pt x="342" y="199"/>
                  </a:lnTo>
                  <a:lnTo>
                    <a:pt x="312" y="195"/>
                  </a:lnTo>
                  <a:lnTo>
                    <a:pt x="305" y="165"/>
                  </a:lnTo>
                  <a:lnTo>
                    <a:pt x="297" y="154"/>
                  </a:lnTo>
                  <a:lnTo>
                    <a:pt x="275" y="165"/>
                  </a:lnTo>
                  <a:lnTo>
                    <a:pt x="226" y="169"/>
                  </a:lnTo>
                  <a:lnTo>
                    <a:pt x="184" y="184"/>
                  </a:lnTo>
                  <a:lnTo>
                    <a:pt x="132" y="195"/>
                  </a:lnTo>
                  <a:lnTo>
                    <a:pt x="105" y="221"/>
                  </a:lnTo>
                  <a:lnTo>
                    <a:pt x="83" y="199"/>
                  </a:lnTo>
                  <a:lnTo>
                    <a:pt x="60" y="225"/>
                  </a:lnTo>
                  <a:lnTo>
                    <a:pt x="26" y="225"/>
                  </a:lnTo>
                  <a:lnTo>
                    <a:pt x="0" y="195"/>
                  </a:lnTo>
                  <a:lnTo>
                    <a:pt x="23" y="10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11" name=""/>
            <p:cNvSpPr/>
            <p:nvPr/>
          </p:nvSpPr>
          <p:spPr>
            <a:xfrm>
              <a:off x="9361440" y="1425600"/>
              <a:ext cx="571320" cy="256680"/>
            </a:xfrm>
            <a:custGeom>
              <a:avLst/>
              <a:gdLst/>
              <a:ahLst/>
              <a:rect l="l" t="t" r="r" b="b"/>
              <a:pathLst>
                <a:path w="511" h="240">
                  <a:moveTo>
                    <a:pt x="23" y="101"/>
                  </a:moveTo>
                  <a:lnTo>
                    <a:pt x="128" y="75"/>
                  </a:lnTo>
                  <a:lnTo>
                    <a:pt x="248" y="48"/>
                  </a:lnTo>
                  <a:lnTo>
                    <a:pt x="275" y="45"/>
                  </a:lnTo>
                  <a:lnTo>
                    <a:pt x="275" y="11"/>
                  </a:lnTo>
                  <a:lnTo>
                    <a:pt x="308" y="18"/>
                  </a:lnTo>
                  <a:lnTo>
                    <a:pt x="316" y="0"/>
                  </a:lnTo>
                  <a:lnTo>
                    <a:pt x="338" y="7"/>
                  </a:lnTo>
                  <a:lnTo>
                    <a:pt x="342" y="67"/>
                  </a:lnTo>
                  <a:lnTo>
                    <a:pt x="350" y="97"/>
                  </a:lnTo>
                  <a:lnTo>
                    <a:pt x="380" y="135"/>
                  </a:lnTo>
                  <a:lnTo>
                    <a:pt x="395" y="165"/>
                  </a:lnTo>
                  <a:lnTo>
                    <a:pt x="432" y="165"/>
                  </a:lnTo>
                  <a:lnTo>
                    <a:pt x="455" y="154"/>
                  </a:lnTo>
                  <a:lnTo>
                    <a:pt x="440" y="135"/>
                  </a:lnTo>
                  <a:lnTo>
                    <a:pt x="440" y="105"/>
                  </a:lnTo>
                  <a:lnTo>
                    <a:pt x="463" y="112"/>
                  </a:lnTo>
                  <a:lnTo>
                    <a:pt x="493" y="124"/>
                  </a:lnTo>
                  <a:lnTo>
                    <a:pt x="504" y="142"/>
                  </a:lnTo>
                  <a:lnTo>
                    <a:pt x="485" y="169"/>
                  </a:lnTo>
                  <a:lnTo>
                    <a:pt x="478" y="195"/>
                  </a:lnTo>
                  <a:lnTo>
                    <a:pt x="511" y="191"/>
                  </a:lnTo>
                  <a:lnTo>
                    <a:pt x="504" y="225"/>
                  </a:lnTo>
                  <a:lnTo>
                    <a:pt x="478" y="240"/>
                  </a:lnTo>
                  <a:lnTo>
                    <a:pt x="474" y="206"/>
                  </a:lnTo>
                  <a:lnTo>
                    <a:pt x="455" y="210"/>
                  </a:lnTo>
                  <a:lnTo>
                    <a:pt x="410" y="214"/>
                  </a:lnTo>
                  <a:lnTo>
                    <a:pt x="391" y="195"/>
                  </a:lnTo>
                  <a:lnTo>
                    <a:pt x="376" y="214"/>
                  </a:lnTo>
                  <a:lnTo>
                    <a:pt x="361" y="225"/>
                  </a:lnTo>
                  <a:lnTo>
                    <a:pt x="342" y="225"/>
                  </a:lnTo>
                  <a:lnTo>
                    <a:pt x="342" y="199"/>
                  </a:lnTo>
                  <a:lnTo>
                    <a:pt x="312" y="195"/>
                  </a:lnTo>
                  <a:lnTo>
                    <a:pt x="305" y="165"/>
                  </a:lnTo>
                  <a:lnTo>
                    <a:pt x="297" y="154"/>
                  </a:lnTo>
                  <a:lnTo>
                    <a:pt x="275" y="165"/>
                  </a:lnTo>
                  <a:lnTo>
                    <a:pt x="226" y="169"/>
                  </a:lnTo>
                  <a:lnTo>
                    <a:pt x="184" y="184"/>
                  </a:lnTo>
                  <a:lnTo>
                    <a:pt x="132" y="195"/>
                  </a:lnTo>
                  <a:lnTo>
                    <a:pt x="105" y="221"/>
                  </a:lnTo>
                  <a:lnTo>
                    <a:pt x="83" y="199"/>
                  </a:lnTo>
                  <a:lnTo>
                    <a:pt x="60" y="225"/>
                  </a:lnTo>
                  <a:lnTo>
                    <a:pt x="26" y="225"/>
                  </a:lnTo>
                  <a:lnTo>
                    <a:pt x="0" y="195"/>
                  </a:lnTo>
                  <a:lnTo>
                    <a:pt x="23" y="101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12" name=""/>
          <p:cNvGrpSpPr/>
          <p:nvPr/>
        </p:nvGrpSpPr>
        <p:grpSpPr>
          <a:xfrm>
            <a:off x="9642600" y="1593720"/>
            <a:ext cx="102600" cy="137880"/>
            <a:chOff x="9642600" y="1593720"/>
            <a:chExt cx="102600" cy="137880"/>
          </a:xfrm>
        </p:grpSpPr>
        <p:sp>
          <p:nvSpPr>
            <p:cNvPr id="4513" name=""/>
            <p:cNvSpPr/>
            <p:nvPr/>
          </p:nvSpPr>
          <p:spPr>
            <a:xfrm>
              <a:off x="9642600" y="1593720"/>
              <a:ext cx="102600" cy="137880"/>
            </a:xfrm>
            <a:custGeom>
              <a:avLst/>
              <a:gdLst/>
              <a:ahLst/>
              <a:rect l="l" t="t" r="r" b="b"/>
              <a:pathLst>
                <a:path w="90" h="128">
                  <a:moveTo>
                    <a:pt x="38" y="0"/>
                  </a:moveTo>
                  <a:lnTo>
                    <a:pt x="15" y="8"/>
                  </a:lnTo>
                  <a:lnTo>
                    <a:pt x="0" y="12"/>
                  </a:lnTo>
                  <a:lnTo>
                    <a:pt x="4" y="87"/>
                  </a:lnTo>
                  <a:lnTo>
                    <a:pt x="19" y="128"/>
                  </a:lnTo>
                  <a:lnTo>
                    <a:pt x="75" y="113"/>
                  </a:lnTo>
                  <a:lnTo>
                    <a:pt x="90" y="64"/>
                  </a:lnTo>
                  <a:lnTo>
                    <a:pt x="83" y="38"/>
                  </a:lnTo>
                  <a:lnTo>
                    <a:pt x="56" y="38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14" name=""/>
            <p:cNvSpPr/>
            <p:nvPr/>
          </p:nvSpPr>
          <p:spPr>
            <a:xfrm>
              <a:off x="9642600" y="1593720"/>
              <a:ext cx="102600" cy="137880"/>
            </a:xfrm>
            <a:custGeom>
              <a:avLst/>
              <a:gdLst/>
              <a:ahLst/>
              <a:rect l="l" t="t" r="r" b="b"/>
              <a:pathLst>
                <a:path w="90" h="128">
                  <a:moveTo>
                    <a:pt x="38" y="0"/>
                  </a:moveTo>
                  <a:lnTo>
                    <a:pt x="15" y="8"/>
                  </a:lnTo>
                  <a:lnTo>
                    <a:pt x="0" y="12"/>
                  </a:lnTo>
                  <a:lnTo>
                    <a:pt x="4" y="87"/>
                  </a:lnTo>
                  <a:lnTo>
                    <a:pt x="19" y="128"/>
                  </a:lnTo>
                  <a:lnTo>
                    <a:pt x="75" y="113"/>
                  </a:lnTo>
                  <a:lnTo>
                    <a:pt x="90" y="64"/>
                  </a:lnTo>
                  <a:lnTo>
                    <a:pt x="83" y="38"/>
                  </a:lnTo>
                  <a:lnTo>
                    <a:pt x="56" y="38"/>
                  </a:lnTo>
                  <a:lnTo>
                    <a:pt x="38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15" name=""/>
          <p:cNvGrpSpPr/>
          <p:nvPr/>
        </p:nvGrpSpPr>
        <p:grpSpPr>
          <a:xfrm>
            <a:off x="9393120" y="1579680"/>
            <a:ext cx="264960" cy="253440"/>
            <a:chOff x="9393120" y="1579680"/>
            <a:chExt cx="264960" cy="253440"/>
          </a:xfrm>
        </p:grpSpPr>
        <p:sp>
          <p:nvSpPr>
            <p:cNvPr id="4516" name=""/>
            <p:cNvSpPr/>
            <p:nvPr/>
          </p:nvSpPr>
          <p:spPr>
            <a:xfrm>
              <a:off x="9393120" y="1579680"/>
              <a:ext cx="264960" cy="253440"/>
            </a:xfrm>
            <a:custGeom>
              <a:avLst/>
              <a:gdLst/>
              <a:ahLst/>
              <a:rect l="l" t="t" r="r" b="b"/>
              <a:pathLst>
                <a:path w="237" h="237">
                  <a:moveTo>
                    <a:pt x="218" y="0"/>
                  </a:moveTo>
                  <a:lnTo>
                    <a:pt x="226" y="76"/>
                  </a:lnTo>
                  <a:lnTo>
                    <a:pt x="237" y="121"/>
                  </a:lnTo>
                  <a:lnTo>
                    <a:pt x="230" y="147"/>
                  </a:lnTo>
                  <a:lnTo>
                    <a:pt x="192" y="158"/>
                  </a:lnTo>
                  <a:lnTo>
                    <a:pt x="147" y="173"/>
                  </a:lnTo>
                  <a:lnTo>
                    <a:pt x="124" y="196"/>
                  </a:lnTo>
                  <a:lnTo>
                    <a:pt x="102" y="226"/>
                  </a:lnTo>
                  <a:lnTo>
                    <a:pt x="64" y="237"/>
                  </a:lnTo>
                  <a:lnTo>
                    <a:pt x="4" y="222"/>
                  </a:lnTo>
                  <a:lnTo>
                    <a:pt x="42" y="203"/>
                  </a:lnTo>
                  <a:lnTo>
                    <a:pt x="19" y="173"/>
                  </a:lnTo>
                  <a:lnTo>
                    <a:pt x="15" y="143"/>
                  </a:lnTo>
                  <a:lnTo>
                    <a:pt x="8" y="109"/>
                  </a:lnTo>
                  <a:lnTo>
                    <a:pt x="0" y="57"/>
                  </a:lnTo>
                  <a:lnTo>
                    <a:pt x="38" y="60"/>
                  </a:lnTo>
                  <a:lnTo>
                    <a:pt x="57" y="38"/>
                  </a:lnTo>
                  <a:lnTo>
                    <a:pt x="79" y="57"/>
                  </a:lnTo>
                  <a:lnTo>
                    <a:pt x="106" y="27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17" name=""/>
            <p:cNvSpPr/>
            <p:nvPr/>
          </p:nvSpPr>
          <p:spPr>
            <a:xfrm>
              <a:off x="9393120" y="1579680"/>
              <a:ext cx="264960" cy="253440"/>
            </a:xfrm>
            <a:custGeom>
              <a:avLst/>
              <a:gdLst/>
              <a:ahLst/>
              <a:rect l="l" t="t" r="r" b="b"/>
              <a:pathLst>
                <a:path w="237" h="237">
                  <a:moveTo>
                    <a:pt x="218" y="0"/>
                  </a:moveTo>
                  <a:lnTo>
                    <a:pt x="226" y="76"/>
                  </a:lnTo>
                  <a:lnTo>
                    <a:pt x="237" y="121"/>
                  </a:lnTo>
                  <a:lnTo>
                    <a:pt x="230" y="147"/>
                  </a:lnTo>
                  <a:lnTo>
                    <a:pt x="192" y="158"/>
                  </a:lnTo>
                  <a:lnTo>
                    <a:pt x="147" y="173"/>
                  </a:lnTo>
                  <a:lnTo>
                    <a:pt x="124" y="196"/>
                  </a:lnTo>
                  <a:lnTo>
                    <a:pt x="102" y="226"/>
                  </a:lnTo>
                  <a:lnTo>
                    <a:pt x="64" y="237"/>
                  </a:lnTo>
                  <a:lnTo>
                    <a:pt x="4" y="222"/>
                  </a:lnTo>
                  <a:lnTo>
                    <a:pt x="42" y="203"/>
                  </a:lnTo>
                  <a:lnTo>
                    <a:pt x="19" y="173"/>
                  </a:lnTo>
                  <a:lnTo>
                    <a:pt x="15" y="143"/>
                  </a:lnTo>
                  <a:lnTo>
                    <a:pt x="8" y="109"/>
                  </a:lnTo>
                  <a:lnTo>
                    <a:pt x="0" y="57"/>
                  </a:lnTo>
                  <a:lnTo>
                    <a:pt x="38" y="60"/>
                  </a:lnTo>
                  <a:lnTo>
                    <a:pt x="57" y="38"/>
                  </a:lnTo>
                  <a:lnTo>
                    <a:pt x="79" y="57"/>
                  </a:lnTo>
                  <a:lnTo>
                    <a:pt x="106" y="27"/>
                  </a:lnTo>
                  <a:lnTo>
                    <a:pt x="218" y="0"/>
                  </a:lnTo>
                </a:path>
              </a:pathLst>
            </a:custGeom>
            <a:noFill/>
            <a:ln w="1260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18" name=""/>
          <p:cNvGrpSpPr/>
          <p:nvPr/>
        </p:nvGrpSpPr>
        <p:grpSpPr>
          <a:xfrm>
            <a:off x="9445680" y="1784520"/>
            <a:ext cx="196560" cy="134280"/>
            <a:chOff x="9445680" y="1784520"/>
            <a:chExt cx="196560" cy="134280"/>
          </a:xfrm>
        </p:grpSpPr>
        <p:sp>
          <p:nvSpPr>
            <p:cNvPr id="4519" name=""/>
            <p:cNvSpPr/>
            <p:nvPr/>
          </p:nvSpPr>
          <p:spPr>
            <a:xfrm>
              <a:off x="9445680" y="1784520"/>
              <a:ext cx="196560" cy="134280"/>
            </a:xfrm>
            <a:custGeom>
              <a:avLst/>
              <a:gdLst/>
              <a:ahLst/>
              <a:rect l="l" t="t" r="r" b="b"/>
              <a:pathLst>
                <a:path w="177" h="128">
                  <a:moveTo>
                    <a:pt x="68" y="30"/>
                  </a:moveTo>
                  <a:lnTo>
                    <a:pt x="106" y="30"/>
                  </a:lnTo>
                  <a:lnTo>
                    <a:pt x="124" y="27"/>
                  </a:lnTo>
                  <a:lnTo>
                    <a:pt x="147" y="4"/>
                  </a:lnTo>
                  <a:lnTo>
                    <a:pt x="177" y="0"/>
                  </a:lnTo>
                  <a:lnTo>
                    <a:pt x="169" y="30"/>
                  </a:lnTo>
                  <a:lnTo>
                    <a:pt x="143" y="49"/>
                  </a:lnTo>
                  <a:lnTo>
                    <a:pt x="128" y="72"/>
                  </a:lnTo>
                  <a:lnTo>
                    <a:pt x="132" y="98"/>
                  </a:lnTo>
                  <a:lnTo>
                    <a:pt x="109" y="94"/>
                  </a:lnTo>
                  <a:lnTo>
                    <a:pt x="72" y="113"/>
                  </a:lnTo>
                  <a:lnTo>
                    <a:pt x="15" y="128"/>
                  </a:lnTo>
                  <a:lnTo>
                    <a:pt x="0" y="64"/>
                  </a:lnTo>
                  <a:lnTo>
                    <a:pt x="53" y="60"/>
                  </a:lnTo>
                  <a:lnTo>
                    <a:pt x="68" y="3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20" name=""/>
            <p:cNvSpPr/>
            <p:nvPr/>
          </p:nvSpPr>
          <p:spPr>
            <a:xfrm>
              <a:off x="9445680" y="1784520"/>
              <a:ext cx="196560" cy="134280"/>
            </a:xfrm>
            <a:custGeom>
              <a:avLst/>
              <a:gdLst/>
              <a:ahLst/>
              <a:rect l="l" t="t" r="r" b="b"/>
              <a:pathLst>
                <a:path w="177" h="128">
                  <a:moveTo>
                    <a:pt x="68" y="30"/>
                  </a:moveTo>
                  <a:lnTo>
                    <a:pt x="106" y="30"/>
                  </a:lnTo>
                  <a:lnTo>
                    <a:pt x="124" y="27"/>
                  </a:lnTo>
                  <a:lnTo>
                    <a:pt x="147" y="4"/>
                  </a:lnTo>
                  <a:lnTo>
                    <a:pt x="177" y="0"/>
                  </a:lnTo>
                  <a:lnTo>
                    <a:pt x="169" y="30"/>
                  </a:lnTo>
                  <a:lnTo>
                    <a:pt x="143" y="49"/>
                  </a:lnTo>
                  <a:lnTo>
                    <a:pt x="128" y="72"/>
                  </a:lnTo>
                  <a:lnTo>
                    <a:pt x="132" y="98"/>
                  </a:lnTo>
                  <a:lnTo>
                    <a:pt x="109" y="94"/>
                  </a:lnTo>
                  <a:lnTo>
                    <a:pt x="72" y="113"/>
                  </a:lnTo>
                  <a:lnTo>
                    <a:pt x="15" y="128"/>
                  </a:lnTo>
                  <a:lnTo>
                    <a:pt x="0" y="64"/>
                  </a:lnTo>
                  <a:lnTo>
                    <a:pt x="53" y="60"/>
                  </a:lnTo>
                  <a:lnTo>
                    <a:pt x="68" y="3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21" name=""/>
          <p:cNvGrpSpPr/>
          <p:nvPr/>
        </p:nvGrpSpPr>
        <p:grpSpPr>
          <a:xfrm>
            <a:off x="9799560" y="1682640"/>
            <a:ext cx="52200" cy="26640"/>
            <a:chOff x="9799560" y="1682640"/>
            <a:chExt cx="52200" cy="26640"/>
          </a:xfrm>
        </p:grpSpPr>
        <p:sp>
          <p:nvSpPr>
            <p:cNvPr id="4522" name=""/>
            <p:cNvSpPr/>
            <p:nvPr/>
          </p:nvSpPr>
          <p:spPr>
            <a:xfrm>
              <a:off x="9799560" y="1682640"/>
              <a:ext cx="52200" cy="26640"/>
            </a:xfrm>
            <a:custGeom>
              <a:avLst/>
              <a:gdLst/>
              <a:ahLst/>
              <a:rect l="l" t="t" r="r" b="b"/>
              <a:pathLst>
                <a:path w="49" h="27">
                  <a:moveTo>
                    <a:pt x="4" y="0"/>
                  </a:moveTo>
                  <a:lnTo>
                    <a:pt x="49" y="4"/>
                  </a:lnTo>
                  <a:lnTo>
                    <a:pt x="41" y="15"/>
                  </a:lnTo>
                  <a:lnTo>
                    <a:pt x="0" y="2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23" name=""/>
            <p:cNvSpPr/>
            <p:nvPr/>
          </p:nvSpPr>
          <p:spPr>
            <a:xfrm>
              <a:off x="9799560" y="1682640"/>
              <a:ext cx="52200" cy="26640"/>
            </a:xfrm>
            <a:custGeom>
              <a:avLst/>
              <a:gdLst/>
              <a:ahLst/>
              <a:rect l="l" t="t" r="r" b="b"/>
              <a:pathLst>
                <a:path w="49" h="27">
                  <a:moveTo>
                    <a:pt x="4" y="0"/>
                  </a:moveTo>
                  <a:lnTo>
                    <a:pt x="49" y="4"/>
                  </a:lnTo>
                  <a:lnTo>
                    <a:pt x="41" y="15"/>
                  </a:lnTo>
                  <a:lnTo>
                    <a:pt x="0" y="27"/>
                  </a:lnTo>
                  <a:lnTo>
                    <a:pt x="4" y="0"/>
                  </a:lnTo>
                </a:path>
              </a:pathLst>
            </a:custGeom>
            <a:noFill/>
            <a:ln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24" name=""/>
          <p:cNvGrpSpPr/>
          <p:nvPr/>
        </p:nvGrpSpPr>
        <p:grpSpPr>
          <a:xfrm>
            <a:off x="8080200" y="2303640"/>
            <a:ext cx="1212840" cy="663120"/>
            <a:chOff x="8080200" y="2303640"/>
            <a:chExt cx="1212840" cy="663120"/>
          </a:xfrm>
        </p:grpSpPr>
        <p:sp>
          <p:nvSpPr>
            <p:cNvPr id="4525" name=""/>
            <p:cNvSpPr/>
            <p:nvPr/>
          </p:nvSpPr>
          <p:spPr>
            <a:xfrm>
              <a:off x="8080200" y="2303640"/>
              <a:ext cx="1212840" cy="663120"/>
            </a:xfrm>
            <a:custGeom>
              <a:avLst/>
              <a:gdLst/>
              <a:ahLst/>
              <a:rect l="l" t="t" r="r" b="b"/>
              <a:pathLst>
                <a:path w="1083" h="621">
                  <a:moveTo>
                    <a:pt x="0" y="621"/>
                  </a:moveTo>
                  <a:lnTo>
                    <a:pt x="8" y="602"/>
                  </a:lnTo>
                  <a:lnTo>
                    <a:pt x="26" y="606"/>
                  </a:lnTo>
                  <a:lnTo>
                    <a:pt x="30" y="576"/>
                  </a:lnTo>
                  <a:lnTo>
                    <a:pt x="64" y="587"/>
                  </a:lnTo>
                  <a:lnTo>
                    <a:pt x="64" y="564"/>
                  </a:lnTo>
                  <a:lnTo>
                    <a:pt x="98" y="546"/>
                  </a:lnTo>
                  <a:lnTo>
                    <a:pt x="98" y="508"/>
                  </a:lnTo>
                  <a:lnTo>
                    <a:pt x="124" y="489"/>
                  </a:lnTo>
                  <a:lnTo>
                    <a:pt x="139" y="493"/>
                  </a:lnTo>
                  <a:lnTo>
                    <a:pt x="154" y="482"/>
                  </a:lnTo>
                  <a:lnTo>
                    <a:pt x="173" y="478"/>
                  </a:lnTo>
                  <a:lnTo>
                    <a:pt x="177" y="437"/>
                  </a:lnTo>
                  <a:lnTo>
                    <a:pt x="214" y="455"/>
                  </a:lnTo>
                  <a:lnTo>
                    <a:pt x="222" y="482"/>
                  </a:lnTo>
                  <a:lnTo>
                    <a:pt x="267" y="470"/>
                  </a:lnTo>
                  <a:lnTo>
                    <a:pt x="267" y="455"/>
                  </a:lnTo>
                  <a:lnTo>
                    <a:pt x="293" y="455"/>
                  </a:lnTo>
                  <a:lnTo>
                    <a:pt x="331" y="459"/>
                  </a:lnTo>
                  <a:lnTo>
                    <a:pt x="331" y="444"/>
                  </a:lnTo>
                  <a:lnTo>
                    <a:pt x="357" y="440"/>
                  </a:lnTo>
                  <a:lnTo>
                    <a:pt x="369" y="410"/>
                  </a:lnTo>
                  <a:lnTo>
                    <a:pt x="410" y="414"/>
                  </a:lnTo>
                  <a:lnTo>
                    <a:pt x="414" y="376"/>
                  </a:lnTo>
                  <a:lnTo>
                    <a:pt x="429" y="361"/>
                  </a:lnTo>
                  <a:lnTo>
                    <a:pt x="440" y="324"/>
                  </a:lnTo>
                  <a:lnTo>
                    <a:pt x="459" y="301"/>
                  </a:lnTo>
                  <a:lnTo>
                    <a:pt x="451" y="264"/>
                  </a:lnTo>
                  <a:lnTo>
                    <a:pt x="474" y="237"/>
                  </a:lnTo>
                  <a:lnTo>
                    <a:pt x="485" y="196"/>
                  </a:lnTo>
                  <a:lnTo>
                    <a:pt x="519" y="196"/>
                  </a:lnTo>
                  <a:lnTo>
                    <a:pt x="530" y="211"/>
                  </a:lnTo>
                  <a:lnTo>
                    <a:pt x="564" y="147"/>
                  </a:lnTo>
                  <a:lnTo>
                    <a:pt x="605" y="143"/>
                  </a:lnTo>
                  <a:lnTo>
                    <a:pt x="613" y="117"/>
                  </a:lnTo>
                  <a:lnTo>
                    <a:pt x="602" y="94"/>
                  </a:lnTo>
                  <a:lnTo>
                    <a:pt x="639" y="87"/>
                  </a:lnTo>
                  <a:lnTo>
                    <a:pt x="632" y="45"/>
                  </a:lnTo>
                  <a:lnTo>
                    <a:pt x="628" y="8"/>
                  </a:lnTo>
                  <a:lnTo>
                    <a:pt x="677" y="42"/>
                  </a:lnTo>
                  <a:lnTo>
                    <a:pt x="722" y="34"/>
                  </a:lnTo>
                  <a:lnTo>
                    <a:pt x="730" y="4"/>
                  </a:lnTo>
                  <a:lnTo>
                    <a:pt x="756" y="0"/>
                  </a:lnTo>
                  <a:lnTo>
                    <a:pt x="763" y="34"/>
                  </a:lnTo>
                  <a:lnTo>
                    <a:pt x="839" y="42"/>
                  </a:lnTo>
                  <a:lnTo>
                    <a:pt x="842" y="72"/>
                  </a:lnTo>
                  <a:lnTo>
                    <a:pt x="812" y="91"/>
                  </a:lnTo>
                  <a:lnTo>
                    <a:pt x="823" y="170"/>
                  </a:lnTo>
                  <a:lnTo>
                    <a:pt x="880" y="170"/>
                  </a:lnTo>
                  <a:lnTo>
                    <a:pt x="902" y="192"/>
                  </a:lnTo>
                  <a:lnTo>
                    <a:pt x="933" y="211"/>
                  </a:lnTo>
                  <a:lnTo>
                    <a:pt x="966" y="203"/>
                  </a:lnTo>
                  <a:lnTo>
                    <a:pt x="981" y="230"/>
                  </a:lnTo>
                  <a:lnTo>
                    <a:pt x="966" y="249"/>
                  </a:lnTo>
                  <a:lnTo>
                    <a:pt x="970" y="294"/>
                  </a:lnTo>
                  <a:lnTo>
                    <a:pt x="966" y="324"/>
                  </a:lnTo>
                  <a:lnTo>
                    <a:pt x="981" y="358"/>
                  </a:lnTo>
                  <a:lnTo>
                    <a:pt x="981" y="384"/>
                  </a:lnTo>
                  <a:lnTo>
                    <a:pt x="1045" y="384"/>
                  </a:lnTo>
                  <a:lnTo>
                    <a:pt x="1083" y="444"/>
                  </a:lnTo>
                  <a:lnTo>
                    <a:pt x="933" y="478"/>
                  </a:lnTo>
                  <a:lnTo>
                    <a:pt x="714" y="519"/>
                  </a:lnTo>
                  <a:lnTo>
                    <a:pt x="436" y="557"/>
                  </a:lnTo>
                  <a:lnTo>
                    <a:pt x="0" y="62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26" name=""/>
            <p:cNvSpPr/>
            <p:nvPr/>
          </p:nvSpPr>
          <p:spPr>
            <a:xfrm>
              <a:off x="8080200" y="2303640"/>
              <a:ext cx="1212840" cy="663120"/>
            </a:xfrm>
            <a:custGeom>
              <a:avLst/>
              <a:gdLst/>
              <a:ahLst/>
              <a:rect l="l" t="t" r="r" b="b"/>
              <a:pathLst>
                <a:path w="1083" h="621">
                  <a:moveTo>
                    <a:pt x="0" y="621"/>
                  </a:moveTo>
                  <a:lnTo>
                    <a:pt x="8" y="602"/>
                  </a:lnTo>
                  <a:lnTo>
                    <a:pt x="26" y="606"/>
                  </a:lnTo>
                  <a:lnTo>
                    <a:pt x="30" y="576"/>
                  </a:lnTo>
                  <a:lnTo>
                    <a:pt x="64" y="587"/>
                  </a:lnTo>
                  <a:lnTo>
                    <a:pt x="64" y="564"/>
                  </a:lnTo>
                  <a:lnTo>
                    <a:pt x="98" y="546"/>
                  </a:lnTo>
                  <a:lnTo>
                    <a:pt x="98" y="508"/>
                  </a:lnTo>
                  <a:lnTo>
                    <a:pt x="124" y="489"/>
                  </a:lnTo>
                  <a:lnTo>
                    <a:pt x="139" y="493"/>
                  </a:lnTo>
                  <a:lnTo>
                    <a:pt x="154" y="482"/>
                  </a:lnTo>
                  <a:lnTo>
                    <a:pt x="173" y="478"/>
                  </a:lnTo>
                  <a:lnTo>
                    <a:pt x="177" y="437"/>
                  </a:lnTo>
                  <a:lnTo>
                    <a:pt x="214" y="455"/>
                  </a:lnTo>
                  <a:lnTo>
                    <a:pt x="222" y="482"/>
                  </a:lnTo>
                  <a:lnTo>
                    <a:pt x="267" y="470"/>
                  </a:lnTo>
                  <a:lnTo>
                    <a:pt x="267" y="455"/>
                  </a:lnTo>
                  <a:lnTo>
                    <a:pt x="293" y="455"/>
                  </a:lnTo>
                  <a:lnTo>
                    <a:pt x="331" y="459"/>
                  </a:lnTo>
                  <a:lnTo>
                    <a:pt x="331" y="444"/>
                  </a:lnTo>
                  <a:lnTo>
                    <a:pt x="357" y="440"/>
                  </a:lnTo>
                  <a:lnTo>
                    <a:pt x="369" y="410"/>
                  </a:lnTo>
                  <a:lnTo>
                    <a:pt x="410" y="414"/>
                  </a:lnTo>
                  <a:lnTo>
                    <a:pt x="414" y="376"/>
                  </a:lnTo>
                  <a:lnTo>
                    <a:pt x="429" y="361"/>
                  </a:lnTo>
                  <a:lnTo>
                    <a:pt x="440" y="324"/>
                  </a:lnTo>
                  <a:lnTo>
                    <a:pt x="459" y="301"/>
                  </a:lnTo>
                  <a:lnTo>
                    <a:pt x="451" y="264"/>
                  </a:lnTo>
                  <a:lnTo>
                    <a:pt x="474" y="237"/>
                  </a:lnTo>
                  <a:lnTo>
                    <a:pt x="485" y="196"/>
                  </a:lnTo>
                  <a:lnTo>
                    <a:pt x="519" y="196"/>
                  </a:lnTo>
                  <a:lnTo>
                    <a:pt x="530" y="211"/>
                  </a:lnTo>
                  <a:lnTo>
                    <a:pt x="564" y="147"/>
                  </a:lnTo>
                  <a:lnTo>
                    <a:pt x="605" y="143"/>
                  </a:lnTo>
                  <a:lnTo>
                    <a:pt x="613" y="117"/>
                  </a:lnTo>
                  <a:lnTo>
                    <a:pt x="602" y="94"/>
                  </a:lnTo>
                  <a:lnTo>
                    <a:pt x="639" y="87"/>
                  </a:lnTo>
                  <a:lnTo>
                    <a:pt x="632" y="45"/>
                  </a:lnTo>
                  <a:lnTo>
                    <a:pt x="628" y="8"/>
                  </a:lnTo>
                  <a:lnTo>
                    <a:pt x="677" y="42"/>
                  </a:lnTo>
                  <a:lnTo>
                    <a:pt x="722" y="34"/>
                  </a:lnTo>
                  <a:lnTo>
                    <a:pt x="730" y="4"/>
                  </a:lnTo>
                  <a:lnTo>
                    <a:pt x="756" y="0"/>
                  </a:lnTo>
                  <a:lnTo>
                    <a:pt x="763" y="34"/>
                  </a:lnTo>
                  <a:lnTo>
                    <a:pt x="839" y="42"/>
                  </a:lnTo>
                  <a:lnTo>
                    <a:pt x="842" y="72"/>
                  </a:lnTo>
                  <a:lnTo>
                    <a:pt x="812" y="91"/>
                  </a:lnTo>
                  <a:lnTo>
                    <a:pt x="823" y="170"/>
                  </a:lnTo>
                  <a:lnTo>
                    <a:pt x="880" y="170"/>
                  </a:lnTo>
                  <a:lnTo>
                    <a:pt x="902" y="192"/>
                  </a:lnTo>
                  <a:lnTo>
                    <a:pt x="933" y="211"/>
                  </a:lnTo>
                  <a:lnTo>
                    <a:pt x="966" y="203"/>
                  </a:lnTo>
                  <a:lnTo>
                    <a:pt x="981" y="230"/>
                  </a:lnTo>
                  <a:lnTo>
                    <a:pt x="966" y="249"/>
                  </a:lnTo>
                  <a:lnTo>
                    <a:pt x="970" y="294"/>
                  </a:lnTo>
                  <a:lnTo>
                    <a:pt x="966" y="324"/>
                  </a:lnTo>
                  <a:lnTo>
                    <a:pt x="981" y="358"/>
                  </a:lnTo>
                  <a:lnTo>
                    <a:pt x="981" y="384"/>
                  </a:lnTo>
                  <a:lnTo>
                    <a:pt x="1045" y="384"/>
                  </a:lnTo>
                  <a:lnTo>
                    <a:pt x="1083" y="444"/>
                  </a:lnTo>
                  <a:lnTo>
                    <a:pt x="933" y="478"/>
                  </a:lnTo>
                  <a:lnTo>
                    <a:pt x="714" y="519"/>
                  </a:lnTo>
                  <a:lnTo>
                    <a:pt x="436" y="557"/>
                  </a:lnTo>
                  <a:lnTo>
                    <a:pt x="0" y="621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27" name=""/>
          <p:cNvGrpSpPr/>
          <p:nvPr/>
        </p:nvGrpSpPr>
        <p:grpSpPr>
          <a:xfrm>
            <a:off x="8004240" y="2774880"/>
            <a:ext cx="1344240" cy="579240"/>
            <a:chOff x="8004240" y="2774880"/>
            <a:chExt cx="1344240" cy="579240"/>
          </a:xfrm>
        </p:grpSpPr>
        <p:sp>
          <p:nvSpPr>
            <p:cNvPr id="4528" name=""/>
            <p:cNvSpPr/>
            <p:nvPr/>
          </p:nvSpPr>
          <p:spPr>
            <a:xfrm>
              <a:off x="8004240" y="2774880"/>
              <a:ext cx="1344240" cy="579240"/>
            </a:xfrm>
            <a:custGeom>
              <a:avLst/>
              <a:gdLst/>
              <a:ahLst/>
              <a:rect l="l" t="t" r="r" b="b"/>
              <a:pathLst>
                <a:path w="1200" h="542">
                  <a:moveTo>
                    <a:pt x="339" y="139"/>
                  </a:moveTo>
                  <a:lnTo>
                    <a:pt x="335" y="200"/>
                  </a:lnTo>
                  <a:lnTo>
                    <a:pt x="301" y="200"/>
                  </a:lnTo>
                  <a:lnTo>
                    <a:pt x="309" y="248"/>
                  </a:lnTo>
                  <a:lnTo>
                    <a:pt x="271" y="248"/>
                  </a:lnTo>
                  <a:lnTo>
                    <a:pt x="256" y="264"/>
                  </a:lnTo>
                  <a:lnTo>
                    <a:pt x="226" y="279"/>
                  </a:lnTo>
                  <a:lnTo>
                    <a:pt x="203" y="279"/>
                  </a:lnTo>
                  <a:lnTo>
                    <a:pt x="192" y="320"/>
                  </a:lnTo>
                  <a:lnTo>
                    <a:pt x="140" y="327"/>
                  </a:lnTo>
                  <a:lnTo>
                    <a:pt x="132" y="354"/>
                  </a:lnTo>
                  <a:lnTo>
                    <a:pt x="98" y="373"/>
                  </a:lnTo>
                  <a:lnTo>
                    <a:pt x="72" y="388"/>
                  </a:lnTo>
                  <a:lnTo>
                    <a:pt x="38" y="395"/>
                  </a:lnTo>
                  <a:lnTo>
                    <a:pt x="34" y="406"/>
                  </a:lnTo>
                  <a:lnTo>
                    <a:pt x="46" y="425"/>
                  </a:lnTo>
                  <a:lnTo>
                    <a:pt x="8" y="459"/>
                  </a:lnTo>
                  <a:lnTo>
                    <a:pt x="0" y="485"/>
                  </a:lnTo>
                  <a:lnTo>
                    <a:pt x="79" y="478"/>
                  </a:lnTo>
                  <a:lnTo>
                    <a:pt x="155" y="467"/>
                  </a:lnTo>
                  <a:lnTo>
                    <a:pt x="177" y="467"/>
                  </a:lnTo>
                  <a:lnTo>
                    <a:pt x="211" y="474"/>
                  </a:lnTo>
                  <a:lnTo>
                    <a:pt x="264" y="403"/>
                  </a:lnTo>
                  <a:lnTo>
                    <a:pt x="343" y="406"/>
                  </a:lnTo>
                  <a:lnTo>
                    <a:pt x="365" y="388"/>
                  </a:lnTo>
                  <a:lnTo>
                    <a:pt x="500" y="388"/>
                  </a:lnTo>
                  <a:lnTo>
                    <a:pt x="523" y="418"/>
                  </a:lnTo>
                  <a:lnTo>
                    <a:pt x="688" y="418"/>
                  </a:lnTo>
                  <a:lnTo>
                    <a:pt x="865" y="542"/>
                  </a:lnTo>
                  <a:lnTo>
                    <a:pt x="869" y="531"/>
                  </a:lnTo>
                  <a:lnTo>
                    <a:pt x="880" y="531"/>
                  </a:lnTo>
                  <a:lnTo>
                    <a:pt x="888" y="542"/>
                  </a:lnTo>
                  <a:lnTo>
                    <a:pt x="952" y="538"/>
                  </a:lnTo>
                  <a:lnTo>
                    <a:pt x="963" y="508"/>
                  </a:lnTo>
                  <a:lnTo>
                    <a:pt x="967" y="444"/>
                  </a:lnTo>
                  <a:lnTo>
                    <a:pt x="1004" y="410"/>
                  </a:lnTo>
                  <a:lnTo>
                    <a:pt x="1027" y="388"/>
                  </a:lnTo>
                  <a:lnTo>
                    <a:pt x="1034" y="369"/>
                  </a:lnTo>
                  <a:lnTo>
                    <a:pt x="1049" y="373"/>
                  </a:lnTo>
                  <a:lnTo>
                    <a:pt x="1079" y="342"/>
                  </a:lnTo>
                  <a:lnTo>
                    <a:pt x="1136" y="331"/>
                  </a:lnTo>
                  <a:lnTo>
                    <a:pt x="1140" y="305"/>
                  </a:lnTo>
                  <a:lnTo>
                    <a:pt x="1177" y="275"/>
                  </a:lnTo>
                  <a:lnTo>
                    <a:pt x="1098" y="279"/>
                  </a:lnTo>
                  <a:lnTo>
                    <a:pt x="1102" y="260"/>
                  </a:lnTo>
                  <a:lnTo>
                    <a:pt x="1091" y="222"/>
                  </a:lnTo>
                  <a:lnTo>
                    <a:pt x="1121" y="218"/>
                  </a:lnTo>
                  <a:lnTo>
                    <a:pt x="1155" y="200"/>
                  </a:lnTo>
                  <a:lnTo>
                    <a:pt x="1177" y="200"/>
                  </a:lnTo>
                  <a:lnTo>
                    <a:pt x="1185" y="166"/>
                  </a:lnTo>
                  <a:lnTo>
                    <a:pt x="1200" y="151"/>
                  </a:lnTo>
                  <a:lnTo>
                    <a:pt x="1192" y="94"/>
                  </a:lnTo>
                  <a:lnTo>
                    <a:pt x="1173" y="109"/>
                  </a:lnTo>
                  <a:lnTo>
                    <a:pt x="1076" y="121"/>
                  </a:lnTo>
                  <a:lnTo>
                    <a:pt x="1061" y="109"/>
                  </a:lnTo>
                  <a:lnTo>
                    <a:pt x="1117" y="60"/>
                  </a:lnTo>
                  <a:lnTo>
                    <a:pt x="1140" y="64"/>
                  </a:lnTo>
                  <a:lnTo>
                    <a:pt x="1170" y="72"/>
                  </a:lnTo>
                  <a:lnTo>
                    <a:pt x="1192" y="60"/>
                  </a:lnTo>
                  <a:lnTo>
                    <a:pt x="1151" y="0"/>
                  </a:lnTo>
                  <a:lnTo>
                    <a:pt x="1001" y="38"/>
                  </a:lnTo>
                  <a:lnTo>
                    <a:pt x="621" y="102"/>
                  </a:lnTo>
                  <a:lnTo>
                    <a:pt x="339" y="13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29" name=""/>
            <p:cNvSpPr/>
            <p:nvPr/>
          </p:nvSpPr>
          <p:spPr>
            <a:xfrm>
              <a:off x="8004240" y="2774880"/>
              <a:ext cx="1344240" cy="579240"/>
            </a:xfrm>
            <a:custGeom>
              <a:avLst/>
              <a:gdLst/>
              <a:ahLst/>
              <a:rect l="l" t="t" r="r" b="b"/>
              <a:pathLst>
                <a:path w="1200" h="542">
                  <a:moveTo>
                    <a:pt x="339" y="139"/>
                  </a:moveTo>
                  <a:lnTo>
                    <a:pt x="335" y="200"/>
                  </a:lnTo>
                  <a:lnTo>
                    <a:pt x="301" y="200"/>
                  </a:lnTo>
                  <a:lnTo>
                    <a:pt x="309" y="248"/>
                  </a:lnTo>
                  <a:lnTo>
                    <a:pt x="271" y="248"/>
                  </a:lnTo>
                  <a:lnTo>
                    <a:pt x="256" y="264"/>
                  </a:lnTo>
                  <a:lnTo>
                    <a:pt x="226" y="279"/>
                  </a:lnTo>
                  <a:lnTo>
                    <a:pt x="203" y="279"/>
                  </a:lnTo>
                  <a:lnTo>
                    <a:pt x="192" y="320"/>
                  </a:lnTo>
                  <a:lnTo>
                    <a:pt x="140" y="327"/>
                  </a:lnTo>
                  <a:lnTo>
                    <a:pt x="132" y="354"/>
                  </a:lnTo>
                  <a:lnTo>
                    <a:pt x="98" y="373"/>
                  </a:lnTo>
                  <a:lnTo>
                    <a:pt x="72" y="388"/>
                  </a:lnTo>
                  <a:lnTo>
                    <a:pt x="38" y="395"/>
                  </a:lnTo>
                  <a:lnTo>
                    <a:pt x="34" y="406"/>
                  </a:lnTo>
                  <a:lnTo>
                    <a:pt x="46" y="425"/>
                  </a:lnTo>
                  <a:lnTo>
                    <a:pt x="8" y="459"/>
                  </a:lnTo>
                  <a:lnTo>
                    <a:pt x="0" y="485"/>
                  </a:lnTo>
                  <a:lnTo>
                    <a:pt x="79" y="478"/>
                  </a:lnTo>
                  <a:lnTo>
                    <a:pt x="155" y="467"/>
                  </a:lnTo>
                  <a:lnTo>
                    <a:pt x="177" y="467"/>
                  </a:lnTo>
                  <a:lnTo>
                    <a:pt x="211" y="474"/>
                  </a:lnTo>
                  <a:lnTo>
                    <a:pt x="264" y="403"/>
                  </a:lnTo>
                  <a:lnTo>
                    <a:pt x="343" y="406"/>
                  </a:lnTo>
                  <a:lnTo>
                    <a:pt x="365" y="388"/>
                  </a:lnTo>
                  <a:lnTo>
                    <a:pt x="500" y="388"/>
                  </a:lnTo>
                  <a:lnTo>
                    <a:pt x="523" y="418"/>
                  </a:lnTo>
                  <a:lnTo>
                    <a:pt x="688" y="418"/>
                  </a:lnTo>
                  <a:lnTo>
                    <a:pt x="865" y="542"/>
                  </a:lnTo>
                  <a:lnTo>
                    <a:pt x="869" y="531"/>
                  </a:lnTo>
                  <a:lnTo>
                    <a:pt x="880" y="531"/>
                  </a:lnTo>
                  <a:lnTo>
                    <a:pt x="888" y="542"/>
                  </a:lnTo>
                  <a:lnTo>
                    <a:pt x="952" y="538"/>
                  </a:lnTo>
                  <a:lnTo>
                    <a:pt x="963" y="508"/>
                  </a:lnTo>
                  <a:lnTo>
                    <a:pt x="967" y="444"/>
                  </a:lnTo>
                  <a:lnTo>
                    <a:pt x="1004" y="410"/>
                  </a:lnTo>
                  <a:lnTo>
                    <a:pt x="1027" y="388"/>
                  </a:lnTo>
                  <a:lnTo>
                    <a:pt x="1034" y="369"/>
                  </a:lnTo>
                  <a:lnTo>
                    <a:pt x="1049" y="373"/>
                  </a:lnTo>
                  <a:lnTo>
                    <a:pt x="1079" y="342"/>
                  </a:lnTo>
                  <a:lnTo>
                    <a:pt x="1136" y="331"/>
                  </a:lnTo>
                  <a:lnTo>
                    <a:pt x="1140" y="305"/>
                  </a:lnTo>
                  <a:lnTo>
                    <a:pt x="1177" y="275"/>
                  </a:lnTo>
                  <a:lnTo>
                    <a:pt x="1098" y="279"/>
                  </a:lnTo>
                  <a:lnTo>
                    <a:pt x="1102" y="260"/>
                  </a:lnTo>
                  <a:lnTo>
                    <a:pt x="1091" y="222"/>
                  </a:lnTo>
                  <a:lnTo>
                    <a:pt x="1121" y="218"/>
                  </a:lnTo>
                  <a:lnTo>
                    <a:pt x="1155" y="200"/>
                  </a:lnTo>
                  <a:lnTo>
                    <a:pt x="1177" y="200"/>
                  </a:lnTo>
                  <a:lnTo>
                    <a:pt x="1185" y="166"/>
                  </a:lnTo>
                  <a:lnTo>
                    <a:pt x="1200" y="151"/>
                  </a:lnTo>
                  <a:lnTo>
                    <a:pt x="1192" y="94"/>
                  </a:lnTo>
                  <a:lnTo>
                    <a:pt x="1173" y="109"/>
                  </a:lnTo>
                  <a:lnTo>
                    <a:pt x="1076" y="121"/>
                  </a:lnTo>
                  <a:lnTo>
                    <a:pt x="1061" y="109"/>
                  </a:lnTo>
                  <a:lnTo>
                    <a:pt x="1117" y="60"/>
                  </a:lnTo>
                  <a:lnTo>
                    <a:pt x="1140" y="64"/>
                  </a:lnTo>
                  <a:lnTo>
                    <a:pt x="1170" y="72"/>
                  </a:lnTo>
                  <a:lnTo>
                    <a:pt x="1192" y="60"/>
                  </a:lnTo>
                  <a:lnTo>
                    <a:pt x="1151" y="0"/>
                  </a:lnTo>
                  <a:lnTo>
                    <a:pt x="1001" y="38"/>
                  </a:lnTo>
                  <a:lnTo>
                    <a:pt x="621" y="102"/>
                  </a:lnTo>
                  <a:lnTo>
                    <a:pt x="339" y="13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30" name=""/>
          <p:cNvGrpSpPr/>
          <p:nvPr/>
        </p:nvGrpSpPr>
        <p:grpSpPr>
          <a:xfrm>
            <a:off x="7053120" y="2924280"/>
            <a:ext cx="1326960" cy="461520"/>
            <a:chOff x="7053120" y="2924280"/>
            <a:chExt cx="1326960" cy="461520"/>
          </a:xfrm>
        </p:grpSpPr>
        <p:sp>
          <p:nvSpPr>
            <p:cNvPr id="4531" name=""/>
            <p:cNvSpPr/>
            <p:nvPr/>
          </p:nvSpPr>
          <p:spPr>
            <a:xfrm>
              <a:off x="7053120" y="2924280"/>
              <a:ext cx="1326960" cy="461520"/>
            </a:xfrm>
            <a:custGeom>
              <a:avLst/>
              <a:gdLst/>
              <a:ahLst/>
              <a:rect l="l" t="t" r="r" b="b"/>
              <a:pathLst>
                <a:path w="1184" h="433">
                  <a:moveTo>
                    <a:pt x="1184" y="0"/>
                  </a:moveTo>
                  <a:lnTo>
                    <a:pt x="1180" y="53"/>
                  </a:lnTo>
                  <a:lnTo>
                    <a:pt x="1150" y="57"/>
                  </a:lnTo>
                  <a:lnTo>
                    <a:pt x="1154" y="102"/>
                  </a:lnTo>
                  <a:lnTo>
                    <a:pt x="1128" y="109"/>
                  </a:lnTo>
                  <a:lnTo>
                    <a:pt x="1075" y="140"/>
                  </a:lnTo>
                  <a:lnTo>
                    <a:pt x="1052" y="136"/>
                  </a:lnTo>
                  <a:lnTo>
                    <a:pt x="1041" y="181"/>
                  </a:lnTo>
                  <a:lnTo>
                    <a:pt x="996" y="185"/>
                  </a:lnTo>
                  <a:lnTo>
                    <a:pt x="981" y="211"/>
                  </a:lnTo>
                  <a:lnTo>
                    <a:pt x="921" y="245"/>
                  </a:lnTo>
                  <a:lnTo>
                    <a:pt x="883" y="256"/>
                  </a:lnTo>
                  <a:lnTo>
                    <a:pt x="895" y="279"/>
                  </a:lnTo>
                  <a:lnTo>
                    <a:pt x="846" y="320"/>
                  </a:lnTo>
                  <a:lnTo>
                    <a:pt x="842" y="343"/>
                  </a:lnTo>
                  <a:lnTo>
                    <a:pt x="564" y="380"/>
                  </a:lnTo>
                  <a:lnTo>
                    <a:pt x="398" y="407"/>
                  </a:lnTo>
                  <a:lnTo>
                    <a:pt x="237" y="418"/>
                  </a:lnTo>
                  <a:lnTo>
                    <a:pt x="18" y="433"/>
                  </a:lnTo>
                  <a:lnTo>
                    <a:pt x="15" y="407"/>
                  </a:lnTo>
                  <a:lnTo>
                    <a:pt x="26" y="399"/>
                  </a:lnTo>
                  <a:lnTo>
                    <a:pt x="0" y="376"/>
                  </a:lnTo>
                  <a:lnTo>
                    <a:pt x="18" y="339"/>
                  </a:lnTo>
                  <a:lnTo>
                    <a:pt x="41" y="324"/>
                  </a:lnTo>
                  <a:lnTo>
                    <a:pt x="45" y="298"/>
                  </a:lnTo>
                  <a:lnTo>
                    <a:pt x="64" y="275"/>
                  </a:lnTo>
                  <a:lnTo>
                    <a:pt x="64" y="245"/>
                  </a:lnTo>
                  <a:lnTo>
                    <a:pt x="79" y="181"/>
                  </a:lnTo>
                  <a:lnTo>
                    <a:pt x="90" y="170"/>
                  </a:lnTo>
                  <a:lnTo>
                    <a:pt x="116" y="158"/>
                  </a:lnTo>
                  <a:lnTo>
                    <a:pt x="180" y="162"/>
                  </a:lnTo>
                  <a:lnTo>
                    <a:pt x="210" y="162"/>
                  </a:lnTo>
                  <a:lnTo>
                    <a:pt x="304" y="102"/>
                  </a:lnTo>
                  <a:lnTo>
                    <a:pt x="323" y="117"/>
                  </a:lnTo>
                  <a:lnTo>
                    <a:pt x="364" y="121"/>
                  </a:lnTo>
                  <a:lnTo>
                    <a:pt x="387" y="91"/>
                  </a:lnTo>
                  <a:lnTo>
                    <a:pt x="556" y="91"/>
                  </a:lnTo>
                  <a:lnTo>
                    <a:pt x="804" y="64"/>
                  </a:lnTo>
                  <a:lnTo>
                    <a:pt x="1045" y="23"/>
                  </a:lnTo>
                  <a:lnTo>
                    <a:pt x="118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32" name=""/>
            <p:cNvSpPr/>
            <p:nvPr/>
          </p:nvSpPr>
          <p:spPr>
            <a:xfrm>
              <a:off x="7053120" y="2924280"/>
              <a:ext cx="1326960" cy="461520"/>
            </a:xfrm>
            <a:custGeom>
              <a:avLst/>
              <a:gdLst/>
              <a:ahLst/>
              <a:rect l="l" t="t" r="r" b="b"/>
              <a:pathLst>
                <a:path w="1184" h="433">
                  <a:moveTo>
                    <a:pt x="1184" y="0"/>
                  </a:moveTo>
                  <a:lnTo>
                    <a:pt x="1180" y="53"/>
                  </a:lnTo>
                  <a:lnTo>
                    <a:pt x="1150" y="57"/>
                  </a:lnTo>
                  <a:lnTo>
                    <a:pt x="1154" y="102"/>
                  </a:lnTo>
                  <a:lnTo>
                    <a:pt x="1128" y="109"/>
                  </a:lnTo>
                  <a:lnTo>
                    <a:pt x="1075" y="140"/>
                  </a:lnTo>
                  <a:lnTo>
                    <a:pt x="1052" y="136"/>
                  </a:lnTo>
                  <a:lnTo>
                    <a:pt x="1041" y="181"/>
                  </a:lnTo>
                  <a:lnTo>
                    <a:pt x="996" y="185"/>
                  </a:lnTo>
                  <a:lnTo>
                    <a:pt x="981" y="211"/>
                  </a:lnTo>
                  <a:lnTo>
                    <a:pt x="921" y="245"/>
                  </a:lnTo>
                  <a:lnTo>
                    <a:pt x="883" y="256"/>
                  </a:lnTo>
                  <a:lnTo>
                    <a:pt x="895" y="279"/>
                  </a:lnTo>
                  <a:lnTo>
                    <a:pt x="846" y="320"/>
                  </a:lnTo>
                  <a:lnTo>
                    <a:pt x="842" y="343"/>
                  </a:lnTo>
                  <a:lnTo>
                    <a:pt x="564" y="380"/>
                  </a:lnTo>
                  <a:lnTo>
                    <a:pt x="398" y="407"/>
                  </a:lnTo>
                  <a:lnTo>
                    <a:pt x="237" y="418"/>
                  </a:lnTo>
                  <a:lnTo>
                    <a:pt x="18" y="433"/>
                  </a:lnTo>
                  <a:lnTo>
                    <a:pt x="15" y="407"/>
                  </a:lnTo>
                  <a:lnTo>
                    <a:pt x="26" y="399"/>
                  </a:lnTo>
                  <a:lnTo>
                    <a:pt x="0" y="376"/>
                  </a:lnTo>
                  <a:lnTo>
                    <a:pt x="18" y="339"/>
                  </a:lnTo>
                  <a:lnTo>
                    <a:pt x="41" y="324"/>
                  </a:lnTo>
                  <a:lnTo>
                    <a:pt x="45" y="298"/>
                  </a:lnTo>
                  <a:lnTo>
                    <a:pt x="64" y="275"/>
                  </a:lnTo>
                  <a:lnTo>
                    <a:pt x="64" y="245"/>
                  </a:lnTo>
                  <a:lnTo>
                    <a:pt x="79" y="181"/>
                  </a:lnTo>
                  <a:lnTo>
                    <a:pt x="90" y="170"/>
                  </a:lnTo>
                  <a:lnTo>
                    <a:pt x="116" y="158"/>
                  </a:lnTo>
                  <a:lnTo>
                    <a:pt x="180" y="162"/>
                  </a:lnTo>
                  <a:lnTo>
                    <a:pt x="210" y="162"/>
                  </a:lnTo>
                  <a:lnTo>
                    <a:pt x="304" y="102"/>
                  </a:lnTo>
                  <a:lnTo>
                    <a:pt x="323" y="117"/>
                  </a:lnTo>
                  <a:lnTo>
                    <a:pt x="364" y="121"/>
                  </a:lnTo>
                  <a:lnTo>
                    <a:pt x="387" y="91"/>
                  </a:lnTo>
                  <a:lnTo>
                    <a:pt x="556" y="91"/>
                  </a:lnTo>
                  <a:lnTo>
                    <a:pt x="804" y="64"/>
                  </a:lnTo>
                  <a:lnTo>
                    <a:pt x="1045" y="23"/>
                  </a:lnTo>
                  <a:lnTo>
                    <a:pt x="1184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33" name=""/>
          <p:cNvGrpSpPr/>
          <p:nvPr/>
        </p:nvGrpSpPr>
        <p:grpSpPr>
          <a:xfrm>
            <a:off x="8172360" y="3189240"/>
            <a:ext cx="796680" cy="579240"/>
            <a:chOff x="8172360" y="3189240"/>
            <a:chExt cx="796680" cy="579240"/>
          </a:xfrm>
        </p:grpSpPr>
        <p:sp>
          <p:nvSpPr>
            <p:cNvPr id="4534" name=""/>
            <p:cNvSpPr/>
            <p:nvPr/>
          </p:nvSpPr>
          <p:spPr>
            <a:xfrm>
              <a:off x="8172360" y="3189240"/>
              <a:ext cx="796680" cy="579240"/>
            </a:xfrm>
            <a:custGeom>
              <a:avLst/>
              <a:gdLst/>
              <a:ahLst/>
              <a:rect l="l" t="t" r="r" b="b"/>
              <a:pathLst>
                <a:path w="710" h="541">
                  <a:moveTo>
                    <a:pt x="22" y="79"/>
                  </a:moveTo>
                  <a:lnTo>
                    <a:pt x="60" y="82"/>
                  </a:lnTo>
                  <a:lnTo>
                    <a:pt x="113" y="11"/>
                  </a:lnTo>
                  <a:lnTo>
                    <a:pt x="154" y="15"/>
                  </a:lnTo>
                  <a:lnTo>
                    <a:pt x="192" y="18"/>
                  </a:lnTo>
                  <a:lnTo>
                    <a:pt x="214" y="0"/>
                  </a:lnTo>
                  <a:lnTo>
                    <a:pt x="349" y="0"/>
                  </a:lnTo>
                  <a:lnTo>
                    <a:pt x="365" y="30"/>
                  </a:lnTo>
                  <a:lnTo>
                    <a:pt x="537" y="30"/>
                  </a:lnTo>
                  <a:lnTo>
                    <a:pt x="710" y="150"/>
                  </a:lnTo>
                  <a:lnTo>
                    <a:pt x="703" y="176"/>
                  </a:lnTo>
                  <a:lnTo>
                    <a:pt x="639" y="267"/>
                  </a:lnTo>
                  <a:lnTo>
                    <a:pt x="635" y="319"/>
                  </a:lnTo>
                  <a:lnTo>
                    <a:pt x="601" y="316"/>
                  </a:lnTo>
                  <a:lnTo>
                    <a:pt x="605" y="357"/>
                  </a:lnTo>
                  <a:lnTo>
                    <a:pt x="594" y="368"/>
                  </a:lnTo>
                  <a:lnTo>
                    <a:pt x="560" y="372"/>
                  </a:lnTo>
                  <a:lnTo>
                    <a:pt x="553" y="402"/>
                  </a:lnTo>
                  <a:lnTo>
                    <a:pt x="541" y="428"/>
                  </a:lnTo>
                  <a:lnTo>
                    <a:pt x="507" y="432"/>
                  </a:lnTo>
                  <a:lnTo>
                    <a:pt x="492" y="443"/>
                  </a:lnTo>
                  <a:lnTo>
                    <a:pt x="470" y="443"/>
                  </a:lnTo>
                  <a:lnTo>
                    <a:pt x="455" y="462"/>
                  </a:lnTo>
                  <a:lnTo>
                    <a:pt x="462" y="507"/>
                  </a:lnTo>
                  <a:lnTo>
                    <a:pt x="451" y="526"/>
                  </a:lnTo>
                  <a:lnTo>
                    <a:pt x="436" y="541"/>
                  </a:lnTo>
                  <a:lnTo>
                    <a:pt x="402" y="515"/>
                  </a:lnTo>
                  <a:lnTo>
                    <a:pt x="383" y="470"/>
                  </a:lnTo>
                  <a:lnTo>
                    <a:pt x="361" y="470"/>
                  </a:lnTo>
                  <a:lnTo>
                    <a:pt x="353" y="428"/>
                  </a:lnTo>
                  <a:lnTo>
                    <a:pt x="338" y="413"/>
                  </a:lnTo>
                  <a:lnTo>
                    <a:pt x="319" y="387"/>
                  </a:lnTo>
                  <a:lnTo>
                    <a:pt x="297" y="387"/>
                  </a:lnTo>
                  <a:lnTo>
                    <a:pt x="289" y="379"/>
                  </a:lnTo>
                  <a:lnTo>
                    <a:pt x="267" y="383"/>
                  </a:lnTo>
                  <a:lnTo>
                    <a:pt x="252" y="368"/>
                  </a:lnTo>
                  <a:lnTo>
                    <a:pt x="255" y="349"/>
                  </a:lnTo>
                  <a:lnTo>
                    <a:pt x="233" y="323"/>
                  </a:lnTo>
                  <a:lnTo>
                    <a:pt x="207" y="316"/>
                  </a:lnTo>
                  <a:lnTo>
                    <a:pt x="207" y="289"/>
                  </a:lnTo>
                  <a:lnTo>
                    <a:pt x="173" y="263"/>
                  </a:lnTo>
                  <a:lnTo>
                    <a:pt x="154" y="263"/>
                  </a:lnTo>
                  <a:lnTo>
                    <a:pt x="150" y="240"/>
                  </a:lnTo>
                  <a:lnTo>
                    <a:pt x="120" y="229"/>
                  </a:lnTo>
                  <a:lnTo>
                    <a:pt x="98" y="206"/>
                  </a:lnTo>
                  <a:lnTo>
                    <a:pt x="71" y="165"/>
                  </a:lnTo>
                  <a:lnTo>
                    <a:pt x="56" y="158"/>
                  </a:lnTo>
                  <a:lnTo>
                    <a:pt x="19" y="150"/>
                  </a:lnTo>
                  <a:lnTo>
                    <a:pt x="0" y="127"/>
                  </a:lnTo>
                  <a:lnTo>
                    <a:pt x="7" y="112"/>
                  </a:lnTo>
                  <a:lnTo>
                    <a:pt x="22" y="7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35" name=""/>
            <p:cNvSpPr/>
            <p:nvPr/>
          </p:nvSpPr>
          <p:spPr>
            <a:xfrm>
              <a:off x="8172360" y="3189240"/>
              <a:ext cx="796680" cy="579240"/>
            </a:xfrm>
            <a:custGeom>
              <a:avLst/>
              <a:gdLst/>
              <a:ahLst/>
              <a:rect l="l" t="t" r="r" b="b"/>
              <a:pathLst>
                <a:path w="710" h="541">
                  <a:moveTo>
                    <a:pt x="22" y="79"/>
                  </a:moveTo>
                  <a:lnTo>
                    <a:pt x="60" y="82"/>
                  </a:lnTo>
                  <a:lnTo>
                    <a:pt x="113" y="11"/>
                  </a:lnTo>
                  <a:lnTo>
                    <a:pt x="154" y="15"/>
                  </a:lnTo>
                  <a:lnTo>
                    <a:pt x="192" y="18"/>
                  </a:lnTo>
                  <a:lnTo>
                    <a:pt x="214" y="0"/>
                  </a:lnTo>
                  <a:lnTo>
                    <a:pt x="349" y="0"/>
                  </a:lnTo>
                  <a:lnTo>
                    <a:pt x="365" y="30"/>
                  </a:lnTo>
                  <a:lnTo>
                    <a:pt x="537" y="30"/>
                  </a:lnTo>
                  <a:lnTo>
                    <a:pt x="710" y="150"/>
                  </a:lnTo>
                  <a:lnTo>
                    <a:pt x="703" y="176"/>
                  </a:lnTo>
                  <a:lnTo>
                    <a:pt x="639" y="267"/>
                  </a:lnTo>
                  <a:lnTo>
                    <a:pt x="635" y="319"/>
                  </a:lnTo>
                  <a:lnTo>
                    <a:pt x="601" y="316"/>
                  </a:lnTo>
                  <a:lnTo>
                    <a:pt x="605" y="357"/>
                  </a:lnTo>
                  <a:lnTo>
                    <a:pt x="594" y="368"/>
                  </a:lnTo>
                  <a:lnTo>
                    <a:pt x="560" y="372"/>
                  </a:lnTo>
                  <a:lnTo>
                    <a:pt x="553" y="402"/>
                  </a:lnTo>
                  <a:lnTo>
                    <a:pt x="541" y="428"/>
                  </a:lnTo>
                  <a:lnTo>
                    <a:pt x="507" y="432"/>
                  </a:lnTo>
                  <a:lnTo>
                    <a:pt x="492" y="443"/>
                  </a:lnTo>
                  <a:lnTo>
                    <a:pt x="470" y="443"/>
                  </a:lnTo>
                  <a:lnTo>
                    <a:pt x="455" y="462"/>
                  </a:lnTo>
                  <a:lnTo>
                    <a:pt x="462" y="507"/>
                  </a:lnTo>
                  <a:lnTo>
                    <a:pt x="451" y="526"/>
                  </a:lnTo>
                  <a:lnTo>
                    <a:pt x="436" y="541"/>
                  </a:lnTo>
                  <a:lnTo>
                    <a:pt x="402" y="515"/>
                  </a:lnTo>
                  <a:lnTo>
                    <a:pt x="383" y="470"/>
                  </a:lnTo>
                  <a:lnTo>
                    <a:pt x="361" y="470"/>
                  </a:lnTo>
                  <a:lnTo>
                    <a:pt x="353" y="428"/>
                  </a:lnTo>
                  <a:lnTo>
                    <a:pt x="338" y="413"/>
                  </a:lnTo>
                  <a:lnTo>
                    <a:pt x="319" y="387"/>
                  </a:lnTo>
                  <a:lnTo>
                    <a:pt x="297" y="387"/>
                  </a:lnTo>
                  <a:lnTo>
                    <a:pt x="289" y="379"/>
                  </a:lnTo>
                  <a:lnTo>
                    <a:pt x="267" y="383"/>
                  </a:lnTo>
                  <a:lnTo>
                    <a:pt x="252" y="368"/>
                  </a:lnTo>
                  <a:lnTo>
                    <a:pt x="255" y="349"/>
                  </a:lnTo>
                  <a:lnTo>
                    <a:pt x="233" y="323"/>
                  </a:lnTo>
                  <a:lnTo>
                    <a:pt x="207" y="316"/>
                  </a:lnTo>
                  <a:lnTo>
                    <a:pt x="207" y="289"/>
                  </a:lnTo>
                  <a:lnTo>
                    <a:pt x="173" y="263"/>
                  </a:lnTo>
                  <a:lnTo>
                    <a:pt x="154" y="263"/>
                  </a:lnTo>
                  <a:lnTo>
                    <a:pt x="150" y="240"/>
                  </a:lnTo>
                  <a:lnTo>
                    <a:pt x="120" y="229"/>
                  </a:lnTo>
                  <a:lnTo>
                    <a:pt x="98" y="206"/>
                  </a:lnTo>
                  <a:lnTo>
                    <a:pt x="71" y="165"/>
                  </a:lnTo>
                  <a:lnTo>
                    <a:pt x="56" y="158"/>
                  </a:lnTo>
                  <a:lnTo>
                    <a:pt x="19" y="150"/>
                  </a:lnTo>
                  <a:lnTo>
                    <a:pt x="0" y="127"/>
                  </a:lnTo>
                  <a:lnTo>
                    <a:pt x="7" y="112"/>
                  </a:lnTo>
                  <a:lnTo>
                    <a:pt x="22" y="7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36" name=""/>
          <p:cNvGrpSpPr/>
          <p:nvPr/>
        </p:nvGrpSpPr>
        <p:grpSpPr>
          <a:xfrm>
            <a:off x="7812000" y="3270240"/>
            <a:ext cx="846000" cy="856800"/>
            <a:chOff x="7812000" y="3270240"/>
            <a:chExt cx="846000" cy="856800"/>
          </a:xfrm>
        </p:grpSpPr>
        <p:sp>
          <p:nvSpPr>
            <p:cNvPr id="4537" name=""/>
            <p:cNvSpPr/>
            <p:nvPr/>
          </p:nvSpPr>
          <p:spPr>
            <a:xfrm>
              <a:off x="7812000" y="3270240"/>
              <a:ext cx="846000" cy="856800"/>
            </a:xfrm>
            <a:custGeom>
              <a:avLst/>
              <a:gdLst/>
              <a:ahLst/>
              <a:rect l="l" t="t" r="r" b="b"/>
              <a:pathLst>
                <a:path w="756" h="801">
                  <a:moveTo>
                    <a:pt x="0" y="45"/>
                  </a:moveTo>
                  <a:lnTo>
                    <a:pt x="166" y="22"/>
                  </a:lnTo>
                  <a:lnTo>
                    <a:pt x="335" y="0"/>
                  </a:lnTo>
                  <a:lnTo>
                    <a:pt x="324" y="45"/>
                  </a:lnTo>
                  <a:lnTo>
                    <a:pt x="339" y="79"/>
                  </a:lnTo>
                  <a:lnTo>
                    <a:pt x="395" y="86"/>
                  </a:lnTo>
                  <a:lnTo>
                    <a:pt x="425" y="139"/>
                  </a:lnTo>
                  <a:lnTo>
                    <a:pt x="470" y="162"/>
                  </a:lnTo>
                  <a:lnTo>
                    <a:pt x="474" y="184"/>
                  </a:lnTo>
                  <a:lnTo>
                    <a:pt x="497" y="188"/>
                  </a:lnTo>
                  <a:lnTo>
                    <a:pt x="523" y="207"/>
                  </a:lnTo>
                  <a:lnTo>
                    <a:pt x="523" y="237"/>
                  </a:lnTo>
                  <a:lnTo>
                    <a:pt x="572" y="259"/>
                  </a:lnTo>
                  <a:lnTo>
                    <a:pt x="576" y="293"/>
                  </a:lnTo>
                  <a:lnTo>
                    <a:pt x="579" y="308"/>
                  </a:lnTo>
                  <a:lnTo>
                    <a:pt x="617" y="304"/>
                  </a:lnTo>
                  <a:lnTo>
                    <a:pt x="651" y="316"/>
                  </a:lnTo>
                  <a:lnTo>
                    <a:pt x="670" y="357"/>
                  </a:lnTo>
                  <a:lnTo>
                    <a:pt x="681" y="395"/>
                  </a:lnTo>
                  <a:lnTo>
                    <a:pt x="715" y="398"/>
                  </a:lnTo>
                  <a:lnTo>
                    <a:pt x="722" y="444"/>
                  </a:lnTo>
                  <a:lnTo>
                    <a:pt x="756" y="466"/>
                  </a:lnTo>
                  <a:lnTo>
                    <a:pt x="756" y="511"/>
                  </a:lnTo>
                  <a:lnTo>
                    <a:pt x="726" y="515"/>
                  </a:lnTo>
                  <a:lnTo>
                    <a:pt x="730" y="534"/>
                  </a:lnTo>
                  <a:lnTo>
                    <a:pt x="715" y="549"/>
                  </a:lnTo>
                  <a:lnTo>
                    <a:pt x="730" y="571"/>
                  </a:lnTo>
                  <a:lnTo>
                    <a:pt x="737" y="602"/>
                  </a:lnTo>
                  <a:lnTo>
                    <a:pt x="715" y="613"/>
                  </a:lnTo>
                  <a:lnTo>
                    <a:pt x="711" y="662"/>
                  </a:lnTo>
                  <a:lnTo>
                    <a:pt x="700" y="665"/>
                  </a:lnTo>
                  <a:lnTo>
                    <a:pt x="715" y="684"/>
                  </a:lnTo>
                  <a:lnTo>
                    <a:pt x="711" y="733"/>
                  </a:lnTo>
                  <a:lnTo>
                    <a:pt x="681" y="726"/>
                  </a:lnTo>
                  <a:lnTo>
                    <a:pt x="666" y="711"/>
                  </a:lnTo>
                  <a:lnTo>
                    <a:pt x="643" y="714"/>
                  </a:lnTo>
                  <a:lnTo>
                    <a:pt x="632" y="733"/>
                  </a:lnTo>
                  <a:lnTo>
                    <a:pt x="636" y="759"/>
                  </a:lnTo>
                  <a:lnTo>
                    <a:pt x="647" y="767"/>
                  </a:lnTo>
                  <a:lnTo>
                    <a:pt x="647" y="801"/>
                  </a:lnTo>
                  <a:lnTo>
                    <a:pt x="625" y="797"/>
                  </a:lnTo>
                  <a:lnTo>
                    <a:pt x="606" y="774"/>
                  </a:lnTo>
                  <a:lnTo>
                    <a:pt x="437" y="778"/>
                  </a:lnTo>
                  <a:lnTo>
                    <a:pt x="196" y="786"/>
                  </a:lnTo>
                  <a:lnTo>
                    <a:pt x="170" y="737"/>
                  </a:lnTo>
                  <a:lnTo>
                    <a:pt x="170" y="722"/>
                  </a:lnTo>
                  <a:lnTo>
                    <a:pt x="158" y="707"/>
                  </a:lnTo>
                  <a:lnTo>
                    <a:pt x="136" y="711"/>
                  </a:lnTo>
                  <a:lnTo>
                    <a:pt x="143" y="688"/>
                  </a:lnTo>
                  <a:lnTo>
                    <a:pt x="158" y="609"/>
                  </a:lnTo>
                  <a:lnTo>
                    <a:pt x="143" y="602"/>
                  </a:lnTo>
                  <a:lnTo>
                    <a:pt x="147" y="556"/>
                  </a:lnTo>
                  <a:lnTo>
                    <a:pt x="173" y="519"/>
                  </a:lnTo>
                  <a:lnTo>
                    <a:pt x="151" y="511"/>
                  </a:lnTo>
                  <a:lnTo>
                    <a:pt x="136" y="492"/>
                  </a:lnTo>
                  <a:lnTo>
                    <a:pt x="113" y="485"/>
                  </a:lnTo>
                  <a:lnTo>
                    <a:pt x="109" y="462"/>
                  </a:lnTo>
                  <a:lnTo>
                    <a:pt x="132" y="440"/>
                  </a:lnTo>
                  <a:lnTo>
                    <a:pt x="128" y="429"/>
                  </a:lnTo>
                  <a:lnTo>
                    <a:pt x="109" y="413"/>
                  </a:lnTo>
                  <a:lnTo>
                    <a:pt x="68" y="259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38" name=""/>
            <p:cNvSpPr/>
            <p:nvPr/>
          </p:nvSpPr>
          <p:spPr>
            <a:xfrm>
              <a:off x="7812000" y="3270240"/>
              <a:ext cx="846000" cy="856800"/>
            </a:xfrm>
            <a:custGeom>
              <a:avLst/>
              <a:gdLst/>
              <a:ahLst/>
              <a:rect l="l" t="t" r="r" b="b"/>
              <a:pathLst>
                <a:path w="756" h="801">
                  <a:moveTo>
                    <a:pt x="0" y="45"/>
                  </a:moveTo>
                  <a:lnTo>
                    <a:pt x="166" y="22"/>
                  </a:lnTo>
                  <a:lnTo>
                    <a:pt x="335" y="0"/>
                  </a:lnTo>
                  <a:lnTo>
                    <a:pt x="324" y="45"/>
                  </a:lnTo>
                  <a:lnTo>
                    <a:pt x="339" y="79"/>
                  </a:lnTo>
                  <a:lnTo>
                    <a:pt x="395" y="86"/>
                  </a:lnTo>
                  <a:lnTo>
                    <a:pt x="425" y="139"/>
                  </a:lnTo>
                  <a:lnTo>
                    <a:pt x="470" y="162"/>
                  </a:lnTo>
                  <a:lnTo>
                    <a:pt x="474" y="184"/>
                  </a:lnTo>
                  <a:lnTo>
                    <a:pt x="497" y="188"/>
                  </a:lnTo>
                  <a:lnTo>
                    <a:pt x="523" y="207"/>
                  </a:lnTo>
                  <a:lnTo>
                    <a:pt x="523" y="237"/>
                  </a:lnTo>
                  <a:lnTo>
                    <a:pt x="572" y="259"/>
                  </a:lnTo>
                  <a:lnTo>
                    <a:pt x="576" y="293"/>
                  </a:lnTo>
                  <a:lnTo>
                    <a:pt x="579" y="308"/>
                  </a:lnTo>
                  <a:lnTo>
                    <a:pt x="617" y="304"/>
                  </a:lnTo>
                  <a:lnTo>
                    <a:pt x="651" y="316"/>
                  </a:lnTo>
                  <a:lnTo>
                    <a:pt x="670" y="357"/>
                  </a:lnTo>
                  <a:lnTo>
                    <a:pt x="681" y="395"/>
                  </a:lnTo>
                  <a:lnTo>
                    <a:pt x="715" y="398"/>
                  </a:lnTo>
                  <a:lnTo>
                    <a:pt x="722" y="444"/>
                  </a:lnTo>
                  <a:lnTo>
                    <a:pt x="756" y="466"/>
                  </a:lnTo>
                  <a:lnTo>
                    <a:pt x="756" y="511"/>
                  </a:lnTo>
                  <a:lnTo>
                    <a:pt x="726" y="515"/>
                  </a:lnTo>
                  <a:lnTo>
                    <a:pt x="730" y="534"/>
                  </a:lnTo>
                  <a:lnTo>
                    <a:pt x="715" y="549"/>
                  </a:lnTo>
                  <a:lnTo>
                    <a:pt x="730" y="571"/>
                  </a:lnTo>
                  <a:lnTo>
                    <a:pt x="737" y="602"/>
                  </a:lnTo>
                  <a:lnTo>
                    <a:pt x="715" y="613"/>
                  </a:lnTo>
                  <a:lnTo>
                    <a:pt x="711" y="662"/>
                  </a:lnTo>
                  <a:lnTo>
                    <a:pt x="700" y="665"/>
                  </a:lnTo>
                  <a:lnTo>
                    <a:pt x="715" y="684"/>
                  </a:lnTo>
                  <a:lnTo>
                    <a:pt x="711" y="733"/>
                  </a:lnTo>
                  <a:lnTo>
                    <a:pt x="681" y="726"/>
                  </a:lnTo>
                  <a:lnTo>
                    <a:pt x="666" y="711"/>
                  </a:lnTo>
                  <a:lnTo>
                    <a:pt x="643" y="714"/>
                  </a:lnTo>
                  <a:lnTo>
                    <a:pt x="632" y="733"/>
                  </a:lnTo>
                  <a:lnTo>
                    <a:pt x="636" y="759"/>
                  </a:lnTo>
                  <a:lnTo>
                    <a:pt x="647" y="767"/>
                  </a:lnTo>
                  <a:lnTo>
                    <a:pt x="647" y="801"/>
                  </a:lnTo>
                  <a:lnTo>
                    <a:pt x="625" y="797"/>
                  </a:lnTo>
                  <a:lnTo>
                    <a:pt x="606" y="774"/>
                  </a:lnTo>
                  <a:lnTo>
                    <a:pt x="437" y="778"/>
                  </a:lnTo>
                  <a:lnTo>
                    <a:pt x="196" y="786"/>
                  </a:lnTo>
                  <a:lnTo>
                    <a:pt x="170" y="737"/>
                  </a:lnTo>
                  <a:lnTo>
                    <a:pt x="170" y="722"/>
                  </a:lnTo>
                  <a:lnTo>
                    <a:pt x="158" y="707"/>
                  </a:lnTo>
                  <a:lnTo>
                    <a:pt x="136" y="711"/>
                  </a:lnTo>
                  <a:lnTo>
                    <a:pt x="143" y="688"/>
                  </a:lnTo>
                  <a:lnTo>
                    <a:pt x="158" y="609"/>
                  </a:lnTo>
                  <a:lnTo>
                    <a:pt x="143" y="602"/>
                  </a:lnTo>
                  <a:lnTo>
                    <a:pt x="147" y="556"/>
                  </a:lnTo>
                  <a:lnTo>
                    <a:pt x="173" y="519"/>
                  </a:lnTo>
                  <a:lnTo>
                    <a:pt x="151" y="511"/>
                  </a:lnTo>
                  <a:lnTo>
                    <a:pt x="136" y="492"/>
                  </a:lnTo>
                  <a:lnTo>
                    <a:pt x="113" y="485"/>
                  </a:lnTo>
                  <a:lnTo>
                    <a:pt x="109" y="462"/>
                  </a:lnTo>
                  <a:lnTo>
                    <a:pt x="132" y="440"/>
                  </a:lnTo>
                  <a:lnTo>
                    <a:pt x="128" y="429"/>
                  </a:lnTo>
                  <a:lnTo>
                    <a:pt x="109" y="413"/>
                  </a:lnTo>
                  <a:lnTo>
                    <a:pt x="68" y="259"/>
                  </a:lnTo>
                  <a:lnTo>
                    <a:pt x="0" y="45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39" name=""/>
          <p:cNvGrpSpPr/>
          <p:nvPr/>
        </p:nvGrpSpPr>
        <p:grpSpPr>
          <a:xfrm>
            <a:off x="7396200" y="3317760"/>
            <a:ext cx="607680" cy="979200"/>
            <a:chOff x="7396200" y="3317760"/>
            <a:chExt cx="607680" cy="979200"/>
          </a:xfrm>
        </p:grpSpPr>
        <p:sp>
          <p:nvSpPr>
            <p:cNvPr id="4540" name=""/>
            <p:cNvSpPr/>
            <p:nvPr/>
          </p:nvSpPr>
          <p:spPr>
            <a:xfrm>
              <a:off x="7396200" y="3317760"/>
              <a:ext cx="607680" cy="979200"/>
            </a:xfrm>
            <a:custGeom>
              <a:avLst/>
              <a:gdLst/>
              <a:ahLst/>
              <a:rect l="l" t="t" r="r" b="b"/>
              <a:pathLst>
                <a:path w="545" h="914">
                  <a:moveTo>
                    <a:pt x="0" y="45"/>
                  </a:moveTo>
                  <a:lnTo>
                    <a:pt x="169" y="30"/>
                  </a:lnTo>
                  <a:lnTo>
                    <a:pt x="376" y="0"/>
                  </a:lnTo>
                  <a:lnTo>
                    <a:pt x="481" y="368"/>
                  </a:lnTo>
                  <a:lnTo>
                    <a:pt x="500" y="384"/>
                  </a:lnTo>
                  <a:lnTo>
                    <a:pt x="478" y="421"/>
                  </a:lnTo>
                  <a:lnTo>
                    <a:pt x="485" y="440"/>
                  </a:lnTo>
                  <a:lnTo>
                    <a:pt x="508" y="451"/>
                  </a:lnTo>
                  <a:lnTo>
                    <a:pt x="545" y="474"/>
                  </a:lnTo>
                  <a:lnTo>
                    <a:pt x="515" y="504"/>
                  </a:lnTo>
                  <a:lnTo>
                    <a:pt x="515" y="553"/>
                  </a:lnTo>
                  <a:lnTo>
                    <a:pt x="534" y="568"/>
                  </a:lnTo>
                  <a:lnTo>
                    <a:pt x="508" y="662"/>
                  </a:lnTo>
                  <a:lnTo>
                    <a:pt x="538" y="662"/>
                  </a:lnTo>
                  <a:lnTo>
                    <a:pt x="545" y="696"/>
                  </a:lnTo>
                  <a:lnTo>
                    <a:pt x="245" y="737"/>
                  </a:lnTo>
                  <a:lnTo>
                    <a:pt x="181" y="741"/>
                  </a:lnTo>
                  <a:lnTo>
                    <a:pt x="151" y="760"/>
                  </a:lnTo>
                  <a:lnTo>
                    <a:pt x="147" y="775"/>
                  </a:lnTo>
                  <a:lnTo>
                    <a:pt x="158" y="797"/>
                  </a:lnTo>
                  <a:lnTo>
                    <a:pt x="207" y="805"/>
                  </a:lnTo>
                  <a:lnTo>
                    <a:pt x="188" y="824"/>
                  </a:lnTo>
                  <a:lnTo>
                    <a:pt x="207" y="869"/>
                  </a:lnTo>
                  <a:lnTo>
                    <a:pt x="196" y="880"/>
                  </a:lnTo>
                  <a:lnTo>
                    <a:pt x="177" y="914"/>
                  </a:lnTo>
                  <a:lnTo>
                    <a:pt x="162" y="910"/>
                  </a:lnTo>
                  <a:lnTo>
                    <a:pt x="128" y="872"/>
                  </a:lnTo>
                  <a:lnTo>
                    <a:pt x="117" y="854"/>
                  </a:lnTo>
                  <a:lnTo>
                    <a:pt x="98" y="850"/>
                  </a:lnTo>
                  <a:lnTo>
                    <a:pt x="87" y="902"/>
                  </a:lnTo>
                  <a:lnTo>
                    <a:pt x="49" y="899"/>
                  </a:lnTo>
                  <a:lnTo>
                    <a:pt x="23" y="669"/>
                  </a:lnTo>
                  <a:lnTo>
                    <a:pt x="8" y="327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41" name=""/>
            <p:cNvSpPr/>
            <p:nvPr/>
          </p:nvSpPr>
          <p:spPr>
            <a:xfrm>
              <a:off x="7396200" y="3317760"/>
              <a:ext cx="607680" cy="979200"/>
            </a:xfrm>
            <a:custGeom>
              <a:avLst/>
              <a:gdLst/>
              <a:ahLst/>
              <a:rect l="l" t="t" r="r" b="b"/>
              <a:pathLst>
                <a:path w="545" h="914">
                  <a:moveTo>
                    <a:pt x="0" y="45"/>
                  </a:moveTo>
                  <a:lnTo>
                    <a:pt x="169" y="30"/>
                  </a:lnTo>
                  <a:lnTo>
                    <a:pt x="376" y="0"/>
                  </a:lnTo>
                  <a:lnTo>
                    <a:pt x="481" y="368"/>
                  </a:lnTo>
                  <a:lnTo>
                    <a:pt x="500" y="384"/>
                  </a:lnTo>
                  <a:lnTo>
                    <a:pt x="478" y="421"/>
                  </a:lnTo>
                  <a:lnTo>
                    <a:pt x="485" y="440"/>
                  </a:lnTo>
                  <a:lnTo>
                    <a:pt x="508" y="451"/>
                  </a:lnTo>
                  <a:lnTo>
                    <a:pt x="545" y="474"/>
                  </a:lnTo>
                  <a:lnTo>
                    <a:pt x="515" y="504"/>
                  </a:lnTo>
                  <a:lnTo>
                    <a:pt x="515" y="553"/>
                  </a:lnTo>
                  <a:lnTo>
                    <a:pt x="534" y="568"/>
                  </a:lnTo>
                  <a:lnTo>
                    <a:pt x="508" y="662"/>
                  </a:lnTo>
                  <a:lnTo>
                    <a:pt x="538" y="662"/>
                  </a:lnTo>
                  <a:lnTo>
                    <a:pt x="545" y="696"/>
                  </a:lnTo>
                  <a:lnTo>
                    <a:pt x="245" y="737"/>
                  </a:lnTo>
                  <a:lnTo>
                    <a:pt x="181" y="741"/>
                  </a:lnTo>
                  <a:lnTo>
                    <a:pt x="151" y="760"/>
                  </a:lnTo>
                  <a:lnTo>
                    <a:pt x="147" y="775"/>
                  </a:lnTo>
                  <a:lnTo>
                    <a:pt x="158" y="797"/>
                  </a:lnTo>
                  <a:lnTo>
                    <a:pt x="207" y="805"/>
                  </a:lnTo>
                  <a:lnTo>
                    <a:pt x="188" y="824"/>
                  </a:lnTo>
                  <a:lnTo>
                    <a:pt x="207" y="869"/>
                  </a:lnTo>
                  <a:lnTo>
                    <a:pt x="196" y="880"/>
                  </a:lnTo>
                  <a:lnTo>
                    <a:pt x="177" y="914"/>
                  </a:lnTo>
                  <a:lnTo>
                    <a:pt x="162" y="910"/>
                  </a:lnTo>
                  <a:lnTo>
                    <a:pt x="128" y="872"/>
                  </a:lnTo>
                  <a:lnTo>
                    <a:pt x="117" y="854"/>
                  </a:lnTo>
                  <a:lnTo>
                    <a:pt x="98" y="850"/>
                  </a:lnTo>
                  <a:lnTo>
                    <a:pt x="87" y="902"/>
                  </a:lnTo>
                  <a:lnTo>
                    <a:pt x="49" y="899"/>
                  </a:lnTo>
                  <a:lnTo>
                    <a:pt x="23" y="669"/>
                  </a:lnTo>
                  <a:lnTo>
                    <a:pt x="8" y="327"/>
                  </a:lnTo>
                  <a:lnTo>
                    <a:pt x="0" y="45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42" name=""/>
          <p:cNvGrpSpPr/>
          <p:nvPr/>
        </p:nvGrpSpPr>
        <p:grpSpPr>
          <a:xfrm>
            <a:off x="7559640" y="4027320"/>
            <a:ext cx="1463400" cy="1064880"/>
            <a:chOff x="7559640" y="4027320"/>
            <a:chExt cx="1463400" cy="1064880"/>
          </a:xfrm>
        </p:grpSpPr>
        <p:sp>
          <p:nvSpPr>
            <p:cNvPr id="4543" name=""/>
            <p:cNvSpPr/>
            <p:nvPr/>
          </p:nvSpPr>
          <p:spPr>
            <a:xfrm>
              <a:off x="7559640" y="4027320"/>
              <a:ext cx="1463400" cy="1064880"/>
            </a:xfrm>
            <a:custGeom>
              <a:avLst/>
              <a:gdLst/>
              <a:ahLst/>
              <a:rect l="l" t="t" r="r" b="b"/>
              <a:pathLst>
                <a:path w="1308" h="993">
                  <a:moveTo>
                    <a:pt x="56" y="199"/>
                  </a:moveTo>
                  <a:lnTo>
                    <a:pt x="79" y="203"/>
                  </a:lnTo>
                  <a:lnTo>
                    <a:pt x="86" y="184"/>
                  </a:lnTo>
                  <a:lnTo>
                    <a:pt x="109" y="214"/>
                  </a:lnTo>
                  <a:lnTo>
                    <a:pt x="128" y="184"/>
                  </a:lnTo>
                  <a:lnTo>
                    <a:pt x="139" y="169"/>
                  </a:lnTo>
                  <a:lnTo>
                    <a:pt x="169" y="184"/>
                  </a:lnTo>
                  <a:lnTo>
                    <a:pt x="180" y="177"/>
                  </a:lnTo>
                  <a:lnTo>
                    <a:pt x="180" y="158"/>
                  </a:lnTo>
                  <a:lnTo>
                    <a:pt x="195" y="162"/>
                  </a:lnTo>
                  <a:lnTo>
                    <a:pt x="207" y="203"/>
                  </a:lnTo>
                  <a:lnTo>
                    <a:pt x="278" y="210"/>
                  </a:lnTo>
                  <a:lnTo>
                    <a:pt x="316" y="188"/>
                  </a:lnTo>
                  <a:lnTo>
                    <a:pt x="338" y="203"/>
                  </a:lnTo>
                  <a:lnTo>
                    <a:pt x="334" y="248"/>
                  </a:lnTo>
                  <a:lnTo>
                    <a:pt x="365" y="252"/>
                  </a:lnTo>
                  <a:lnTo>
                    <a:pt x="383" y="297"/>
                  </a:lnTo>
                  <a:lnTo>
                    <a:pt x="413" y="297"/>
                  </a:lnTo>
                  <a:lnTo>
                    <a:pt x="436" y="271"/>
                  </a:lnTo>
                  <a:lnTo>
                    <a:pt x="459" y="263"/>
                  </a:lnTo>
                  <a:lnTo>
                    <a:pt x="492" y="267"/>
                  </a:lnTo>
                  <a:lnTo>
                    <a:pt x="519" y="248"/>
                  </a:lnTo>
                  <a:lnTo>
                    <a:pt x="522" y="214"/>
                  </a:lnTo>
                  <a:lnTo>
                    <a:pt x="538" y="188"/>
                  </a:lnTo>
                  <a:lnTo>
                    <a:pt x="564" y="180"/>
                  </a:lnTo>
                  <a:lnTo>
                    <a:pt x="605" y="188"/>
                  </a:lnTo>
                  <a:lnTo>
                    <a:pt x="635" y="214"/>
                  </a:lnTo>
                  <a:lnTo>
                    <a:pt x="635" y="244"/>
                  </a:lnTo>
                  <a:lnTo>
                    <a:pt x="673" y="252"/>
                  </a:lnTo>
                  <a:lnTo>
                    <a:pt x="729" y="282"/>
                  </a:lnTo>
                  <a:lnTo>
                    <a:pt x="733" y="319"/>
                  </a:lnTo>
                  <a:lnTo>
                    <a:pt x="786" y="331"/>
                  </a:lnTo>
                  <a:lnTo>
                    <a:pt x="816" y="368"/>
                  </a:lnTo>
                  <a:lnTo>
                    <a:pt x="823" y="425"/>
                  </a:lnTo>
                  <a:lnTo>
                    <a:pt x="812" y="432"/>
                  </a:lnTo>
                  <a:lnTo>
                    <a:pt x="797" y="444"/>
                  </a:lnTo>
                  <a:lnTo>
                    <a:pt x="797" y="474"/>
                  </a:lnTo>
                  <a:lnTo>
                    <a:pt x="816" y="507"/>
                  </a:lnTo>
                  <a:lnTo>
                    <a:pt x="816" y="538"/>
                  </a:lnTo>
                  <a:lnTo>
                    <a:pt x="827" y="575"/>
                  </a:lnTo>
                  <a:lnTo>
                    <a:pt x="853" y="549"/>
                  </a:lnTo>
                  <a:lnTo>
                    <a:pt x="883" y="538"/>
                  </a:lnTo>
                  <a:lnTo>
                    <a:pt x="846" y="613"/>
                  </a:lnTo>
                  <a:lnTo>
                    <a:pt x="861" y="639"/>
                  </a:lnTo>
                  <a:lnTo>
                    <a:pt x="876" y="654"/>
                  </a:lnTo>
                  <a:lnTo>
                    <a:pt x="902" y="695"/>
                  </a:lnTo>
                  <a:lnTo>
                    <a:pt x="944" y="711"/>
                  </a:lnTo>
                  <a:lnTo>
                    <a:pt x="947" y="688"/>
                  </a:lnTo>
                  <a:lnTo>
                    <a:pt x="970" y="695"/>
                  </a:lnTo>
                  <a:lnTo>
                    <a:pt x="959" y="733"/>
                  </a:lnTo>
                  <a:lnTo>
                    <a:pt x="955" y="771"/>
                  </a:lnTo>
                  <a:lnTo>
                    <a:pt x="985" y="782"/>
                  </a:lnTo>
                  <a:lnTo>
                    <a:pt x="1015" y="820"/>
                  </a:lnTo>
                  <a:lnTo>
                    <a:pt x="1011" y="853"/>
                  </a:lnTo>
                  <a:lnTo>
                    <a:pt x="1026" y="865"/>
                  </a:lnTo>
                  <a:lnTo>
                    <a:pt x="1086" y="865"/>
                  </a:lnTo>
                  <a:lnTo>
                    <a:pt x="1109" y="884"/>
                  </a:lnTo>
                  <a:lnTo>
                    <a:pt x="1105" y="902"/>
                  </a:lnTo>
                  <a:lnTo>
                    <a:pt x="1135" y="899"/>
                  </a:lnTo>
                  <a:lnTo>
                    <a:pt x="1135" y="929"/>
                  </a:lnTo>
                  <a:lnTo>
                    <a:pt x="1158" y="959"/>
                  </a:lnTo>
                  <a:lnTo>
                    <a:pt x="1150" y="989"/>
                  </a:lnTo>
                  <a:lnTo>
                    <a:pt x="1192" y="993"/>
                  </a:lnTo>
                  <a:lnTo>
                    <a:pt x="1211" y="974"/>
                  </a:lnTo>
                  <a:lnTo>
                    <a:pt x="1278" y="978"/>
                  </a:lnTo>
                  <a:lnTo>
                    <a:pt x="1308" y="947"/>
                  </a:lnTo>
                  <a:lnTo>
                    <a:pt x="1286" y="884"/>
                  </a:lnTo>
                  <a:lnTo>
                    <a:pt x="1305" y="868"/>
                  </a:lnTo>
                  <a:lnTo>
                    <a:pt x="1301" y="692"/>
                  </a:lnTo>
                  <a:lnTo>
                    <a:pt x="1293" y="658"/>
                  </a:lnTo>
                  <a:lnTo>
                    <a:pt x="1237" y="586"/>
                  </a:lnTo>
                  <a:lnTo>
                    <a:pt x="1226" y="560"/>
                  </a:lnTo>
                  <a:lnTo>
                    <a:pt x="1211" y="523"/>
                  </a:lnTo>
                  <a:lnTo>
                    <a:pt x="1158" y="440"/>
                  </a:lnTo>
                  <a:lnTo>
                    <a:pt x="1143" y="372"/>
                  </a:lnTo>
                  <a:lnTo>
                    <a:pt x="1132" y="342"/>
                  </a:lnTo>
                  <a:lnTo>
                    <a:pt x="1109" y="334"/>
                  </a:lnTo>
                  <a:lnTo>
                    <a:pt x="1083" y="271"/>
                  </a:lnTo>
                  <a:lnTo>
                    <a:pt x="1041" y="214"/>
                  </a:lnTo>
                  <a:lnTo>
                    <a:pt x="996" y="154"/>
                  </a:lnTo>
                  <a:lnTo>
                    <a:pt x="974" y="101"/>
                  </a:lnTo>
                  <a:lnTo>
                    <a:pt x="940" y="98"/>
                  </a:lnTo>
                  <a:lnTo>
                    <a:pt x="962" y="67"/>
                  </a:lnTo>
                  <a:lnTo>
                    <a:pt x="940" y="22"/>
                  </a:lnTo>
                  <a:lnTo>
                    <a:pt x="906" y="15"/>
                  </a:lnTo>
                  <a:lnTo>
                    <a:pt x="880" y="0"/>
                  </a:lnTo>
                  <a:lnTo>
                    <a:pt x="853" y="34"/>
                  </a:lnTo>
                  <a:lnTo>
                    <a:pt x="872" y="60"/>
                  </a:lnTo>
                  <a:lnTo>
                    <a:pt x="872" y="98"/>
                  </a:lnTo>
                  <a:lnTo>
                    <a:pt x="827" y="64"/>
                  </a:lnTo>
                  <a:lnTo>
                    <a:pt x="635" y="71"/>
                  </a:lnTo>
                  <a:lnTo>
                    <a:pt x="417" y="79"/>
                  </a:lnTo>
                  <a:lnTo>
                    <a:pt x="395" y="30"/>
                  </a:lnTo>
                  <a:lnTo>
                    <a:pt x="154" y="64"/>
                  </a:lnTo>
                  <a:lnTo>
                    <a:pt x="45" y="79"/>
                  </a:lnTo>
                  <a:lnTo>
                    <a:pt x="11" y="90"/>
                  </a:lnTo>
                  <a:lnTo>
                    <a:pt x="0" y="116"/>
                  </a:lnTo>
                  <a:lnTo>
                    <a:pt x="22" y="139"/>
                  </a:lnTo>
                  <a:lnTo>
                    <a:pt x="60" y="139"/>
                  </a:lnTo>
                  <a:lnTo>
                    <a:pt x="37" y="162"/>
                  </a:lnTo>
                  <a:lnTo>
                    <a:pt x="56" y="19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44" name=""/>
            <p:cNvSpPr/>
            <p:nvPr/>
          </p:nvSpPr>
          <p:spPr>
            <a:xfrm>
              <a:off x="7559640" y="4027320"/>
              <a:ext cx="1463400" cy="1064880"/>
            </a:xfrm>
            <a:custGeom>
              <a:avLst/>
              <a:gdLst/>
              <a:ahLst/>
              <a:rect l="l" t="t" r="r" b="b"/>
              <a:pathLst>
                <a:path w="1308" h="993">
                  <a:moveTo>
                    <a:pt x="56" y="199"/>
                  </a:moveTo>
                  <a:lnTo>
                    <a:pt x="79" y="203"/>
                  </a:lnTo>
                  <a:lnTo>
                    <a:pt x="86" y="184"/>
                  </a:lnTo>
                  <a:lnTo>
                    <a:pt x="109" y="214"/>
                  </a:lnTo>
                  <a:lnTo>
                    <a:pt x="128" y="184"/>
                  </a:lnTo>
                  <a:lnTo>
                    <a:pt x="139" y="169"/>
                  </a:lnTo>
                  <a:lnTo>
                    <a:pt x="169" y="184"/>
                  </a:lnTo>
                  <a:lnTo>
                    <a:pt x="180" y="177"/>
                  </a:lnTo>
                  <a:lnTo>
                    <a:pt x="180" y="158"/>
                  </a:lnTo>
                  <a:lnTo>
                    <a:pt x="195" y="162"/>
                  </a:lnTo>
                  <a:lnTo>
                    <a:pt x="207" y="203"/>
                  </a:lnTo>
                  <a:lnTo>
                    <a:pt x="278" y="210"/>
                  </a:lnTo>
                  <a:lnTo>
                    <a:pt x="316" y="188"/>
                  </a:lnTo>
                  <a:lnTo>
                    <a:pt x="338" y="203"/>
                  </a:lnTo>
                  <a:lnTo>
                    <a:pt x="334" y="248"/>
                  </a:lnTo>
                  <a:lnTo>
                    <a:pt x="365" y="252"/>
                  </a:lnTo>
                  <a:lnTo>
                    <a:pt x="383" y="297"/>
                  </a:lnTo>
                  <a:lnTo>
                    <a:pt x="413" y="297"/>
                  </a:lnTo>
                  <a:lnTo>
                    <a:pt x="436" y="271"/>
                  </a:lnTo>
                  <a:lnTo>
                    <a:pt x="459" y="263"/>
                  </a:lnTo>
                  <a:lnTo>
                    <a:pt x="492" y="267"/>
                  </a:lnTo>
                  <a:lnTo>
                    <a:pt x="519" y="248"/>
                  </a:lnTo>
                  <a:lnTo>
                    <a:pt x="522" y="214"/>
                  </a:lnTo>
                  <a:lnTo>
                    <a:pt x="538" y="188"/>
                  </a:lnTo>
                  <a:lnTo>
                    <a:pt x="564" y="180"/>
                  </a:lnTo>
                  <a:lnTo>
                    <a:pt x="605" y="188"/>
                  </a:lnTo>
                  <a:lnTo>
                    <a:pt x="635" y="214"/>
                  </a:lnTo>
                  <a:lnTo>
                    <a:pt x="635" y="244"/>
                  </a:lnTo>
                  <a:lnTo>
                    <a:pt x="673" y="252"/>
                  </a:lnTo>
                  <a:lnTo>
                    <a:pt x="729" y="282"/>
                  </a:lnTo>
                  <a:lnTo>
                    <a:pt x="733" y="319"/>
                  </a:lnTo>
                  <a:lnTo>
                    <a:pt x="786" y="331"/>
                  </a:lnTo>
                  <a:lnTo>
                    <a:pt x="816" y="368"/>
                  </a:lnTo>
                  <a:lnTo>
                    <a:pt x="823" y="425"/>
                  </a:lnTo>
                  <a:lnTo>
                    <a:pt x="812" y="432"/>
                  </a:lnTo>
                  <a:lnTo>
                    <a:pt x="797" y="444"/>
                  </a:lnTo>
                  <a:lnTo>
                    <a:pt x="797" y="474"/>
                  </a:lnTo>
                  <a:lnTo>
                    <a:pt x="816" y="507"/>
                  </a:lnTo>
                  <a:lnTo>
                    <a:pt x="816" y="538"/>
                  </a:lnTo>
                  <a:lnTo>
                    <a:pt x="827" y="575"/>
                  </a:lnTo>
                  <a:lnTo>
                    <a:pt x="853" y="549"/>
                  </a:lnTo>
                  <a:lnTo>
                    <a:pt x="883" y="538"/>
                  </a:lnTo>
                  <a:lnTo>
                    <a:pt x="846" y="613"/>
                  </a:lnTo>
                  <a:lnTo>
                    <a:pt x="861" y="639"/>
                  </a:lnTo>
                  <a:lnTo>
                    <a:pt x="876" y="654"/>
                  </a:lnTo>
                  <a:lnTo>
                    <a:pt x="902" y="695"/>
                  </a:lnTo>
                  <a:lnTo>
                    <a:pt x="944" y="711"/>
                  </a:lnTo>
                  <a:lnTo>
                    <a:pt x="947" y="688"/>
                  </a:lnTo>
                  <a:lnTo>
                    <a:pt x="970" y="695"/>
                  </a:lnTo>
                  <a:lnTo>
                    <a:pt x="959" y="733"/>
                  </a:lnTo>
                  <a:lnTo>
                    <a:pt x="955" y="771"/>
                  </a:lnTo>
                  <a:lnTo>
                    <a:pt x="985" y="782"/>
                  </a:lnTo>
                  <a:lnTo>
                    <a:pt x="1015" y="820"/>
                  </a:lnTo>
                  <a:lnTo>
                    <a:pt x="1011" y="853"/>
                  </a:lnTo>
                  <a:lnTo>
                    <a:pt x="1026" y="865"/>
                  </a:lnTo>
                  <a:lnTo>
                    <a:pt x="1086" y="865"/>
                  </a:lnTo>
                  <a:lnTo>
                    <a:pt x="1109" y="884"/>
                  </a:lnTo>
                  <a:lnTo>
                    <a:pt x="1105" y="902"/>
                  </a:lnTo>
                  <a:lnTo>
                    <a:pt x="1135" y="899"/>
                  </a:lnTo>
                  <a:lnTo>
                    <a:pt x="1135" y="929"/>
                  </a:lnTo>
                  <a:lnTo>
                    <a:pt x="1158" y="959"/>
                  </a:lnTo>
                  <a:lnTo>
                    <a:pt x="1150" y="989"/>
                  </a:lnTo>
                  <a:lnTo>
                    <a:pt x="1192" y="993"/>
                  </a:lnTo>
                  <a:lnTo>
                    <a:pt x="1211" y="974"/>
                  </a:lnTo>
                  <a:lnTo>
                    <a:pt x="1278" y="978"/>
                  </a:lnTo>
                  <a:lnTo>
                    <a:pt x="1308" y="947"/>
                  </a:lnTo>
                  <a:lnTo>
                    <a:pt x="1286" y="884"/>
                  </a:lnTo>
                  <a:lnTo>
                    <a:pt x="1305" y="868"/>
                  </a:lnTo>
                  <a:lnTo>
                    <a:pt x="1301" y="692"/>
                  </a:lnTo>
                  <a:lnTo>
                    <a:pt x="1293" y="658"/>
                  </a:lnTo>
                  <a:lnTo>
                    <a:pt x="1237" y="586"/>
                  </a:lnTo>
                  <a:lnTo>
                    <a:pt x="1226" y="560"/>
                  </a:lnTo>
                  <a:lnTo>
                    <a:pt x="1211" y="523"/>
                  </a:lnTo>
                  <a:lnTo>
                    <a:pt x="1158" y="440"/>
                  </a:lnTo>
                  <a:lnTo>
                    <a:pt x="1143" y="372"/>
                  </a:lnTo>
                  <a:lnTo>
                    <a:pt x="1132" y="342"/>
                  </a:lnTo>
                  <a:lnTo>
                    <a:pt x="1109" y="334"/>
                  </a:lnTo>
                  <a:lnTo>
                    <a:pt x="1083" y="271"/>
                  </a:lnTo>
                  <a:lnTo>
                    <a:pt x="1041" y="214"/>
                  </a:lnTo>
                  <a:lnTo>
                    <a:pt x="996" y="154"/>
                  </a:lnTo>
                  <a:lnTo>
                    <a:pt x="974" y="101"/>
                  </a:lnTo>
                  <a:lnTo>
                    <a:pt x="940" y="98"/>
                  </a:lnTo>
                  <a:lnTo>
                    <a:pt x="962" y="67"/>
                  </a:lnTo>
                  <a:lnTo>
                    <a:pt x="940" y="22"/>
                  </a:lnTo>
                  <a:lnTo>
                    <a:pt x="906" y="15"/>
                  </a:lnTo>
                  <a:lnTo>
                    <a:pt x="880" y="0"/>
                  </a:lnTo>
                  <a:lnTo>
                    <a:pt x="853" y="34"/>
                  </a:lnTo>
                  <a:lnTo>
                    <a:pt x="872" y="60"/>
                  </a:lnTo>
                  <a:lnTo>
                    <a:pt x="872" y="98"/>
                  </a:lnTo>
                  <a:lnTo>
                    <a:pt x="827" y="64"/>
                  </a:lnTo>
                  <a:lnTo>
                    <a:pt x="635" y="71"/>
                  </a:lnTo>
                  <a:lnTo>
                    <a:pt x="417" y="79"/>
                  </a:lnTo>
                  <a:lnTo>
                    <a:pt x="395" y="30"/>
                  </a:lnTo>
                  <a:lnTo>
                    <a:pt x="154" y="64"/>
                  </a:lnTo>
                  <a:lnTo>
                    <a:pt x="45" y="79"/>
                  </a:lnTo>
                  <a:lnTo>
                    <a:pt x="11" y="90"/>
                  </a:lnTo>
                  <a:lnTo>
                    <a:pt x="0" y="116"/>
                  </a:lnTo>
                  <a:lnTo>
                    <a:pt x="22" y="139"/>
                  </a:lnTo>
                  <a:lnTo>
                    <a:pt x="60" y="139"/>
                  </a:lnTo>
                  <a:lnTo>
                    <a:pt x="37" y="162"/>
                  </a:lnTo>
                  <a:lnTo>
                    <a:pt x="56" y="19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45" name=""/>
          <p:cNvGrpSpPr/>
          <p:nvPr/>
        </p:nvGrpSpPr>
        <p:grpSpPr>
          <a:xfrm>
            <a:off x="6880320" y="3365640"/>
            <a:ext cx="559800" cy="956880"/>
            <a:chOff x="6880320" y="3365640"/>
            <a:chExt cx="559800" cy="956880"/>
          </a:xfrm>
        </p:grpSpPr>
        <p:sp>
          <p:nvSpPr>
            <p:cNvPr id="4546" name=""/>
            <p:cNvSpPr/>
            <p:nvPr/>
          </p:nvSpPr>
          <p:spPr>
            <a:xfrm>
              <a:off x="6880320" y="3365640"/>
              <a:ext cx="559800" cy="956880"/>
            </a:xfrm>
            <a:custGeom>
              <a:avLst/>
              <a:gdLst/>
              <a:ahLst/>
              <a:rect l="l" t="t" r="r" b="b"/>
              <a:pathLst>
                <a:path w="500" h="891">
                  <a:moveTo>
                    <a:pt x="176" y="19"/>
                  </a:moveTo>
                  <a:lnTo>
                    <a:pt x="169" y="34"/>
                  </a:lnTo>
                  <a:lnTo>
                    <a:pt x="154" y="30"/>
                  </a:lnTo>
                  <a:lnTo>
                    <a:pt x="112" y="68"/>
                  </a:lnTo>
                  <a:lnTo>
                    <a:pt x="112" y="135"/>
                  </a:lnTo>
                  <a:lnTo>
                    <a:pt x="97" y="124"/>
                  </a:lnTo>
                  <a:lnTo>
                    <a:pt x="71" y="158"/>
                  </a:lnTo>
                  <a:lnTo>
                    <a:pt x="45" y="166"/>
                  </a:lnTo>
                  <a:lnTo>
                    <a:pt x="48" y="196"/>
                  </a:lnTo>
                  <a:lnTo>
                    <a:pt x="56" y="222"/>
                  </a:lnTo>
                  <a:lnTo>
                    <a:pt x="67" y="252"/>
                  </a:lnTo>
                  <a:lnTo>
                    <a:pt x="37" y="271"/>
                  </a:lnTo>
                  <a:lnTo>
                    <a:pt x="56" y="331"/>
                  </a:lnTo>
                  <a:lnTo>
                    <a:pt x="45" y="342"/>
                  </a:lnTo>
                  <a:lnTo>
                    <a:pt x="45" y="387"/>
                  </a:lnTo>
                  <a:lnTo>
                    <a:pt x="75" y="410"/>
                  </a:lnTo>
                  <a:lnTo>
                    <a:pt x="78" y="436"/>
                  </a:lnTo>
                  <a:lnTo>
                    <a:pt x="63" y="455"/>
                  </a:lnTo>
                  <a:lnTo>
                    <a:pt x="78" y="470"/>
                  </a:lnTo>
                  <a:lnTo>
                    <a:pt x="97" y="519"/>
                  </a:lnTo>
                  <a:lnTo>
                    <a:pt x="78" y="538"/>
                  </a:lnTo>
                  <a:lnTo>
                    <a:pt x="63" y="594"/>
                  </a:lnTo>
                  <a:lnTo>
                    <a:pt x="33" y="621"/>
                  </a:lnTo>
                  <a:lnTo>
                    <a:pt x="33" y="666"/>
                  </a:lnTo>
                  <a:lnTo>
                    <a:pt x="0" y="718"/>
                  </a:lnTo>
                  <a:lnTo>
                    <a:pt x="37" y="763"/>
                  </a:lnTo>
                  <a:lnTo>
                    <a:pt x="131" y="760"/>
                  </a:lnTo>
                  <a:lnTo>
                    <a:pt x="248" y="745"/>
                  </a:lnTo>
                  <a:lnTo>
                    <a:pt x="297" y="748"/>
                  </a:lnTo>
                  <a:lnTo>
                    <a:pt x="285" y="786"/>
                  </a:lnTo>
                  <a:lnTo>
                    <a:pt x="345" y="891"/>
                  </a:lnTo>
                  <a:lnTo>
                    <a:pt x="409" y="846"/>
                  </a:lnTo>
                  <a:lnTo>
                    <a:pt x="500" y="850"/>
                  </a:lnTo>
                  <a:lnTo>
                    <a:pt x="477" y="542"/>
                  </a:lnTo>
                  <a:lnTo>
                    <a:pt x="454" y="0"/>
                  </a:lnTo>
                  <a:lnTo>
                    <a:pt x="176" y="1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47" name=""/>
            <p:cNvSpPr/>
            <p:nvPr/>
          </p:nvSpPr>
          <p:spPr>
            <a:xfrm>
              <a:off x="6880320" y="3365640"/>
              <a:ext cx="559800" cy="956880"/>
            </a:xfrm>
            <a:custGeom>
              <a:avLst/>
              <a:gdLst/>
              <a:ahLst/>
              <a:rect l="l" t="t" r="r" b="b"/>
              <a:pathLst>
                <a:path w="500" h="891">
                  <a:moveTo>
                    <a:pt x="176" y="19"/>
                  </a:moveTo>
                  <a:lnTo>
                    <a:pt x="169" y="34"/>
                  </a:lnTo>
                  <a:lnTo>
                    <a:pt x="154" y="30"/>
                  </a:lnTo>
                  <a:lnTo>
                    <a:pt x="112" y="68"/>
                  </a:lnTo>
                  <a:lnTo>
                    <a:pt x="112" y="135"/>
                  </a:lnTo>
                  <a:lnTo>
                    <a:pt x="97" y="124"/>
                  </a:lnTo>
                  <a:lnTo>
                    <a:pt x="71" y="158"/>
                  </a:lnTo>
                  <a:lnTo>
                    <a:pt x="45" y="166"/>
                  </a:lnTo>
                  <a:lnTo>
                    <a:pt x="48" y="196"/>
                  </a:lnTo>
                  <a:lnTo>
                    <a:pt x="56" y="222"/>
                  </a:lnTo>
                  <a:lnTo>
                    <a:pt x="67" y="252"/>
                  </a:lnTo>
                  <a:lnTo>
                    <a:pt x="37" y="271"/>
                  </a:lnTo>
                  <a:lnTo>
                    <a:pt x="56" y="331"/>
                  </a:lnTo>
                  <a:lnTo>
                    <a:pt x="45" y="342"/>
                  </a:lnTo>
                  <a:lnTo>
                    <a:pt x="45" y="387"/>
                  </a:lnTo>
                  <a:lnTo>
                    <a:pt x="75" y="410"/>
                  </a:lnTo>
                  <a:lnTo>
                    <a:pt x="78" y="436"/>
                  </a:lnTo>
                  <a:lnTo>
                    <a:pt x="63" y="455"/>
                  </a:lnTo>
                  <a:lnTo>
                    <a:pt x="78" y="470"/>
                  </a:lnTo>
                  <a:lnTo>
                    <a:pt x="97" y="519"/>
                  </a:lnTo>
                  <a:lnTo>
                    <a:pt x="78" y="538"/>
                  </a:lnTo>
                  <a:lnTo>
                    <a:pt x="63" y="594"/>
                  </a:lnTo>
                  <a:lnTo>
                    <a:pt x="33" y="621"/>
                  </a:lnTo>
                  <a:lnTo>
                    <a:pt x="33" y="666"/>
                  </a:lnTo>
                  <a:lnTo>
                    <a:pt x="0" y="718"/>
                  </a:lnTo>
                  <a:lnTo>
                    <a:pt x="37" y="763"/>
                  </a:lnTo>
                  <a:lnTo>
                    <a:pt x="131" y="760"/>
                  </a:lnTo>
                  <a:lnTo>
                    <a:pt x="248" y="745"/>
                  </a:lnTo>
                  <a:lnTo>
                    <a:pt x="297" y="748"/>
                  </a:lnTo>
                  <a:lnTo>
                    <a:pt x="285" y="786"/>
                  </a:lnTo>
                  <a:lnTo>
                    <a:pt x="345" y="891"/>
                  </a:lnTo>
                  <a:lnTo>
                    <a:pt x="409" y="846"/>
                  </a:lnTo>
                  <a:lnTo>
                    <a:pt x="500" y="850"/>
                  </a:lnTo>
                  <a:lnTo>
                    <a:pt x="477" y="542"/>
                  </a:lnTo>
                  <a:lnTo>
                    <a:pt x="454" y="0"/>
                  </a:lnTo>
                  <a:lnTo>
                    <a:pt x="176" y="1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48" name=""/>
          <p:cNvGrpSpPr/>
          <p:nvPr/>
        </p:nvGrpSpPr>
        <p:grpSpPr>
          <a:xfrm>
            <a:off x="8459640" y="1090440"/>
            <a:ext cx="998280" cy="1191960"/>
            <a:chOff x="8459640" y="1090440"/>
            <a:chExt cx="998280" cy="1191960"/>
          </a:xfrm>
        </p:grpSpPr>
        <p:sp>
          <p:nvSpPr>
            <p:cNvPr id="4549" name=""/>
            <p:cNvSpPr/>
            <p:nvPr/>
          </p:nvSpPr>
          <p:spPr>
            <a:xfrm>
              <a:off x="8459640" y="1090440"/>
              <a:ext cx="998280" cy="1191960"/>
            </a:xfrm>
            <a:custGeom>
              <a:avLst/>
              <a:gdLst/>
              <a:ahLst/>
              <a:rect l="l" t="t" r="r" b="b"/>
              <a:pathLst>
                <a:path w="892" h="1114">
                  <a:moveTo>
                    <a:pt x="719" y="0"/>
                  </a:moveTo>
                  <a:lnTo>
                    <a:pt x="685" y="19"/>
                  </a:lnTo>
                  <a:lnTo>
                    <a:pt x="606" y="15"/>
                  </a:lnTo>
                  <a:lnTo>
                    <a:pt x="549" y="42"/>
                  </a:lnTo>
                  <a:lnTo>
                    <a:pt x="478" y="79"/>
                  </a:lnTo>
                  <a:lnTo>
                    <a:pt x="448" y="113"/>
                  </a:lnTo>
                  <a:lnTo>
                    <a:pt x="448" y="158"/>
                  </a:lnTo>
                  <a:lnTo>
                    <a:pt x="407" y="185"/>
                  </a:lnTo>
                  <a:lnTo>
                    <a:pt x="380" y="215"/>
                  </a:lnTo>
                  <a:lnTo>
                    <a:pt x="380" y="230"/>
                  </a:lnTo>
                  <a:lnTo>
                    <a:pt x="403" y="256"/>
                  </a:lnTo>
                  <a:lnTo>
                    <a:pt x="407" y="267"/>
                  </a:lnTo>
                  <a:lnTo>
                    <a:pt x="395" y="290"/>
                  </a:lnTo>
                  <a:lnTo>
                    <a:pt x="403" y="309"/>
                  </a:lnTo>
                  <a:lnTo>
                    <a:pt x="410" y="331"/>
                  </a:lnTo>
                  <a:lnTo>
                    <a:pt x="403" y="350"/>
                  </a:lnTo>
                  <a:lnTo>
                    <a:pt x="376" y="354"/>
                  </a:lnTo>
                  <a:lnTo>
                    <a:pt x="339" y="407"/>
                  </a:lnTo>
                  <a:lnTo>
                    <a:pt x="294" y="418"/>
                  </a:lnTo>
                  <a:lnTo>
                    <a:pt x="188" y="418"/>
                  </a:lnTo>
                  <a:lnTo>
                    <a:pt x="185" y="433"/>
                  </a:lnTo>
                  <a:lnTo>
                    <a:pt x="83" y="433"/>
                  </a:lnTo>
                  <a:lnTo>
                    <a:pt x="61" y="455"/>
                  </a:lnTo>
                  <a:lnTo>
                    <a:pt x="57" y="493"/>
                  </a:lnTo>
                  <a:lnTo>
                    <a:pt x="76" y="516"/>
                  </a:lnTo>
                  <a:lnTo>
                    <a:pt x="98" y="546"/>
                  </a:lnTo>
                  <a:lnTo>
                    <a:pt x="91" y="576"/>
                  </a:lnTo>
                  <a:lnTo>
                    <a:pt x="42" y="621"/>
                  </a:lnTo>
                  <a:lnTo>
                    <a:pt x="0" y="658"/>
                  </a:lnTo>
                  <a:lnTo>
                    <a:pt x="19" y="685"/>
                  </a:lnTo>
                  <a:lnTo>
                    <a:pt x="8" y="711"/>
                  </a:lnTo>
                  <a:lnTo>
                    <a:pt x="173" y="685"/>
                  </a:lnTo>
                  <a:lnTo>
                    <a:pt x="598" y="587"/>
                  </a:lnTo>
                  <a:lnTo>
                    <a:pt x="606" y="606"/>
                  </a:lnTo>
                  <a:lnTo>
                    <a:pt x="640" y="617"/>
                  </a:lnTo>
                  <a:lnTo>
                    <a:pt x="643" y="662"/>
                  </a:lnTo>
                  <a:lnTo>
                    <a:pt x="681" y="666"/>
                  </a:lnTo>
                  <a:lnTo>
                    <a:pt x="692" y="685"/>
                  </a:lnTo>
                  <a:lnTo>
                    <a:pt x="677" y="707"/>
                  </a:lnTo>
                  <a:lnTo>
                    <a:pt x="673" y="741"/>
                  </a:lnTo>
                  <a:lnTo>
                    <a:pt x="658" y="764"/>
                  </a:lnTo>
                  <a:lnTo>
                    <a:pt x="670" y="790"/>
                  </a:lnTo>
                  <a:lnTo>
                    <a:pt x="651" y="801"/>
                  </a:lnTo>
                  <a:lnTo>
                    <a:pt x="670" y="843"/>
                  </a:lnTo>
                  <a:lnTo>
                    <a:pt x="666" y="873"/>
                  </a:lnTo>
                  <a:lnTo>
                    <a:pt x="715" y="877"/>
                  </a:lnTo>
                  <a:lnTo>
                    <a:pt x="726" y="907"/>
                  </a:lnTo>
                  <a:lnTo>
                    <a:pt x="704" y="956"/>
                  </a:lnTo>
                  <a:lnTo>
                    <a:pt x="655" y="989"/>
                  </a:lnTo>
                  <a:lnTo>
                    <a:pt x="658" y="1016"/>
                  </a:lnTo>
                  <a:lnTo>
                    <a:pt x="670" y="1031"/>
                  </a:lnTo>
                  <a:lnTo>
                    <a:pt x="681" y="1065"/>
                  </a:lnTo>
                  <a:lnTo>
                    <a:pt x="707" y="1061"/>
                  </a:lnTo>
                  <a:lnTo>
                    <a:pt x="734" y="1068"/>
                  </a:lnTo>
                  <a:lnTo>
                    <a:pt x="752" y="1080"/>
                  </a:lnTo>
                  <a:lnTo>
                    <a:pt x="779" y="1114"/>
                  </a:lnTo>
                  <a:lnTo>
                    <a:pt x="798" y="1095"/>
                  </a:lnTo>
                  <a:lnTo>
                    <a:pt x="794" y="1068"/>
                  </a:lnTo>
                  <a:lnTo>
                    <a:pt x="824" y="1042"/>
                  </a:lnTo>
                  <a:lnTo>
                    <a:pt x="843" y="1012"/>
                  </a:lnTo>
                  <a:lnTo>
                    <a:pt x="839" y="941"/>
                  </a:lnTo>
                  <a:lnTo>
                    <a:pt x="854" y="918"/>
                  </a:lnTo>
                  <a:lnTo>
                    <a:pt x="850" y="839"/>
                  </a:lnTo>
                  <a:lnTo>
                    <a:pt x="839" y="824"/>
                  </a:lnTo>
                  <a:lnTo>
                    <a:pt x="820" y="820"/>
                  </a:lnTo>
                  <a:lnTo>
                    <a:pt x="809" y="820"/>
                  </a:lnTo>
                  <a:lnTo>
                    <a:pt x="813" y="798"/>
                  </a:lnTo>
                  <a:lnTo>
                    <a:pt x="824" y="764"/>
                  </a:lnTo>
                  <a:lnTo>
                    <a:pt x="839" y="786"/>
                  </a:lnTo>
                  <a:lnTo>
                    <a:pt x="843" y="801"/>
                  </a:lnTo>
                  <a:lnTo>
                    <a:pt x="892" y="779"/>
                  </a:lnTo>
                  <a:lnTo>
                    <a:pt x="892" y="749"/>
                  </a:lnTo>
                  <a:lnTo>
                    <a:pt x="884" y="730"/>
                  </a:lnTo>
                  <a:lnTo>
                    <a:pt x="880" y="715"/>
                  </a:lnTo>
                  <a:lnTo>
                    <a:pt x="861" y="711"/>
                  </a:lnTo>
                  <a:lnTo>
                    <a:pt x="843" y="696"/>
                  </a:lnTo>
                  <a:lnTo>
                    <a:pt x="877" y="677"/>
                  </a:lnTo>
                  <a:lnTo>
                    <a:pt x="846" y="651"/>
                  </a:lnTo>
                  <a:lnTo>
                    <a:pt x="843" y="621"/>
                  </a:lnTo>
                  <a:lnTo>
                    <a:pt x="831" y="538"/>
                  </a:lnTo>
                  <a:lnTo>
                    <a:pt x="831" y="531"/>
                  </a:lnTo>
                  <a:lnTo>
                    <a:pt x="805" y="512"/>
                  </a:lnTo>
                  <a:lnTo>
                    <a:pt x="828" y="422"/>
                  </a:lnTo>
                  <a:lnTo>
                    <a:pt x="820" y="395"/>
                  </a:lnTo>
                  <a:lnTo>
                    <a:pt x="809" y="365"/>
                  </a:lnTo>
                  <a:lnTo>
                    <a:pt x="813" y="339"/>
                  </a:lnTo>
                  <a:lnTo>
                    <a:pt x="790" y="264"/>
                  </a:lnTo>
                  <a:lnTo>
                    <a:pt x="752" y="264"/>
                  </a:lnTo>
                  <a:lnTo>
                    <a:pt x="764" y="226"/>
                  </a:lnTo>
                  <a:lnTo>
                    <a:pt x="764" y="196"/>
                  </a:lnTo>
                  <a:lnTo>
                    <a:pt x="737" y="170"/>
                  </a:lnTo>
                  <a:lnTo>
                    <a:pt x="752" y="143"/>
                  </a:lnTo>
                  <a:lnTo>
                    <a:pt x="741" y="106"/>
                  </a:lnTo>
                  <a:lnTo>
                    <a:pt x="719" y="76"/>
                  </a:lnTo>
                  <a:lnTo>
                    <a:pt x="71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50" name=""/>
            <p:cNvSpPr/>
            <p:nvPr/>
          </p:nvSpPr>
          <p:spPr>
            <a:xfrm>
              <a:off x="8459640" y="1090440"/>
              <a:ext cx="998280" cy="1191960"/>
            </a:xfrm>
            <a:custGeom>
              <a:avLst/>
              <a:gdLst/>
              <a:ahLst/>
              <a:rect l="l" t="t" r="r" b="b"/>
              <a:pathLst>
                <a:path w="892" h="1114">
                  <a:moveTo>
                    <a:pt x="719" y="0"/>
                  </a:moveTo>
                  <a:lnTo>
                    <a:pt x="685" y="19"/>
                  </a:lnTo>
                  <a:lnTo>
                    <a:pt x="606" y="15"/>
                  </a:lnTo>
                  <a:lnTo>
                    <a:pt x="549" y="42"/>
                  </a:lnTo>
                  <a:lnTo>
                    <a:pt x="478" y="79"/>
                  </a:lnTo>
                  <a:lnTo>
                    <a:pt x="448" y="113"/>
                  </a:lnTo>
                  <a:lnTo>
                    <a:pt x="448" y="158"/>
                  </a:lnTo>
                  <a:lnTo>
                    <a:pt x="407" y="185"/>
                  </a:lnTo>
                  <a:lnTo>
                    <a:pt x="380" y="215"/>
                  </a:lnTo>
                  <a:lnTo>
                    <a:pt x="380" y="230"/>
                  </a:lnTo>
                  <a:lnTo>
                    <a:pt x="403" y="256"/>
                  </a:lnTo>
                  <a:lnTo>
                    <a:pt x="407" y="267"/>
                  </a:lnTo>
                  <a:lnTo>
                    <a:pt x="395" y="290"/>
                  </a:lnTo>
                  <a:lnTo>
                    <a:pt x="403" y="309"/>
                  </a:lnTo>
                  <a:lnTo>
                    <a:pt x="410" y="331"/>
                  </a:lnTo>
                  <a:lnTo>
                    <a:pt x="403" y="350"/>
                  </a:lnTo>
                  <a:lnTo>
                    <a:pt x="376" y="354"/>
                  </a:lnTo>
                  <a:lnTo>
                    <a:pt x="339" y="407"/>
                  </a:lnTo>
                  <a:lnTo>
                    <a:pt x="294" y="418"/>
                  </a:lnTo>
                  <a:lnTo>
                    <a:pt x="188" y="418"/>
                  </a:lnTo>
                  <a:lnTo>
                    <a:pt x="185" y="433"/>
                  </a:lnTo>
                  <a:lnTo>
                    <a:pt x="83" y="433"/>
                  </a:lnTo>
                  <a:lnTo>
                    <a:pt x="61" y="455"/>
                  </a:lnTo>
                  <a:lnTo>
                    <a:pt x="57" y="493"/>
                  </a:lnTo>
                  <a:lnTo>
                    <a:pt x="76" y="516"/>
                  </a:lnTo>
                  <a:lnTo>
                    <a:pt x="98" y="546"/>
                  </a:lnTo>
                  <a:lnTo>
                    <a:pt x="91" y="576"/>
                  </a:lnTo>
                  <a:lnTo>
                    <a:pt x="42" y="621"/>
                  </a:lnTo>
                  <a:lnTo>
                    <a:pt x="0" y="658"/>
                  </a:lnTo>
                  <a:lnTo>
                    <a:pt x="19" y="685"/>
                  </a:lnTo>
                  <a:lnTo>
                    <a:pt x="8" y="711"/>
                  </a:lnTo>
                  <a:lnTo>
                    <a:pt x="173" y="685"/>
                  </a:lnTo>
                  <a:lnTo>
                    <a:pt x="598" y="587"/>
                  </a:lnTo>
                  <a:lnTo>
                    <a:pt x="606" y="606"/>
                  </a:lnTo>
                  <a:lnTo>
                    <a:pt x="640" y="617"/>
                  </a:lnTo>
                  <a:lnTo>
                    <a:pt x="643" y="662"/>
                  </a:lnTo>
                  <a:lnTo>
                    <a:pt x="681" y="666"/>
                  </a:lnTo>
                  <a:lnTo>
                    <a:pt x="692" y="685"/>
                  </a:lnTo>
                  <a:lnTo>
                    <a:pt x="677" y="707"/>
                  </a:lnTo>
                  <a:lnTo>
                    <a:pt x="673" y="741"/>
                  </a:lnTo>
                  <a:lnTo>
                    <a:pt x="658" y="764"/>
                  </a:lnTo>
                  <a:lnTo>
                    <a:pt x="670" y="790"/>
                  </a:lnTo>
                  <a:lnTo>
                    <a:pt x="651" y="801"/>
                  </a:lnTo>
                  <a:lnTo>
                    <a:pt x="670" y="843"/>
                  </a:lnTo>
                  <a:lnTo>
                    <a:pt x="666" y="873"/>
                  </a:lnTo>
                  <a:lnTo>
                    <a:pt x="715" y="877"/>
                  </a:lnTo>
                  <a:lnTo>
                    <a:pt x="726" y="907"/>
                  </a:lnTo>
                  <a:lnTo>
                    <a:pt x="704" y="956"/>
                  </a:lnTo>
                  <a:lnTo>
                    <a:pt x="655" y="989"/>
                  </a:lnTo>
                  <a:lnTo>
                    <a:pt x="658" y="1016"/>
                  </a:lnTo>
                  <a:lnTo>
                    <a:pt x="670" y="1031"/>
                  </a:lnTo>
                  <a:lnTo>
                    <a:pt x="681" y="1065"/>
                  </a:lnTo>
                  <a:lnTo>
                    <a:pt x="707" y="1061"/>
                  </a:lnTo>
                  <a:lnTo>
                    <a:pt x="734" y="1068"/>
                  </a:lnTo>
                  <a:lnTo>
                    <a:pt x="752" y="1080"/>
                  </a:lnTo>
                  <a:lnTo>
                    <a:pt x="779" y="1114"/>
                  </a:lnTo>
                  <a:lnTo>
                    <a:pt x="798" y="1095"/>
                  </a:lnTo>
                  <a:lnTo>
                    <a:pt x="794" y="1068"/>
                  </a:lnTo>
                  <a:lnTo>
                    <a:pt x="824" y="1042"/>
                  </a:lnTo>
                  <a:lnTo>
                    <a:pt x="843" y="1012"/>
                  </a:lnTo>
                  <a:lnTo>
                    <a:pt x="839" y="941"/>
                  </a:lnTo>
                  <a:lnTo>
                    <a:pt x="854" y="918"/>
                  </a:lnTo>
                  <a:lnTo>
                    <a:pt x="850" y="839"/>
                  </a:lnTo>
                  <a:lnTo>
                    <a:pt x="839" y="824"/>
                  </a:lnTo>
                  <a:lnTo>
                    <a:pt x="820" y="820"/>
                  </a:lnTo>
                  <a:lnTo>
                    <a:pt x="809" y="820"/>
                  </a:lnTo>
                  <a:lnTo>
                    <a:pt x="813" y="798"/>
                  </a:lnTo>
                  <a:lnTo>
                    <a:pt x="824" y="764"/>
                  </a:lnTo>
                  <a:lnTo>
                    <a:pt x="839" y="786"/>
                  </a:lnTo>
                  <a:lnTo>
                    <a:pt x="843" y="801"/>
                  </a:lnTo>
                  <a:lnTo>
                    <a:pt x="892" y="779"/>
                  </a:lnTo>
                  <a:lnTo>
                    <a:pt x="892" y="749"/>
                  </a:lnTo>
                  <a:lnTo>
                    <a:pt x="884" y="730"/>
                  </a:lnTo>
                  <a:lnTo>
                    <a:pt x="880" y="715"/>
                  </a:lnTo>
                  <a:lnTo>
                    <a:pt x="861" y="711"/>
                  </a:lnTo>
                  <a:lnTo>
                    <a:pt x="843" y="696"/>
                  </a:lnTo>
                  <a:lnTo>
                    <a:pt x="877" y="677"/>
                  </a:lnTo>
                  <a:lnTo>
                    <a:pt x="846" y="651"/>
                  </a:lnTo>
                  <a:lnTo>
                    <a:pt x="843" y="621"/>
                  </a:lnTo>
                  <a:lnTo>
                    <a:pt x="831" y="538"/>
                  </a:lnTo>
                  <a:lnTo>
                    <a:pt x="831" y="531"/>
                  </a:lnTo>
                  <a:lnTo>
                    <a:pt x="805" y="512"/>
                  </a:lnTo>
                  <a:lnTo>
                    <a:pt x="828" y="422"/>
                  </a:lnTo>
                  <a:lnTo>
                    <a:pt x="820" y="395"/>
                  </a:lnTo>
                  <a:lnTo>
                    <a:pt x="809" y="365"/>
                  </a:lnTo>
                  <a:lnTo>
                    <a:pt x="813" y="339"/>
                  </a:lnTo>
                  <a:lnTo>
                    <a:pt x="790" y="264"/>
                  </a:lnTo>
                  <a:lnTo>
                    <a:pt x="752" y="264"/>
                  </a:lnTo>
                  <a:lnTo>
                    <a:pt x="764" y="226"/>
                  </a:lnTo>
                  <a:lnTo>
                    <a:pt x="764" y="196"/>
                  </a:lnTo>
                  <a:lnTo>
                    <a:pt x="737" y="170"/>
                  </a:lnTo>
                  <a:lnTo>
                    <a:pt x="752" y="143"/>
                  </a:lnTo>
                  <a:lnTo>
                    <a:pt x="741" y="106"/>
                  </a:lnTo>
                  <a:lnTo>
                    <a:pt x="719" y="76"/>
                  </a:lnTo>
                  <a:lnTo>
                    <a:pt x="719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51" name=""/>
          <p:cNvGrpSpPr/>
          <p:nvPr/>
        </p:nvGrpSpPr>
        <p:grpSpPr>
          <a:xfrm>
            <a:off x="9153360" y="2157480"/>
            <a:ext cx="177480" cy="237600"/>
            <a:chOff x="9153360" y="2157480"/>
            <a:chExt cx="177480" cy="237600"/>
          </a:xfrm>
        </p:grpSpPr>
        <p:sp>
          <p:nvSpPr>
            <p:cNvPr id="4552" name=""/>
            <p:cNvSpPr/>
            <p:nvPr/>
          </p:nvSpPr>
          <p:spPr>
            <a:xfrm>
              <a:off x="9153360" y="2157480"/>
              <a:ext cx="177480" cy="237600"/>
            </a:xfrm>
            <a:custGeom>
              <a:avLst/>
              <a:gdLst/>
              <a:ahLst/>
              <a:rect l="l" t="t" r="r" b="b"/>
              <a:pathLst>
                <a:path w="158" h="222">
                  <a:moveTo>
                    <a:pt x="34" y="0"/>
                  </a:moveTo>
                  <a:lnTo>
                    <a:pt x="52" y="64"/>
                  </a:lnTo>
                  <a:lnTo>
                    <a:pt x="75" y="68"/>
                  </a:lnTo>
                  <a:lnTo>
                    <a:pt x="94" y="105"/>
                  </a:lnTo>
                  <a:lnTo>
                    <a:pt x="101" y="128"/>
                  </a:lnTo>
                  <a:lnTo>
                    <a:pt x="128" y="132"/>
                  </a:lnTo>
                  <a:lnTo>
                    <a:pt x="158" y="154"/>
                  </a:lnTo>
                  <a:lnTo>
                    <a:pt x="158" y="199"/>
                  </a:lnTo>
                  <a:lnTo>
                    <a:pt x="146" y="222"/>
                  </a:lnTo>
                  <a:lnTo>
                    <a:pt x="68" y="222"/>
                  </a:lnTo>
                  <a:lnTo>
                    <a:pt x="0" y="19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53" name=""/>
            <p:cNvSpPr/>
            <p:nvPr/>
          </p:nvSpPr>
          <p:spPr>
            <a:xfrm>
              <a:off x="9153360" y="2157480"/>
              <a:ext cx="177480" cy="237600"/>
            </a:xfrm>
            <a:custGeom>
              <a:avLst/>
              <a:gdLst/>
              <a:ahLst/>
              <a:rect l="l" t="t" r="r" b="b"/>
              <a:pathLst>
                <a:path w="158" h="222">
                  <a:moveTo>
                    <a:pt x="34" y="0"/>
                  </a:moveTo>
                  <a:lnTo>
                    <a:pt x="52" y="64"/>
                  </a:lnTo>
                  <a:lnTo>
                    <a:pt x="75" y="68"/>
                  </a:lnTo>
                  <a:lnTo>
                    <a:pt x="94" y="105"/>
                  </a:lnTo>
                  <a:lnTo>
                    <a:pt x="101" y="128"/>
                  </a:lnTo>
                  <a:lnTo>
                    <a:pt x="128" y="132"/>
                  </a:lnTo>
                  <a:lnTo>
                    <a:pt x="158" y="154"/>
                  </a:lnTo>
                  <a:lnTo>
                    <a:pt x="158" y="199"/>
                  </a:lnTo>
                  <a:lnTo>
                    <a:pt x="146" y="222"/>
                  </a:lnTo>
                  <a:lnTo>
                    <a:pt x="68" y="222"/>
                  </a:lnTo>
                  <a:lnTo>
                    <a:pt x="0" y="19"/>
                  </a:lnTo>
                  <a:lnTo>
                    <a:pt x="34" y="0"/>
                  </a:lnTo>
                </a:path>
              </a:pathLst>
            </a:custGeom>
            <a:noFill/>
            <a:ln w="1260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54" name=""/>
          <p:cNvGrpSpPr/>
          <p:nvPr/>
        </p:nvGrpSpPr>
        <p:grpSpPr>
          <a:xfrm>
            <a:off x="6453360" y="3787920"/>
            <a:ext cx="932760" cy="767880"/>
            <a:chOff x="6453360" y="3787920"/>
            <a:chExt cx="932760" cy="767880"/>
          </a:xfrm>
        </p:grpSpPr>
        <p:sp>
          <p:nvSpPr>
            <p:cNvPr id="4555" name=""/>
            <p:cNvSpPr/>
            <p:nvPr/>
          </p:nvSpPr>
          <p:spPr>
            <a:xfrm>
              <a:off x="6453360" y="3787920"/>
              <a:ext cx="932760" cy="767880"/>
            </a:xfrm>
            <a:custGeom>
              <a:avLst/>
              <a:gdLst/>
              <a:ahLst/>
              <a:rect l="l" t="t" r="r" b="b"/>
              <a:pathLst>
                <a:path w="835" h="718">
                  <a:moveTo>
                    <a:pt x="0" y="19"/>
                  </a:moveTo>
                  <a:lnTo>
                    <a:pt x="162" y="11"/>
                  </a:lnTo>
                  <a:lnTo>
                    <a:pt x="421" y="0"/>
                  </a:lnTo>
                  <a:lnTo>
                    <a:pt x="455" y="15"/>
                  </a:lnTo>
                  <a:lnTo>
                    <a:pt x="462" y="42"/>
                  </a:lnTo>
                  <a:lnTo>
                    <a:pt x="447" y="57"/>
                  </a:lnTo>
                  <a:lnTo>
                    <a:pt x="466" y="90"/>
                  </a:lnTo>
                  <a:lnTo>
                    <a:pt x="481" y="124"/>
                  </a:lnTo>
                  <a:lnTo>
                    <a:pt x="459" y="151"/>
                  </a:lnTo>
                  <a:lnTo>
                    <a:pt x="455" y="177"/>
                  </a:lnTo>
                  <a:lnTo>
                    <a:pt x="447" y="196"/>
                  </a:lnTo>
                  <a:lnTo>
                    <a:pt x="417" y="222"/>
                  </a:lnTo>
                  <a:lnTo>
                    <a:pt x="414" y="275"/>
                  </a:lnTo>
                  <a:lnTo>
                    <a:pt x="384" y="324"/>
                  </a:lnTo>
                  <a:lnTo>
                    <a:pt x="417" y="369"/>
                  </a:lnTo>
                  <a:lnTo>
                    <a:pt x="669" y="350"/>
                  </a:lnTo>
                  <a:lnTo>
                    <a:pt x="666" y="395"/>
                  </a:lnTo>
                  <a:lnTo>
                    <a:pt x="726" y="497"/>
                  </a:lnTo>
                  <a:lnTo>
                    <a:pt x="741" y="489"/>
                  </a:lnTo>
                  <a:lnTo>
                    <a:pt x="767" y="534"/>
                  </a:lnTo>
                  <a:lnTo>
                    <a:pt x="729" y="572"/>
                  </a:lnTo>
                  <a:lnTo>
                    <a:pt x="756" y="602"/>
                  </a:lnTo>
                  <a:lnTo>
                    <a:pt x="793" y="606"/>
                  </a:lnTo>
                  <a:lnTo>
                    <a:pt x="801" y="643"/>
                  </a:lnTo>
                  <a:lnTo>
                    <a:pt x="835" y="670"/>
                  </a:lnTo>
                  <a:lnTo>
                    <a:pt x="823" y="688"/>
                  </a:lnTo>
                  <a:lnTo>
                    <a:pt x="767" y="718"/>
                  </a:lnTo>
                  <a:lnTo>
                    <a:pt x="733" y="670"/>
                  </a:lnTo>
                  <a:lnTo>
                    <a:pt x="707" y="651"/>
                  </a:lnTo>
                  <a:lnTo>
                    <a:pt x="654" y="703"/>
                  </a:lnTo>
                  <a:lnTo>
                    <a:pt x="598" y="673"/>
                  </a:lnTo>
                  <a:lnTo>
                    <a:pt x="575" y="681"/>
                  </a:lnTo>
                  <a:lnTo>
                    <a:pt x="564" y="715"/>
                  </a:lnTo>
                  <a:lnTo>
                    <a:pt x="496" y="685"/>
                  </a:lnTo>
                  <a:lnTo>
                    <a:pt x="376" y="636"/>
                  </a:lnTo>
                  <a:lnTo>
                    <a:pt x="346" y="628"/>
                  </a:lnTo>
                  <a:lnTo>
                    <a:pt x="320" y="647"/>
                  </a:lnTo>
                  <a:lnTo>
                    <a:pt x="274" y="628"/>
                  </a:lnTo>
                  <a:lnTo>
                    <a:pt x="229" y="613"/>
                  </a:lnTo>
                  <a:lnTo>
                    <a:pt x="188" y="613"/>
                  </a:lnTo>
                  <a:lnTo>
                    <a:pt x="132" y="587"/>
                  </a:lnTo>
                  <a:lnTo>
                    <a:pt x="109" y="602"/>
                  </a:lnTo>
                  <a:lnTo>
                    <a:pt x="41" y="602"/>
                  </a:lnTo>
                  <a:lnTo>
                    <a:pt x="68" y="568"/>
                  </a:lnTo>
                  <a:lnTo>
                    <a:pt x="71" y="538"/>
                  </a:lnTo>
                  <a:lnTo>
                    <a:pt x="68" y="512"/>
                  </a:lnTo>
                  <a:lnTo>
                    <a:pt x="75" y="485"/>
                  </a:lnTo>
                  <a:lnTo>
                    <a:pt x="75" y="444"/>
                  </a:lnTo>
                  <a:lnTo>
                    <a:pt x="87" y="406"/>
                  </a:lnTo>
                  <a:lnTo>
                    <a:pt x="94" y="342"/>
                  </a:lnTo>
                  <a:lnTo>
                    <a:pt x="75" y="324"/>
                  </a:lnTo>
                  <a:lnTo>
                    <a:pt x="64" y="290"/>
                  </a:lnTo>
                  <a:lnTo>
                    <a:pt x="53" y="267"/>
                  </a:lnTo>
                  <a:lnTo>
                    <a:pt x="49" y="233"/>
                  </a:lnTo>
                  <a:lnTo>
                    <a:pt x="34" y="222"/>
                  </a:lnTo>
                  <a:lnTo>
                    <a:pt x="4" y="19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56" name=""/>
            <p:cNvSpPr/>
            <p:nvPr/>
          </p:nvSpPr>
          <p:spPr>
            <a:xfrm>
              <a:off x="6453360" y="3787920"/>
              <a:ext cx="932760" cy="767880"/>
            </a:xfrm>
            <a:custGeom>
              <a:avLst/>
              <a:gdLst/>
              <a:ahLst/>
              <a:rect l="l" t="t" r="r" b="b"/>
              <a:pathLst>
                <a:path w="835" h="718">
                  <a:moveTo>
                    <a:pt x="0" y="19"/>
                  </a:moveTo>
                  <a:lnTo>
                    <a:pt x="162" y="11"/>
                  </a:lnTo>
                  <a:lnTo>
                    <a:pt x="421" y="0"/>
                  </a:lnTo>
                  <a:lnTo>
                    <a:pt x="455" y="15"/>
                  </a:lnTo>
                  <a:lnTo>
                    <a:pt x="462" y="42"/>
                  </a:lnTo>
                  <a:lnTo>
                    <a:pt x="447" y="57"/>
                  </a:lnTo>
                  <a:lnTo>
                    <a:pt x="466" y="90"/>
                  </a:lnTo>
                  <a:lnTo>
                    <a:pt x="481" y="124"/>
                  </a:lnTo>
                  <a:lnTo>
                    <a:pt x="459" y="151"/>
                  </a:lnTo>
                  <a:lnTo>
                    <a:pt x="455" y="177"/>
                  </a:lnTo>
                  <a:lnTo>
                    <a:pt x="447" y="196"/>
                  </a:lnTo>
                  <a:lnTo>
                    <a:pt x="417" y="222"/>
                  </a:lnTo>
                  <a:lnTo>
                    <a:pt x="414" y="275"/>
                  </a:lnTo>
                  <a:lnTo>
                    <a:pt x="384" y="324"/>
                  </a:lnTo>
                  <a:lnTo>
                    <a:pt x="417" y="369"/>
                  </a:lnTo>
                  <a:lnTo>
                    <a:pt x="669" y="350"/>
                  </a:lnTo>
                  <a:lnTo>
                    <a:pt x="666" y="395"/>
                  </a:lnTo>
                  <a:lnTo>
                    <a:pt x="726" y="497"/>
                  </a:lnTo>
                  <a:lnTo>
                    <a:pt x="741" y="489"/>
                  </a:lnTo>
                  <a:lnTo>
                    <a:pt x="767" y="534"/>
                  </a:lnTo>
                  <a:lnTo>
                    <a:pt x="729" y="572"/>
                  </a:lnTo>
                  <a:lnTo>
                    <a:pt x="756" y="602"/>
                  </a:lnTo>
                  <a:lnTo>
                    <a:pt x="793" y="606"/>
                  </a:lnTo>
                  <a:lnTo>
                    <a:pt x="801" y="643"/>
                  </a:lnTo>
                  <a:lnTo>
                    <a:pt x="835" y="670"/>
                  </a:lnTo>
                  <a:lnTo>
                    <a:pt x="823" y="688"/>
                  </a:lnTo>
                  <a:lnTo>
                    <a:pt x="767" y="718"/>
                  </a:lnTo>
                  <a:lnTo>
                    <a:pt x="733" y="670"/>
                  </a:lnTo>
                  <a:lnTo>
                    <a:pt x="707" y="651"/>
                  </a:lnTo>
                  <a:lnTo>
                    <a:pt x="654" y="703"/>
                  </a:lnTo>
                  <a:lnTo>
                    <a:pt x="598" y="673"/>
                  </a:lnTo>
                  <a:lnTo>
                    <a:pt x="575" y="681"/>
                  </a:lnTo>
                  <a:lnTo>
                    <a:pt x="564" y="715"/>
                  </a:lnTo>
                  <a:lnTo>
                    <a:pt x="496" y="685"/>
                  </a:lnTo>
                  <a:lnTo>
                    <a:pt x="376" y="636"/>
                  </a:lnTo>
                  <a:lnTo>
                    <a:pt x="346" y="628"/>
                  </a:lnTo>
                  <a:lnTo>
                    <a:pt x="320" y="647"/>
                  </a:lnTo>
                  <a:lnTo>
                    <a:pt x="274" y="628"/>
                  </a:lnTo>
                  <a:lnTo>
                    <a:pt x="229" y="613"/>
                  </a:lnTo>
                  <a:lnTo>
                    <a:pt x="188" y="613"/>
                  </a:lnTo>
                  <a:lnTo>
                    <a:pt x="132" y="587"/>
                  </a:lnTo>
                  <a:lnTo>
                    <a:pt x="109" y="602"/>
                  </a:lnTo>
                  <a:lnTo>
                    <a:pt x="41" y="602"/>
                  </a:lnTo>
                  <a:lnTo>
                    <a:pt x="68" y="568"/>
                  </a:lnTo>
                  <a:lnTo>
                    <a:pt x="71" y="538"/>
                  </a:lnTo>
                  <a:lnTo>
                    <a:pt x="68" y="512"/>
                  </a:lnTo>
                  <a:lnTo>
                    <a:pt x="75" y="485"/>
                  </a:lnTo>
                  <a:lnTo>
                    <a:pt x="75" y="444"/>
                  </a:lnTo>
                  <a:lnTo>
                    <a:pt x="87" y="406"/>
                  </a:lnTo>
                  <a:lnTo>
                    <a:pt x="94" y="342"/>
                  </a:lnTo>
                  <a:lnTo>
                    <a:pt x="75" y="324"/>
                  </a:lnTo>
                  <a:lnTo>
                    <a:pt x="64" y="290"/>
                  </a:lnTo>
                  <a:lnTo>
                    <a:pt x="53" y="267"/>
                  </a:lnTo>
                  <a:lnTo>
                    <a:pt x="49" y="233"/>
                  </a:lnTo>
                  <a:lnTo>
                    <a:pt x="34" y="222"/>
                  </a:lnTo>
                  <a:lnTo>
                    <a:pt x="4" y="199"/>
                  </a:lnTo>
                  <a:lnTo>
                    <a:pt x="0" y="1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557" name=""/>
          <p:cNvSpPr/>
          <p:nvPr/>
        </p:nvSpPr>
        <p:spPr>
          <a:xfrm>
            <a:off x="9339120" y="2398680"/>
            <a:ext cx="93672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58" name=""/>
          <p:cNvSpPr/>
          <p:nvPr/>
        </p:nvSpPr>
        <p:spPr>
          <a:xfrm>
            <a:off x="9323280" y="2055960"/>
            <a:ext cx="1116000" cy="33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59" name=""/>
          <p:cNvSpPr/>
          <p:nvPr/>
        </p:nvSpPr>
        <p:spPr>
          <a:xfrm>
            <a:off x="9083520" y="2744640"/>
            <a:ext cx="1028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60" name=""/>
          <p:cNvSpPr/>
          <p:nvPr/>
        </p:nvSpPr>
        <p:spPr>
          <a:xfrm>
            <a:off x="6546960" y="4327560"/>
            <a:ext cx="662040" cy="128520"/>
          </a:xfrm>
          <a:custGeom>
            <a:avLst/>
            <a:gdLst/>
            <a:ahLst/>
            <a:rect l="l" t="t" r="r" b="b"/>
            <a:pathLst>
              <a:path w="592" h="118">
                <a:moveTo>
                  <a:pt x="5" y="41"/>
                </a:moveTo>
                <a:lnTo>
                  <a:pt x="0" y="62"/>
                </a:lnTo>
                <a:lnTo>
                  <a:pt x="60" y="79"/>
                </a:lnTo>
                <a:lnTo>
                  <a:pt x="122" y="94"/>
                </a:lnTo>
                <a:lnTo>
                  <a:pt x="127" y="96"/>
                </a:lnTo>
                <a:lnTo>
                  <a:pt x="191" y="107"/>
                </a:lnTo>
                <a:lnTo>
                  <a:pt x="255" y="118"/>
                </a:lnTo>
                <a:lnTo>
                  <a:pt x="257" y="118"/>
                </a:lnTo>
                <a:lnTo>
                  <a:pt x="259" y="118"/>
                </a:lnTo>
                <a:lnTo>
                  <a:pt x="276" y="117"/>
                </a:lnTo>
                <a:lnTo>
                  <a:pt x="270" y="105"/>
                </a:lnTo>
                <a:lnTo>
                  <a:pt x="270" y="117"/>
                </a:lnTo>
                <a:lnTo>
                  <a:pt x="285" y="117"/>
                </a:lnTo>
                <a:lnTo>
                  <a:pt x="299" y="115"/>
                </a:lnTo>
                <a:lnTo>
                  <a:pt x="302" y="115"/>
                </a:lnTo>
                <a:lnTo>
                  <a:pt x="310" y="113"/>
                </a:lnTo>
                <a:lnTo>
                  <a:pt x="314" y="111"/>
                </a:lnTo>
                <a:lnTo>
                  <a:pt x="317" y="107"/>
                </a:lnTo>
                <a:lnTo>
                  <a:pt x="310" y="98"/>
                </a:lnTo>
                <a:lnTo>
                  <a:pt x="317" y="107"/>
                </a:lnTo>
                <a:lnTo>
                  <a:pt x="325" y="96"/>
                </a:lnTo>
                <a:lnTo>
                  <a:pt x="329" y="86"/>
                </a:lnTo>
                <a:lnTo>
                  <a:pt x="332" y="73"/>
                </a:lnTo>
                <a:lnTo>
                  <a:pt x="334" y="58"/>
                </a:lnTo>
                <a:lnTo>
                  <a:pt x="336" y="47"/>
                </a:lnTo>
                <a:lnTo>
                  <a:pt x="325" y="43"/>
                </a:lnTo>
                <a:lnTo>
                  <a:pt x="334" y="47"/>
                </a:lnTo>
                <a:lnTo>
                  <a:pt x="340" y="38"/>
                </a:lnTo>
                <a:lnTo>
                  <a:pt x="329" y="38"/>
                </a:lnTo>
                <a:lnTo>
                  <a:pt x="336" y="47"/>
                </a:lnTo>
                <a:lnTo>
                  <a:pt x="342" y="41"/>
                </a:lnTo>
                <a:lnTo>
                  <a:pt x="334" y="34"/>
                </a:lnTo>
                <a:lnTo>
                  <a:pt x="338" y="43"/>
                </a:lnTo>
                <a:lnTo>
                  <a:pt x="351" y="36"/>
                </a:lnTo>
                <a:lnTo>
                  <a:pt x="366" y="30"/>
                </a:lnTo>
                <a:lnTo>
                  <a:pt x="372" y="26"/>
                </a:lnTo>
                <a:lnTo>
                  <a:pt x="377" y="26"/>
                </a:lnTo>
                <a:lnTo>
                  <a:pt x="372" y="15"/>
                </a:lnTo>
                <a:lnTo>
                  <a:pt x="372" y="26"/>
                </a:lnTo>
                <a:lnTo>
                  <a:pt x="379" y="26"/>
                </a:lnTo>
                <a:lnTo>
                  <a:pt x="391" y="26"/>
                </a:lnTo>
                <a:lnTo>
                  <a:pt x="404" y="24"/>
                </a:lnTo>
                <a:lnTo>
                  <a:pt x="419" y="24"/>
                </a:lnTo>
                <a:lnTo>
                  <a:pt x="453" y="23"/>
                </a:lnTo>
                <a:lnTo>
                  <a:pt x="488" y="26"/>
                </a:lnTo>
                <a:lnTo>
                  <a:pt x="488" y="15"/>
                </a:lnTo>
                <a:lnTo>
                  <a:pt x="483" y="24"/>
                </a:lnTo>
                <a:lnTo>
                  <a:pt x="518" y="32"/>
                </a:lnTo>
                <a:lnTo>
                  <a:pt x="534" y="38"/>
                </a:lnTo>
                <a:lnTo>
                  <a:pt x="549" y="47"/>
                </a:lnTo>
                <a:lnTo>
                  <a:pt x="552" y="38"/>
                </a:lnTo>
                <a:lnTo>
                  <a:pt x="545" y="45"/>
                </a:lnTo>
                <a:lnTo>
                  <a:pt x="556" y="56"/>
                </a:lnTo>
                <a:lnTo>
                  <a:pt x="564" y="70"/>
                </a:lnTo>
                <a:lnTo>
                  <a:pt x="573" y="62"/>
                </a:lnTo>
                <a:lnTo>
                  <a:pt x="562" y="62"/>
                </a:lnTo>
                <a:lnTo>
                  <a:pt x="567" y="77"/>
                </a:lnTo>
                <a:lnTo>
                  <a:pt x="569" y="98"/>
                </a:lnTo>
                <a:lnTo>
                  <a:pt x="592" y="98"/>
                </a:lnTo>
                <a:lnTo>
                  <a:pt x="590" y="77"/>
                </a:lnTo>
                <a:lnTo>
                  <a:pt x="584" y="62"/>
                </a:lnTo>
                <a:lnTo>
                  <a:pt x="581" y="53"/>
                </a:lnTo>
                <a:lnTo>
                  <a:pt x="573" y="39"/>
                </a:lnTo>
                <a:lnTo>
                  <a:pt x="562" y="28"/>
                </a:lnTo>
                <a:lnTo>
                  <a:pt x="558" y="26"/>
                </a:lnTo>
                <a:lnTo>
                  <a:pt x="543" y="17"/>
                </a:lnTo>
                <a:lnTo>
                  <a:pt x="528" y="11"/>
                </a:lnTo>
                <a:lnTo>
                  <a:pt x="492" y="4"/>
                </a:lnTo>
                <a:lnTo>
                  <a:pt x="488" y="4"/>
                </a:lnTo>
                <a:lnTo>
                  <a:pt x="453" y="0"/>
                </a:lnTo>
                <a:lnTo>
                  <a:pt x="419" y="2"/>
                </a:lnTo>
                <a:lnTo>
                  <a:pt x="404" y="2"/>
                </a:lnTo>
                <a:lnTo>
                  <a:pt x="391" y="4"/>
                </a:lnTo>
                <a:lnTo>
                  <a:pt x="379" y="4"/>
                </a:lnTo>
                <a:lnTo>
                  <a:pt x="374" y="4"/>
                </a:lnTo>
                <a:lnTo>
                  <a:pt x="372" y="4"/>
                </a:lnTo>
                <a:lnTo>
                  <a:pt x="368" y="6"/>
                </a:lnTo>
                <a:lnTo>
                  <a:pt x="362" y="6"/>
                </a:lnTo>
                <a:lnTo>
                  <a:pt x="357" y="9"/>
                </a:lnTo>
                <a:lnTo>
                  <a:pt x="342" y="15"/>
                </a:lnTo>
                <a:lnTo>
                  <a:pt x="329" y="23"/>
                </a:lnTo>
                <a:lnTo>
                  <a:pt x="325" y="24"/>
                </a:lnTo>
                <a:lnTo>
                  <a:pt x="319" y="30"/>
                </a:lnTo>
                <a:lnTo>
                  <a:pt x="317" y="38"/>
                </a:lnTo>
                <a:lnTo>
                  <a:pt x="317" y="38"/>
                </a:lnTo>
                <a:lnTo>
                  <a:pt x="315" y="39"/>
                </a:lnTo>
                <a:lnTo>
                  <a:pt x="315" y="39"/>
                </a:lnTo>
                <a:lnTo>
                  <a:pt x="312" y="58"/>
                </a:lnTo>
                <a:lnTo>
                  <a:pt x="310" y="73"/>
                </a:lnTo>
                <a:lnTo>
                  <a:pt x="306" y="86"/>
                </a:lnTo>
                <a:lnTo>
                  <a:pt x="317" y="86"/>
                </a:lnTo>
                <a:lnTo>
                  <a:pt x="308" y="79"/>
                </a:lnTo>
                <a:lnTo>
                  <a:pt x="304" y="88"/>
                </a:lnTo>
                <a:lnTo>
                  <a:pt x="304" y="90"/>
                </a:lnTo>
                <a:lnTo>
                  <a:pt x="297" y="94"/>
                </a:lnTo>
                <a:lnTo>
                  <a:pt x="304" y="101"/>
                </a:lnTo>
                <a:lnTo>
                  <a:pt x="300" y="92"/>
                </a:lnTo>
                <a:lnTo>
                  <a:pt x="293" y="94"/>
                </a:lnTo>
                <a:lnTo>
                  <a:pt x="299" y="103"/>
                </a:lnTo>
                <a:lnTo>
                  <a:pt x="299" y="92"/>
                </a:lnTo>
                <a:lnTo>
                  <a:pt x="285" y="94"/>
                </a:lnTo>
                <a:lnTo>
                  <a:pt x="270" y="94"/>
                </a:lnTo>
                <a:lnTo>
                  <a:pt x="267" y="96"/>
                </a:lnTo>
                <a:lnTo>
                  <a:pt x="255" y="96"/>
                </a:lnTo>
                <a:lnTo>
                  <a:pt x="257" y="107"/>
                </a:lnTo>
                <a:lnTo>
                  <a:pt x="259" y="96"/>
                </a:lnTo>
                <a:lnTo>
                  <a:pt x="191" y="85"/>
                </a:lnTo>
                <a:lnTo>
                  <a:pt x="127" y="73"/>
                </a:lnTo>
                <a:lnTo>
                  <a:pt x="127" y="85"/>
                </a:lnTo>
                <a:lnTo>
                  <a:pt x="131" y="73"/>
                </a:lnTo>
                <a:lnTo>
                  <a:pt x="69" y="58"/>
                </a:lnTo>
                <a:lnTo>
                  <a:pt x="5" y="41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61" name=""/>
          <p:cNvSpPr/>
          <p:nvPr/>
        </p:nvSpPr>
        <p:spPr>
          <a:xfrm>
            <a:off x="7153200" y="4386240"/>
            <a:ext cx="98640" cy="92160"/>
          </a:xfrm>
          <a:custGeom>
            <a:avLst/>
            <a:gdLst/>
            <a:ahLst/>
            <a:rect l="l" t="t" r="r" b="b"/>
            <a:pathLst>
              <a:path w="88" h="87">
                <a:moveTo>
                  <a:pt x="0" y="66"/>
                </a:moveTo>
                <a:lnTo>
                  <a:pt x="6" y="87"/>
                </a:lnTo>
                <a:lnTo>
                  <a:pt x="19" y="83"/>
                </a:lnTo>
                <a:lnTo>
                  <a:pt x="24" y="81"/>
                </a:lnTo>
                <a:lnTo>
                  <a:pt x="28" y="79"/>
                </a:lnTo>
                <a:lnTo>
                  <a:pt x="32" y="78"/>
                </a:lnTo>
                <a:lnTo>
                  <a:pt x="36" y="72"/>
                </a:lnTo>
                <a:lnTo>
                  <a:pt x="40" y="63"/>
                </a:lnTo>
                <a:lnTo>
                  <a:pt x="40" y="57"/>
                </a:lnTo>
                <a:lnTo>
                  <a:pt x="41" y="51"/>
                </a:lnTo>
                <a:lnTo>
                  <a:pt x="30" y="51"/>
                </a:lnTo>
                <a:lnTo>
                  <a:pt x="38" y="59"/>
                </a:lnTo>
                <a:lnTo>
                  <a:pt x="40" y="55"/>
                </a:lnTo>
                <a:lnTo>
                  <a:pt x="40" y="55"/>
                </a:lnTo>
                <a:lnTo>
                  <a:pt x="53" y="44"/>
                </a:lnTo>
                <a:lnTo>
                  <a:pt x="45" y="34"/>
                </a:lnTo>
                <a:lnTo>
                  <a:pt x="49" y="46"/>
                </a:lnTo>
                <a:lnTo>
                  <a:pt x="64" y="36"/>
                </a:lnTo>
                <a:lnTo>
                  <a:pt x="68" y="34"/>
                </a:lnTo>
                <a:lnTo>
                  <a:pt x="81" y="25"/>
                </a:lnTo>
                <a:lnTo>
                  <a:pt x="85" y="17"/>
                </a:lnTo>
                <a:lnTo>
                  <a:pt x="87" y="10"/>
                </a:lnTo>
                <a:lnTo>
                  <a:pt x="88" y="0"/>
                </a:lnTo>
                <a:lnTo>
                  <a:pt x="66" y="0"/>
                </a:lnTo>
                <a:lnTo>
                  <a:pt x="64" y="10"/>
                </a:lnTo>
                <a:lnTo>
                  <a:pt x="75" y="10"/>
                </a:lnTo>
                <a:lnTo>
                  <a:pt x="68" y="0"/>
                </a:lnTo>
                <a:lnTo>
                  <a:pt x="64" y="8"/>
                </a:lnTo>
                <a:lnTo>
                  <a:pt x="51" y="17"/>
                </a:lnTo>
                <a:lnTo>
                  <a:pt x="60" y="27"/>
                </a:lnTo>
                <a:lnTo>
                  <a:pt x="55" y="16"/>
                </a:lnTo>
                <a:lnTo>
                  <a:pt x="40" y="25"/>
                </a:lnTo>
                <a:lnTo>
                  <a:pt x="36" y="27"/>
                </a:lnTo>
                <a:lnTo>
                  <a:pt x="24" y="38"/>
                </a:lnTo>
                <a:lnTo>
                  <a:pt x="32" y="46"/>
                </a:lnTo>
                <a:lnTo>
                  <a:pt x="26" y="38"/>
                </a:lnTo>
                <a:lnTo>
                  <a:pt x="21" y="42"/>
                </a:lnTo>
                <a:lnTo>
                  <a:pt x="19" y="51"/>
                </a:lnTo>
                <a:lnTo>
                  <a:pt x="19" y="51"/>
                </a:lnTo>
                <a:lnTo>
                  <a:pt x="17" y="57"/>
                </a:lnTo>
                <a:lnTo>
                  <a:pt x="17" y="63"/>
                </a:lnTo>
                <a:lnTo>
                  <a:pt x="28" y="63"/>
                </a:lnTo>
                <a:lnTo>
                  <a:pt x="19" y="55"/>
                </a:lnTo>
                <a:lnTo>
                  <a:pt x="19" y="61"/>
                </a:lnTo>
                <a:lnTo>
                  <a:pt x="11" y="63"/>
                </a:lnTo>
                <a:lnTo>
                  <a:pt x="19" y="72"/>
                </a:lnTo>
                <a:lnTo>
                  <a:pt x="15" y="61"/>
                </a:lnTo>
                <a:lnTo>
                  <a:pt x="9" y="63"/>
                </a:lnTo>
                <a:lnTo>
                  <a:pt x="0" y="66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62" name=""/>
          <p:cNvSpPr/>
          <p:nvPr/>
        </p:nvSpPr>
        <p:spPr>
          <a:xfrm>
            <a:off x="6429240" y="1004760"/>
            <a:ext cx="787680" cy="123840"/>
          </a:xfrm>
          <a:custGeom>
            <a:avLst/>
            <a:gdLst/>
            <a:ahLst/>
            <a:rect l="l" t="t" r="r" b="b"/>
            <a:pathLst>
              <a:path w="701" h="115">
                <a:moveTo>
                  <a:pt x="6" y="0"/>
                </a:moveTo>
                <a:lnTo>
                  <a:pt x="0" y="21"/>
                </a:lnTo>
                <a:lnTo>
                  <a:pt x="181" y="76"/>
                </a:lnTo>
                <a:lnTo>
                  <a:pt x="183" y="76"/>
                </a:lnTo>
                <a:lnTo>
                  <a:pt x="700" y="115"/>
                </a:lnTo>
                <a:lnTo>
                  <a:pt x="701" y="93"/>
                </a:lnTo>
                <a:lnTo>
                  <a:pt x="184" y="53"/>
                </a:lnTo>
                <a:lnTo>
                  <a:pt x="183" y="64"/>
                </a:lnTo>
                <a:lnTo>
                  <a:pt x="186" y="55"/>
                </a:lnTo>
                <a:lnTo>
                  <a:pt x="6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63" name=""/>
          <p:cNvSpPr/>
          <p:nvPr/>
        </p:nvSpPr>
        <p:spPr>
          <a:xfrm>
            <a:off x="6253200" y="1181160"/>
            <a:ext cx="277920" cy="152280"/>
          </a:xfrm>
          <a:custGeom>
            <a:avLst/>
            <a:gdLst/>
            <a:ahLst/>
            <a:rect l="l" t="t" r="r" b="b"/>
            <a:pathLst>
              <a:path w="248" h="143">
                <a:moveTo>
                  <a:pt x="0" y="0"/>
                </a:moveTo>
                <a:lnTo>
                  <a:pt x="0" y="23"/>
                </a:lnTo>
                <a:lnTo>
                  <a:pt x="143" y="23"/>
                </a:lnTo>
                <a:lnTo>
                  <a:pt x="143" y="11"/>
                </a:lnTo>
                <a:lnTo>
                  <a:pt x="132" y="11"/>
                </a:lnTo>
                <a:lnTo>
                  <a:pt x="136" y="19"/>
                </a:lnTo>
                <a:lnTo>
                  <a:pt x="139" y="21"/>
                </a:lnTo>
                <a:lnTo>
                  <a:pt x="132" y="11"/>
                </a:lnTo>
                <a:lnTo>
                  <a:pt x="132" y="132"/>
                </a:lnTo>
                <a:lnTo>
                  <a:pt x="132" y="132"/>
                </a:lnTo>
                <a:lnTo>
                  <a:pt x="136" y="139"/>
                </a:lnTo>
                <a:lnTo>
                  <a:pt x="139" y="141"/>
                </a:lnTo>
                <a:lnTo>
                  <a:pt x="143" y="143"/>
                </a:lnTo>
                <a:lnTo>
                  <a:pt x="248" y="143"/>
                </a:lnTo>
                <a:lnTo>
                  <a:pt x="248" y="120"/>
                </a:lnTo>
                <a:lnTo>
                  <a:pt x="143" y="120"/>
                </a:lnTo>
                <a:lnTo>
                  <a:pt x="154" y="132"/>
                </a:lnTo>
                <a:lnTo>
                  <a:pt x="151" y="124"/>
                </a:lnTo>
                <a:lnTo>
                  <a:pt x="147" y="122"/>
                </a:lnTo>
                <a:lnTo>
                  <a:pt x="143" y="132"/>
                </a:lnTo>
                <a:lnTo>
                  <a:pt x="154" y="132"/>
                </a:lnTo>
                <a:lnTo>
                  <a:pt x="154" y="11"/>
                </a:lnTo>
                <a:lnTo>
                  <a:pt x="154" y="11"/>
                </a:lnTo>
                <a:lnTo>
                  <a:pt x="151" y="4"/>
                </a:lnTo>
                <a:lnTo>
                  <a:pt x="147" y="2"/>
                </a:lnTo>
                <a:lnTo>
                  <a:pt x="143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64" name=""/>
          <p:cNvSpPr/>
          <p:nvPr/>
        </p:nvSpPr>
        <p:spPr>
          <a:xfrm>
            <a:off x="6307200" y="1409760"/>
            <a:ext cx="149040" cy="174600"/>
          </a:xfrm>
          <a:custGeom>
            <a:avLst/>
            <a:gdLst/>
            <a:ahLst/>
            <a:rect l="l" t="t" r="r" b="b"/>
            <a:pathLst>
              <a:path w="136" h="162">
                <a:moveTo>
                  <a:pt x="15" y="0"/>
                </a:moveTo>
                <a:lnTo>
                  <a:pt x="0" y="17"/>
                </a:lnTo>
                <a:lnTo>
                  <a:pt x="121" y="162"/>
                </a:lnTo>
                <a:lnTo>
                  <a:pt x="136" y="145"/>
                </a:lnTo>
                <a:lnTo>
                  <a:pt x="15" y="0"/>
                </a:lnTo>
                <a:close/>
              </a:path>
            </a:pathLst>
          </a:cu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65" name=""/>
          <p:cNvSpPr/>
          <p:nvPr/>
        </p:nvSpPr>
        <p:spPr>
          <a:xfrm>
            <a:off x="7523280" y="4232160"/>
            <a:ext cx="31680" cy="108000"/>
          </a:xfrm>
          <a:custGeom>
            <a:avLst/>
            <a:gdLst/>
            <a:ahLst/>
            <a:rect l="l" t="t" r="r" b="b"/>
            <a:pathLst>
              <a:path w="28" h="99">
                <a:moveTo>
                  <a:pt x="28" y="1"/>
                </a:moveTo>
                <a:lnTo>
                  <a:pt x="6" y="0"/>
                </a:lnTo>
                <a:lnTo>
                  <a:pt x="0" y="97"/>
                </a:lnTo>
                <a:lnTo>
                  <a:pt x="22" y="99"/>
                </a:lnTo>
                <a:lnTo>
                  <a:pt x="28" y="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566" name=""/>
          <p:cNvGrpSpPr/>
          <p:nvPr/>
        </p:nvGrpSpPr>
        <p:grpSpPr>
          <a:xfrm>
            <a:off x="7639200" y="2682720"/>
            <a:ext cx="402840" cy="366120"/>
            <a:chOff x="7639200" y="2682720"/>
            <a:chExt cx="402840" cy="366120"/>
          </a:xfrm>
        </p:grpSpPr>
        <p:sp>
          <p:nvSpPr>
            <p:cNvPr id="4567" name=""/>
            <p:cNvSpPr/>
            <p:nvPr/>
          </p:nvSpPr>
          <p:spPr>
            <a:xfrm>
              <a:off x="7679160" y="2682720"/>
              <a:ext cx="179280" cy="162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68" name=""/>
            <p:cNvSpPr/>
            <p:nvPr/>
          </p:nvSpPr>
          <p:spPr>
            <a:xfrm>
              <a:off x="7639200" y="2802600"/>
              <a:ext cx="402840" cy="24624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69" name=""/>
          <p:cNvGrpSpPr/>
          <p:nvPr/>
        </p:nvGrpSpPr>
        <p:grpSpPr>
          <a:xfrm>
            <a:off x="8737560" y="2674800"/>
            <a:ext cx="404640" cy="366120"/>
            <a:chOff x="8737560" y="2674800"/>
            <a:chExt cx="404640" cy="366120"/>
          </a:xfrm>
        </p:grpSpPr>
        <p:sp>
          <p:nvSpPr>
            <p:cNvPr id="4570" name=""/>
            <p:cNvSpPr/>
            <p:nvPr/>
          </p:nvSpPr>
          <p:spPr>
            <a:xfrm>
              <a:off x="8779320" y="2674800"/>
              <a:ext cx="178920" cy="16272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71" name=""/>
            <p:cNvSpPr/>
            <p:nvPr/>
          </p:nvSpPr>
          <p:spPr>
            <a:xfrm>
              <a:off x="8737560" y="2792160"/>
              <a:ext cx="404640" cy="24876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72" name=""/>
          <p:cNvGrpSpPr/>
          <p:nvPr/>
        </p:nvGrpSpPr>
        <p:grpSpPr>
          <a:xfrm>
            <a:off x="7343640" y="3197160"/>
            <a:ext cx="406080" cy="366120"/>
            <a:chOff x="7343640" y="3197160"/>
            <a:chExt cx="406080" cy="366120"/>
          </a:xfrm>
        </p:grpSpPr>
        <p:sp>
          <p:nvSpPr>
            <p:cNvPr id="4573" name=""/>
            <p:cNvSpPr/>
            <p:nvPr/>
          </p:nvSpPr>
          <p:spPr>
            <a:xfrm>
              <a:off x="7385760" y="3197160"/>
              <a:ext cx="179640" cy="16272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74" name=""/>
            <p:cNvSpPr/>
            <p:nvPr/>
          </p:nvSpPr>
          <p:spPr>
            <a:xfrm>
              <a:off x="7343640" y="3317040"/>
              <a:ext cx="406080" cy="24624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75" name=""/>
          <p:cNvGrpSpPr/>
          <p:nvPr/>
        </p:nvGrpSpPr>
        <p:grpSpPr>
          <a:xfrm>
            <a:off x="7104240" y="3532320"/>
            <a:ext cx="402840" cy="366120"/>
            <a:chOff x="7104240" y="3532320"/>
            <a:chExt cx="402840" cy="366120"/>
          </a:xfrm>
        </p:grpSpPr>
        <p:sp>
          <p:nvSpPr>
            <p:cNvPr id="4576" name=""/>
            <p:cNvSpPr/>
            <p:nvPr/>
          </p:nvSpPr>
          <p:spPr>
            <a:xfrm>
              <a:off x="7146720" y="3532320"/>
              <a:ext cx="178560" cy="16272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77" name=""/>
            <p:cNvSpPr/>
            <p:nvPr/>
          </p:nvSpPr>
          <p:spPr>
            <a:xfrm>
              <a:off x="7104240" y="3651840"/>
              <a:ext cx="402840" cy="24660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78" name=""/>
          <p:cNvGrpSpPr/>
          <p:nvPr/>
        </p:nvGrpSpPr>
        <p:grpSpPr>
          <a:xfrm>
            <a:off x="7496280" y="3809880"/>
            <a:ext cx="402840" cy="366120"/>
            <a:chOff x="7496280" y="3809880"/>
            <a:chExt cx="402840" cy="366120"/>
          </a:xfrm>
        </p:grpSpPr>
        <p:sp>
          <p:nvSpPr>
            <p:cNvPr id="4579" name=""/>
            <p:cNvSpPr/>
            <p:nvPr/>
          </p:nvSpPr>
          <p:spPr>
            <a:xfrm>
              <a:off x="7538400" y="3809880"/>
              <a:ext cx="177120" cy="16272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80" name=""/>
            <p:cNvSpPr/>
            <p:nvPr/>
          </p:nvSpPr>
          <p:spPr>
            <a:xfrm>
              <a:off x="7496280" y="3927240"/>
              <a:ext cx="402840" cy="24876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581" name=""/>
          <p:cNvSpPr/>
          <p:nvPr/>
        </p:nvSpPr>
        <p:spPr>
          <a:xfrm>
            <a:off x="7350120" y="4229280"/>
            <a:ext cx="1204920" cy="29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82" name=""/>
          <p:cNvSpPr/>
          <p:nvPr/>
        </p:nvSpPr>
        <p:spPr>
          <a:xfrm>
            <a:off x="7471800" y="4308480"/>
            <a:ext cx="488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Caledonia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83" name=""/>
          <p:cNvSpPr/>
          <p:nvPr/>
        </p:nvSpPr>
        <p:spPr>
          <a:xfrm>
            <a:off x="8118000" y="4292640"/>
            <a:ext cx="235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, MS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84" name=""/>
          <p:cNvSpPr/>
          <p:nvPr/>
        </p:nvSpPr>
        <p:spPr>
          <a:xfrm>
            <a:off x="5332320" y="2017800"/>
            <a:ext cx="757440" cy="33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85" name=""/>
          <p:cNvSpPr/>
          <p:nvPr/>
        </p:nvSpPr>
        <p:spPr>
          <a:xfrm>
            <a:off x="5418000" y="1254240"/>
            <a:ext cx="403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Bismark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586" name=""/>
          <p:cNvGrpSpPr/>
          <p:nvPr/>
        </p:nvGrpSpPr>
        <p:grpSpPr>
          <a:xfrm>
            <a:off x="6780240" y="1801800"/>
            <a:ext cx="404280" cy="366120"/>
            <a:chOff x="6780240" y="1801800"/>
            <a:chExt cx="404280" cy="366120"/>
          </a:xfrm>
        </p:grpSpPr>
        <p:sp>
          <p:nvSpPr>
            <p:cNvPr id="4587" name=""/>
            <p:cNvSpPr/>
            <p:nvPr/>
          </p:nvSpPr>
          <p:spPr>
            <a:xfrm>
              <a:off x="6822720" y="1801800"/>
              <a:ext cx="178560" cy="162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88" name=""/>
            <p:cNvSpPr/>
            <p:nvPr/>
          </p:nvSpPr>
          <p:spPr>
            <a:xfrm>
              <a:off x="6780240" y="1919160"/>
              <a:ext cx="404280" cy="24876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89" name=""/>
          <p:cNvGrpSpPr/>
          <p:nvPr/>
        </p:nvGrpSpPr>
        <p:grpSpPr>
          <a:xfrm>
            <a:off x="7095960" y="2320920"/>
            <a:ext cx="404640" cy="366120"/>
            <a:chOff x="7095960" y="2320920"/>
            <a:chExt cx="404640" cy="366120"/>
          </a:xfrm>
        </p:grpSpPr>
        <p:sp>
          <p:nvSpPr>
            <p:cNvPr id="4590" name=""/>
            <p:cNvSpPr/>
            <p:nvPr/>
          </p:nvSpPr>
          <p:spPr>
            <a:xfrm>
              <a:off x="7138440" y="2320920"/>
              <a:ext cx="178920" cy="1627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91" name=""/>
            <p:cNvSpPr/>
            <p:nvPr/>
          </p:nvSpPr>
          <p:spPr>
            <a:xfrm>
              <a:off x="7095960" y="2440800"/>
              <a:ext cx="404640" cy="24624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592" name=""/>
          <p:cNvSpPr/>
          <p:nvPr/>
        </p:nvSpPr>
        <p:spPr>
          <a:xfrm>
            <a:off x="5878440" y="3587760"/>
            <a:ext cx="1290600" cy="27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3" name=""/>
          <p:cNvSpPr/>
          <p:nvPr/>
        </p:nvSpPr>
        <p:spPr>
          <a:xfrm>
            <a:off x="6149880" y="3281400"/>
            <a:ext cx="12607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4" name=""/>
          <p:cNvSpPr/>
          <p:nvPr/>
        </p:nvSpPr>
        <p:spPr>
          <a:xfrm>
            <a:off x="6100920" y="4403880"/>
            <a:ext cx="790560" cy="27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595" name=""/>
          <p:cNvGrpSpPr/>
          <p:nvPr/>
        </p:nvGrpSpPr>
        <p:grpSpPr>
          <a:xfrm>
            <a:off x="6138720" y="2327400"/>
            <a:ext cx="1056960" cy="874080"/>
            <a:chOff x="6138720" y="2327400"/>
            <a:chExt cx="1056960" cy="874080"/>
          </a:xfrm>
        </p:grpSpPr>
        <p:sp>
          <p:nvSpPr>
            <p:cNvPr id="4596" name=""/>
            <p:cNvSpPr/>
            <p:nvPr/>
          </p:nvSpPr>
          <p:spPr>
            <a:xfrm>
              <a:off x="6138720" y="2327400"/>
              <a:ext cx="1056960" cy="874080"/>
            </a:xfrm>
            <a:custGeom>
              <a:avLst/>
              <a:gdLst/>
              <a:ahLst/>
              <a:rect l="l" t="t" r="r" b="b"/>
              <a:pathLst>
                <a:path w="944" h="816">
                  <a:moveTo>
                    <a:pt x="541" y="0"/>
                  </a:moveTo>
                  <a:lnTo>
                    <a:pt x="568" y="41"/>
                  </a:lnTo>
                  <a:lnTo>
                    <a:pt x="583" y="105"/>
                  </a:lnTo>
                  <a:lnTo>
                    <a:pt x="598" y="150"/>
                  </a:lnTo>
                  <a:lnTo>
                    <a:pt x="613" y="180"/>
                  </a:lnTo>
                  <a:lnTo>
                    <a:pt x="673" y="214"/>
                  </a:lnTo>
                  <a:lnTo>
                    <a:pt x="677" y="241"/>
                  </a:lnTo>
                  <a:lnTo>
                    <a:pt x="695" y="289"/>
                  </a:lnTo>
                  <a:lnTo>
                    <a:pt x="725" y="297"/>
                  </a:lnTo>
                  <a:lnTo>
                    <a:pt x="744" y="297"/>
                  </a:lnTo>
                  <a:lnTo>
                    <a:pt x="774" y="323"/>
                  </a:lnTo>
                  <a:lnTo>
                    <a:pt x="752" y="410"/>
                  </a:lnTo>
                  <a:lnTo>
                    <a:pt x="797" y="425"/>
                  </a:lnTo>
                  <a:lnTo>
                    <a:pt x="827" y="455"/>
                  </a:lnTo>
                  <a:lnTo>
                    <a:pt x="816" y="489"/>
                  </a:lnTo>
                  <a:lnTo>
                    <a:pt x="865" y="496"/>
                  </a:lnTo>
                  <a:lnTo>
                    <a:pt x="880" y="530"/>
                  </a:lnTo>
                  <a:lnTo>
                    <a:pt x="883" y="587"/>
                  </a:lnTo>
                  <a:lnTo>
                    <a:pt x="910" y="617"/>
                  </a:lnTo>
                  <a:lnTo>
                    <a:pt x="928" y="617"/>
                  </a:lnTo>
                  <a:lnTo>
                    <a:pt x="944" y="628"/>
                  </a:lnTo>
                  <a:lnTo>
                    <a:pt x="944" y="684"/>
                  </a:lnTo>
                  <a:lnTo>
                    <a:pt x="902" y="726"/>
                  </a:lnTo>
                  <a:lnTo>
                    <a:pt x="891" y="733"/>
                  </a:lnTo>
                  <a:lnTo>
                    <a:pt x="887" y="793"/>
                  </a:lnTo>
                  <a:lnTo>
                    <a:pt x="880" y="812"/>
                  </a:lnTo>
                  <a:lnTo>
                    <a:pt x="838" y="816"/>
                  </a:lnTo>
                  <a:lnTo>
                    <a:pt x="786" y="801"/>
                  </a:lnTo>
                  <a:lnTo>
                    <a:pt x="804" y="763"/>
                  </a:lnTo>
                  <a:lnTo>
                    <a:pt x="819" y="741"/>
                  </a:lnTo>
                  <a:lnTo>
                    <a:pt x="812" y="726"/>
                  </a:lnTo>
                  <a:lnTo>
                    <a:pt x="368" y="748"/>
                  </a:lnTo>
                  <a:lnTo>
                    <a:pt x="169" y="756"/>
                  </a:lnTo>
                  <a:lnTo>
                    <a:pt x="161" y="470"/>
                  </a:lnTo>
                  <a:lnTo>
                    <a:pt x="154" y="293"/>
                  </a:lnTo>
                  <a:lnTo>
                    <a:pt x="120" y="263"/>
                  </a:lnTo>
                  <a:lnTo>
                    <a:pt x="116" y="226"/>
                  </a:lnTo>
                  <a:lnTo>
                    <a:pt x="94" y="214"/>
                  </a:lnTo>
                  <a:lnTo>
                    <a:pt x="94" y="184"/>
                  </a:lnTo>
                  <a:lnTo>
                    <a:pt x="120" y="180"/>
                  </a:lnTo>
                  <a:lnTo>
                    <a:pt x="120" y="154"/>
                  </a:lnTo>
                  <a:lnTo>
                    <a:pt x="86" y="128"/>
                  </a:lnTo>
                  <a:lnTo>
                    <a:pt x="45" y="124"/>
                  </a:lnTo>
                  <a:lnTo>
                    <a:pt x="45" y="86"/>
                  </a:lnTo>
                  <a:lnTo>
                    <a:pt x="49" y="60"/>
                  </a:lnTo>
                  <a:lnTo>
                    <a:pt x="26" y="41"/>
                  </a:lnTo>
                  <a:lnTo>
                    <a:pt x="0" y="37"/>
                  </a:lnTo>
                  <a:lnTo>
                    <a:pt x="0" y="11"/>
                  </a:lnTo>
                  <a:lnTo>
                    <a:pt x="541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597" name=""/>
            <p:cNvSpPr/>
            <p:nvPr/>
          </p:nvSpPr>
          <p:spPr>
            <a:xfrm>
              <a:off x="6138720" y="2327400"/>
              <a:ext cx="1056960" cy="874080"/>
            </a:xfrm>
            <a:custGeom>
              <a:avLst/>
              <a:gdLst/>
              <a:ahLst/>
              <a:rect l="l" t="t" r="r" b="b"/>
              <a:pathLst>
                <a:path w="944" h="816">
                  <a:moveTo>
                    <a:pt x="541" y="0"/>
                  </a:moveTo>
                  <a:lnTo>
                    <a:pt x="568" y="41"/>
                  </a:lnTo>
                  <a:lnTo>
                    <a:pt x="583" y="105"/>
                  </a:lnTo>
                  <a:lnTo>
                    <a:pt x="598" y="150"/>
                  </a:lnTo>
                  <a:lnTo>
                    <a:pt x="613" y="180"/>
                  </a:lnTo>
                  <a:lnTo>
                    <a:pt x="673" y="214"/>
                  </a:lnTo>
                  <a:lnTo>
                    <a:pt x="677" y="241"/>
                  </a:lnTo>
                  <a:lnTo>
                    <a:pt x="695" y="289"/>
                  </a:lnTo>
                  <a:lnTo>
                    <a:pt x="725" y="297"/>
                  </a:lnTo>
                  <a:lnTo>
                    <a:pt x="744" y="297"/>
                  </a:lnTo>
                  <a:lnTo>
                    <a:pt x="774" y="323"/>
                  </a:lnTo>
                  <a:lnTo>
                    <a:pt x="752" y="410"/>
                  </a:lnTo>
                  <a:lnTo>
                    <a:pt x="797" y="425"/>
                  </a:lnTo>
                  <a:lnTo>
                    <a:pt x="827" y="455"/>
                  </a:lnTo>
                  <a:lnTo>
                    <a:pt x="816" y="489"/>
                  </a:lnTo>
                  <a:lnTo>
                    <a:pt x="865" y="496"/>
                  </a:lnTo>
                  <a:lnTo>
                    <a:pt x="880" y="530"/>
                  </a:lnTo>
                  <a:lnTo>
                    <a:pt x="883" y="587"/>
                  </a:lnTo>
                  <a:lnTo>
                    <a:pt x="910" y="617"/>
                  </a:lnTo>
                  <a:lnTo>
                    <a:pt x="928" y="617"/>
                  </a:lnTo>
                  <a:lnTo>
                    <a:pt x="944" y="628"/>
                  </a:lnTo>
                  <a:lnTo>
                    <a:pt x="944" y="684"/>
                  </a:lnTo>
                  <a:lnTo>
                    <a:pt x="902" y="726"/>
                  </a:lnTo>
                  <a:lnTo>
                    <a:pt x="891" y="733"/>
                  </a:lnTo>
                  <a:lnTo>
                    <a:pt x="887" y="793"/>
                  </a:lnTo>
                  <a:lnTo>
                    <a:pt x="880" y="812"/>
                  </a:lnTo>
                  <a:lnTo>
                    <a:pt x="838" y="816"/>
                  </a:lnTo>
                  <a:lnTo>
                    <a:pt x="786" y="801"/>
                  </a:lnTo>
                  <a:lnTo>
                    <a:pt x="804" y="763"/>
                  </a:lnTo>
                  <a:lnTo>
                    <a:pt x="819" y="741"/>
                  </a:lnTo>
                  <a:lnTo>
                    <a:pt x="812" y="726"/>
                  </a:lnTo>
                  <a:lnTo>
                    <a:pt x="368" y="748"/>
                  </a:lnTo>
                  <a:lnTo>
                    <a:pt x="169" y="756"/>
                  </a:lnTo>
                  <a:lnTo>
                    <a:pt x="161" y="470"/>
                  </a:lnTo>
                  <a:lnTo>
                    <a:pt x="154" y="293"/>
                  </a:lnTo>
                  <a:lnTo>
                    <a:pt x="120" y="263"/>
                  </a:lnTo>
                  <a:lnTo>
                    <a:pt x="116" y="226"/>
                  </a:lnTo>
                  <a:lnTo>
                    <a:pt x="94" y="214"/>
                  </a:lnTo>
                  <a:lnTo>
                    <a:pt x="94" y="184"/>
                  </a:lnTo>
                  <a:lnTo>
                    <a:pt x="120" y="180"/>
                  </a:lnTo>
                  <a:lnTo>
                    <a:pt x="120" y="154"/>
                  </a:lnTo>
                  <a:lnTo>
                    <a:pt x="86" y="128"/>
                  </a:lnTo>
                  <a:lnTo>
                    <a:pt x="45" y="124"/>
                  </a:lnTo>
                  <a:lnTo>
                    <a:pt x="45" y="86"/>
                  </a:lnTo>
                  <a:lnTo>
                    <a:pt x="49" y="60"/>
                  </a:lnTo>
                  <a:lnTo>
                    <a:pt x="26" y="41"/>
                  </a:lnTo>
                  <a:lnTo>
                    <a:pt x="0" y="37"/>
                  </a:lnTo>
                  <a:lnTo>
                    <a:pt x="0" y="11"/>
                  </a:lnTo>
                  <a:lnTo>
                    <a:pt x="541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598" name=""/>
          <p:cNvGrpSpPr/>
          <p:nvPr/>
        </p:nvGrpSpPr>
        <p:grpSpPr>
          <a:xfrm>
            <a:off x="6324480" y="3105000"/>
            <a:ext cx="799920" cy="695160"/>
            <a:chOff x="6324480" y="3105000"/>
            <a:chExt cx="799920" cy="695160"/>
          </a:xfrm>
        </p:grpSpPr>
        <p:sp>
          <p:nvSpPr>
            <p:cNvPr id="4599" name=""/>
            <p:cNvSpPr/>
            <p:nvPr/>
          </p:nvSpPr>
          <p:spPr>
            <a:xfrm>
              <a:off x="6324480" y="3105000"/>
              <a:ext cx="799920" cy="695160"/>
            </a:xfrm>
            <a:custGeom>
              <a:avLst/>
              <a:gdLst/>
              <a:ahLst/>
              <a:rect l="l" t="t" r="r" b="b"/>
              <a:pathLst>
                <a:path w="715" h="650">
                  <a:moveTo>
                    <a:pt x="0" y="26"/>
                  </a:moveTo>
                  <a:lnTo>
                    <a:pt x="23" y="124"/>
                  </a:lnTo>
                  <a:lnTo>
                    <a:pt x="30" y="458"/>
                  </a:lnTo>
                  <a:lnTo>
                    <a:pt x="30" y="526"/>
                  </a:lnTo>
                  <a:lnTo>
                    <a:pt x="45" y="549"/>
                  </a:lnTo>
                  <a:lnTo>
                    <a:pt x="109" y="552"/>
                  </a:lnTo>
                  <a:lnTo>
                    <a:pt x="113" y="650"/>
                  </a:lnTo>
                  <a:lnTo>
                    <a:pt x="538" y="635"/>
                  </a:lnTo>
                  <a:lnTo>
                    <a:pt x="545" y="613"/>
                  </a:lnTo>
                  <a:lnTo>
                    <a:pt x="542" y="583"/>
                  </a:lnTo>
                  <a:lnTo>
                    <a:pt x="557" y="575"/>
                  </a:lnTo>
                  <a:lnTo>
                    <a:pt x="545" y="541"/>
                  </a:lnTo>
                  <a:lnTo>
                    <a:pt x="530" y="530"/>
                  </a:lnTo>
                  <a:lnTo>
                    <a:pt x="530" y="519"/>
                  </a:lnTo>
                  <a:lnTo>
                    <a:pt x="564" y="500"/>
                  </a:lnTo>
                  <a:lnTo>
                    <a:pt x="553" y="477"/>
                  </a:lnTo>
                  <a:lnTo>
                    <a:pt x="557" y="451"/>
                  </a:lnTo>
                  <a:lnTo>
                    <a:pt x="538" y="413"/>
                  </a:lnTo>
                  <a:lnTo>
                    <a:pt x="572" y="406"/>
                  </a:lnTo>
                  <a:lnTo>
                    <a:pt x="594" y="372"/>
                  </a:lnTo>
                  <a:lnTo>
                    <a:pt x="609" y="376"/>
                  </a:lnTo>
                  <a:lnTo>
                    <a:pt x="609" y="319"/>
                  </a:lnTo>
                  <a:lnTo>
                    <a:pt x="639" y="278"/>
                  </a:lnTo>
                  <a:lnTo>
                    <a:pt x="662" y="274"/>
                  </a:lnTo>
                  <a:lnTo>
                    <a:pt x="673" y="263"/>
                  </a:lnTo>
                  <a:lnTo>
                    <a:pt x="666" y="240"/>
                  </a:lnTo>
                  <a:lnTo>
                    <a:pt x="681" y="229"/>
                  </a:lnTo>
                  <a:lnTo>
                    <a:pt x="654" y="206"/>
                  </a:lnTo>
                  <a:lnTo>
                    <a:pt x="662" y="184"/>
                  </a:lnTo>
                  <a:lnTo>
                    <a:pt x="677" y="161"/>
                  </a:lnTo>
                  <a:lnTo>
                    <a:pt x="692" y="158"/>
                  </a:lnTo>
                  <a:lnTo>
                    <a:pt x="692" y="135"/>
                  </a:lnTo>
                  <a:lnTo>
                    <a:pt x="703" y="135"/>
                  </a:lnTo>
                  <a:lnTo>
                    <a:pt x="700" y="112"/>
                  </a:lnTo>
                  <a:lnTo>
                    <a:pt x="715" y="109"/>
                  </a:lnTo>
                  <a:lnTo>
                    <a:pt x="715" y="82"/>
                  </a:lnTo>
                  <a:lnTo>
                    <a:pt x="669" y="86"/>
                  </a:lnTo>
                  <a:lnTo>
                    <a:pt x="617" y="71"/>
                  </a:lnTo>
                  <a:lnTo>
                    <a:pt x="636" y="33"/>
                  </a:lnTo>
                  <a:lnTo>
                    <a:pt x="654" y="7"/>
                  </a:lnTo>
                  <a:lnTo>
                    <a:pt x="636" y="0"/>
                  </a:lnTo>
                  <a:lnTo>
                    <a:pt x="0" y="2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00" name=""/>
            <p:cNvSpPr/>
            <p:nvPr/>
          </p:nvSpPr>
          <p:spPr>
            <a:xfrm>
              <a:off x="6324480" y="3105000"/>
              <a:ext cx="799920" cy="695160"/>
            </a:xfrm>
            <a:custGeom>
              <a:avLst/>
              <a:gdLst/>
              <a:ahLst/>
              <a:rect l="l" t="t" r="r" b="b"/>
              <a:pathLst>
                <a:path w="715" h="650">
                  <a:moveTo>
                    <a:pt x="0" y="26"/>
                  </a:moveTo>
                  <a:lnTo>
                    <a:pt x="23" y="124"/>
                  </a:lnTo>
                  <a:lnTo>
                    <a:pt x="30" y="458"/>
                  </a:lnTo>
                  <a:lnTo>
                    <a:pt x="30" y="526"/>
                  </a:lnTo>
                  <a:lnTo>
                    <a:pt x="45" y="549"/>
                  </a:lnTo>
                  <a:lnTo>
                    <a:pt x="109" y="552"/>
                  </a:lnTo>
                  <a:lnTo>
                    <a:pt x="113" y="650"/>
                  </a:lnTo>
                  <a:lnTo>
                    <a:pt x="538" y="635"/>
                  </a:lnTo>
                  <a:lnTo>
                    <a:pt x="545" y="613"/>
                  </a:lnTo>
                  <a:lnTo>
                    <a:pt x="542" y="583"/>
                  </a:lnTo>
                  <a:lnTo>
                    <a:pt x="557" y="575"/>
                  </a:lnTo>
                  <a:lnTo>
                    <a:pt x="545" y="541"/>
                  </a:lnTo>
                  <a:lnTo>
                    <a:pt x="530" y="530"/>
                  </a:lnTo>
                  <a:lnTo>
                    <a:pt x="530" y="519"/>
                  </a:lnTo>
                  <a:lnTo>
                    <a:pt x="564" y="500"/>
                  </a:lnTo>
                  <a:lnTo>
                    <a:pt x="553" y="477"/>
                  </a:lnTo>
                  <a:lnTo>
                    <a:pt x="557" y="451"/>
                  </a:lnTo>
                  <a:lnTo>
                    <a:pt x="538" y="413"/>
                  </a:lnTo>
                  <a:lnTo>
                    <a:pt x="572" y="406"/>
                  </a:lnTo>
                  <a:lnTo>
                    <a:pt x="594" y="372"/>
                  </a:lnTo>
                  <a:lnTo>
                    <a:pt x="609" y="376"/>
                  </a:lnTo>
                  <a:lnTo>
                    <a:pt x="609" y="319"/>
                  </a:lnTo>
                  <a:lnTo>
                    <a:pt x="639" y="278"/>
                  </a:lnTo>
                  <a:lnTo>
                    <a:pt x="662" y="274"/>
                  </a:lnTo>
                  <a:lnTo>
                    <a:pt x="673" y="263"/>
                  </a:lnTo>
                  <a:lnTo>
                    <a:pt x="666" y="240"/>
                  </a:lnTo>
                  <a:lnTo>
                    <a:pt x="681" y="229"/>
                  </a:lnTo>
                  <a:lnTo>
                    <a:pt x="654" y="206"/>
                  </a:lnTo>
                  <a:lnTo>
                    <a:pt x="662" y="184"/>
                  </a:lnTo>
                  <a:lnTo>
                    <a:pt x="677" y="161"/>
                  </a:lnTo>
                  <a:lnTo>
                    <a:pt x="692" y="158"/>
                  </a:lnTo>
                  <a:lnTo>
                    <a:pt x="692" y="135"/>
                  </a:lnTo>
                  <a:lnTo>
                    <a:pt x="703" y="135"/>
                  </a:lnTo>
                  <a:lnTo>
                    <a:pt x="700" y="112"/>
                  </a:lnTo>
                  <a:lnTo>
                    <a:pt x="715" y="109"/>
                  </a:lnTo>
                  <a:lnTo>
                    <a:pt x="715" y="82"/>
                  </a:lnTo>
                  <a:lnTo>
                    <a:pt x="669" y="86"/>
                  </a:lnTo>
                  <a:lnTo>
                    <a:pt x="617" y="71"/>
                  </a:lnTo>
                  <a:lnTo>
                    <a:pt x="636" y="33"/>
                  </a:lnTo>
                  <a:lnTo>
                    <a:pt x="654" y="7"/>
                  </a:lnTo>
                  <a:lnTo>
                    <a:pt x="636" y="0"/>
                  </a:lnTo>
                  <a:lnTo>
                    <a:pt x="0" y="26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01" name=""/>
          <p:cNvGrpSpPr/>
          <p:nvPr/>
        </p:nvGrpSpPr>
        <p:grpSpPr>
          <a:xfrm>
            <a:off x="6780240" y="1938240"/>
            <a:ext cx="644040" cy="1044360"/>
            <a:chOff x="6780240" y="1938240"/>
            <a:chExt cx="644040" cy="1044360"/>
          </a:xfrm>
        </p:grpSpPr>
        <p:sp>
          <p:nvSpPr>
            <p:cNvPr id="4602" name=""/>
            <p:cNvSpPr/>
            <p:nvPr/>
          </p:nvSpPr>
          <p:spPr>
            <a:xfrm>
              <a:off x="6780240" y="1938240"/>
              <a:ext cx="644040" cy="1044360"/>
            </a:xfrm>
            <a:custGeom>
              <a:avLst/>
              <a:gdLst/>
              <a:ahLst/>
              <a:rect l="l" t="t" r="r" b="b"/>
              <a:pathLst>
                <a:path w="576" h="978">
                  <a:moveTo>
                    <a:pt x="98" y="11"/>
                  </a:moveTo>
                  <a:lnTo>
                    <a:pt x="94" y="41"/>
                  </a:lnTo>
                  <a:lnTo>
                    <a:pt x="117" y="49"/>
                  </a:lnTo>
                  <a:lnTo>
                    <a:pt x="121" y="72"/>
                  </a:lnTo>
                  <a:lnTo>
                    <a:pt x="136" y="87"/>
                  </a:lnTo>
                  <a:lnTo>
                    <a:pt x="154" y="94"/>
                  </a:lnTo>
                  <a:lnTo>
                    <a:pt x="147" y="184"/>
                  </a:lnTo>
                  <a:lnTo>
                    <a:pt x="38" y="233"/>
                  </a:lnTo>
                  <a:lnTo>
                    <a:pt x="53" y="286"/>
                  </a:lnTo>
                  <a:lnTo>
                    <a:pt x="57" y="305"/>
                  </a:lnTo>
                  <a:lnTo>
                    <a:pt x="15" y="361"/>
                  </a:lnTo>
                  <a:lnTo>
                    <a:pt x="12" y="402"/>
                  </a:lnTo>
                  <a:lnTo>
                    <a:pt x="0" y="418"/>
                  </a:lnTo>
                  <a:lnTo>
                    <a:pt x="19" y="508"/>
                  </a:lnTo>
                  <a:lnTo>
                    <a:pt x="38" y="549"/>
                  </a:lnTo>
                  <a:lnTo>
                    <a:pt x="102" y="579"/>
                  </a:lnTo>
                  <a:lnTo>
                    <a:pt x="117" y="651"/>
                  </a:lnTo>
                  <a:lnTo>
                    <a:pt x="154" y="662"/>
                  </a:lnTo>
                  <a:lnTo>
                    <a:pt x="173" y="654"/>
                  </a:lnTo>
                  <a:lnTo>
                    <a:pt x="200" y="692"/>
                  </a:lnTo>
                  <a:lnTo>
                    <a:pt x="181" y="771"/>
                  </a:lnTo>
                  <a:lnTo>
                    <a:pt x="215" y="786"/>
                  </a:lnTo>
                  <a:lnTo>
                    <a:pt x="256" y="812"/>
                  </a:lnTo>
                  <a:lnTo>
                    <a:pt x="245" y="850"/>
                  </a:lnTo>
                  <a:lnTo>
                    <a:pt x="301" y="861"/>
                  </a:lnTo>
                  <a:lnTo>
                    <a:pt x="309" y="918"/>
                  </a:lnTo>
                  <a:lnTo>
                    <a:pt x="316" y="959"/>
                  </a:lnTo>
                  <a:lnTo>
                    <a:pt x="342" y="978"/>
                  </a:lnTo>
                  <a:lnTo>
                    <a:pt x="376" y="978"/>
                  </a:lnTo>
                  <a:lnTo>
                    <a:pt x="391" y="952"/>
                  </a:lnTo>
                  <a:lnTo>
                    <a:pt x="482" y="970"/>
                  </a:lnTo>
                  <a:lnTo>
                    <a:pt x="478" y="948"/>
                  </a:lnTo>
                  <a:lnTo>
                    <a:pt x="448" y="929"/>
                  </a:lnTo>
                  <a:lnTo>
                    <a:pt x="451" y="918"/>
                  </a:lnTo>
                  <a:lnTo>
                    <a:pt x="482" y="891"/>
                  </a:lnTo>
                  <a:lnTo>
                    <a:pt x="508" y="888"/>
                  </a:lnTo>
                  <a:lnTo>
                    <a:pt x="508" y="861"/>
                  </a:lnTo>
                  <a:lnTo>
                    <a:pt x="519" y="831"/>
                  </a:lnTo>
                  <a:lnTo>
                    <a:pt x="493" y="827"/>
                  </a:lnTo>
                  <a:lnTo>
                    <a:pt x="500" y="797"/>
                  </a:lnTo>
                  <a:lnTo>
                    <a:pt x="519" y="767"/>
                  </a:lnTo>
                  <a:lnTo>
                    <a:pt x="508" y="733"/>
                  </a:lnTo>
                  <a:lnTo>
                    <a:pt x="557" y="685"/>
                  </a:lnTo>
                  <a:lnTo>
                    <a:pt x="557" y="662"/>
                  </a:lnTo>
                  <a:lnTo>
                    <a:pt x="576" y="651"/>
                  </a:lnTo>
                  <a:lnTo>
                    <a:pt x="549" y="643"/>
                  </a:lnTo>
                  <a:lnTo>
                    <a:pt x="557" y="575"/>
                  </a:lnTo>
                  <a:lnTo>
                    <a:pt x="538" y="575"/>
                  </a:lnTo>
                  <a:lnTo>
                    <a:pt x="538" y="545"/>
                  </a:lnTo>
                  <a:lnTo>
                    <a:pt x="553" y="500"/>
                  </a:lnTo>
                  <a:lnTo>
                    <a:pt x="538" y="308"/>
                  </a:lnTo>
                  <a:lnTo>
                    <a:pt x="512" y="120"/>
                  </a:lnTo>
                  <a:lnTo>
                    <a:pt x="500" y="90"/>
                  </a:lnTo>
                  <a:lnTo>
                    <a:pt x="504" y="68"/>
                  </a:lnTo>
                  <a:lnTo>
                    <a:pt x="482" y="45"/>
                  </a:lnTo>
                  <a:lnTo>
                    <a:pt x="459" y="41"/>
                  </a:lnTo>
                  <a:lnTo>
                    <a:pt x="455" y="0"/>
                  </a:lnTo>
                  <a:lnTo>
                    <a:pt x="98" y="1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03" name=""/>
            <p:cNvSpPr/>
            <p:nvPr/>
          </p:nvSpPr>
          <p:spPr>
            <a:xfrm>
              <a:off x="6780240" y="1938240"/>
              <a:ext cx="644040" cy="1044360"/>
            </a:xfrm>
            <a:custGeom>
              <a:avLst/>
              <a:gdLst/>
              <a:ahLst/>
              <a:rect l="l" t="t" r="r" b="b"/>
              <a:pathLst>
                <a:path w="576" h="978">
                  <a:moveTo>
                    <a:pt x="98" y="11"/>
                  </a:moveTo>
                  <a:lnTo>
                    <a:pt x="94" y="41"/>
                  </a:lnTo>
                  <a:lnTo>
                    <a:pt x="117" y="49"/>
                  </a:lnTo>
                  <a:lnTo>
                    <a:pt x="121" y="72"/>
                  </a:lnTo>
                  <a:lnTo>
                    <a:pt x="136" y="87"/>
                  </a:lnTo>
                  <a:lnTo>
                    <a:pt x="154" y="94"/>
                  </a:lnTo>
                  <a:lnTo>
                    <a:pt x="147" y="184"/>
                  </a:lnTo>
                  <a:lnTo>
                    <a:pt x="38" y="233"/>
                  </a:lnTo>
                  <a:lnTo>
                    <a:pt x="53" y="286"/>
                  </a:lnTo>
                  <a:lnTo>
                    <a:pt x="57" y="305"/>
                  </a:lnTo>
                  <a:lnTo>
                    <a:pt x="15" y="361"/>
                  </a:lnTo>
                  <a:lnTo>
                    <a:pt x="12" y="402"/>
                  </a:lnTo>
                  <a:lnTo>
                    <a:pt x="0" y="418"/>
                  </a:lnTo>
                  <a:lnTo>
                    <a:pt x="19" y="508"/>
                  </a:lnTo>
                  <a:lnTo>
                    <a:pt x="38" y="549"/>
                  </a:lnTo>
                  <a:lnTo>
                    <a:pt x="102" y="579"/>
                  </a:lnTo>
                  <a:lnTo>
                    <a:pt x="117" y="651"/>
                  </a:lnTo>
                  <a:lnTo>
                    <a:pt x="154" y="662"/>
                  </a:lnTo>
                  <a:lnTo>
                    <a:pt x="173" y="654"/>
                  </a:lnTo>
                  <a:lnTo>
                    <a:pt x="200" y="692"/>
                  </a:lnTo>
                  <a:lnTo>
                    <a:pt x="181" y="771"/>
                  </a:lnTo>
                  <a:lnTo>
                    <a:pt x="215" y="786"/>
                  </a:lnTo>
                  <a:lnTo>
                    <a:pt x="256" y="812"/>
                  </a:lnTo>
                  <a:lnTo>
                    <a:pt x="245" y="850"/>
                  </a:lnTo>
                  <a:lnTo>
                    <a:pt x="301" y="861"/>
                  </a:lnTo>
                  <a:lnTo>
                    <a:pt x="309" y="918"/>
                  </a:lnTo>
                  <a:lnTo>
                    <a:pt x="316" y="959"/>
                  </a:lnTo>
                  <a:lnTo>
                    <a:pt x="342" y="978"/>
                  </a:lnTo>
                  <a:lnTo>
                    <a:pt x="376" y="978"/>
                  </a:lnTo>
                  <a:lnTo>
                    <a:pt x="391" y="952"/>
                  </a:lnTo>
                  <a:lnTo>
                    <a:pt x="482" y="970"/>
                  </a:lnTo>
                  <a:lnTo>
                    <a:pt x="478" y="948"/>
                  </a:lnTo>
                  <a:lnTo>
                    <a:pt x="448" y="929"/>
                  </a:lnTo>
                  <a:lnTo>
                    <a:pt x="451" y="918"/>
                  </a:lnTo>
                  <a:lnTo>
                    <a:pt x="482" y="891"/>
                  </a:lnTo>
                  <a:lnTo>
                    <a:pt x="508" y="888"/>
                  </a:lnTo>
                  <a:lnTo>
                    <a:pt x="508" y="861"/>
                  </a:lnTo>
                  <a:lnTo>
                    <a:pt x="519" y="831"/>
                  </a:lnTo>
                  <a:lnTo>
                    <a:pt x="493" y="827"/>
                  </a:lnTo>
                  <a:lnTo>
                    <a:pt x="500" y="797"/>
                  </a:lnTo>
                  <a:lnTo>
                    <a:pt x="519" y="767"/>
                  </a:lnTo>
                  <a:lnTo>
                    <a:pt x="508" y="733"/>
                  </a:lnTo>
                  <a:lnTo>
                    <a:pt x="557" y="685"/>
                  </a:lnTo>
                  <a:lnTo>
                    <a:pt x="557" y="662"/>
                  </a:lnTo>
                  <a:lnTo>
                    <a:pt x="576" y="651"/>
                  </a:lnTo>
                  <a:lnTo>
                    <a:pt x="549" y="643"/>
                  </a:lnTo>
                  <a:lnTo>
                    <a:pt x="557" y="575"/>
                  </a:lnTo>
                  <a:lnTo>
                    <a:pt x="538" y="575"/>
                  </a:lnTo>
                  <a:lnTo>
                    <a:pt x="538" y="545"/>
                  </a:lnTo>
                  <a:lnTo>
                    <a:pt x="553" y="500"/>
                  </a:lnTo>
                  <a:lnTo>
                    <a:pt x="538" y="308"/>
                  </a:lnTo>
                  <a:lnTo>
                    <a:pt x="512" y="120"/>
                  </a:lnTo>
                  <a:lnTo>
                    <a:pt x="500" y="90"/>
                  </a:lnTo>
                  <a:lnTo>
                    <a:pt x="504" y="68"/>
                  </a:lnTo>
                  <a:lnTo>
                    <a:pt x="482" y="45"/>
                  </a:lnTo>
                  <a:lnTo>
                    <a:pt x="459" y="41"/>
                  </a:lnTo>
                  <a:lnTo>
                    <a:pt x="455" y="0"/>
                  </a:lnTo>
                  <a:lnTo>
                    <a:pt x="98" y="11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04" name=""/>
          <p:cNvGrpSpPr/>
          <p:nvPr/>
        </p:nvGrpSpPr>
        <p:grpSpPr>
          <a:xfrm>
            <a:off x="6521400" y="1096920"/>
            <a:ext cx="826920" cy="850680"/>
            <a:chOff x="6521400" y="1096920"/>
            <a:chExt cx="826920" cy="850680"/>
          </a:xfrm>
        </p:grpSpPr>
        <p:sp>
          <p:nvSpPr>
            <p:cNvPr id="4605" name=""/>
            <p:cNvSpPr/>
            <p:nvPr/>
          </p:nvSpPr>
          <p:spPr>
            <a:xfrm>
              <a:off x="6521400" y="1096920"/>
              <a:ext cx="826920" cy="850680"/>
            </a:xfrm>
            <a:custGeom>
              <a:avLst/>
              <a:gdLst/>
              <a:ahLst/>
              <a:rect l="l" t="t" r="r" b="b"/>
              <a:pathLst>
                <a:path w="737" h="793">
                  <a:moveTo>
                    <a:pt x="688" y="778"/>
                  </a:moveTo>
                  <a:lnTo>
                    <a:pt x="688" y="741"/>
                  </a:lnTo>
                  <a:lnTo>
                    <a:pt x="677" y="703"/>
                  </a:lnTo>
                  <a:lnTo>
                    <a:pt x="669" y="647"/>
                  </a:lnTo>
                  <a:lnTo>
                    <a:pt x="673" y="609"/>
                  </a:lnTo>
                  <a:lnTo>
                    <a:pt x="680" y="583"/>
                  </a:lnTo>
                  <a:lnTo>
                    <a:pt x="692" y="560"/>
                  </a:lnTo>
                  <a:lnTo>
                    <a:pt x="680" y="534"/>
                  </a:lnTo>
                  <a:lnTo>
                    <a:pt x="669" y="519"/>
                  </a:lnTo>
                  <a:lnTo>
                    <a:pt x="677" y="496"/>
                  </a:lnTo>
                  <a:lnTo>
                    <a:pt x="692" y="489"/>
                  </a:lnTo>
                  <a:lnTo>
                    <a:pt x="692" y="387"/>
                  </a:lnTo>
                  <a:lnTo>
                    <a:pt x="707" y="365"/>
                  </a:lnTo>
                  <a:lnTo>
                    <a:pt x="737" y="335"/>
                  </a:lnTo>
                  <a:lnTo>
                    <a:pt x="733" y="301"/>
                  </a:lnTo>
                  <a:lnTo>
                    <a:pt x="722" y="289"/>
                  </a:lnTo>
                  <a:lnTo>
                    <a:pt x="703" y="297"/>
                  </a:lnTo>
                  <a:lnTo>
                    <a:pt x="696" y="338"/>
                  </a:lnTo>
                  <a:lnTo>
                    <a:pt x="677" y="353"/>
                  </a:lnTo>
                  <a:lnTo>
                    <a:pt x="662" y="365"/>
                  </a:lnTo>
                  <a:lnTo>
                    <a:pt x="658" y="387"/>
                  </a:lnTo>
                  <a:lnTo>
                    <a:pt x="635" y="406"/>
                  </a:lnTo>
                  <a:lnTo>
                    <a:pt x="605" y="410"/>
                  </a:lnTo>
                  <a:lnTo>
                    <a:pt x="620" y="372"/>
                  </a:lnTo>
                  <a:lnTo>
                    <a:pt x="647" y="338"/>
                  </a:lnTo>
                  <a:lnTo>
                    <a:pt x="669" y="308"/>
                  </a:lnTo>
                  <a:lnTo>
                    <a:pt x="677" y="282"/>
                  </a:lnTo>
                  <a:lnTo>
                    <a:pt x="624" y="274"/>
                  </a:lnTo>
                  <a:lnTo>
                    <a:pt x="643" y="211"/>
                  </a:lnTo>
                  <a:lnTo>
                    <a:pt x="590" y="192"/>
                  </a:lnTo>
                  <a:lnTo>
                    <a:pt x="571" y="177"/>
                  </a:lnTo>
                  <a:lnTo>
                    <a:pt x="545" y="169"/>
                  </a:lnTo>
                  <a:lnTo>
                    <a:pt x="534" y="150"/>
                  </a:lnTo>
                  <a:lnTo>
                    <a:pt x="496" y="165"/>
                  </a:lnTo>
                  <a:lnTo>
                    <a:pt x="474" y="143"/>
                  </a:lnTo>
                  <a:lnTo>
                    <a:pt x="421" y="116"/>
                  </a:lnTo>
                  <a:lnTo>
                    <a:pt x="395" y="139"/>
                  </a:lnTo>
                  <a:lnTo>
                    <a:pt x="376" y="143"/>
                  </a:lnTo>
                  <a:lnTo>
                    <a:pt x="361" y="132"/>
                  </a:lnTo>
                  <a:lnTo>
                    <a:pt x="316" y="101"/>
                  </a:lnTo>
                  <a:lnTo>
                    <a:pt x="308" y="90"/>
                  </a:lnTo>
                  <a:lnTo>
                    <a:pt x="312" y="64"/>
                  </a:lnTo>
                  <a:lnTo>
                    <a:pt x="278" y="71"/>
                  </a:lnTo>
                  <a:lnTo>
                    <a:pt x="263" y="56"/>
                  </a:lnTo>
                  <a:lnTo>
                    <a:pt x="237" y="19"/>
                  </a:lnTo>
                  <a:lnTo>
                    <a:pt x="229" y="0"/>
                  </a:lnTo>
                  <a:lnTo>
                    <a:pt x="207" y="7"/>
                  </a:lnTo>
                  <a:lnTo>
                    <a:pt x="158" y="49"/>
                  </a:lnTo>
                  <a:lnTo>
                    <a:pt x="120" y="68"/>
                  </a:lnTo>
                  <a:lnTo>
                    <a:pt x="86" y="71"/>
                  </a:lnTo>
                  <a:lnTo>
                    <a:pt x="56" y="90"/>
                  </a:lnTo>
                  <a:lnTo>
                    <a:pt x="49" y="124"/>
                  </a:lnTo>
                  <a:lnTo>
                    <a:pt x="56" y="169"/>
                  </a:lnTo>
                  <a:lnTo>
                    <a:pt x="4" y="237"/>
                  </a:lnTo>
                  <a:lnTo>
                    <a:pt x="0" y="271"/>
                  </a:lnTo>
                  <a:lnTo>
                    <a:pt x="15" y="278"/>
                  </a:lnTo>
                  <a:lnTo>
                    <a:pt x="4" y="406"/>
                  </a:lnTo>
                  <a:lnTo>
                    <a:pt x="109" y="466"/>
                  </a:lnTo>
                  <a:lnTo>
                    <a:pt x="147" y="496"/>
                  </a:lnTo>
                  <a:lnTo>
                    <a:pt x="150" y="534"/>
                  </a:lnTo>
                  <a:lnTo>
                    <a:pt x="199" y="530"/>
                  </a:lnTo>
                  <a:lnTo>
                    <a:pt x="214" y="605"/>
                  </a:lnTo>
                  <a:lnTo>
                    <a:pt x="241" y="624"/>
                  </a:lnTo>
                  <a:lnTo>
                    <a:pt x="241" y="650"/>
                  </a:lnTo>
                  <a:lnTo>
                    <a:pt x="226" y="714"/>
                  </a:lnTo>
                  <a:lnTo>
                    <a:pt x="248" y="748"/>
                  </a:lnTo>
                  <a:lnTo>
                    <a:pt x="263" y="775"/>
                  </a:lnTo>
                  <a:lnTo>
                    <a:pt x="323" y="778"/>
                  </a:lnTo>
                  <a:lnTo>
                    <a:pt x="327" y="793"/>
                  </a:lnTo>
                  <a:lnTo>
                    <a:pt x="688" y="77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06" name=""/>
            <p:cNvSpPr/>
            <p:nvPr/>
          </p:nvSpPr>
          <p:spPr>
            <a:xfrm>
              <a:off x="6521400" y="1096920"/>
              <a:ext cx="826920" cy="850680"/>
            </a:xfrm>
            <a:custGeom>
              <a:avLst/>
              <a:gdLst/>
              <a:ahLst/>
              <a:rect l="l" t="t" r="r" b="b"/>
              <a:pathLst>
                <a:path w="737" h="793">
                  <a:moveTo>
                    <a:pt x="688" y="778"/>
                  </a:moveTo>
                  <a:lnTo>
                    <a:pt x="688" y="741"/>
                  </a:lnTo>
                  <a:lnTo>
                    <a:pt x="677" y="703"/>
                  </a:lnTo>
                  <a:lnTo>
                    <a:pt x="669" y="647"/>
                  </a:lnTo>
                  <a:lnTo>
                    <a:pt x="673" y="609"/>
                  </a:lnTo>
                  <a:lnTo>
                    <a:pt x="680" y="583"/>
                  </a:lnTo>
                  <a:lnTo>
                    <a:pt x="692" y="560"/>
                  </a:lnTo>
                  <a:lnTo>
                    <a:pt x="680" y="534"/>
                  </a:lnTo>
                  <a:lnTo>
                    <a:pt x="669" y="519"/>
                  </a:lnTo>
                  <a:lnTo>
                    <a:pt x="677" y="496"/>
                  </a:lnTo>
                  <a:lnTo>
                    <a:pt x="692" y="489"/>
                  </a:lnTo>
                  <a:lnTo>
                    <a:pt x="692" y="387"/>
                  </a:lnTo>
                  <a:lnTo>
                    <a:pt x="707" y="365"/>
                  </a:lnTo>
                  <a:lnTo>
                    <a:pt x="737" y="335"/>
                  </a:lnTo>
                  <a:lnTo>
                    <a:pt x="733" y="301"/>
                  </a:lnTo>
                  <a:lnTo>
                    <a:pt x="722" y="289"/>
                  </a:lnTo>
                  <a:lnTo>
                    <a:pt x="703" y="297"/>
                  </a:lnTo>
                  <a:lnTo>
                    <a:pt x="696" y="338"/>
                  </a:lnTo>
                  <a:lnTo>
                    <a:pt x="677" y="353"/>
                  </a:lnTo>
                  <a:lnTo>
                    <a:pt x="662" y="365"/>
                  </a:lnTo>
                  <a:lnTo>
                    <a:pt x="658" y="387"/>
                  </a:lnTo>
                  <a:lnTo>
                    <a:pt x="635" y="406"/>
                  </a:lnTo>
                  <a:lnTo>
                    <a:pt x="605" y="410"/>
                  </a:lnTo>
                  <a:lnTo>
                    <a:pt x="620" y="372"/>
                  </a:lnTo>
                  <a:lnTo>
                    <a:pt x="647" y="338"/>
                  </a:lnTo>
                  <a:lnTo>
                    <a:pt x="669" y="308"/>
                  </a:lnTo>
                  <a:lnTo>
                    <a:pt x="677" y="282"/>
                  </a:lnTo>
                  <a:lnTo>
                    <a:pt x="624" y="274"/>
                  </a:lnTo>
                  <a:lnTo>
                    <a:pt x="643" y="211"/>
                  </a:lnTo>
                  <a:lnTo>
                    <a:pt x="590" y="192"/>
                  </a:lnTo>
                  <a:lnTo>
                    <a:pt x="571" y="177"/>
                  </a:lnTo>
                  <a:lnTo>
                    <a:pt x="545" y="169"/>
                  </a:lnTo>
                  <a:lnTo>
                    <a:pt x="534" y="150"/>
                  </a:lnTo>
                  <a:lnTo>
                    <a:pt x="496" y="165"/>
                  </a:lnTo>
                  <a:lnTo>
                    <a:pt x="474" y="143"/>
                  </a:lnTo>
                  <a:lnTo>
                    <a:pt x="421" y="116"/>
                  </a:lnTo>
                  <a:lnTo>
                    <a:pt x="395" y="139"/>
                  </a:lnTo>
                  <a:lnTo>
                    <a:pt x="376" y="143"/>
                  </a:lnTo>
                  <a:lnTo>
                    <a:pt x="361" y="132"/>
                  </a:lnTo>
                  <a:lnTo>
                    <a:pt x="316" y="101"/>
                  </a:lnTo>
                  <a:lnTo>
                    <a:pt x="308" y="90"/>
                  </a:lnTo>
                  <a:lnTo>
                    <a:pt x="312" y="64"/>
                  </a:lnTo>
                  <a:lnTo>
                    <a:pt x="278" y="71"/>
                  </a:lnTo>
                  <a:lnTo>
                    <a:pt x="263" y="56"/>
                  </a:lnTo>
                  <a:lnTo>
                    <a:pt x="237" y="19"/>
                  </a:lnTo>
                  <a:lnTo>
                    <a:pt x="229" y="0"/>
                  </a:lnTo>
                  <a:lnTo>
                    <a:pt x="207" y="7"/>
                  </a:lnTo>
                  <a:lnTo>
                    <a:pt x="158" y="49"/>
                  </a:lnTo>
                  <a:lnTo>
                    <a:pt x="120" y="68"/>
                  </a:lnTo>
                  <a:lnTo>
                    <a:pt x="86" y="71"/>
                  </a:lnTo>
                  <a:lnTo>
                    <a:pt x="56" y="90"/>
                  </a:lnTo>
                  <a:lnTo>
                    <a:pt x="49" y="124"/>
                  </a:lnTo>
                  <a:lnTo>
                    <a:pt x="56" y="169"/>
                  </a:lnTo>
                  <a:lnTo>
                    <a:pt x="4" y="237"/>
                  </a:lnTo>
                  <a:lnTo>
                    <a:pt x="0" y="271"/>
                  </a:lnTo>
                  <a:lnTo>
                    <a:pt x="15" y="278"/>
                  </a:lnTo>
                  <a:lnTo>
                    <a:pt x="4" y="406"/>
                  </a:lnTo>
                  <a:lnTo>
                    <a:pt x="109" y="466"/>
                  </a:lnTo>
                  <a:lnTo>
                    <a:pt x="147" y="496"/>
                  </a:lnTo>
                  <a:lnTo>
                    <a:pt x="150" y="534"/>
                  </a:lnTo>
                  <a:lnTo>
                    <a:pt x="199" y="530"/>
                  </a:lnTo>
                  <a:lnTo>
                    <a:pt x="214" y="605"/>
                  </a:lnTo>
                  <a:lnTo>
                    <a:pt x="241" y="624"/>
                  </a:lnTo>
                  <a:lnTo>
                    <a:pt x="241" y="650"/>
                  </a:lnTo>
                  <a:lnTo>
                    <a:pt x="226" y="714"/>
                  </a:lnTo>
                  <a:lnTo>
                    <a:pt x="248" y="748"/>
                  </a:lnTo>
                  <a:lnTo>
                    <a:pt x="263" y="775"/>
                  </a:lnTo>
                  <a:lnTo>
                    <a:pt x="323" y="778"/>
                  </a:lnTo>
                  <a:lnTo>
                    <a:pt x="327" y="793"/>
                  </a:lnTo>
                  <a:lnTo>
                    <a:pt x="688" y="778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07" name=""/>
          <p:cNvGrpSpPr/>
          <p:nvPr/>
        </p:nvGrpSpPr>
        <p:grpSpPr>
          <a:xfrm>
            <a:off x="7331040" y="2017800"/>
            <a:ext cx="501480" cy="804240"/>
            <a:chOff x="7331040" y="2017800"/>
            <a:chExt cx="501480" cy="804240"/>
          </a:xfrm>
        </p:grpSpPr>
        <p:sp>
          <p:nvSpPr>
            <p:cNvPr id="4608" name=""/>
            <p:cNvSpPr/>
            <p:nvPr/>
          </p:nvSpPr>
          <p:spPr>
            <a:xfrm>
              <a:off x="7331040" y="2017800"/>
              <a:ext cx="501480" cy="804240"/>
            </a:xfrm>
            <a:custGeom>
              <a:avLst/>
              <a:gdLst/>
              <a:ahLst/>
              <a:rect l="l" t="t" r="r" b="b"/>
              <a:pathLst>
                <a:path w="447" h="752">
                  <a:moveTo>
                    <a:pt x="22" y="38"/>
                  </a:moveTo>
                  <a:lnTo>
                    <a:pt x="98" y="45"/>
                  </a:lnTo>
                  <a:lnTo>
                    <a:pt x="124" y="12"/>
                  </a:lnTo>
                  <a:lnTo>
                    <a:pt x="383" y="0"/>
                  </a:lnTo>
                  <a:lnTo>
                    <a:pt x="443" y="459"/>
                  </a:lnTo>
                  <a:lnTo>
                    <a:pt x="447" y="482"/>
                  </a:lnTo>
                  <a:lnTo>
                    <a:pt x="440" y="523"/>
                  </a:lnTo>
                  <a:lnTo>
                    <a:pt x="413" y="557"/>
                  </a:lnTo>
                  <a:lnTo>
                    <a:pt x="372" y="553"/>
                  </a:lnTo>
                  <a:lnTo>
                    <a:pt x="368" y="583"/>
                  </a:lnTo>
                  <a:lnTo>
                    <a:pt x="338" y="594"/>
                  </a:lnTo>
                  <a:lnTo>
                    <a:pt x="334" y="632"/>
                  </a:lnTo>
                  <a:lnTo>
                    <a:pt x="312" y="655"/>
                  </a:lnTo>
                  <a:lnTo>
                    <a:pt x="304" y="696"/>
                  </a:lnTo>
                  <a:lnTo>
                    <a:pt x="263" y="700"/>
                  </a:lnTo>
                  <a:lnTo>
                    <a:pt x="259" y="677"/>
                  </a:lnTo>
                  <a:lnTo>
                    <a:pt x="233" y="681"/>
                  </a:lnTo>
                  <a:lnTo>
                    <a:pt x="210" y="730"/>
                  </a:lnTo>
                  <a:lnTo>
                    <a:pt x="192" y="730"/>
                  </a:lnTo>
                  <a:lnTo>
                    <a:pt x="173" y="730"/>
                  </a:lnTo>
                  <a:lnTo>
                    <a:pt x="139" y="734"/>
                  </a:lnTo>
                  <a:lnTo>
                    <a:pt x="135" y="726"/>
                  </a:lnTo>
                  <a:lnTo>
                    <a:pt x="124" y="715"/>
                  </a:lnTo>
                  <a:lnTo>
                    <a:pt x="101" y="715"/>
                  </a:lnTo>
                  <a:lnTo>
                    <a:pt x="83" y="752"/>
                  </a:lnTo>
                  <a:lnTo>
                    <a:pt x="0" y="749"/>
                  </a:lnTo>
                  <a:lnTo>
                    <a:pt x="7" y="726"/>
                  </a:lnTo>
                  <a:lnTo>
                    <a:pt x="22" y="685"/>
                  </a:lnTo>
                  <a:lnTo>
                    <a:pt x="11" y="658"/>
                  </a:lnTo>
                  <a:lnTo>
                    <a:pt x="64" y="610"/>
                  </a:lnTo>
                  <a:lnTo>
                    <a:pt x="64" y="591"/>
                  </a:lnTo>
                  <a:lnTo>
                    <a:pt x="86" y="579"/>
                  </a:lnTo>
                  <a:lnTo>
                    <a:pt x="52" y="561"/>
                  </a:lnTo>
                  <a:lnTo>
                    <a:pt x="64" y="500"/>
                  </a:lnTo>
                  <a:lnTo>
                    <a:pt x="41" y="497"/>
                  </a:lnTo>
                  <a:lnTo>
                    <a:pt x="45" y="455"/>
                  </a:lnTo>
                  <a:lnTo>
                    <a:pt x="60" y="414"/>
                  </a:lnTo>
                  <a:lnTo>
                    <a:pt x="49" y="222"/>
                  </a:lnTo>
                  <a:lnTo>
                    <a:pt x="22" y="38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09" name=""/>
            <p:cNvSpPr/>
            <p:nvPr/>
          </p:nvSpPr>
          <p:spPr>
            <a:xfrm>
              <a:off x="7331040" y="2017800"/>
              <a:ext cx="501480" cy="804240"/>
            </a:xfrm>
            <a:custGeom>
              <a:avLst/>
              <a:gdLst/>
              <a:ahLst/>
              <a:rect l="l" t="t" r="r" b="b"/>
              <a:pathLst>
                <a:path w="447" h="752">
                  <a:moveTo>
                    <a:pt x="22" y="38"/>
                  </a:moveTo>
                  <a:lnTo>
                    <a:pt x="98" y="45"/>
                  </a:lnTo>
                  <a:lnTo>
                    <a:pt x="124" y="12"/>
                  </a:lnTo>
                  <a:lnTo>
                    <a:pt x="383" y="0"/>
                  </a:lnTo>
                  <a:lnTo>
                    <a:pt x="443" y="459"/>
                  </a:lnTo>
                  <a:lnTo>
                    <a:pt x="447" y="482"/>
                  </a:lnTo>
                  <a:lnTo>
                    <a:pt x="440" y="523"/>
                  </a:lnTo>
                  <a:lnTo>
                    <a:pt x="413" y="557"/>
                  </a:lnTo>
                  <a:lnTo>
                    <a:pt x="372" y="553"/>
                  </a:lnTo>
                  <a:lnTo>
                    <a:pt x="368" y="583"/>
                  </a:lnTo>
                  <a:lnTo>
                    <a:pt x="338" y="594"/>
                  </a:lnTo>
                  <a:lnTo>
                    <a:pt x="334" y="632"/>
                  </a:lnTo>
                  <a:lnTo>
                    <a:pt x="312" y="655"/>
                  </a:lnTo>
                  <a:lnTo>
                    <a:pt x="304" y="696"/>
                  </a:lnTo>
                  <a:lnTo>
                    <a:pt x="263" y="700"/>
                  </a:lnTo>
                  <a:lnTo>
                    <a:pt x="259" y="677"/>
                  </a:lnTo>
                  <a:lnTo>
                    <a:pt x="233" y="681"/>
                  </a:lnTo>
                  <a:lnTo>
                    <a:pt x="210" y="730"/>
                  </a:lnTo>
                  <a:lnTo>
                    <a:pt x="192" y="730"/>
                  </a:lnTo>
                  <a:lnTo>
                    <a:pt x="173" y="730"/>
                  </a:lnTo>
                  <a:lnTo>
                    <a:pt x="139" y="734"/>
                  </a:lnTo>
                  <a:lnTo>
                    <a:pt x="135" y="726"/>
                  </a:lnTo>
                  <a:lnTo>
                    <a:pt x="124" y="715"/>
                  </a:lnTo>
                  <a:lnTo>
                    <a:pt x="101" y="715"/>
                  </a:lnTo>
                  <a:lnTo>
                    <a:pt x="83" y="752"/>
                  </a:lnTo>
                  <a:lnTo>
                    <a:pt x="0" y="749"/>
                  </a:lnTo>
                  <a:lnTo>
                    <a:pt x="7" y="726"/>
                  </a:lnTo>
                  <a:lnTo>
                    <a:pt x="22" y="685"/>
                  </a:lnTo>
                  <a:lnTo>
                    <a:pt x="11" y="658"/>
                  </a:lnTo>
                  <a:lnTo>
                    <a:pt x="64" y="610"/>
                  </a:lnTo>
                  <a:lnTo>
                    <a:pt x="64" y="591"/>
                  </a:lnTo>
                  <a:lnTo>
                    <a:pt x="86" y="579"/>
                  </a:lnTo>
                  <a:lnTo>
                    <a:pt x="52" y="561"/>
                  </a:lnTo>
                  <a:lnTo>
                    <a:pt x="64" y="500"/>
                  </a:lnTo>
                  <a:lnTo>
                    <a:pt x="41" y="497"/>
                  </a:lnTo>
                  <a:lnTo>
                    <a:pt x="45" y="455"/>
                  </a:lnTo>
                  <a:lnTo>
                    <a:pt x="60" y="414"/>
                  </a:lnTo>
                  <a:lnTo>
                    <a:pt x="49" y="222"/>
                  </a:lnTo>
                  <a:lnTo>
                    <a:pt x="22" y="38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10" name=""/>
          <p:cNvGrpSpPr/>
          <p:nvPr/>
        </p:nvGrpSpPr>
        <p:grpSpPr>
          <a:xfrm>
            <a:off x="7445520" y="1271520"/>
            <a:ext cx="621720" cy="761760"/>
            <a:chOff x="7445520" y="1271520"/>
            <a:chExt cx="621720" cy="761760"/>
          </a:xfrm>
        </p:grpSpPr>
        <p:sp>
          <p:nvSpPr>
            <p:cNvPr id="4611" name=""/>
            <p:cNvSpPr/>
            <p:nvPr/>
          </p:nvSpPr>
          <p:spPr>
            <a:xfrm>
              <a:off x="7445520" y="1271520"/>
              <a:ext cx="621720" cy="761760"/>
            </a:xfrm>
            <a:custGeom>
              <a:avLst/>
              <a:gdLst/>
              <a:ahLst/>
              <a:rect l="l" t="t" r="r" b="b"/>
              <a:pathLst>
                <a:path w="557" h="710">
                  <a:moveTo>
                    <a:pt x="286" y="710"/>
                  </a:moveTo>
                  <a:lnTo>
                    <a:pt x="279" y="692"/>
                  </a:lnTo>
                  <a:lnTo>
                    <a:pt x="15" y="703"/>
                  </a:lnTo>
                  <a:lnTo>
                    <a:pt x="38" y="673"/>
                  </a:lnTo>
                  <a:lnTo>
                    <a:pt x="61" y="624"/>
                  </a:lnTo>
                  <a:lnTo>
                    <a:pt x="87" y="586"/>
                  </a:lnTo>
                  <a:lnTo>
                    <a:pt x="57" y="537"/>
                  </a:lnTo>
                  <a:lnTo>
                    <a:pt x="53" y="455"/>
                  </a:lnTo>
                  <a:lnTo>
                    <a:pt x="27" y="417"/>
                  </a:lnTo>
                  <a:lnTo>
                    <a:pt x="8" y="394"/>
                  </a:lnTo>
                  <a:lnTo>
                    <a:pt x="8" y="372"/>
                  </a:lnTo>
                  <a:lnTo>
                    <a:pt x="23" y="353"/>
                  </a:lnTo>
                  <a:lnTo>
                    <a:pt x="0" y="293"/>
                  </a:lnTo>
                  <a:lnTo>
                    <a:pt x="38" y="233"/>
                  </a:lnTo>
                  <a:lnTo>
                    <a:pt x="19" y="206"/>
                  </a:lnTo>
                  <a:lnTo>
                    <a:pt x="19" y="180"/>
                  </a:lnTo>
                  <a:lnTo>
                    <a:pt x="42" y="143"/>
                  </a:lnTo>
                  <a:lnTo>
                    <a:pt x="49" y="109"/>
                  </a:lnTo>
                  <a:lnTo>
                    <a:pt x="87" y="112"/>
                  </a:lnTo>
                  <a:lnTo>
                    <a:pt x="83" y="150"/>
                  </a:lnTo>
                  <a:lnTo>
                    <a:pt x="102" y="161"/>
                  </a:lnTo>
                  <a:lnTo>
                    <a:pt x="124" y="143"/>
                  </a:lnTo>
                  <a:lnTo>
                    <a:pt x="117" y="86"/>
                  </a:lnTo>
                  <a:lnTo>
                    <a:pt x="128" y="71"/>
                  </a:lnTo>
                  <a:lnTo>
                    <a:pt x="151" y="75"/>
                  </a:lnTo>
                  <a:lnTo>
                    <a:pt x="143" y="22"/>
                  </a:lnTo>
                  <a:lnTo>
                    <a:pt x="170" y="3"/>
                  </a:lnTo>
                  <a:lnTo>
                    <a:pt x="260" y="0"/>
                  </a:lnTo>
                  <a:lnTo>
                    <a:pt x="297" y="18"/>
                  </a:lnTo>
                  <a:lnTo>
                    <a:pt x="301" y="37"/>
                  </a:lnTo>
                  <a:lnTo>
                    <a:pt x="335" y="37"/>
                  </a:lnTo>
                  <a:lnTo>
                    <a:pt x="384" y="52"/>
                  </a:lnTo>
                  <a:lnTo>
                    <a:pt x="391" y="79"/>
                  </a:lnTo>
                  <a:lnTo>
                    <a:pt x="373" y="94"/>
                  </a:lnTo>
                  <a:lnTo>
                    <a:pt x="410" y="180"/>
                  </a:lnTo>
                  <a:lnTo>
                    <a:pt x="410" y="206"/>
                  </a:lnTo>
                  <a:lnTo>
                    <a:pt x="350" y="285"/>
                  </a:lnTo>
                  <a:lnTo>
                    <a:pt x="327" y="331"/>
                  </a:lnTo>
                  <a:lnTo>
                    <a:pt x="339" y="346"/>
                  </a:lnTo>
                  <a:lnTo>
                    <a:pt x="376" y="349"/>
                  </a:lnTo>
                  <a:lnTo>
                    <a:pt x="395" y="331"/>
                  </a:lnTo>
                  <a:lnTo>
                    <a:pt x="436" y="259"/>
                  </a:lnTo>
                  <a:lnTo>
                    <a:pt x="478" y="259"/>
                  </a:lnTo>
                  <a:lnTo>
                    <a:pt x="527" y="327"/>
                  </a:lnTo>
                  <a:lnTo>
                    <a:pt x="527" y="372"/>
                  </a:lnTo>
                  <a:lnTo>
                    <a:pt x="523" y="398"/>
                  </a:lnTo>
                  <a:lnTo>
                    <a:pt x="557" y="421"/>
                  </a:lnTo>
                  <a:lnTo>
                    <a:pt x="553" y="466"/>
                  </a:lnTo>
                  <a:lnTo>
                    <a:pt x="534" y="500"/>
                  </a:lnTo>
                  <a:lnTo>
                    <a:pt x="523" y="541"/>
                  </a:lnTo>
                  <a:lnTo>
                    <a:pt x="512" y="567"/>
                  </a:lnTo>
                  <a:lnTo>
                    <a:pt x="478" y="575"/>
                  </a:lnTo>
                  <a:lnTo>
                    <a:pt x="493" y="616"/>
                  </a:lnTo>
                  <a:lnTo>
                    <a:pt x="478" y="628"/>
                  </a:lnTo>
                  <a:lnTo>
                    <a:pt x="448" y="680"/>
                  </a:lnTo>
                  <a:lnTo>
                    <a:pt x="286" y="71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12" name=""/>
            <p:cNvSpPr/>
            <p:nvPr/>
          </p:nvSpPr>
          <p:spPr>
            <a:xfrm>
              <a:off x="7445520" y="1271520"/>
              <a:ext cx="621720" cy="761760"/>
            </a:xfrm>
            <a:custGeom>
              <a:avLst/>
              <a:gdLst/>
              <a:ahLst/>
              <a:rect l="l" t="t" r="r" b="b"/>
              <a:pathLst>
                <a:path w="557" h="710">
                  <a:moveTo>
                    <a:pt x="286" y="710"/>
                  </a:moveTo>
                  <a:lnTo>
                    <a:pt x="279" y="692"/>
                  </a:lnTo>
                  <a:lnTo>
                    <a:pt x="15" y="703"/>
                  </a:lnTo>
                  <a:lnTo>
                    <a:pt x="38" y="673"/>
                  </a:lnTo>
                  <a:lnTo>
                    <a:pt x="61" y="624"/>
                  </a:lnTo>
                  <a:lnTo>
                    <a:pt x="87" y="586"/>
                  </a:lnTo>
                  <a:lnTo>
                    <a:pt x="57" y="537"/>
                  </a:lnTo>
                  <a:lnTo>
                    <a:pt x="53" y="455"/>
                  </a:lnTo>
                  <a:lnTo>
                    <a:pt x="27" y="417"/>
                  </a:lnTo>
                  <a:lnTo>
                    <a:pt x="8" y="394"/>
                  </a:lnTo>
                  <a:lnTo>
                    <a:pt x="8" y="372"/>
                  </a:lnTo>
                  <a:lnTo>
                    <a:pt x="23" y="353"/>
                  </a:lnTo>
                  <a:lnTo>
                    <a:pt x="0" y="293"/>
                  </a:lnTo>
                  <a:lnTo>
                    <a:pt x="38" y="233"/>
                  </a:lnTo>
                  <a:lnTo>
                    <a:pt x="19" y="206"/>
                  </a:lnTo>
                  <a:lnTo>
                    <a:pt x="19" y="180"/>
                  </a:lnTo>
                  <a:lnTo>
                    <a:pt x="42" y="143"/>
                  </a:lnTo>
                  <a:lnTo>
                    <a:pt x="49" y="109"/>
                  </a:lnTo>
                  <a:lnTo>
                    <a:pt x="87" y="112"/>
                  </a:lnTo>
                  <a:lnTo>
                    <a:pt x="83" y="150"/>
                  </a:lnTo>
                  <a:lnTo>
                    <a:pt x="102" y="161"/>
                  </a:lnTo>
                  <a:lnTo>
                    <a:pt x="124" y="143"/>
                  </a:lnTo>
                  <a:lnTo>
                    <a:pt x="117" y="86"/>
                  </a:lnTo>
                  <a:lnTo>
                    <a:pt x="128" y="71"/>
                  </a:lnTo>
                  <a:lnTo>
                    <a:pt x="151" y="75"/>
                  </a:lnTo>
                  <a:lnTo>
                    <a:pt x="143" y="22"/>
                  </a:lnTo>
                  <a:lnTo>
                    <a:pt x="170" y="3"/>
                  </a:lnTo>
                  <a:lnTo>
                    <a:pt x="260" y="0"/>
                  </a:lnTo>
                  <a:lnTo>
                    <a:pt x="297" y="18"/>
                  </a:lnTo>
                  <a:lnTo>
                    <a:pt x="301" y="37"/>
                  </a:lnTo>
                  <a:lnTo>
                    <a:pt x="335" y="37"/>
                  </a:lnTo>
                  <a:lnTo>
                    <a:pt x="384" y="52"/>
                  </a:lnTo>
                  <a:lnTo>
                    <a:pt x="391" y="79"/>
                  </a:lnTo>
                  <a:lnTo>
                    <a:pt x="373" y="94"/>
                  </a:lnTo>
                  <a:lnTo>
                    <a:pt x="410" y="180"/>
                  </a:lnTo>
                  <a:lnTo>
                    <a:pt x="410" y="206"/>
                  </a:lnTo>
                  <a:lnTo>
                    <a:pt x="350" y="285"/>
                  </a:lnTo>
                  <a:lnTo>
                    <a:pt x="327" y="331"/>
                  </a:lnTo>
                  <a:lnTo>
                    <a:pt x="339" y="346"/>
                  </a:lnTo>
                  <a:lnTo>
                    <a:pt x="376" y="349"/>
                  </a:lnTo>
                  <a:lnTo>
                    <a:pt x="395" y="331"/>
                  </a:lnTo>
                  <a:lnTo>
                    <a:pt x="436" y="259"/>
                  </a:lnTo>
                  <a:lnTo>
                    <a:pt x="478" y="259"/>
                  </a:lnTo>
                  <a:lnTo>
                    <a:pt x="527" y="327"/>
                  </a:lnTo>
                  <a:lnTo>
                    <a:pt x="527" y="372"/>
                  </a:lnTo>
                  <a:lnTo>
                    <a:pt x="523" y="398"/>
                  </a:lnTo>
                  <a:lnTo>
                    <a:pt x="557" y="421"/>
                  </a:lnTo>
                  <a:lnTo>
                    <a:pt x="553" y="466"/>
                  </a:lnTo>
                  <a:lnTo>
                    <a:pt x="534" y="500"/>
                  </a:lnTo>
                  <a:lnTo>
                    <a:pt x="523" y="541"/>
                  </a:lnTo>
                  <a:lnTo>
                    <a:pt x="512" y="567"/>
                  </a:lnTo>
                  <a:lnTo>
                    <a:pt x="478" y="575"/>
                  </a:lnTo>
                  <a:lnTo>
                    <a:pt x="493" y="616"/>
                  </a:lnTo>
                  <a:lnTo>
                    <a:pt x="478" y="628"/>
                  </a:lnTo>
                  <a:lnTo>
                    <a:pt x="448" y="680"/>
                  </a:lnTo>
                  <a:lnTo>
                    <a:pt x="286" y="71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13" name=""/>
          <p:cNvGrpSpPr/>
          <p:nvPr/>
        </p:nvGrpSpPr>
        <p:grpSpPr>
          <a:xfrm>
            <a:off x="7764480" y="1879560"/>
            <a:ext cx="661680" cy="736200"/>
            <a:chOff x="7764480" y="1879560"/>
            <a:chExt cx="661680" cy="736200"/>
          </a:xfrm>
        </p:grpSpPr>
        <p:sp>
          <p:nvSpPr>
            <p:cNvPr id="4614" name=""/>
            <p:cNvSpPr/>
            <p:nvPr/>
          </p:nvSpPr>
          <p:spPr>
            <a:xfrm>
              <a:off x="7764480" y="1879560"/>
              <a:ext cx="661680" cy="736200"/>
            </a:xfrm>
            <a:custGeom>
              <a:avLst/>
              <a:gdLst/>
              <a:ahLst/>
              <a:rect l="l" t="t" r="r" b="b"/>
              <a:pathLst>
                <a:path w="590" h="689">
                  <a:moveTo>
                    <a:pt x="0" y="140"/>
                  </a:moveTo>
                  <a:lnTo>
                    <a:pt x="162" y="113"/>
                  </a:lnTo>
                  <a:lnTo>
                    <a:pt x="244" y="113"/>
                  </a:lnTo>
                  <a:lnTo>
                    <a:pt x="267" y="128"/>
                  </a:lnTo>
                  <a:lnTo>
                    <a:pt x="361" y="121"/>
                  </a:lnTo>
                  <a:lnTo>
                    <a:pt x="369" y="110"/>
                  </a:lnTo>
                  <a:lnTo>
                    <a:pt x="399" y="106"/>
                  </a:lnTo>
                  <a:lnTo>
                    <a:pt x="421" y="91"/>
                  </a:lnTo>
                  <a:lnTo>
                    <a:pt x="432" y="46"/>
                  </a:lnTo>
                  <a:lnTo>
                    <a:pt x="474" y="23"/>
                  </a:lnTo>
                  <a:lnTo>
                    <a:pt x="538" y="0"/>
                  </a:lnTo>
                  <a:lnTo>
                    <a:pt x="587" y="237"/>
                  </a:lnTo>
                  <a:lnTo>
                    <a:pt x="575" y="256"/>
                  </a:lnTo>
                  <a:lnTo>
                    <a:pt x="590" y="279"/>
                  </a:lnTo>
                  <a:lnTo>
                    <a:pt x="579" y="301"/>
                  </a:lnTo>
                  <a:lnTo>
                    <a:pt x="568" y="324"/>
                  </a:lnTo>
                  <a:lnTo>
                    <a:pt x="572" y="425"/>
                  </a:lnTo>
                  <a:lnTo>
                    <a:pt x="557" y="448"/>
                  </a:lnTo>
                  <a:lnTo>
                    <a:pt x="534" y="448"/>
                  </a:lnTo>
                  <a:lnTo>
                    <a:pt x="530" y="493"/>
                  </a:lnTo>
                  <a:lnTo>
                    <a:pt x="481" y="486"/>
                  </a:lnTo>
                  <a:lnTo>
                    <a:pt x="451" y="504"/>
                  </a:lnTo>
                  <a:lnTo>
                    <a:pt x="478" y="519"/>
                  </a:lnTo>
                  <a:lnTo>
                    <a:pt x="463" y="549"/>
                  </a:lnTo>
                  <a:lnTo>
                    <a:pt x="485" y="576"/>
                  </a:lnTo>
                  <a:lnTo>
                    <a:pt x="485" y="595"/>
                  </a:lnTo>
                  <a:lnTo>
                    <a:pt x="436" y="565"/>
                  </a:lnTo>
                  <a:lnTo>
                    <a:pt x="406" y="587"/>
                  </a:lnTo>
                  <a:lnTo>
                    <a:pt x="417" y="647"/>
                  </a:lnTo>
                  <a:lnTo>
                    <a:pt x="402" y="655"/>
                  </a:lnTo>
                  <a:lnTo>
                    <a:pt x="391" y="685"/>
                  </a:lnTo>
                  <a:lnTo>
                    <a:pt x="369" y="689"/>
                  </a:lnTo>
                  <a:lnTo>
                    <a:pt x="369" y="655"/>
                  </a:lnTo>
                  <a:lnTo>
                    <a:pt x="346" y="655"/>
                  </a:lnTo>
                  <a:lnTo>
                    <a:pt x="338" y="625"/>
                  </a:lnTo>
                  <a:lnTo>
                    <a:pt x="323" y="610"/>
                  </a:lnTo>
                  <a:lnTo>
                    <a:pt x="297" y="606"/>
                  </a:lnTo>
                  <a:lnTo>
                    <a:pt x="286" y="628"/>
                  </a:lnTo>
                  <a:lnTo>
                    <a:pt x="267" y="651"/>
                  </a:lnTo>
                  <a:lnTo>
                    <a:pt x="222" y="662"/>
                  </a:lnTo>
                  <a:lnTo>
                    <a:pt x="173" y="644"/>
                  </a:lnTo>
                  <a:lnTo>
                    <a:pt x="113" y="632"/>
                  </a:lnTo>
                  <a:lnTo>
                    <a:pt x="109" y="595"/>
                  </a:lnTo>
                  <a:lnTo>
                    <a:pt x="94" y="587"/>
                  </a:lnTo>
                  <a:lnTo>
                    <a:pt x="56" y="587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15" name=""/>
            <p:cNvSpPr/>
            <p:nvPr/>
          </p:nvSpPr>
          <p:spPr>
            <a:xfrm>
              <a:off x="7764480" y="1879560"/>
              <a:ext cx="661680" cy="736200"/>
            </a:xfrm>
            <a:custGeom>
              <a:avLst/>
              <a:gdLst/>
              <a:ahLst/>
              <a:rect l="l" t="t" r="r" b="b"/>
              <a:pathLst>
                <a:path w="590" h="689">
                  <a:moveTo>
                    <a:pt x="0" y="140"/>
                  </a:moveTo>
                  <a:lnTo>
                    <a:pt x="162" y="113"/>
                  </a:lnTo>
                  <a:lnTo>
                    <a:pt x="244" y="113"/>
                  </a:lnTo>
                  <a:lnTo>
                    <a:pt x="267" y="128"/>
                  </a:lnTo>
                  <a:lnTo>
                    <a:pt x="361" y="121"/>
                  </a:lnTo>
                  <a:lnTo>
                    <a:pt x="369" y="110"/>
                  </a:lnTo>
                  <a:lnTo>
                    <a:pt x="399" y="106"/>
                  </a:lnTo>
                  <a:lnTo>
                    <a:pt x="421" y="91"/>
                  </a:lnTo>
                  <a:lnTo>
                    <a:pt x="432" y="46"/>
                  </a:lnTo>
                  <a:lnTo>
                    <a:pt x="474" y="23"/>
                  </a:lnTo>
                  <a:lnTo>
                    <a:pt x="538" y="0"/>
                  </a:lnTo>
                  <a:lnTo>
                    <a:pt x="587" y="237"/>
                  </a:lnTo>
                  <a:lnTo>
                    <a:pt x="575" y="256"/>
                  </a:lnTo>
                  <a:lnTo>
                    <a:pt x="590" y="279"/>
                  </a:lnTo>
                  <a:lnTo>
                    <a:pt x="579" y="301"/>
                  </a:lnTo>
                  <a:lnTo>
                    <a:pt x="568" y="324"/>
                  </a:lnTo>
                  <a:lnTo>
                    <a:pt x="572" y="425"/>
                  </a:lnTo>
                  <a:lnTo>
                    <a:pt x="557" y="448"/>
                  </a:lnTo>
                  <a:lnTo>
                    <a:pt x="534" y="448"/>
                  </a:lnTo>
                  <a:lnTo>
                    <a:pt x="530" y="493"/>
                  </a:lnTo>
                  <a:lnTo>
                    <a:pt x="481" y="486"/>
                  </a:lnTo>
                  <a:lnTo>
                    <a:pt x="451" y="504"/>
                  </a:lnTo>
                  <a:lnTo>
                    <a:pt x="478" y="519"/>
                  </a:lnTo>
                  <a:lnTo>
                    <a:pt x="463" y="549"/>
                  </a:lnTo>
                  <a:lnTo>
                    <a:pt x="485" y="576"/>
                  </a:lnTo>
                  <a:lnTo>
                    <a:pt x="485" y="595"/>
                  </a:lnTo>
                  <a:lnTo>
                    <a:pt x="436" y="565"/>
                  </a:lnTo>
                  <a:lnTo>
                    <a:pt x="406" y="587"/>
                  </a:lnTo>
                  <a:lnTo>
                    <a:pt x="417" y="647"/>
                  </a:lnTo>
                  <a:lnTo>
                    <a:pt x="402" y="655"/>
                  </a:lnTo>
                  <a:lnTo>
                    <a:pt x="391" y="685"/>
                  </a:lnTo>
                  <a:lnTo>
                    <a:pt x="369" y="689"/>
                  </a:lnTo>
                  <a:lnTo>
                    <a:pt x="369" y="655"/>
                  </a:lnTo>
                  <a:lnTo>
                    <a:pt x="346" y="655"/>
                  </a:lnTo>
                  <a:lnTo>
                    <a:pt x="338" y="625"/>
                  </a:lnTo>
                  <a:lnTo>
                    <a:pt x="323" y="610"/>
                  </a:lnTo>
                  <a:lnTo>
                    <a:pt x="297" y="606"/>
                  </a:lnTo>
                  <a:lnTo>
                    <a:pt x="286" y="628"/>
                  </a:lnTo>
                  <a:lnTo>
                    <a:pt x="267" y="651"/>
                  </a:lnTo>
                  <a:lnTo>
                    <a:pt x="222" y="662"/>
                  </a:lnTo>
                  <a:lnTo>
                    <a:pt x="173" y="644"/>
                  </a:lnTo>
                  <a:lnTo>
                    <a:pt x="113" y="632"/>
                  </a:lnTo>
                  <a:lnTo>
                    <a:pt x="109" y="595"/>
                  </a:lnTo>
                  <a:lnTo>
                    <a:pt x="94" y="587"/>
                  </a:lnTo>
                  <a:lnTo>
                    <a:pt x="56" y="587"/>
                  </a:lnTo>
                  <a:lnTo>
                    <a:pt x="0" y="14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16" name=""/>
          <p:cNvGrpSpPr/>
          <p:nvPr/>
        </p:nvGrpSpPr>
        <p:grpSpPr>
          <a:xfrm>
            <a:off x="8372520" y="1722600"/>
            <a:ext cx="906120" cy="572400"/>
            <a:chOff x="8372520" y="1722600"/>
            <a:chExt cx="906120" cy="572400"/>
          </a:xfrm>
        </p:grpSpPr>
        <p:sp>
          <p:nvSpPr>
            <p:cNvPr id="4617" name=""/>
            <p:cNvSpPr/>
            <p:nvPr/>
          </p:nvSpPr>
          <p:spPr>
            <a:xfrm>
              <a:off x="8372520" y="1722600"/>
              <a:ext cx="906120" cy="572400"/>
            </a:xfrm>
            <a:custGeom>
              <a:avLst/>
              <a:gdLst/>
              <a:ahLst/>
              <a:rect l="l" t="t" r="r" b="b"/>
              <a:pathLst>
                <a:path w="810" h="534">
                  <a:moveTo>
                    <a:pt x="0" y="143"/>
                  </a:moveTo>
                  <a:lnTo>
                    <a:pt x="45" y="98"/>
                  </a:lnTo>
                  <a:lnTo>
                    <a:pt x="78" y="75"/>
                  </a:lnTo>
                  <a:lnTo>
                    <a:pt x="97" y="101"/>
                  </a:lnTo>
                  <a:lnTo>
                    <a:pt x="82" y="116"/>
                  </a:lnTo>
                  <a:lnTo>
                    <a:pt x="285" y="90"/>
                  </a:lnTo>
                  <a:lnTo>
                    <a:pt x="637" y="7"/>
                  </a:lnTo>
                  <a:lnTo>
                    <a:pt x="682" y="0"/>
                  </a:lnTo>
                  <a:lnTo>
                    <a:pt x="686" y="15"/>
                  </a:lnTo>
                  <a:lnTo>
                    <a:pt x="716" y="26"/>
                  </a:lnTo>
                  <a:lnTo>
                    <a:pt x="720" y="49"/>
                  </a:lnTo>
                  <a:lnTo>
                    <a:pt x="735" y="75"/>
                  </a:lnTo>
                  <a:lnTo>
                    <a:pt x="757" y="75"/>
                  </a:lnTo>
                  <a:lnTo>
                    <a:pt x="772" y="101"/>
                  </a:lnTo>
                  <a:lnTo>
                    <a:pt x="757" y="116"/>
                  </a:lnTo>
                  <a:lnTo>
                    <a:pt x="757" y="146"/>
                  </a:lnTo>
                  <a:lnTo>
                    <a:pt x="738" y="177"/>
                  </a:lnTo>
                  <a:lnTo>
                    <a:pt x="753" y="188"/>
                  </a:lnTo>
                  <a:lnTo>
                    <a:pt x="735" y="207"/>
                  </a:lnTo>
                  <a:lnTo>
                    <a:pt x="735" y="233"/>
                  </a:lnTo>
                  <a:lnTo>
                    <a:pt x="753" y="256"/>
                  </a:lnTo>
                  <a:lnTo>
                    <a:pt x="757" y="282"/>
                  </a:lnTo>
                  <a:lnTo>
                    <a:pt x="795" y="286"/>
                  </a:lnTo>
                  <a:lnTo>
                    <a:pt x="810" y="308"/>
                  </a:lnTo>
                  <a:lnTo>
                    <a:pt x="791" y="353"/>
                  </a:lnTo>
                  <a:lnTo>
                    <a:pt x="772" y="376"/>
                  </a:lnTo>
                  <a:lnTo>
                    <a:pt x="727" y="398"/>
                  </a:lnTo>
                  <a:lnTo>
                    <a:pt x="701" y="432"/>
                  </a:lnTo>
                  <a:lnTo>
                    <a:pt x="453" y="474"/>
                  </a:lnTo>
                  <a:lnTo>
                    <a:pt x="75" y="534"/>
                  </a:lnTo>
                  <a:lnTo>
                    <a:pt x="41" y="413"/>
                  </a:lnTo>
                  <a:lnTo>
                    <a:pt x="33" y="398"/>
                  </a:lnTo>
                  <a:lnTo>
                    <a:pt x="45" y="368"/>
                  </a:lnTo>
                  <a:lnTo>
                    <a:pt x="0" y="143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18" name=""/>
            <p:cNvSpPr/>
            <p:nvPr/>
          </p:nvSpPr>
          <p:spPr>
            <a:xfrm>
              <a:off x="8372520" y="1722600"/>
              <a:ext cx="906120" cy="572400"/>
            </a:xfrm>
            <a:custGeom>
              <a:avLst/>
              <a:gdLst/>
              <a:ahLst/>
              <a:rect l="l" t="t" r="r" b="b"/>
              <a:pathLst>
                <a:path w="810" h="534">
                  <a:moveTo>
                    <a:pt x="0" y="143"/>
                  </a:moveTo>
                  <a:lnTo>
                    <a:pt x="45" y="98"/>
                  </a:lnTo>
                  <a:lnTo>
                    <a:pt x="78" y="75"/>
                  </a:lnTo>
                  <a:lnTo>
                    <a:pt x="97" y="101"/>
                  </a:lnTo>
                  <a:lnTo>
                    <a:pt x="82" y="116"/>
                  </a:lnTo>
                  <a:lnTo>
                    <a:pt x="285" y="90"/>
                  </a:lnTo>
                  <a:lnTo>
                    <a:pt x="637" y="7"/>
                  </a:lnTo>
                  <a:lnTo>
                    <a:pt x="682" y="0"/>
                  </a:lnTo>
                  <a:lnTo>
                    <a:pt x="686" y="15"/>
                  </a:lnTo>
                  <a:lnTo>
                    <a:pt x="716" y="26"/>
                  </a:lnTo>
                  <a:lnTo>
                    <a:pt x="720" y="49"/>
                  </a:lnTo>
                  <a:lnTo>
                    <a:pt x="735" y="75"/>
                  </a:lnTo>
                  <a:lnTo>
                    <a:pt x="757" y="75"/>
                  </a:lnTo>
                  <a:lnTo>
                    <a:pt x="772" y="101"/>
                  </a:lnTo>
                  <a:lnTo>
                    <a:pt x="757" y="116"/>
                  </a:lnTo>
                  <a:lnTo>
                    <a:pt x="757" y="146"/>
                  </a:lnTo>
                  <a:lnTo>
                    <a:pt x="738" y="177"/>
                  </a:lnTo>
                  <a:lnTo>
                    <a:pt x="753" y="188"/>
                  </a:lnTo>
                  <a:lnTo>
                    <a:pt x="735" y="207"/>
                  </a:lnTo>
                  <a:lnTo>
                    <a:pt x="735" y="233"/>
                  </a:lnTo>
                  <a:lnTo>
                    <a:pt x="753" y="256"/>
                  </a:lnTo>
                  <a:lnTo>
                    <a:pt x="757" y="282"/>
                  </a:lnTo>
                  <a:lnTo>
                    <a:pt x="795" y="286"/>
                  </a:lnTo>
                  <a:lnTo>
                    <a:pt x="810" y="308"/>
                  </a:lnTo>
                  <a:lnTo>
                    <a:pt x="791" y="353"/>
                  </a:lnTo>
                  <a:lnTo>
                    <a:pt x="772" y="376"/>
                  </a:lnTo>
                  <a:lnTo>
                    <a:pt x="727" y="398"/>
                  </a:lnTo>
                  <a:lnTo>
                    <a:pt x="701" y="432"/>
                  </a:lnTo>
                  <a:lnTo>
                    <a:pt x="453" y="474"/>
                  </a:lnTo>
                  <a:lnTo>
                    <a:pt x="75" y="534"/>
                  </a:lnTo>
                  <a:lnTo>
                    <a:pt x="41" y="413"/>
                  </a:lnTo>
                  <a:lnTo>
                    <a:pt x="33" y="398"/>
                  </a:lnTo>
                  <a:lnTo>
                    <a:pt x="45" y="368"/>
                  </a:lnTo>
                  <a:lnTo>
                    <a:pt x="0" y="143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19" name=""/>
          <p:cNvGrpSpPr/>
          <p:nvPr/>
        </p:nvGrpSpPr>
        <p:grpSpPr>
          <a:xfrm>
            <a:off x="8178840" y="2189160"/>
            <a:ext cx="624960" cy="628200"/>
            <a:chOff x="8178840" y="2189160"/>
            <a:chExt cx="624960" cy="628200"/>
          </a:xfrm>
        </p:grpSpPr>
        <p:sp>
          <p:nvSpPr>
            <p:cNvPr id="4620" name=""/>
            <p:cNvSpPr/>
            <p:nvPr/>
          </p:nvSpPr>
          <p:spPr>
            <a:xfrm>
              <a:off x="8178840" y="2189160"/>
              <a:ext cx="624960" cy="628200"/>
            </a:xfrm>
            <a:custGeom>
              <a:avLst/>
              <a:gdLst/>
              <a:ahLst/>
              <a:rect l="l" t="t" r="r" b="b"/>
              <a:pathLst>
                <a:path w="559" h="587">
                  <a:moveTo>
                    <a:pt x="215" y="0"/>
                  </a:moveTo>
                  <a:lnTo>
                    <a:pt x="196" y="26"/>
                  </a:lnTo>
                  <a:lnTo>
                    <a:pt x="203" y="113"/>
                  </a:lnTo>
                  <a:lnTo>
                    <a:pt x="196" y="158"/>
                  </a:lnTo>
                  <a:lnTo>
                    <a:pt x="166" y="154"/>
                  </a:lnTo>
                  <a:lnTo>
                    <a:pt x="155" y="199"/>
                  </a:lnTo>
                  <a:lnTo>
                    <a:pt x="109" y="196"/>
                  </a:lnTo>
                  <a:lnTo>
                    <a:pt x="91" y="207"/>
                  </a:lnTo>
                  <a:lnTo>
                    <a:pt x="102" y="229"/>
                  </a:lnTo>
                  <a:lnTo>
                    <a:pt x="94" y="256"/>
                  </a:lnTo>
                  <a:lnTo>
                    <a:pt x="117" y="282"/>
                  </a:lnTo>
                  <a:lnTo>
                    <a:pt x="106" y="301"/>
                  </a:lnTo>
                  <a:lnTo>
                    <a:pt x="68" y="275"/>
                  </a:lnTo>
                  <a:lnTo>
                    <a:pt x="42" y="293"/>
                  </a:lnTo>
                  <a:lnTo>
                    <a:pt x="49" y="361"/>
                  </a:lnTo>
                  <a:lnTo>
                    <a:pt x="31" y="361"/>
                  </a:lnTo>
                  <a:lnTo>
                    <a:pt x="27" y="391"/>
                  </a:lnTo>
                  <a:lnTo>
                    <a:pt x="0" y="402"/>
                  </a:lnTo>
                  <a:lnTo>
                    <a:pt x="8" y="429"/>
                  </a:lnTo>
                  <a:lnTo>
                    <a:pt x="15" y="451"/>
                  </a:lnTo>
                  <a:lnTo>
                    <a:pt x="23" y="481"/>
                  </a:lnTo>
                  <a:lnTo>
                    <a:pt x="57" y="500"/>
                  </a:lnTo>
                  <a:lnTo>
                    <a:pt x="91" y="508"/>
                  </a:lnTo>
                  <a:lnTo>
                    <a:pt x="94" y="538"/>
                  </a:lnTo>
                  <a:lnTo>
                    <a:pt x="136" y="560"/>
                  </a:lnTo>
                  <a:lnTo>
                    <a:pt x="140" y="587"/>
                  </a:lnTo>
                  <a:lnTo>
                    <a:pt x="181" y="575"/>
                  </a:lnTo>
                  <a:lnTo>
                    <a:pt x="181" y="560"/>
                  </a:lnTo>
                  <a:lnTo>
                    <a:pt x="241" y="564"/>
                  </a:lnTo>
                  <a:lnTo>
                    <a:pt x="249" y="549"/>
                  </a:lnTo>
                  <a:lnTo>
                    <a:pt x="279" y="545"/>
                  </a:lnTo>
                  <a:lnTo>
                    <a:pt x="279" y="515"/>
                  </a:lnTo>
                  <a:lnTo>
                    <a:pt x="322" y="515"/>
                  </a:lnTo>
                  <a:lnTo>
                    <a:pt x="326" y="493"/>
                  </a:lnTo>
                  <a:lnTo>
                    <a:pt x="348" y="470"/>
                  </a:lnTo>
                  <a:lnTo>
                    <a:pt x="352" y="436"/>
                  </a:lnTo>
                  <a:lnTo>
                    <a:pt x="371" y="417"/>
                  </a:lnTo>
                  <a:lnTo>
                    <a:pt x="367" y="372"/>
                  </a:lnTo>
                  <a:lnTo>
                    <a:pt x="382" y="354"/>
                  </a:lnTo>
                  <a:lnTo>
                    <a:pt x="393" y="323"/>
                  </a:lnTo>
                  <a:lnTo>
                    <a:pt x="401" y="301"/>
                  </a:lnTo>
                  <a:lnTo>
                    <a:pt x="431" y="293"/>
                  </a:lnTo>
                  <a:lnTo>
                    <a:pt x="442" y="316"/>
                  </a:lnTo>
                  <a:lnTo>
                    <a:pt x="480" y="248"/>
                  </a:lnTo>
                  <a:lnTo>
                    <a:pt x="514" y="244"/>
                  </a:lnTo>
                  <a:lnTo>
                    <a:pt x="521" y="222"/>
                  </a:lnTo>
                  <a:lnTo>
                    <a:pt x="510" y="199"/>
                  </a:lnTo>
                  <a:lnTo>
                    <a:pt x="555" y="188"/>
                  </a:lnTo>
                  <a:lnTo>
                    <a:pt x="544" y="154"/>
                  </a:lnTo>
                  <a:lnTo>
                    <a:pt x="544" y="117"/>
                  </a:lnTo>
                  <a:lnTo>
                    <a:pt x="559" y="113"/>
                  </a:lnTo>
                  <a:lnTo>
                    <a:pt x="551" y="94"/>
                  </a:lnTo>
                  <a:lnTo>
                    <a:pt x="495" y="105"/>
                  </a:lnTo>
                  <a:lnTo>
                    <a:pt x="457" y="98"/>
                  </a:lnTo>
                  <a:lnTo>
                    <a:pt x="457" y="128"/>
                  </a:lnTo>
                  <a:lnTo>
                    <a:pt x="397" y="165"/>
                  </a:lnTo>
                  <a:lnTo>
                    <a:pt x="382" y="75"/>
                  </a:lnTo>
                  <a:lnTo>
                    <a:pt x="245" y="94"/>
                  </a:lnTo>
                  <a:lnTo>
                    <a:pt x="215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21" name=""/>
            <p:cNvSpPr/>
            <p:nvPr/>
          </p:nvSpPr>
          <p:spPr>
            <a:xfrm>
              <a:off x="8178840" y="2189160"/>
              <a:ext cx="624960" cy="628200"/>
            </a:xfrm>
            <a:custGeom>
              <a:avLst/>
              <a:gdLst/>
              <a:ahLst/>
              <a:rect l="l" t="t" r="r" b="b"/>
              <a:pathLst>
                <a:path w="559" h="587">
                  <a:moveTo>
                    <a:pt x="215" y="0"/>
                  </a:moveTo>
                  <a:lnTo>
                    <a:pt x="196" y="26"/>
                  </a:lnTo>
                  <a:lnTo>
                    <a:pt x="203" y="113"/>
                  </a:lnTo>
                  <a:lnTo>
                    <a:pt x="196" y="158"/>
                  </a:lnTo>
                  <a:lnTo>
                    <a:pt x="166" y="154"/>
                  </a:lnTo>
                  <a:lnTo>
                    <a:pt x="155" y="199"/>
                  </a:lnTo>
                  <a:lnTo>
                    <a:pt x="109" y="196"/>
                  </a:lnTo>
                  <a:lnTo>
                    <a:pt x="91" y="207"/>
                  </a:lnTo>
                  <a:lnTo>
                    <a:pt x="102" y="229"/>
                  </a:lnTo>
                  <a:lnTo>
                    <a:pt x="94" y="256"/>
                  </a:lnTo>
                  <a:lnTo>
                    <a:pt x="117" y="282"/>
                  </a:lnTo>
                  <a:lnTo>
                    <a:pt x="106" y="301"/>
                  </a:lnTo>
                  <a:lnTo>
                    <a:pt x="68" y="275"/>
                  </a:lnTo>
                  <a:lnTo>
                    <a:pt x="42" y="293"/>
                  </a:lnTo>
                  <a:lnTo>
                    <a:pt x="49" y="361"/>
                  </a:lnTo>
                  <a:lnTo>
                    <a:pt x="31" y="361"/>
                  </a:lnTo>
                  <a:lnTo>
                    <a:pt x="27" y="391"/>
                  </a:lnTo>
                  <a:lnTo>
                    <a:pt x="0" y="402"/>
                  </a:lnTo>
                  <a:lnTo>
                    <a:pt x="8" y="429"/>
                  </a:lnTo>
                  <a:lnTo>
                    <a:pt x="15" y="451"/>
                  </a:lnTo>
                  <a:lnTo>
                    <a:pt x="23" y="481"/>
                  </a:lnTo>
                  <a:lnTo>
                    <a:pt x="57" y="500"/>
                  </a:lnTo>
                  <a:lnTo>
                    <a:pt x="91" y="508"/>
                  </a:lnTo>
                  <a:lnTo>
                    <a:pt x="94" y="538"/>
                  </a:lnTo>
                  <a:lnTo>
                    <a:pt x="136" y="560"/>
                  </a:lnTo>
                  <a:lnTo>
                    <a:pt x="140" y="587"/>
                  </a:lnTo>
                  <a:lnTo>
                    <a:pt x="181" y="575"/>
                  </a:lnTo>
                  <a:lnTo>
                    <a:pt x="181" y="560"/>
                  </a:lnTo>
                  <a:lnTo>
                    <a:pt x="241" y="564"/>
                  </a:lnTo>
                  <a:lnTo>
                    <a:pt x="249" y="549"/>
                  </a:lnTo>
                  <a:lnTo>
                    <a:pt x="279" y="545"/>
                  </a:lnTo>
                  <a:lnTo>
                    <a:pt x="279" y="515"/>
                  </a:lnTo>
                  <a:lnTo>
                    <a:pt x="322" y="515"/>
                  </a:lnTo>
                  <a:lnTo>
                    <a:pt x="326" y="493"/>
                  </a:lnTo>
                  <a:lnTo>
                    <a:pt x="348" y="470"/>
                  </a:lnTo>
                  <a:lnTo>
                    <a:pt x="352" y="436"/>
                  </a:lnTo>
                  <a:lnTo>
                    <a:pt x="371" y="417"/>
                  </a:lnTo>
                  <a:lnTo>
                    <a:pt x="367" y="372"/>
                  </a:lnTo>
                  <a:lnTo>
                    <a:pt x="382" y="354"/>
                  </a:lnTo>
                  <a:lnTo>
                    <a:pt x="393" y="323"/>
                  </a:lnTo>
                  <a:lnTo>
                    <a:pt x="401" y="301"/>
                  </a:lnTo>
                  <a:lnTo>
                    <a:pt x="431" y="293"/>
                  </a:lnTo>
                  <a:lnTo>
                    <a:pt x="442" y="316"/>
                  </a:lnTo>
                  <a:lnTo>
                    <a:pt x="480" y="248"/>
                  </a:lnTo>
                  <a:lnTo>
                    <a:pt x="514" y="244"/>
                  </a:lnTo>
                  <a:lnTo>
                    <a:pt x="521" y="222"/>
                  </a:lnTo>
                  <a:lnTo>
                    <a:pt x="510" y="199"/>
                  </a:lnTo>
                  <a:lnTo>
                    <a:pt x="555" y="188"/>
                  </a:lnTo>
                  <a:lnTo>
                    <a:pt x="544" y="154"/>
                  </a:lnTo>
                  <a:lnTo>
                    <a:pt x="544" y="117"/>
                  </a:lnTo>
                  <a:lnTo>
                    <a:pt x="559" y="113"/>
                  </a:lnTo>
                  <a:lnTo>
                    <a:pt x="551" y="94"/>
                  </a:lnTo>
                  <a:lnTo>
                    <a:pt x="495" y="105"/>
                  </a:lnTo>
                  <a:lnTo>
                    <a:pt x="457" y="98"/>
                  </a:lnTo>
                  <a:lnTo>
                    <a:pt x="457" y="128"/>
                  </a:lnTo>
                  <a:lnTo>
                    <a:pt x="397" y="165"/>
                  </a:lnTo>
                  <a:lnTo>
                    <a:pt x="382" y="75"/>
                  </a:lnTo>
                  <a:lnTo>
                    <a:pt x="245" y="94"/>
                  </a:lnTo>
                  <a:lnTo>
                    <a:pt x="215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22" name=""/>
          <p:cNvGrpSpPr/>
          <p:nvPr/>
        </p:nvGrpSpPr>
        <p:grpSpPr>
          <a:xfrm>
            <a:off x="7142040" y="2511360"/>
            <a:ext cx="1134720" cy="583920"/>
            <a:chOff x="7142040" y="2511360"/>
            <a:chExt cx="1134720" cy="583920"/>
          </a:xfrm>
        </p:grpSpPr>
        <p:sp>
          <p:nvSpPr>
            <p:cNvPr id="4623" name=""/>
            <p:cNvSpPr/>
            <p:nvPr/>
          </p:nvSpPr>
          <p:spPr>
            <a:xfrm>
              <a:off x="7142040" y="2511360"/>
              <a:ext cx="1134720" cy="583920"/>
            </a:xfrm>
            <a:custGeom>
              <a:avLst/>
              <a:gdLst/>
              <a:ahLst/>
              <a:rect l="l" t="t" r="r" b="b"/>
              <a:pathLst>
                <a:path w="1015" h="545">
                  <a:moveTo>
                    <a:pt x="1015" y="210"/>
                  </a:moveTo>
                  <a:lnTo>
                    <a:pt x="1015" y="278"/>
                  </a:lnTo>
                  <a:lnTo>
                    <a:pt x="996" y="282"/>
                  </a:lnTo>
                  <a:lnTo>
                    <a:pt x="985" y="301"/>
                  </a:lnTo>
                  <a:lnTo>
                    <a:pt x="962" y="286"/>
                  </a:lnTo>
                  <a:lnTo>
                    <a:pt x="955" y="312"/>
                  </a:lnTo>
                  <a:lnTo>
                    <a:pt x="940" y="308"/>
                  </a:lnTo>
                  <a:lnTo>
                    <a:pt x="936" y="346"/>
                  </a:lnTo>
                  <a:lnTo>
                    <a:pt x="921" y="368"/>
                  </a:lnTo>
                  <a:lnTo>
                    <a:pt x="906" y="365"/>
                  </a:lnTo>
                  <a:lnTo>
                    <a:pt x="906" y="383"/>
                  </a:lnTo>
                  <a:lnTo>
                    <a:pt x="876" y="380"/>
                  </a:lnTo>
                  <a:lnTo>
                    <a:pt x="872" y="414"/>
                  </a:lnTo>
                  <a:lnTo>
                    <a:pt x="849" y="414"/>
                  </a:lnTo>
                  <a:lnTo>
                    <a:pt x="849" y="429"/>
                  </a:lnTo>
                  <a:lnTo>
                    <a:pt x="643" y="459"/>
                  </a:lnTo>
                  <a:lnTo>
                    <a:pt x="447" y="477"/>
                  </a:lnTo>
                  <a:lnTo>
                    <a:pt x="304" y="477"/>
                  </a:lnTo>
                  <a:lnTo>
                    <a:pt x="278" y="508"/>
                  </a:lnTo>
                  <a:lnTo>
                    <a:pt x="255" y="504"/>
                  </a:lnTo>
                  <a:lnTo>
                    <a:pt x="237" y="489"/>
                  </a:lnTo>
                  <a:lnTo>
                    <a:pt x="218" y="492"/>
                  </a:lnTo>
                  <a:lnTo>
                    <a:pt x="180" y="519"/>
                  </a:lnTo>
                  <a:lnTo>
                    <a:pt x="131" y="545"/>
                  </a:lnTo>
                  <a:lnTo>
                    <a:pt x="82" y="541"/>
                  </a:lnTo>
                  <a:lnTo>
                    <a:pt x="0" y="545"/>
                  </a:lnTo>
                  <a:lnTo>
                    <a:pt x="49" y="508"/>
                  </a:lnTo>
                  <a:lnTo>
                    <a:pt x="45" y="444"/>
                  </a:lnTo>
                  <a:lnTo>
                    <a:pt x="67" y="417"/>
                  </a:lnTo>
                  <a:lnTo>
                    <a:pt x="154" y="432"/>
                  </a:lnTo>
                  <a:lnTo>
                    <a:pt x="146" y="414"/>
                  </a:lnTo>
                  <a:lnTo>
                    <a:pt x="120" y="383"/>
                  </a:lnTo>
                  <a:lnTo>
                    <a:pt x="154" y="353"/>
                  </a:lnTo>
                  <a:lnTo>
                    <a:pt x="180" y="346"/>
                  </a:lnTo>
                  <a:lnTo>
                    <a:pt x="195" y="293"/>
                  </a:lnTo>
                  <a:lnTo>
                    <a:pt x="244" y="286"/>
                  </a:lnTo>
                  <a:lnTo>
                    <a:pt x="267" y="252"/>
                  </a:lnTo>
                  <a:lnTo>
                    <a:pt x="289" y="252"/>
                  </a:lnTo>
                  <a:lnTo>
                    <a:pt x="308" y="271"/>
                  </a:lnTo>
                  <a:lnTo>
                    <a:pt x="379" y="267"/>
                  </a:lnTo>
                  <a:lnTo>
                    <a:pt x="402" y="214"/>
                  </a:lnTo>
                  <a:lnTo>
                    <a:pt x="421" y="214"/>
                  </a:lnTo>
                  <a:lnTo>
                    <a:pt x="432" y="233"/>
                  </a:lnTo>
                  <a:lnTo>
                    <a:pt x="466" y="233"/>
                  </a:lnTo>
                  <a:lnTo>
                    <a:pt x="473" y="192"/>
                  </a:lnTo>
                  <a:lnTo>
                    <a:pt x="500" y="177"/>
                  </a:lnTo>
                  <a:lnTo>
                    <a:pt x="503" y="131"/>
                  </a:lnTo>
                  <a:lnTo>
                    <a:pt x="534" y="124"/>
                  </a:lnTo>
                  <a:lnTo>
                    <a:pt x="537" y="86"/>
                  </a:lnTo>
                  <a:lnTo>
                    <a:pt x="579" y="94"/>
                  </a:lnTo>
                  <a:lnTo>
                    <a:pt x="612" y="45"/>
                  </a:lnTo>
                  <a:lnTo>
                    <a:pt x="612" y="4"/>
                  </a:lnTo>
                  <a:lnTo>
                    <a:pt x="658" y="0"/>
                  </a:lnTo>
                  <a:lnTo>
                    <a:pt x="665" y="37"/>
                  </a:lnTo>
                  <a:lnTo>
                    <a:pt x="725" y="53"/>
                  </a:lnTo>
                  <a:lnTo>
                    <a:pt x="778" y="71"/>
                  </a:lnTo>
                  <a:lnTo>
                    <a:pt x="831" y="53"/>
                  </a:lnTo>
                  <a:lnTo>
                    <a:pt x="853" y="15"/>
                  </a:lnTo>
                  <a:lnTo>
                    <a:pt x="876" y="15"/>
                  </a:lnTo>
                  <a:lnTo>
                    <a:pt x="894" y="37"/>
                  </a:lnTo>
                  <a:lnTo>
                    <a:pt x="898" y="64"/>
                  </a:lnTo>
                  <a:lnTo>
                    <a:pt x="925" y="64"/>
                  </a:lnTo>
                  <a:lnTo>
                    <a:pt x="921" y="105"/>
                  </a:lnTo>
                  <a:lnTo>
                    <a:pt x="947" y="188"/>
                  </a:lnTo>
                  <a:lnTo>
                    <a:pt x="988" y="199"/>
                  </a:lnTo>
                  <a:lnTo>
                    <a:pt x="1015" y="21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24" name=""/>
            <p:cNvSpPr/>
            <p:nvPr/>
          </p:nvSpPr>
          <p:spPr>
            <a:xfrm>
              <a:off x="7142040" y="2511360"/>
              <a:ext cx="1134720" cy="583920"/>
            </a:xfrm>
            <a:custGeom>
              <a:avLst/>
              <a:gdLst/>
              <a:ahLst/>
              <a:rect l="l" t="t" r="r" b="b"/>
              <a:pathLst>
                <a:path w="1015" h="545">
                  <a:moveTo>
                    <a:pt x="1015" y="210"/>
                  </a:moveTo>
                  <a:lnTo>
                    <a:pt x="1015" y="278"/>
                  </a:lnTo>
                  <a:lnTo>
                    <a:pt x="996" y="282"/>
                  </a:lnTo>
                  <a:lnTo>
                    <a:pt x="985" y="301"/>
                  </a:lnTo>
                  <a:lnTo>
                    <a:pt x="962" y="286"/>
                  </a:lnTo>
                  <a:lnTo>
                    <a:pt x="955" y="312"/>
                  </a:lnTo>
                  <a:lnTo>
                    <a:pt x="940" y="308"/>
                  </a:lnTo>
                  <a:lnTo>
                    <a:pt x="936" y="346"/>
                  </a:lnTo>
                  <a:lnTo>
                    <a:pt x="921" y="368"/>
                  </a:lnTo>
                  <a:lnTo>
                    <a:pt x="906" y="365"/>
                  </a:lnTo>
                  <a:lnTo>
                    <a:pt x="906" y="383"/>
                  </a:lnTo>
                  <a:lnTo>
                    <a:pt x="876" y="380"/>
                  </a:lnTo>
                  <a:lnTo>
                    <a:pt x="872" y="414"/>
                  </a:lnTo>
                  <a:lnTo>
                    <a:pt x="849" y="414"/>
                  </a:lnTo>
                  <a:lnTo>
                    <a:pt x="849" y="429"/>
                  </a:lnTo>
                  <a:lnTo>
                    <a:pt x="643" y="459"/>
                  </a:lnTo>
                  <a:lnTo>
                    <a:pt x="447" y="477"/>
                  </a:lnTo>
                  <a:lnTo>
                    <a:pt x="304" y="477"/>
                  </a:lnTo>
                  <a:lnTo>
                    <a:pt x="278" y="508"/>
                  </a:lnTo>
                  <a:lnTo>
                    <a:pt x="255" y="504"/>
                  </a:lnTo>
                  <a:lnTo>
                    <a:pt x="237" y="489"/>
                  </a:lnTo>
                  <a:lnTo>
                    <a:pt x="218" y="492"/>
                  </a:lnTo>
                  <a:lnTo>
                    <a:pt x="180" y="519"/>
                  </a:lnTo>
                  <a:lnTo>
                    <a:pt x="131" y="545"/>
                  </a:lnTo>
                  <a:lnTo>
                    <a:pt x="82" y="541"/>
                  </a:lnTo>
                  <a:lnTo>
                    <a:pt x="0" y="545"/>
                  </a:lnTo>
                  <a:lnTo>
                    <a:pt x="49" y="508"/>
                  </a:lnTo>
                  <a:lnTo>
                    <a:pt x="45" y="444"/>
                  </a:lnTo>
                  <a:lnTo>
                    <a:pt x="67" y="417"/>
                  </a:lnTo>
                  <a:lnTo>
                    <a:pt x="154" y="432"/>
                  </a:lnTo>
                  <a:lnTo>
                    <a:pt x="146" y="414"/>
                  </a:lnTo>
                  <a:lnTo>
                    <a:pt x="120" y="383"/>
                  </a:lnTo>
                  <a:lnTo>
                    <a:pt x="154" y="353"/>
                  </a:lnTo>
                  <a:lnTo>
                    <a:pt x="180" y="346"/>
                  </a:lnTo>
                  <a:lnTo>
                    <a:pt x="195" y="293"/>
                  </a:lnTo>
                  <a:lnTo>
                    <a:pt x="244" y="286"/>
                  </a:lnTo>
                  <a:lnTo>
                    <a:pt x="267" y="252"/>
                  </a:lnTo>
                  <a:lnTo>
                    <a:pt x="289" y="252"/>
                  </a:lnTo>
                  <a:lnTo>
                    <a:pt x="308" y="271"/>
                  </a:lnTo>
                  <a:lnTo>
                    <a:pt x="379" y="267"/>
                  </a:lnTo>
                  <a:lnTo>
                    <a:pt x="402" y="214"/>
                  </a:lnTo>
                  <a:lnTo>
                    <a:pt x="421" y="214"/>
                  </a:lnTo>
                  <a:lnTo>
                    <a:pt x="432" y="233"/>
                  </a:lnTo>
                  <a:lnTo>
                    <a:pt x="466" y="233"/>
                  </a:lnTo>
                  <a:lnTo>
                    <a:pt x="473" y="192"/>
                  </a:lnTo>
                  <a:lnTo>
                    <a:pt x="500" y="177"/>
                  </a:lnTo>
                  <a:lnTo>
                    <a:pt x="503" y="131"/>
                  </a:lnTo>
                  <a:lnTo>
                    <a:pt x="534" y="124"/>
                  </a:lnTo>
                  <a:lnTo>
                    <a:pt x="537" y="86"/>
                  </a:lnTo>
                  <a:lnTo>
                    <a:pt x="579" y="94"/>
                  </a:lnTo>
                  <a:lnTo>
                    <a:pt x="612" y="45"/>
                  </a:lnTo>
                  <a:lnTo>
                    <a:pt x="612" y="4"/>
                  </a:lnTo>
                  <a:lnTo>
                    <a:pt x="658" y="0"/>
                  </a:lnTo>
                  <a:lnTo>
                    <a:pt x="665" y="37"/>
                  </a:lnTo>
                  <a:lnTo>
                    <a:pt x="725" y="53"/>
                  </a:lnTo>
                  <a:lnTo>
                    <a:pt x="778" y="71"/>
                  </a:lnTo>
                  <a:lnTo>
                    <a:pt x="831" y="53"/>
                  </a:lnTo>
                  <a:lnTo>
                    <a:pt x="853" y="15"/>
                  </a:lnTo>
                  <a:lnTo>
                    <a:pt x="876" y="15"/>
                  </a:lnTo>
                  <a:lnTo>
                    <a:pt x="894" y="37"/>
                  </a:lnTo>
                  <a:lnTo>
                    <a:pt x="898" y="64"/>
                  </a:lnTo>
                  <a:lnTo>
                    <a:pt x="925" y="64"/>
                  </a:lnTo>
                  <a:lnTo>
                    <a:pt x="921" y="105"/>
                  </a:lnTo>
                  <a:lnTo>
                    <a:pt x="947" y="188"/>
                  </a:lnTo>
                  <a:lnTo>
                    <a:pt x="988" y="199"/>
                  </a:lnTo>
                  <a:lnTo>
                    <a:pt x="1015" y="21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25" name=""/>
          <p:cNvGrpSpPr/>
          <p:nvPr/>
        </p:nvGrpSpPr>
        <p:grpSpPr>
          <a:xfrm>
            <a:off x="8607600" y="2185920"/>
            <a:ext cx="723240" cy="318960"/>
            <a:chOff x="8607600" y="2185920"/>
            <a:chExt cx="723240" cy="318960"/>
          </a:xfrm>
        </p:grpSpPr>
        <p:sp>
          <p:nvSpPr>
            <p:cNvPr id="4626" name=""/>
            <p:cNvSpPr/>
            <p:nvPr/>
          </p:nvSpPr>
          <p:spPr>
            <a:xfrm>
              <a:off x="8607600" y="2185920"/>
              <a:ext cx="723240" cy="318960"/>
            </a:xfrm>
            <a:custGeom>
              <a:avLst/>
              <a:gdLst/>
              <a:ahLst/>
              <a:rect l="l" t="t" r="r" b="b"/>
              <a:pathLst>
                <a:path w="647" h="297">
                  <a:moveTo>
                    <a:pt x="635" y="192"/>
                  </a:moveTo>
                  <a:lnTo>
                    <a:pt x="647" y="230"/>
                  </a:lnTo>
                  <a:lnTo>
                    <a:pt x="635" y="230"/>
                  </a:lnTo>
                  <a:lnTo>
                    <a:pt x="635" y="241"/>
                  </a:lnTo>
                  <a:lnTo>
                    <a:pt x="620" y="256"/>
                  </a:lnTo>
                  <a:lnTo>
                    <a:pt x="620" y="279"/>
                  </a:lnTo>
                  <a:lnTo>
                    <a:pt x="553" y="294"/>
                  </a:lnTo>
                  <a:lnTo>
                    <a:pt x="538" y="260"/>
                  </a:lnTo>
                  <a:lnTo>
                    <a:pt x="515" y="260"/>
                  </a:lnTo>
                  <a:lnTo>
                    <a:pt x="489" y="196"/>
                  </a:lnTo>
                  <a:lnTo>
                    <a:pt x="508" y="166"/>
                  </a:lnTo>
                  <a:lnTo>
                    <a:pt x="489" y="166"/>
                  </a:lnTo>
                  <a:lnTo>
                    <a:pt x="463" y="136"/>
                  </a:lnTo>
                  <a:lnTo>
                    <a:pt x="481" y="102"/>
                  </a:lnTo>
                  <a:lnTo>
                    <a:pt x="470" y="98"/>
                  </a:lnTo>
                  <a:lnTo>
                    <a:pt x="466" y="68"/>
                  </a:lnTo>
                  <a:lnTo>
                    <a:pt x="481" y="27"/>
                  </a:lnTo>
                  <a:lnTo>
                    <a:pt x="451" y="34"/>
                  </a:lnTo>
                  <a:lnTo>
                    <a:pt x="444" y="68"/>
                  </a:lnTo>
                  <a:lnTo>
                    <a:pt x="417" y="87"/>
                  </a:lnTo>
                  <a:lnTo>
                    <a:pt x="436" y="113"/>
                  </a:lnTo>
                  <a:lnTo>
                    <a:pt x="432" y="143"/>
                  </a:lnTo>
                  <a:lnTo>
                    <a:pt x="447" y="147"/>
                  </a:lnTo>
                  <a:lnTo>
                    <a:pt x="432" y="177"/>
                  </a:lnTo>
                  <a:lnTo>
                    <a:pt x="444" y="211"/>
                  </a:lnTo>
                  <a:lnTo>
                    <a:pt x="451" y="256"/>
                  </a:lnTo>
                  <a:lnTo>
                    <a:pt x="478" y="275"/>
                  </a:lnTo>
                  <a:lnTo>
                    <a:pt x="466" y="297"/>
                  </a:lnTo>
                  <a:lnTo>
                    <a:pt x="447" y="286"/>
                  </a:lnTo>
                  <a:lnTo>
                    <a:pt x="414" y="290"/>
                  </a:lnTo>
                  <a:lnTo>
                    <a:pt x="406" y="271"/>
                  </a:lnTo>
                  <a:lnTo>
                    <a:pt x="357" y="279"/>
                  </a:lnTo>
                  <a:lnTo>
                    <a:pt x="346" y="233"/>
                  </a:lnTo>
                  <a:lnTo>
                    <a:pt x="350" y="207"/>
                  </a:lnTo>
                  <a:lnTo>
                    <a:pt x="376" y="173"/>
                  </a:lnTo>
                  <a:lnTo>
                    <a:pt x="361" y="151"/>
                  </a:lnTo>
                  <a:lnTo>
                    <a:pt x="293" y="143"/>
                  </a:lnTo>
                  <a:lnTo>
                    <a:pt x="286" y="109"/>
                  </a:lnTo>
                  <a:lnTo>
                    <a:pt x="260" y="113"/>
                  </a:lnTo>
                  <a:lnTo>
                    <a:pt x="248" y="143"/>
                  </a:lnTo>
                  <a:lnTo>
                    <a:pt x="207" y="151"/>
                  </a:lnTo>
                  <a:lnTo>
                    <a:pt x="173" y="121"/>
                  </a:lnTo>
                  <a:lnTo>
                    <a:pt x="166" y="91"/>
                  </a:lnTo>
                  <a:lnTo>
                    <a:pt x="117" y="106"/>
                  </a:lnTo>
                  <a:lnTo>
                    <a:pt x="75" y="102"/>
                  </a:lnTo>
                  <a:lnTo>
                    <a:pt x="72" y="132"/>
                  </a:lnTo>
                  <a:lnTo>
                    <a:pt x="11" y="166"/>
                  </a:lnTo>
                  <a:lnTo>
                    <a:pt x="0" y="79"/>
                  </a:lnTo>
                  <a:lnTo>
                    <a:pt x="493" y="0"/>
                  </a:lnTo>
                  <a:lnTo>
                    <a:pt x="553" y="192"/>
                  </a:lnTo>
                  <a:lnTo>
                    <a:pt x="635" y="19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27" name=""/>
            <p:cNvSpPr/>
            <p:nvPr/>
          </p:nvSpPr>
          <p:spPr>
            <a:xfrm>
              <a:off x="8607600" y="2185920"/>
              <a:ext cx="723240" cy="318960"/>
            </a:xfrm>
            <a:custGeom>
              <a:avLst/>
              <a:gdLst/>
              <a:ahLst/>
              <a:rect l="l" t="t" r="r" b="b"/>
              <a:pathLst>
                <a:path w="647" h="297">
                  <a:moveTo>
                    <a:pt x="635" y="192"/>
                  </a:moveTo>
                  <a:lnTo>
                    <a:pt x="647" y="230"/>
                  </a:lnTo>
                  <a:lnTo>
                    <a:pt x="635" y="230"/>
                  </a:lnTo>
                  <a:lnTo>
                    <a:pt x="635" y="241"/>
                  </a:lnTo>
                  <a:lnTo>
                    <a:pt x="620" y="256"/>
                  </a:lnTo>
                  <a:lnTo>
                    <a:pt x="620" y="279"/>
                  </a:lnTo>
                  <a:lnTo>
                    <a:pt x="553" y="294"/>
                  </a:lnTo>
                  <a:lnTo>
                    <a:pt x="538" y="260"/>
                  </a:lnTo>
                  <a:lnTo>
                    <a:pt x="515" y="260"/>
                  </a:lnTo>
                  <a:lnTo>
                    <a:pt x="489" y="196"/>
                  </a:lnTo>
                  <a:lnTo>
                    <a:pt x="508" y="166"/>
                  </a:lnTo>
                  <a:lnTo>
                    <a:pt x="489" y="166"/>
                  </a:lnTo>
                  <a:lnTo>
                    <a:pt x="463" y="136"/>
                  </a:lnTo>
                  <a:lnTo>
                    <a:pt x="481" y="102"/>
                  </a:lnTo>
                  <a:lnTo>
                    <a:pt x="470" y="98"/>
                  </a:lnTo>
                  <a:lnTo>
                    <a:pt x="466" y="68"/>
                  </a:lnTo>
                  <a:lnTo>
                    <a:pt x="481" y="27"/>
                  </a:lnTo>
                  <a:lnTo>
                    <a:pt x="451" y="34"/>
                  </a:lnTo>
                  <a:lnTo>
                    <a:pt x="444" y="68"/>
                  </a:lnTo>
                  <a:lnTo>
                    <a:pt x="417" y="87"/>
                  </a:lnTo>
                  <a:lnTo>
                    <a:pt x="436" y="113"/>
                  </a:lnTo>
                  <a:lnTo>
                    <a:pt x="432" y="143"/>
                  </a:lnTo>
                  <a:lnTo>
                    <a:pt x="447" y="147"/>
                  </a:lnTo>
                  <a:lnTo>
                    <a:pt x="432" y="177"/>
                  </a:lnTo>
                  <a:lnTo>
                    <a:pt x="444" y="211"/>
                  </a:lnTo>
                  <a:lnTo>
                    <a:pt x="451" y="256"/>
                  </a:lnTo>
                  <a:lnTo>
                    <a:pt x="478" y="275"/>
                  </a:lnTo>
                  <a:lnTo>
                    <a:pt x="466" y="297"/>
                  </a:lnTo>
                  <a:lnTo>
                    <a:pt x="447" y="286"/>
                  </a:lnTo>
                  <a:lnTo>
                    <a:pt x="414" y="290"/>
                  </a:lnTo>
                  <a:lnTo>
                    <a:pt x="406" y="271"/>
                  </a:lnTo>
                  <a:lnTo>
                    <a:pt x="357" y="279"/>
                  </a:lnTo>
                  <a:lnTo>
                    <a:pt x="346" y="233"/>
                  </a:lnTo>
                  <a:lnTo>
                    <a:pt x="350" y="207"/>
                  </a:lnTo>
                  <a:lnTo>
                    <a:pt x="376" y="173"/>
                  </a:lnTo>
                  <a:lnTo>
                    <a:pt x="361" y="151"/>
                  </a:lnTo>
                  <a:lnTo>
                    <a:pt x="293" y="143"/>
                  </a:lnTo>
                  <a:lnTo>
                    <a:pt x="286" y="109"/>
                  </a:lnTo>
                  <a:lnTo>
                    <a:pt x="260" y="113"/>
                  </a:lnTo>
                  <a:lnTo>
                    <a:pt x="248" y="143"/>
                  </a:lnTo>
                  <a:lnTo>
                    <a:pt x="207" y="151"/>
                  </a:lnTo>
                  <a:lnTo>
                    <a:pt x="173" y="121"/>
                  </a:lnTo>
                  <a:lnTo>
                    <a:pt x="166" y="91"/>
                  </a:lnTo>
                  <a:lnTo>
                    <a:pt x="117" y="106"/>
                  </a:lnTo>
                  <a:lnTo>
                    <a:pt x="75" y="102"/>
                  </a:lnTo>
                  <a:lnTo>
                    <a:pt x="72" y="132"/>
                  </a:lnTo>
                  <a:lnTo>
                    <a:pt x="11" y="166"/>
                  </a:lnTo>
                  <a:lnTo>
                    <a:pt x="0" y="79"/>
                  </a:lnTo>
                  <a:lnTo>
                    <a:pt x="493" y="0"/>
                  </a:lnTo>
                  <a:lnTo>
                    <a:pt x="553" y="192"/>
                  </a:lnTo>
                  <a:lnTo>
                    <a:pt x="635" y="192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28" name=""/>
          <p:cNvGrpSpPr/>
          <p:nvPr/>
        </p:nvGrpSpPr>
        <p:grpSpPr>
          <a:xfrm>
            <a:off x="9361440" y="1425600"/>
            <a:ext cx="571320" cy="256680"/>
            <a:chOff x="9361440" y="1425600"/>
            <a:chExt cx="571320" cy="256680"/>
          </a:xfrm>
        </p:grpSpPr>
        <p:sp>
          <p:nvSpPr>
            <p:cNvPr id="4629" name=""/>
            <p:cNvSpPr/>
            <p:nvPr/>
          </p:nvSpPr>
          <p:spPr>
            <a:xfrm>
              <a:off x="9361440" y="1425600"/>
              <a:ext cx="571320" cy="256680"/>
            </a:xfrm>
            <a:custGeom>
              <a:avLst/>
              <a:gdLst/>
              <a:ahLst/>
              <a:rect l="l" t="t" r="r" b="b"/>
              <a:pathLst>
                <a:path w="511" h="240">
                  <a:moveTo>
                    <a:pt x="23" y="101"/>
                  </a:moveTo>
                  <a:lnTo>
                    <a:pt x="128" y="75"/>
                  </a:lnTo>
                  <a:lnTo>
                    <a:pt x="248" y="48"/>
                  </a:lnTo>
                  <a:lnTo>
                    <a:pt x="275" y="45"/>
                  </a:lnTo>
                  <a:lnTo>
                    <a:pt x="275" y="11"/>
                  </a:lnTo>
                  <a:lnTo>
                    <a:pt x="308" y="18"/>
                  </a:lnTo>
                  <a:lnTo>
                    <a:pt x="316" y="0"/>
                  </a:lnTo>
                  <a:lnTo>
                    <a:pt x="338" y="7"/>
                  </a:lnTo>
                  <a:lnTo>
                    <a:pt x="342" y="67"/>
                  </a:lnTo>
                  <a:lnTo>
                    <a:pt x="350" y="97"/>
                  </a:lnTo>
                  <a:lnTo>
                    <a:pt x="380" y="135"/>
                  </a:lnTo>
                  <a:lnTo>
                    <a:pt x="395" y="165"/>
                  </a:lnTo>
                  <a:lnTo>
                    <a:pt x="432" y="165"/>
                  </a:lnTo>
                  <a:lnTo>
                    <a:pt x="455" y="154"/>
                  </a:lnTo>
                  <a:lnTo>
                    <a:pt x="440" y="135"/>
                  </a:lnTo>
                  <a:lnTo>
                    <a:pt x="440" y="105"/>
                  </a:lnTo>
                  <a:lnTo>
                    <a:pt x="463" y="112"/>
                  </a:lnTo>
                  <a:lnTo>
                    <a:pt x="493" y="124"/>
                  </a:lnTo>
                  <a:lnTo>
                    <a:pt x="504" y="142"/>
                  </a:lnTo>
                  <a:lnTo>
                    <a:pt x="485" y="169"/>
                  </a:lnTo>
                  <a:lnTo>
                    <a:pt x="478" y="195"/>
                  </a:lnTo>
                  <a:lnTo>
                    <a:pt x="511" y="191"/>
                  </a:lnTo>
                  <a:lnTo>
                    <a:pt x="504" y="225"/>
                  </a:lnTo>
                  <a:lnTo>
                    <a:pt x="478" y="240"/>
                  </a:lnTo>
                  <a:lnTo>
                    <a:pt x="474" y="206"/>
                  </a:lnTo>
                  <a:lnTo>
                    <a:pt x="455" y="210"/>
                  </a:lnTo>
                  <a:lnTo>
                    <a:pt x="410" y="214"/>
                  </a:lnTo>
                  <a:lnTo>
                    <a:pt x="391" y="195"/>
                  </a:lnTo>
                  <a:lnTo>
                    <a:pt x="376" y="214"/>
                  </a:lnTo>
                  <a:lnTo>
                    <a:pt x="361" y="225"/>
                  </a:lnTo>
                  <a:lnTo>
                    <a:pt x="342" y="225"/>
                  </a:lnTo>
                  <a:lnTo>
                    <a:pt x="342" y="199"/>
                  </a:lnTo>
                  <a:lnTo>
                    <a:pt x="312" y="195"/>
                  </a:lnTo>
                  <a:lnTo>
                    <a:pt x="305" y="165"/>
                  </a:lnTo>
                  <a:lnTo>
                    <a:pt x="297" y="154"/>
                  </a:lnTo>
                  <a:lnTo>
                    <a:pt x="275" y="165"/>
                  </a:lnTo>
                  <a:lnTo>
                    <a:pt x="226" y="169"/>
                  </a:lnTo>
                  <a:lnTo>
                    <a:pt x="184" y="184"/>
                  </a:lnTo>
                  <a:lnTo>
                    <a:pt x="132" y="195"/>
                  </a:lnTo>
                  <a:lnTo>
                    <a:pt x="105" y="221"/>
                  </a:lnTo>
                  <a:lnTo>
                    <a:pt x="83" y="199"/>
                  </a:lnTo>
                  <a:lnTo>
                    <a:pt x="60" y="225"/>
                  </a:lnTo>
                  <a:lnTo>
                    <a:pt x="26" y="225"/>
                  </a:lnTo>
                  <a:lnTo>
                    <a:pt x="0" y="195"/>
                  </a:lnTo>
                  <a:lnTo>
                    <a:pt x="23" y="10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30" name=""/>
            <p:cNvSpPr/>
            <p:nvPr/>
          </p:nvSpPr>
          <p:spPr>
            <a:xfrm>
              <a:off x="9361440" y="1425600"/>
              <a:ext cx="571320" cy="256680"/>
            </a:xfrm>
            <a:custGeom>
              <a:avLst/>
              <a:gdLst/>
              <a:ahLst/>
              <a:rect l="l" t="t" r="r" b="b"/>
              <a:pathLst>
                <a:path w="511" h="240">
                  <a:moveTo>
                    <a:pt x="23" y="101"/>
                  </a:moveTo>
                  <a:lnTo>
                    <a:pt x="128" y="75"/>
                  </a:lnTo>
                  <a:lnTo>
                    <a:pt x="248" y="48"/>
                  </a:lnTo>
                  <a:lnTo>
                    <a:pt x="275" y="45"/>
                  </a:lnTo>
                  <a:lnTo>
                    <a:pt x="275" y="11"/>
                  </a:lnTo>
                  <a:lnTo>
                    <a:pt x="308" y="18"/>
                  </a:lnTo>
                  <a:lnTo>
                    <a:pt x="316" y="0"/>
                  </a:lnTo>
                  <a:lnTo>
                    <a:pt x="338" y="7"/>
                  </a:lnTo>
                  <a:lnTo>
                    <a:pt x="342" y="67"/>
                  </a:lnTo>
                  <a:lnTo>
                    <a:pt x="350" y="97"/>
                  </a:lnTo>
                  <a:lnTo>
                    <a:pt x="380" y="135"/>
                  </a:lnTo>
                  <a:lnTo>
                    <a:pt x="395" y="165"/>
                  </a:lnTo>
                  <a:lnTo>
                    <a:pt x="432" y="165"/>
                  </a:lnTo>
                  <a:lnTo>
                    <a:pt x="455" y="154"/>
                  </a:lnTo>
                  <a:lnTo>
                    <a:pt x="440" y="135"/>
                  </a:lnTo>
                  <a:lnTo>
                    <a:pt x="440" y="105"/>
                  </a:lnTo>
                  <a:lnTo>
                    <a:pt x="463" y="112"/>
                  </a:lnTo>
                  <a:lnTo>
                    <a:pt x="493" y="124"/>
                  </a:lnTo>
                  <a:lnTo>
                    <a:pt x="504" y="142"/>
                  </a:lnTo>
                  <a:lnTo>
                    <a:pt x="485" y="169"/>
                  </a:lnTo>
                  <a:lnTo>
                    <a:pt x="478" y="195"/>
                  </a:lnTo>
                  <a:lnTo>
                    <a:pt x="511" y="191"/>
                  </a:lnTo>
                  <a:lnTo>
                    <a:pt x="504" y="225"/>
                  </a:lnTo>
                  <a:lnTo>
                    <a:pt x="478" y="240"/>
                  </a:lnTo>
                  <a:lnTo>
                    <a:pt x="474" y="206"/>
                  </a:lnTo>
                  <a:lnTo>
                    <a:pt x="455" y="210"/>
                  </a:lnTo>
                  <a:lnTo>
                    <a:pt x="410" y="214"/>
                  </a:lnTo>
                  <a:lnTo>
                    <a:pt x="391" y="195"/>
                  </a:lnTo>
                  <a:lnTo>
                    <a:pt x="376" y="214"/>
                  </a:lnTo>
                  <a:lnTo>
                    <a:pt x="361" y="225"/>
                  </a:lnTo>
                  <a:lnTo>
                    <a:pt x="342" y="225"/>
                  </a:lnTo>
                  <a:lnTo>
                    <a:pt x="342" y="199"/>
                  </a:lnTo>
                  <a:lnTo>
                    <a:pt x="312" y="195"/>
                  </a:lnTo>
                  <a:lnTo>
                    <a:pt x="305" y="165"/>
                  </a:lnTo>
                  <a:lnTo>
                    <a:pt x="297" y="154"/>
                  </a:lnTo>
                  <a:lnTo>
                    <a:pt x="275" y="165"/>
                  </a:lnTo>
                  <a:lnTo>
                    <a:pt x="226" y="169"/>
                  </a:lnTo>
                  <a:lnTo>
                    <a:pt x="184" y="184"/>
                  </a:lnTo>
                  <a:lnTo>
                    <a:pt x="132" y="195"/>
                  </a:lnTo>
                  <a:lnTo>
                    <a:pt x="105" y="221"/>
                  </a:lnTo>
                  <a:lnTo>
                    <a:pt x="83" y="199"/>
                  </a:lnTo>
                  <a:lnTo>
                    <a:pt x="60" y="225"/>
                  </a:lnTo>
                  <a:lnTo>
                    <a:pt x="26" y="225"/>
                  </a:lnTo>
                  <a:lnTo>
                    <a:pt x="0" y="195"/>
                  </a:lnTo>
                  <a:lnTo>
                    <a:pt x="23" y="101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31" name=""/>
          <p:cNvGrpSpPr/>
          <p:nvPr/>
        </p:nvGrpSpPr>
        <p:grpSpPr>
          <a:xfrm>
            <a:off x="9642600" y="1593720"/>
            <a:ext cx="102600" cy="137880"/>
            <a:chOff x="9642600" y="1593720"/>
            <a:chExt cx="102600" cy="137880"/>
          </a:xfrm>
        </p:grpSpPr>
        <p:sp>
          <p:nvSpPr>
            <p:cNvPr id="4632" name=""/>
            <p:cNvSpPr/>
            <p:nvPr/>
          </p:nvSpPr>
          <p:spPr>
            <a:xfrm>
              <a:off x="9642600" y="1593720"/>
              <a:ext cx="102600" cy="137880"/>
            </a:xfrm>
            <a:custGeom>
              <a:avLst/>
              <a:gdLst/>
              <a:ahLst/>
              <a:rect l="l" t="t" r="r" b="b"/>
              <a:pathLst>
                <a:path w="90" h="128">
                  <a:moveTo>
                    <a:pt x="38" y="0"/>
                  </a:moveTo>
                  <a:lnTo>
                    <a:pt x="15" y="8"/>
                  </a:lnTo>
                  <a:lnTo>
                    <a:pt x="0" y="12"/>
                  </a:lnTo>
                  <a:lnTo>
                    <a:pt x="4" y="87"/>
                  </a:lnTo>
                  <a:lnTo>
                    <a:pt x="19" y="128"/>
                  </a:lnTo>
                  <a:lnTo>
                    <a:pt x="75" y="113"/>
                  </a:lnTo>
                  <a:lnTo>
                    <a:pt x="90" y="64"/>
                  </a:lnTo>
                  <a:lnTo>
                    <a:pt x="83" y="38"/>
                  </a:lnTo>
                  <a:lnTo>
                    <a:pt x="56" y="38"/>
                  </a:lnTo>
                  <a:lnTo>
                    <a:pt x="3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33" name=""/>
            <p:cNvSpPr/>
            <p:nvPr/>
          </p:nvSpPr>
          <p:spPr>
            <a:xfrm>
              <a:off x="9642600" y="1593720"/>
              <a:ext cx="102600" cy="137880"/>
            </a:xfrm>
            <a:custGeom>
              <a:avLst/>
              <a:gdLst/>
              <a:ahLst/>
              <a:rect l="l" t="t" r="r" b="b"/>
              <a:pathLst>
                <a:path w="90" h="128">
                  <a:moveTo>
                    <a:pt x="38" y="0"/>
                  </a:moveTo>
                  <a:lnTo>
                    <a:pt x="15" y="8"/>
                  </a:lnTo>
                  <a:lnTo>
                    <a:pt x="0" y="12"/>
                  </a:lnTo>
                  <a:lnTo>
                    <a:pt x="4" y="87"/>
                  </a:lnTo>
                  <a:lnTo>
                    <a:pt x="19" y="128"/>
                  </a:lnTo>
                  <a:lnTo>
                    <a:pt x="75" y="113"/>
                  </a:lnTo>
                  <a:lnTo>
                    <a:pt x="90" y="64"/>
                  </a:lnTo>
                  <a:lnTo>
                    <a:pt x="83" y="38"/>
                  </a:lnTo>
                  <a:lnTo>
                    <a:pt x="56" y="38"/>
                  </a:lnTo>
                  <a:lnTo>
                    <a:pt x="38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34" name=""/>
          <p:cNvGrpSpPr/>
          <p:nvPr/>
        </p:nvGrpSpPr>
        <p:grpSpPr>
          <a:xfrm>
            <a:off x="9393120" y="1579680"/>
            <a:ext cx="264960" cy="253440"/>
            <a:chOff x="9393120" y="1579680"/>
            <a:chExt cx="264960" cy="253440"/>
          </a:xfrm>
        </p:grpSpPr>
        <p:sp>
          <p:nvSpPr>
            <p:cNvPr id="4635" name=""/>
            <p:cNvSpPr/>
            <p:nvPr/>
          </p:nvSpPr>
          <p:spPr>
            <a:xfrm>
              <a:off x="9393120" y="1579680"/>
              <a:ext cx="264960" cy="253440"/>
            </a:xfrm>
            <a:custGeom>
              <a:avLst/>
              <a:gdLst/>
              <a:ahLst/>
              <a:rect l="l" t="t" r="r" b="b"/>
              <a:pathLst>
                <a:path w="237" h="237">
                  <a:moveTo>
                    <a:pt x="218" y="0"/>
                  </a:moveTo>
                  <a:lnTo>
                    <a:pt x="226" y="76"/>
                  </a:lnTo>
                  <a:lnTo>
                    <a:pt x="237" y="121"/>
                  </a:lnTo>
                  <a:lnTo>
                    <a:pt x="230" y="147"/>
                  </a:lnTo>
                  <a:lnTo>
                    <a:pt x="192" y="158"/>
                  </a:lnTo>
                  <a:lnTo>
                    <a:pt x="147" y="173"/>
                  </a:lnTo>
                  <a:lnTo>
                    <a:pt x="124" y="196"/>
                  </a:lnTo>
                  <a:lnTo>
                    <a:pt x="102" y="226"/>
                  </a:lnTo>
                  <a:lnTo>
                    <a:pt x="64" y="237"/>
                  </a:lnTo>
                  <a:lnTo>
                    <a:pt x="4" y="222"/>
                  </a:lnTo>
                  <a:lnTo>
                    <a:pt x="42" y="203"/>
                  </a:lnTo>
                  <a:lnTo>
                    <a:pt x="19" y="173"/>
                  </a:lnTo>
                  <a:lnTo>
                    <a:pt x="15" y="143"/>
                  </a:lnTo>
                  <a:lnTo>
                    <a:pt x="8" y="109"/>
                  </a:lnTo>
                  <a:lnTo>
                    <a:pt x="0" y="57"/>
                  </a:lnTo>
                  <a:lnTo>
                    <a:pt x="38" y="60"/>
                  </a:lnTo>
                  <a:lnTo>
                    <a:pt x="57" y="38"/>
                  </a:lnTo>
                  <a:lnTo>
                    <a:pt x="79" y="57"/>
                  </a:lnTo>
                  <a:lnTo>
                    <a:pt x="106" y="27"/>
                  </a:lnTo>
                  <a:lnTo>
                    <a:pt x="218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36" name=""/>
            <p:cNvSpPr/>
            <p:nvPr/>
          </p:nvSpPr>
          <p:spPr>
            <a:xfrm>
              <a:off x="9393120" y="1579680"/>
              <a:ext cx="264960" cy="253440"/>
            </a:xfrm>
            <a:custGeom>
              <a:avLst/>
              <a:gdLst/>
              <a:ahLst/>
              <a:rect l="l" t="t" r="r" b="b"/>
              <a:pathLst>
                <a:path w="237" h="237">
                  <a:moveTo>
                    <a:pt x="218" y="0"/>
                  </a:moveTo>
                  <a:lnTo>
                    <a:pt x="226" y="76"/>
                  </a:lnTo>
                  <a:lnTo>
                    <a:pt x="237" y="121"/>
                  </a:lnTo>
                  <a:lnTo>
                    <a:pt x="230" y="147"/>
                  </a:lnTo>
                  <a:lnTo>
                    <a:pt x="192" y="158"/>
                  </a:lnTo>
                  <a:lnTo>
                    <a:pt x="147" y="173"/>
                  </a:lnTo>
                  <a:lnTo>
                    <a:pt x="124" y="196"/>
                  </a:lnTo>
                  <a:lnTo>
                    <a:pt x="102" y="226"/>
                  </a:lnTo>
                  <a:lnTo>
                    <a:pt x="64" y="237"/>
                  </a:lnTo>
                  <a:lnTo>
                    <a:pt x="4" y="222"/>
                  </a:lnTo>
                  <a:lnTo>
                    <a:pt x="42" y="203"/>
                  </a:lnTo>
                  <a:lnTo>
                    <a:pt x="19" y="173"/>
                  </a:lnTo>
                  <a:lnTo>
                    <a:pt x="15" y="143"/>
                  </a:lnTo>
                  <a:lnTo>
                    <a:pt x="8" y="109"/>
                  </a:lnTo>
                  <a:lnTo>
                    <a:pt x="0" y="57"/>
                  </a:lnTo>
                  <a:lnTo>
                    <a:pt x="38" y="60"/>
                  </a:lnTo>
                  <a:lnTo>
                    <a:pt x="57" y="38"/>
                  </a:lnTo>
                  <a:lnTo>
                    <a:pt x="79" y="57"/>
                  </a:lnTo>
                  <a:lnTo>
                    <a:pt x="106" y="27"/>
                  </a:lnTo>
                  <a:lnTo>
                    <a:pt x="218" y="0"/>
                  </a:lnTo>
                </a:path>
              </a:pathLst>
            </a:custGeom>
            <a:noFill/>
            <a:ln w="12600">
              <a:solidFill>
                <a:srgbClr val="5f5f5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37" name=""/>
          <p:cNvGrpSpPr/>
          <p:nvPr/>
        </p:nvGrpSpPr>
        <p:grpSpPr>
          <a:xfrm>
            <a:off x="9445680" y="1784520"/>
            <a:ext cx="196560" cy="134280"/>
            <a:chOff x="9445680" y="1784520"/>
            <a:chExt cx="196560" cy="134280"/>
          </a:xfrm>
        </p:grpSpPr>
        <p:sp>
          <p:nvSpPr>
            <p:cNvPr id="4638" name=""/>
            <p:cNvSpPr/>
            <p:nvPr/>
          </p:nvSpPr>
          <p:spPr>
            <a:xfrm>
              <a:off x="9445680" y="1784520"/>
              <a:ext cx="196560" cy="134280"/>
            </a:xfrm>
            <a:custGeom>
              <a:avLst/>
              <a:gdLst/>
              <a:ahLst/>
              <a:rect l="l" t="t" r="r" b="b"/>
              <a:pathLst>
                <a:path w="177" h="128">
                  <a:moveTo>
                    <a:pt x="68" y="30"/>
                  </a:moveTo>
                  <a:lnTo>
                    <a:pt x="106" y="30"/>
                  </a:lnTo>
                  <a:lnTo>
                    <a:pt x="124" y="27"/>
                  </a:lnTo>
                  <a:lnTo>
                    <a:pt x="147" y="4"/>
                  </a:lnTo>
                  <a:lnTo>
                    <a:pt x="177" y="0"/>
                  </a:lnTo>
                  <a:lnTo>
                    <a:pt x="169" y="30"/>
                  </a:lnTo>
                  <a:lnTo>
                    <a:pt x="143" y="49"/>
                  </a:lnTo>
                  <a:lnTo>
                    <a:pt x="128" y="72"/>
                  </a:lnTo>
                  <a:lnTo>
                    <a:pt x="132" y="98"/>
                  </a:lnTo>
                  <a:lnTo>
                    <a:pt x="109" y="94"/>
                  </a:lnTo>
                  <a:lnTo>
                    <a:pt x="72" y="113"/>
                  </a:lnTo>
                  <a:lnTo>
                    <a:pt x="15" y="128"/>
                  </a:lnTo>
                  <a:lnTo>
                    <a:pt x="0" y="64"/>
                  </a:lnTo>
                  <a:lnTo>
                    <a:pt x="53" y="60"/>
                  </a:lnTo>
                  <a:lnTo>
                    <a:pt x="68" y="3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39" name=""/>
            <p:cNvSpPr/>
            <p:nvPr/>
          </p:nvSpPr>
          <p:spPr>
            <a:xfrm>
              <a:off x="9445680" y="1784520"/>
              <a:ext cx="196560" cy="134280"/>
            </a:xfrm>
            <a:custGeom>
              <a:avLst/>
              <a:gdLst/>
              <a:ahLst/>
              <a:rect l="l" t="t" r="r" b="b"/>
              <a:pathLst>
                <a:path w="177" h="128">
                  <a:moveTo>
                    <a:pt x="68" y="30"/>
                  </a:moveTo>
                  <a:lnTo>
                    <a:pt x="106" y="30"/>
                  </a:lnTo>
                  <a:lnTo>
                    <a:pt x="124" y="27"/>
                  </a:lnTo>
                  <a:lnTo>
                    <a:pt x="147" y="4"/>
                  </a:lnTo>
                  <a:lnTo>
                    <a:pt x="177" y="0"/>
                  </a:lnTo>
                  <a:lnTo>
                    <a:pt x="169" y="30"/>
                  </a:lnTo>
                  <a:lnTo>
                    <a:pt x="143" y="49"/>
                  </a:lnTo>
                  <a:lnTo>
                    <a:pt x="128" y="72"/>
                  </a:lnTo>
                  <a:lnTo>
                    <a:pt x="132" y="98"/>
                  </a:lnTo>
                  <a:lnTo>
                    <a:pt x="109" y="94"/>
                  </a:lnTo>
                  <a:lnTo>
                    <a:pt x="72" y="113"/>
                  </a:lnTo>
                  <a:lnTo>
                    <a:pt x="15" y="128"/>
                  </a:lnTo>
                  <a:lnTo>
                    <a:pt x="0" y="64"/>
                  </a:lnTo>
                  <a:lnTo>
                    <a:pt x="53" y="60"/>
                  </a:lnTo>
                  <a:lnTo>
                    <a:pt x="68" y="3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40" name=""/>
          <p:cNvGrpSpPr/>
          <p:nvPr/>
        </p:nvGrpSpPr>
        <p:grpSpPr>
          <a:xfrm>
            <a:off x="9799560" y="1682640"/>
            <a:ext cx="52200" cy="26640"/>
            <a:chOff x="9799560" y="1682640"/>
            <a:chExt cx="52200" cy="26640"/>
          </a:xfrm>
        </p:grpSpPr>
        <p:sp>
          <p:nvSpPr>
            <p:cNvPr id="4641" name=""/>
            <p:cNvSpPr/>
            <p:nvPr/>
          </p:nvSpPr>
          <p:spPr>
            <a:xfrm>
              <a:off x="9799560" y="1682640"/>
              <a:ext cx="52200" cy="26640"/>
            </a:xfrm>
            <a:custGeom>
              <a:avLst/>
              <a:gdLst/>
              <a:ahLst/>
              <a:rect l="l" t="t" r="r" b="b"/>
              <a:pathLst>
                <a:path w="49" h="27">
                  <a:moveTo>
                    <a:pt x="4" y="0"/>
                  </a:moveTo>
                  <a:lnTo>
                    <a:pt x="49" y="4"/>
                  </a:lnTo>
                  <a:lnTo>
                    <a:pt x="41" y="15"/>
                  </a:lnTo>
                  <a:lnTo>
                    <a:pt x="0" y="27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42" name=""/>
            <p:cNvSpPr/>
            <p:nvPr/>
          </p:nvSpPr>
          <p:spPr>
            <a:xfrm>
              <a:off x="9799560" y="1682640"/>
              <a:ext cx="52200" cy="26640"/>
            </a:xfrm>
            <a:custGeom>
              <a:avLst/>
              <a:gdLst/>
              <a:ahLst/>
              <a:rect l="l" t="t" r="r" b="b"/>
              <a:pathLst>
                <a:path w="49" h="27">
                  <a:moveTo>
                    <a:pt x="4" y="0"/>
                  </a:moveTo>
                  <a:lnTo>
                    <a:pt x="49" y="4"/>
                  </a:lnTo>
                  <a:lnTo>
                    <a:pt x="41" y="15"/>
                  </a:lnTo>
                  <a:lnTo>
                    <a:pt x="0" y="27"/>
                  </a:lnTo>
                  <a:lnTo>
                    <a:pt x="4" y="0"/>
                  </a:lnTo>
                </a:path>
              </a:pathLst>
            </a:custGeom>
            <a:noFill/>
            <a:ln w="12600">
              <a:solidFill>
                <a:srgbClr val="969696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0160" bIns="-20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43" name=""/>
          <p:cNvGrpSpPr/>
          <p:nvPr/>
        </p:nvGrpSpPr>
        <p:grpSpPr>
          <a:xfrm>
            <a:off x="8080200" y="2303640"/>
            <a:ext cx="1212840" cy="663120"/>
            <a:chOff x="8080200" y="2303640"/>
            <a:chExt cx="1212840" cy="663120"/>
          </a:xfrm>
        </p:grpSpPr>
        <p:sp>
          <p:nvSpPr>
            <p:cNvPr id="4644" name=""/>
            <p:cNvSpPr/>
            <p:nvPr/>
          </p:nvSpPr>
          <p:spPr>
            <a:xfrm>
              <a:off x="8080200" y="2303640"/>
              <a:ext cx="1212840" cy="663120"/>
            </a:xfrm>
            <a:custGeom>
              <a:avLst/>
              <a:gdLst/>
              <a:ahLst/>
              <a:rect l="l" t="t" r="r" b="b"/>
              <a:pathLst>
                <a:path w="1083" h="621">
                  <a:moveTo>
                    <a:pt x="0" y="621"/>
                  </a:moveTo>
                  <a:lnTo>
                    <a:pt x="8" y="602"/>
                  </a:lnTo>
                  <a:lnTo>
                    <a:pt x="26" y="606"/>
                  </a:lnTo>
                  <a:lnTo>
                    <a:pt x="30" y="576"/>
                  </a:lnTo>
                  <a:lnTo>
                    <a:pt x="64" y="587"/>
                  </a:lnTo>
                  <a:lnTo>
                    <a:pt x="64" y="564"/>
                  </a:lnTo>
                  <a:lnTo>
                    <a:pt x="98" y="546"/>
                  </a:lnTo>
                  <a:lnTo>
                    <a:pt x="98" y="508"/>
                  </a:lnTo>
                  <a:lnTo>
                    <a:pt x="124" y="489"/>
                  </a:lnTo>
                  <a:lnTo>
                    <a:pt x="139" y="493"/>
                  </a:lnTo>
                  <a:lnTo>
                    <a:pt x="154" y="482"/>
                  </a:lnTo>
                  <a:lnTo>
                    <a:pt x="173" y="478"/>
                  </a:lnTo>
                  <a:lnTo>
                    <a:pt x="177" y="437"/>
                  </a:lnTo>
                  <a:lnTo>
                    <a:pt x="214" y="455"/>
                  </a:lnTo>
                  <a:lnTo>
                    <a:pt x="222" y="482"/>
                  </a:lnTo>
                  <a:lnTo>
                    <a:pt x="267" y="470"/>
                  </a:lnTo>
                  <a:lnTo>
                    <a:pt x="267" y="455"/>
                  </a:lnTo>
                  <a:lnTo>
                    <a:pt x="293" y="455"/>
                  </a:lnTo>
                  <a:lnTo>
                    <a:pt x="331" y="459"/>
                  </a:lnTo>
                  <a:lnTo>
                    <a:pt x="331" y="444"/>
                  </a:lnTo>
                  <a:lnTo>
                    <a:pt x="357" y="440"/>
                  </a:lnTo>
                  <a:lnTo>
                    <a:pt x="369" y="410"/>
                  </a:lnTo>
                  <a:lnTo>
                    <a:pt x="410" y="414"/>
                  </a:lnTo>
                  <a:lnTo>
                    <a:pt x="414" y="376"/>
                  </a:lnTo>
                  <a:lnTo>
                    <a:pt x="429" y="361"/>
                  </a:lnTo>
                  <a:lnTo>
                    <a:pt x="440" y="324"/>
                  </a:lnTo>
                  <a:lnTo>
                    <a:pt x="459" y="301"/>
                  </a:lnTo>
                  <a:lnTo>
                    <a:pt x="451" y="264"/>
                  </a:lnTo>
                  <a:lnTo>
                    <a:pt x="474" y="237"/>
                  </a:lnTo>
                  <a:lnTo>
                    <a:pt x="485" y="196"/>
                  </a:lnTo>
                  <a:lnTo>
                    <a:pt x="519" y="196"/>
                  </a:lnTo>
                  <a:lnTo>
                    <a:pt x="530" y="211"/>
                  </a:lnTo>
                  <a:lnTo>
                    <a:pt x="564" y="147"/>
                  </a:lnTo>
                  <a:lnTo>
                    <a:pt x="605" y="143"/>
                  </a:lnTo>
                  <a:lnTo>
                    <a:pt x="613" y="117"/>
                  </a:lnTo>
                  <a:lnTo>
                    <a:pt x="602" y="94"/>
                  </a:lnTo>
                  <a:lnTo>
                    <a:pt x="639" y="87"/>
                  </a:lnTo>
                  <a:lnTo>
                    <a:pt x="632" y="45"/>
                  </a:lnTo>
                  <a:lnTo>
                    <a:pt x="628" y="8"/>
                  </a:lnTo>
                  <a:lnTo>
                    <a:pt x="677" y="42"/>
                  </a:lnTo>
                  <a:lnTo>
                    <a:pt x="722" y="34"/>
                  </a:lnTo>
                  <a:lnTo>
                    <a:pt x="730" y="4"/>
                  </a:lnTo>
                  <a:lnTo>
                    <a:pt x="756" y="0"/>
                  </a:lnTo>
                  <a:lnTo>
                    <a:pt x="763" y="34"/>
                  </a:lnTo>
                  <a:lnTo>
                    <a:pt x="839" y="42"/>
                  </a:lnTo>
                  <a:lnTo>
                    <a:pt x="842" y="72"/>
                  </a:lnTo>
                  <a:lnTo>
                    <a:pt x="812" y="91"/>
                  </a:lnTo>
                  <a:lnTo>
                    <a:pt x="823" y="170"/>
                  </a:lnTo>
                  <a:lnTo>
                    <a:pt x="880" y="170"/>
                  </a:lnTo>
                  <a:lnTo>
                    <a:pt x="902" y="192"/>
                  </a:lnTo>
                  <a:lnTo>
                    <a:pt x="933" y="211"/>
                  </a:lnTo>
                  <a:lnTo>
                    <a:pt x="966" y="203"/>
                  </a:lnTo>
                  <a:lnTo>
                    <a:pt x="981" y="230"/>
                  </a:lnTo>
                  <a:lnTo>
                    <a:pt x="966" y="249"/>
                  </a:lnTo>
                  <a:lnTo>
                    <a:pt x="970" y="294"/>
                  </a:lnTo>
                  <a:lnTo>
                    <a:pt x="966" y="324"/>
                  </a:lnTo>
                  <a:lnTo>
                    <a:pt x="981" y="358"/>
                  </a:lnTo>
                  <a:lnTo>
                    <a:pt x="981" y="384"/>
                  </a:lnTo>
                  <a:lnTo>
                    <a:pt x="1045" y="384"/>
                  </a:lnTo>
                  <a:lnTo>
                    <a:pt x="1083" y="444"/>
                  </a:lnTo>
                  <a:lnTo>
                    <a:pt x="933" y="478"/>
                  </a:lnTo>
                  <a:lnTo>
                    <a:pt x="714" y="519"/>
                  </a:lnTo>
                  <a:lnTo>
                    <a:pt x="436" y="557"/>
                  </a:lnTo>
                  <a:lnTo>
                    <a:pt x="0" y="621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45" name=""/>
            <p:cNvSpPr/>
            <p:nvPr/>
          </p:nvSpPr>
          <p:spPr>
            <a:xfrm>
              <a:off x="8080200" y="2303640"/>
              <a:ext cx="1212840" cy="663120"/>
            </a:xfrm>
            <a:custGeom>
              <a:avLst/>
              <a:gdLst/>
              <a:ahLst/>
              <a:rect l="l" t="t" r="r" b="b"/>
              <a:pathLst>
                <a:path w="1083" h="621">
                  <a:moveTo>
                    <a:pt x="0" y="621"/>
                  </a:moveTo>
                  <a:lnTo>
                    <a:pt x="8" y="602"/>
                  </a:lnTo>
                  <a:lnTo>
                    <a:pt x="26" y="606"/>
                  </a:lnTo>
                  <a:lnTo>
                    <a:pt x="30" y="576"/>
                  </a:lnTo>
                  <a:lnTo>
                    <a:pt x="64" y="587"/>
                  </a:lnTo>
                  <a:lnTo>
                    <a:pt x="64" y="564"/>
                  </a:lnTo>
                  <a:lnTo>
                    <a:pt x="98" y="546"/>
                  </a:lnTo>
                  <a:lnTo>
                    <a:pt x="98" y="508"/>
                  </a:lnTo>
                  <a:lnTo>
                    <a:pt x="124" y="489"/>
                  </a:lnTo>
                  <a:lnTo>
                    <a:pt x="139" y="493"/>
                  </a:lnTo>
                  <a:lnTo>
                    <a:pt x="154" y="482"/>
                  </a:lnTo>
                  <a:lnTo>
                    <a:pt x="173" y="478"/>
                  </a:lnTo>
                  <a:lnTo>
                    <a:pt x="177" y="437"/>
                  </a:lnTo>
                  <a:lnTo>
                    <a:pt x="214" y="455"/>
                  </a:lnTo>
                  <a:lnTo>
                    <a:pt x="222" y="482"/>
                  </a:lnTo>
                  <a:lnTo>
                    <a:pt x="267" y="470"/>
                  </a:lnTo>
                  <a:lnTo>
                    <a:pt x="267" y="455"/>
                  </a:lnTo>
                  <a:lnTo>
                    <a:pt x="293" y="455"/>
                  </a:lnTo>
                  <a:lnTo>
                    <a:pt x="331" y="459"/>
                  </a:lnTo>
                  <a:lnTo>
                    <a:pt x="331" y="444"/>
                  </a:lnTo>
                  <a:lnTo>
                    <a:pt x="357" y="440"/>
                  </a:lnTo>
                  <a:lnTo>
                    <a:pt x="369" y="410"/>
                  </a:lnTo>
                  <a:lnTo>
                    <a:pt x="410" y="414"/>
                  </a:lnTo>
                  <a:lnTo>
                    <a:pt x="414" y="376"/>
                  </a:lnTo>
                  <a:lnTo>
                    <a:pt x="429" y="361"/>
                  </a:lnTo>
                  <a:lnTo>
                    <a:pt x="440" y="324"/>
                  </a:lnTo>
                  <a:lnTo>
                    <a:pt x="459" y="301"/>
                  </a:lnTo>
                  <a:lnTo>
                    <a:pt x="451" y="264"/>
                  </a:lnTo>
                  <a:lnTo>
                    <a:pt x="474" y="237"/>
                  </a:lnTo>
                  <a:lnTo>
                    <a:pt x="485" y="196"/>
                  </a:lnTo>
                  <a:lnTo>
                    <a:pt x="519" y="196"/>
                  </a:lnTo>
                  <a:lnTo>
                    <a:pt x="530" y="211"/>
                  </a:lnTo>
                  <a:lnTo>
                    <a:pt x="564" y="147"/>
                  </a:lnTo>
                  <a:lnTo>
                    <a:pt x="605" y="143"/>
                  </a:lnTo>
                  <a:lnTo>
                    <a:pt x="613" y="117"/>
                  </a:lnTo>
                  <a:lnTo>
                    <a:pt x="602" y="94"/>
                  </a:lnTo>
                  <a:lnTo>
                    <a:pt x="639" y="87"/>
                  </a:lnTo>
                  <a:lnTo>
                    <a:pt x="632" y="45"/>
                  </a:lnTo>
                  <a:lnTo>
                    <a:pt x="628" y="8"/>
                  </a:lnTo>
                  <a:lnTo>
                    <a:pt x="677" y="42"/>
                  </a:lnTo>
                  <a:lnTo>
                    <a:pt x="722" y="34"/>
                  </a:lnTo>
                  <a:lnTo>
                    <a:pt x="730" y="4"/>
                  </a:lnTo>
                  <a:lnTo>
                    <a:pt x="756" y="0"/>
                  </a:lnTo>
                  <a:lnTo>
                    <a:pt x="763" y="34"/>
                  </a:lnTo>
                  <a:lnTo>
                    <a:pt x="839" y="42"/>
                  </a:lnTo>
                  <a:lnTo>
                    <a:pt x="842" y="72"/>
                  </a:lnTo>
                  <a:lnTo>
                    <a:pt x="812" y="91"/>
                  </a:lnTo>
                  <a:lnTo>
                    <a:pt x="823" y="170"/>
                  </a:lnTo>
                  <a:lnTo>
                    <a:pt x="880" y="170"/>
                  </a:lnTo>
                  <a:lnTo>
                    <a:pt x="902" y="192"/>
                  </a:lnTo>
                  <a:lnTo>
                    <a:pt x="933" y="211"/>
                  </a:lnTo>
                  <a:lnTo>
                    <a:pt x="966" y="203"/>
                  </a:lnTo>
                  <a:lnTo>
                    <a:pt x="981" y="230"/>
                  </a:lnTo>
                  <a:lnTo>
                    <a:pt x="966" y="249"/>
                  </a:lnTo>
                  <a:lnTo>
                    <a:pt x="970" y="294"/>
                  </a:lnTo>
                  <a:lnTo>
                    <a:pt x="966" y="324"/>
                  </a:lnTo>
                  <a:lnTo>
                    <a:pt x="981" y="358"/>
                  </a:lnTo>
                  <a:lnTo>
                    <a:pt x="981" y="384"/>
                  </a:lnTo>
                  <a:lnTo>
                    <a:pt x="1045" y="384"/>
                  </a:lnTo>
                  <a:lnTo>
                    <a:pt x="1083" y="444"/>
                  </a:lnTo>
                  <a:lnTo>
                    <a:pt x="933" y="478"/>
                  </a:lnTo>
                  <a:lnTo>
                    <a:pt x="714" y="519"/>
                  </a:lnTo>
                  <a:lnTo>
                    <a:pt x="436" y="557"/>
                  </a:lnTo>
                  <a:lnTo>
                    <a:pt x="0" y="621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46" name=""/>
          <p:cNvGrpSpPr/>
          <p:nvPr/>
        </p:nvGrpSpPr>
        <p:grpSpPr>
          <a:xfrm>
            <a:off x="8004240" y="2774880"/>
            <a:ext cx="1344240" cy="579240"/>
            <a:chOff x="8004240" y="2774880"/>
            <a:chExt cx="1344240" cy="579240"/>
          </a:xfrm>
        </p:grpSpPr>
        <p:sp>
          <p:nvSpPr>
            <p:cNvPr id="4647" name=""/>
            <p:cNvSpPr/>
            <p:nvPr/>
          </p:nvSpPr>
          <p:spPr>
            <a:xfrm>
              <a:off x="8004240" y="2774880"/>
              <a:ext cx="1344240" cy="579240"/>
            </a:xfrm>
            <a:custGeom>
              <a:avLst/>
              <a:gdLst/>
              <a:ahLst/>
              <a:rect l="l" t="t" r="r" b="b"/>
              <a:pathLst>
                <a:path w="1200" h="542">
                  <a:moveTo>
                    <a:pt x="339" y="139"/>
                  </a:moveTo>
                  <a:lnTo>
                    <a:pt x="335" y="200"/>
                  </a:lnTo>
                  <a:lnTo>
                    <a:pt x="301" y="200"/>
                  </a:lnTo>
                  <a:lnTo>
                    <a:pt x="309" y="248"/>
                  </a:lnTo>
                  <a:lnTo>
                    <a:pt x="271" y="248"/>
                  </a:lnTo>
                  <a:lnTo>
                    <a:pt x="256" y="264"/>
                  </a:lnTo>
                  <a:lnTo>
                    <a:pt x="226" y="279"/>
                  </a:lnTo>
                  <a:lnTo>
                    <a:pt x="203" y="279"/>
                  </a:lnTo>
                  <a:lnTo>
                    <a:pt x="192" y="320"/>
                  </a:lnTo>
                  <a:lnTo>
                    <a:pt x="140" y="327"/>
                  </a:lnTo>
                  <a:lnTo>
                    <a:pt x="132" y="354"/>
                  </a:lnTo>
                  <a:lnTo>
                    <a:pt x="98" y="373"/>
                  </a:lnTo>
                  <a:lnTo>
                    <a:pt x="72" y="388"/>
                  </a:lnTo>
                  <a:lnTo>
                    <a:pt x="38" y="395"/>
                  </a:lnTo>
                  <a:lnTo>
                    <a:pt x="34" y="406"/>
                  </a:lnTo>
                  <a:lnTo>
                    <a:pt x="46" y="425"/>
                  </a:lnTo>
                  <a:lnTo>
                    <a:pt x="8" y="459"/>
                  </a:lnTo>
                  <a:lnTo>
                    <a:pt x="0" y="485"/>
                  </a:lnTo>
                  <a:lnTo>
                    <a:pt x="79" y="478"/>
                  </a:lnTo>
                  <a:lnTo>
                    <a:pt x="155" y="467"/>
                  </a:lnTo>
                  <a:lnTo>
                    <a:pt x="177" y="467"/>
                  </a:lnTo>
                  <a:lnTo>
                    <a:pt x="211" y="474"/>
                  </a:lnTo>
                  <a:lnTo>
                    <a:pt x="264" y="403"/>
                  </a:lnTo>
                  <a:lnTo>
                    <a:pt x="343" y="406"/>
                  </a:lnTo>
                  <a:lnTo>
                    <a:pt x="365" y="388"/>
                  </a:lnTo>
                  <a:lnTo>
                    <a:pt x="500" y="388"/>
                  </a:lnTo>
                  <a:lnTo>
                    <a:pt x="523" y="418"/>
                  </a:lnTo>
                  <a:lnTo>
                    <a:pt x="688" y="418"/>
                  </a:lnTo>
                  <a:lnTo>
                    <a:pt x="865" y="542"/>
                  </a:lnTo>
                  <a:lnTo>
                    <a:pt x="869" y="531"/>
                  </a:lnTo>
                  <a:lnTo>
                    <a:pt x="880" y="531"/>
                  </a:lnTo>
                  <a:lnTo>
                    <a:pt x="888" y="542"/>
                  </a:lnTo>
                  <a:lnTo>
                    <a:pt x="952" y="538"/>
                  </a:lnTo>
                  <a:lnTo>
                    <a:pt x="963" y="508"/>
                  </a:lnTo>
                  <a:lnTo>
                    <a:pt x="967" y="444"/>
                  </a:lnTo>
                  <a:lnTo>
                    <a:pt x="1004" y="410"/>
                  </a:lnTo>
                  <a:lnTo>
                    <a:pt x="1027" y="388"/>
                  </a:lnTo>
                  <a:lnTo>
                    <a:pt x="1034" y="369"/>
                  </a:lnTo>
                  <a:lnTo>
                    <a:pt x="1049" y="373"/>
                  </a:lnTo>
                  <a:lnTo>
                    <a:pt x="1079" y="342"/>
                  </a:lnTo>
                  <a:lnTo>
                    <a:pt x="1136" y="331"/>
                  </a:lnTo>
                  <a:lnTo>
                    <a:pt x="1140" y="305"/>
                  </a:lnTo>
                  <a:lnTo>
                    <a:pt x="1177" y="275"/>
                  </a:lnTo>
                  <a:lnTo>
                    <a:pt x="1098" y="279"/>
                  </a:lnTo>
                  <a:lnTo>
                    <a:pt x="1102" y="260"/>
                  </a:lnTo>
                  <a:lnTo>
                    <a:pt x="1091" y="222"/>
                  </a:lnTo>
                  <a:lnTo>
                    <a:pt x="1121" y="218"/>
                  </a:lnTo>
                  <a:lnTo>
                    <a:pt x="1155" y="200"/>
                  </a:lnTo>
                  <a:lnTo>
                    <a:pt x="1177" y="200"/>
                  </a:lnTo>
                  <a:lnTo>
                    <a:pt x="1185" y="166"/>
                  </a:lnTo>
                  <a:lnTo>
                    <a:pt x="1200" y="151"/>
                  </a:lnTo>
                  <a:lnTo>
                    <a:pt x="1192" y="94"/>
                  </a:lnTo>
                  <a:lnTo>
                    <a:pt x="1173" y="109"/>
                  </a:lnTo>
                  <a:lnTo>
                    <a:pt x="1076" y="121"/>
                  </a:lnTo>
                  <a:lnTo>
                    <a:pt x="1061" y="109"/>
                  </a:lnTo>
                  <a:lnTo>
                    <a:pt x="1117" y="60"/>
                  </a:lnTo>
                  <a:lnTo>
                    <a:pt x="1140" y="64"/>
                  </a:lnTo>
                  <a:lnTo>
                    <a:pt x="1170" y="72"/>
                  </a:lnTo>
                  <a:lnTo>
                    <a:pt x="1192" y="60"/>
                  </a:lnTo>
                  <a:lnTo>
                    <a:pt x="1151" y="0"/>
                  </a:lnTo>
                  <a:lnTo>
                    <a:pt x="1001" y="38"/>
                  </a:lnTo>
                  <a:lnTo>
                    <a:pt x="621" y="102"/>
                  </a:lnTo>
                  <a:lnTo>
                    <a:pt x="339" y="13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48" name=""/>
            <p:cNvSpPr/>
            <p:nvPr/>
          </p:nvSpPr>
          <p:spPr>
            <a:xfrm>
              <a:off x="8004240" y="2774880"/>
              <a:ext cx="1344240" cy="579240"/>
            </a:xfrm>
            <a:custGeom>
              <a:avLst/>
              <a:gdLst/>
              <a:ahLst/>
              <a:rect l="l" t="t" r="r" b="b"/>
              <a:pathLst>
                <a:path w="1200" h="542">
                  <a:moveTo>
                    <a:pt x="339" y="139"/>
                  </a:moveTo>
                  <a:lnTo>
                    <a:pt x="335" y="200"/>
                  </a:lnTo>
                  <a:lnTo>
                    <a:pt x="301" y="200"/>
                  </a:lnTo>
                  <a:lnTo>
                    <a:pt x="309" y="248"/>
                  </a:lnTo>
                  <a:lnTo>
                    <a:pt x="271" y="248"/>
                  </a:lnTo>
                  <a:lnTo>
                    <a:pt x="256" y="264"/>
                  </a:lnTo>
                  <a:lnTo>
                    <a:pt x="226" y="279"/>
                  </a:lnTo>
                  <a:lnTo>
                    <a:pt x="203" y="279"/>
                  </a:lnTo>
                  <a:lnTo>
                    <a:pt x="192" y="320"/>
                  </a:lnTo>
                  <a:lnTo>
                    <a:pt x="140" y="327"/>
                  </a:lnTo>
                  <a:lnTo>
                    <a:pt x="132" y="354"/>
                  </a:lnTo>
                  <a:lnTo>
                    <a:pt x="98" y="373"/>
                  </a:lnTo>
                  <a:lnTo>
                    <a:pt x="72" y="388"/>
                  </a:lnTo>
                  <a:lnTo>
                    <a:pt x="38" y="395"/>
                  </a:lnTo>
                  <a:lnTo>
                    <a:pt x="34" y="406"/>
                  </a:lnTo>
                  <a:lnTo>
                    <a:pt x="46" y="425"/>
                  </a:lnTo>
                  <a:lnTo>
                    <a:pt x="8" y="459"/>
                  </a:lnTo>
                  <a:lnTo>
                    <a:pt x="0" y="485"/>
                  </a:lnTo>
                  <a:lnTo>
                    <a:pt x="79" y="478"/>
                  </a:lnTo>
                  <a:lnTo>
                    <a:pt x="155" y="467"/>
                  </a:lnTo>
                  <a:lnTo>
                    <a:pt x="177" y="467"/>
                  </a:lnTo>
                  <a:lnTo>
                    <a:pt x="211" y="474"/>
                  </a:lnTo>
                  <a:lnTo>
                    <a:pt x="264" y="403"/>
                  </a:lnTo>
                  <a:lnTo>
                    <a:pt x="343" y="406"/>
                  </a:lnTo>
                  <a:lnTo>
                    <a:pt x="365" y="388"/>
                  </a:lnTo>
                  <a:lnTo>
                    <a:pt x="500" y="388"/>
                  </a:lnTo>
                  <a:lnTo>
                    <a:pt x="523" y="418"/>
                  </a:lnTo>
                  <a:lnTo>
                    <a:pt x="688" y="418"/>
                  </a:lnTo>
                  <a:lnTo>
                    <a:pt x="865" y="542"/>
                  </a:lnTo>
                  <a:lnTo>
                    <a:pt x="869" y="531"/>
                  </a:lnTo>
                  <a:lnTo>
                    <a:pt x="880" y="531"/>
                  </a:lnTo>
                  <a:lnTo>
                    <a:pt x="888" y="542"/>
                  </a:lnTo>
                  <a:lnTo>
                    <a:pt x="952" y="538"/>
                  </a:lnTo>
                  <a:lnTo>
                    <a:pt x="963" y="508"/>
                  </a:lnTo>
                  <a:lnTo>
                    <a:pt x="967" y="444"/>
                  </a:lnTo>
                  <a:lnTo>
                    <a:pt x="1004" y="410"/>
                  </a:lnTo>
                  <a:lnTo>
                    <a:pt x="1027" y="388"/>
                  </a:lnTo>
                  <a:lnTo>
                    <a:pt x="1034" y="369"/>
                  </a:lnTo>
                  <a:lnTo>
                    <a:pt x="1049" y="373"/>
                  </a:lnTo>
                  <a:lnTo>
                    <a:pt x="1079" y="342"/>
                  </a:lnTo>
                  <a:lnTo>
                    <a:pt x="1136" y="331"/>
                  </a:lnTo>
                  <a:lnTo>
                    <a:pt x="1140" y="305"/>
                  </a:lnTo>
                  <a:lnTo>
                    <a:pt x="1177" y="275"/>
                  </a:lnTo>
                  <a:lnTo>
                    <a:pt x="1098" y="279"/>
                  </a:lnTo>
                  <a:lnTo>
                    <a:pt x="1102" y="260"/>
                  </a:lnTo>
                  <a:lnTo>
                    <a:pt x="1091" y="222"/>
                  </a:lnTo>
                  <a:lnTo>
                    <a:pt x="1121" y="218"/>
                  </a:lnTo>
                  <a:lnTo>
                    <a:pt x="1155" y="200"/>
                  </a:lnTo>
                  <a:lnTo>
                    <a:pt x="1177" y="200"/>
                  </a:lnTo>
                  <a:lnTo>
                    <a:pt x="1185" y="166"/>
                  </a:lnTo>
                  <a:lnTo>
                    <a:pt x="1200" y="151"/>
                  </a:lnTo>
                  <a:lnTo>
                    <a:pt x="1192" y="94"/>
                  </a:lnTo>
                  <a:lnTo>
                    <a:pt x="1173" y="109"/>
                  </a:lnTo>
                  <a:lnTo>
                    <a:pt x="1076" y="121"/>
                  </a:lnTo>
                  <a:lnTo>
                    <a:pt x="1061" y="109"/>
                  </a:lnTo>
                  <a:lnTo>
                    <a:pt x="1117" y="60"/>
                  </a:lnTo>
                  <a:lnTo>
                    <a:pt x="1140" y="64"/>
                  </a:lnTo>
                  <a:lnTo>
                    <a:pt x="1170" y="72"/>
                  </a:lnTo>
                  <a:lnTo>
                    <a:pt x="1192" y="60"/>
                  </a:lnTo>
                  <a:lnTo>
                    <a:pt x="1151" y="0"/>
                  </a:lnTo>
                  <a:lnTo>
                    <a:pt x="1001" y="38"/>
                  </a:lnTo>
                  <a:lnTo>
                    <a:pt x="621" y="102"/>
                  </a:lnTo>
                  <a:lnTo>
                    <a:pt x="339" y="13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49" name=""/>
          <p:cNvGrpSpPr/>
          <p:nvPr/>
        </p:nvGrpSpPr>
        <p:grpSpPr>
          <a:xfrm>
            <a:off x="7053120" y="2924280"/>
            <a:ext cx="1326960" cy="461520"/>
            <a:chOff x="7053120" y="2924280"/>
            <a:chExt cx="1326960" cy="461520"/>
          </a:xfrm>
        </p:grpSpPr>
        <p:sp>
          <p:nvSpPr>
            <p:cNvPr id="4650" name=""/>
            <p:cNvSpPr/>
            <p:nvPr/>
          </p:nvSpPr>
          <p:spPr>
            <a:xfrm>
              <a:off x="7053120" y="2924280"/>
              <a:ext cx="1326960" cy="461520"/>
            </a:xfrm>
            <a:custGeom>
              <a:avLst/>
              <a:gdLst/>
              <a:ahLst/>
              <a:rect l="l" t="t" r="r" b="b"/>
              <a:pathLst>
                <a:path w="1184" h="433">
                  <a:moveTo>
                    <a:pt x="1184" y="0"/>
                  </a:moveTo>
                  <a:lnTo>
                    <a:pt x="1180" y="53"/>
                  </a:lnTo>
                  <a:lnTo>
                    <a:pt x="1150" y="57"/>
                  </a:lnTo>
                  <a:lnTo>
                    <a:pt x="1154" y="102"/>
                  </a:lnTo>
                  <a:lnTo>
                    <a:pt x="1128" y="109"/>
                  </a:lnTo>
                  <a:lnTo>
                    <a:pt x="1075" y="140"/>
                  </a:lnTo>
                  <a:lnTo>
                    <a:pt x="1052" y="136"/>
                  </a:lnTo>
                  <a:lnTo>
                    <a:pt x="1041" y="181"/>
                  </a:lnTo>
                  <a:lnTo>
                    <a:pt x="996" y="185"/>
                  </a:lnTo>
                  <a:lnTo>
                    <a:pt x="981" y="211"/>
                  </a:lnTo>
                  <a:lnTo>
                    <a:pt x="921" y="245"/>
                  </a:lnTo>
                  <a:lnTo>
                    <a:pt x="883" y="256"/>
                  </a:lnTo>
                  <a:lnTo>
                    <a:pt x="895" y="279"/>
                  </a:lnTo>
                  <a:lnTo>
                    <a:pt x="846" y="320"/>
                  </a:lnTo>
                  <a:lnTo>
                    <a:pt x="842" y="343"/>
                  </a:lnTo>
                  <a:lnTo>
                    <a:pt x="564" y="380"/>
                  </a:lnTo>
                  <a:lnTo>
                    <a:pt x="398" y="407"/>
                  </a:lnTo>
                  <a:lnTo>
                    <a:pt x="237" y="418"/>
                  </a:lnTo>
                  <a:lnTo>
                    <a:pt x="18" y="433"/>
                  </a:lnTo>
                  <a:lnTo>
                    <a:pt x="15" y="407"/>
                  </a:lnTo>
                  <a:lnTo>
                    <a:pt x="26" y="399"/>
                  </a:lnTo>
                  <a:lnTo>
                    <a:pt x="0" y="376"/>
                  </a:lnTo>
                  <a:lnTo>
                    <a:pt x="18" y="339"/>
                  </a:lnTo>
                  <a:lnTo>
                    <a:pt x="41" y="324"/>
                  </a:lnTo>
                  <a:lnTo>
                    <a:pt x="45" y="298"/>
                  </a:lnTo>
                  <a:lnTo>
                    <a:pt x="64" y="275"/>
                  </a:lnTo>
                  <a:lnTo>
                    <a:pt x="64" y="245"/>
                  </a:lnTo>
                  <a:lnTo>
                    <a:pt x="79" y="181"/>
                  </a:lnTo>
                  <a:lnTo>
                    <a:pt x="90" y="170"/>
                  </a:lnTo>
                  <a:lnTo>
                    <a:pt x="116" y="158"/>
                  </a:lnTo>
                  <a:lnTo>
                    <a:pt x="180" y="162"/>
                  </a:lnTo>
                  <a:lnTo>
                    <a:pt x="210" y="162"/>
                  </a:lnTo>
                  <a:lnTo>
                    <a:pt x="304" y="102"/>
                  </a:lnTo>
                  <a:lnTo>
                    <a:pt x="323" y="117"/>
                  </a:lnTo>
                  <a:lnTo>
                    <a:pt x="364" y="121"/>
                  </a:lnTo>
                  <a:lnTo>
                    <a:pt x="387" y="91"/>
                  </a:lnTo>
                  <a:lnTo>
                    <a:pt x="556" y="91"/>
                  </a:lnTo>
                  <a:lnTo>
                    <a:pt x="804" y="64"/>
                  </a:lnTo>
                  <a:lnTo>
                    <a:pt x="1045" y="23"/>
                  </a:lnTo>
                  <a:lnTo>
                    <a:pt x="1184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51" name=""/>
            <p:cNvSpPr/>
            <p:nvPr/>
          </p:nvSpPr>
          <p:spPr>
            <a:xfrm>
              <a:off x="7053120" y="2924280"/>
              <a:ext cx="1326960" cy="461520"/>
            </a:xfrm>
            <a:custGeom>
              <a:avLst/>
              <a:gdLst/>
              <a:ahLst/>
              <a:rect l="l" t="t" r="r" b="b"/>
              <a:pathLst>
                <a:path w="1184" h="433">
                  <a:moveTo>
                    <a:pt x="1184" y="0"/>
                  </a:moveTo>
                  <a:lnTo>
                    <a:pt x="1180" y="53"/>
                  </a:lnTo>
                  <a:lnTo>
                    <a:pt x="1150" y="57"/>
                  </a:lnTo>
                  <a:lnTo>
                    <a:pt x="1154" y="102"/>
                  </a:lnTo>
                  <a:lnTo>
                    <a:pt x="1128" y="109"/>
                  </a:lnTo>
                  <a:lnTo>
                    <a:pt x="1075" y="140"/>
                  </a:lnTo>
                  <a:lnTo>
                    <a:pt x="1052" y="136"/>
                  </a:lnTo>
                  <a:lnTo>
                    <a:pt x="1041" y="181"/>
                  </a:lnTo>
                  <a:lnTo>
                    <a:pt x="996" y="185"/>
                  </a:lnTo>
                  <a:lnTo>
                    <a:pt x="981" y="211"/>
                  </a:lnTo>
                  <a:lnTo>
                    <a:pt x="921" y="245"/>
                  </a:lnTo>
                  <a:lnTo>
                    <a:pt x="883" y="256"/>
                  </a:lnTo>
                  <a:lnTo>
                    <a:pt x="895" y="279"/>
                  </a:lnTo>
                  <a:lnTo>
                    <a:pt x="846" y="320"/>
                  </a:lnTo>
                  <a:lnTo>
                    <a:pt x="842" y="343"/>
                  </a:lnTo>
                  <a:lnTo>
                    <a:pt x="564" y="380"/>
                  </a:lnTo>
                  <a:lnTo>
                    <a:pt x="398" y="407"/>
                  </a:lnTo>
                  <a:lnTo>
                    <a:pt x="237" y="418"/>
                  </a:lnTo>
                  <a:lnTo>
                    <a:pt x="18" y="433"/>
                  </a:lnTo>
                  <a:lnTo>
                    <a:pt x="15" y="407"/>
                  </a:lnTo>
                  <a:lnTo>
                    <a:pt x="26" y="399"/>
                  </a:lnTo>
                  <a:lnTo>
                    <a:pt x="0" y="376"/>
                  </a:lnTo>
                  <a:lnTo>
                    <a:pt x="18" y="339"/>
                  </a:lnTo>
                  <a:lnTo>
                    <a:pt x="41" y="324"/>
                  </a:lnTo>
                  <a:lnTo>
                    <a:pt x="45" y="298"/>
                  </a:lnTo>
                  <a:lnTo>
                    <a:pt x="64" y="275"/>
                  </a:lnTo>
                  <a:lnTo>
                    <a:pt x="64" y="245"/>
                  </a:lnTo>
                  <a:lnTo>
                    <a:pt x="79" y="181"/>
                  </a:lnTo>
                  <a:lnTo>
                    <a:pt x="90" y="170"/>
                  </a:lnTo>
                  <a:lnTo>
                    <a:pt x="116" y="158"/>
                  </a:lnTo>
                  <a:lnTo>
                    <a:pt x="180" y="162"/>
                  </a:lnTo>
                  <a:lnTo>
                    <a:pt x="210" y="162"/>
                  </a:lnTo>
                  <a:lnTo>
                    <a:pt x="304" y="102"/>
                  </a:lnTo>
                  <a:lnTo>
                    <a:pt x="323" y="117"/>
                  </a:lnTo>
                  <a:lnTo>
                    <a:pt x="364" y="121"/>
                  </a:lnTo>
                  <a:lnTo>
                    <a:pt x="387" y="91"/>
                  </a:lnTo>
                  <a:lnTo>
                    <a:pt x="556" y="91"/>
                  </a:lnTo>
                  <a:lnTo>
                    <a:pt x="804" y="64"/>
                  </a:lnTo>
                  <a:lnTo>
                    <a:pt x="1045" y="23"/>
                  </a:lnTo>
                  <a:lnTo>
                    <a:pt x="1184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52" name=""/>
          <p:cNvGrpSpPr/>
          <p:nvPr/>
        </p:nvGrpSpPr>
        <p:grpSpPr>
          <a:xfrm>
            <a:off x="7812000" y="3270240"/>
            <a:ext cx="846000" cy="856800"/>
            <a:chOff x="7812000" y="3270240"/>
            <a:chExt cx="846000" cy="856800"/>
          </a:xfrm>
        </p:grpSpPr>
        <p:sp>
          <p:nvSpPr>
            <p:cNvPr id="4653" name=""/>
            <p:cNvSpPr/>
            <p:nvPr/>
          </p:nvSpPr>
          <p:spPr>
            <a:xfrm>
              <a:off x="7812000" y="3270240"/>
              <a:ext cx="846000" cy="856800"/>
            </a:xfrm>
            <a:custGeom>
              <a:avLst/>
              <a:gdLst/>
              <a:ahLst/>
              <a:rect l="l" t="t" r="r" b="b"/>
              <a:pathLst>
                <a:path w="756" h="801">
                  <a:moveTo>
                    <a:pt x="0" y="45"/>
                  </a:moveTo>
                  <a:lnTo>
                    <a:pt x="166" y="22"/>
                  </a:lnTo>
                  <a:lnTo>
                    <a:pt x="335" y="0"/>
                  </a:lnTo>
                  <a:lnTo>
                    <a:pt x="324" y="45"/>
                  </a:lnTo>
                  <a:lnTo>
                    <a:pt x="339" y="79"/>
                  </a:lnTo>
                  <a:lnTo>
                    <a:pt x="395" y="86"/>
                  </a:lnTo>
                  <a:lnTo>
                    <a:pt x="425" y="139"/>
                  </a:lnTo>
                  <a:lnTo>
                    <a:pt x="470" y="162"/>
                  </a:lnTo>
                  <a:lnTo>
                    <a:pt x="474" y="184"/>
                  </a:lnTo>
                  <a:lnTo>
                    <a:pt x="497" y="188"/>
                  </a:lnTo>
                  <a:lnTo>
                    <a:pt x="523" y="207"/>
                  </a:lnTo>
                  <a:lnTo>
                    <a:pt x="523" y="237"/>
                  </a:lnTo>
                  <a:lnTo>
                    <a:pt x="572" y="259"/>
                  </a:lnTo>
                  <a:lnTo>
                    <a:pt x="576" y="293"/>
                  </a:lnTo>
                  <a:lnTo>
                    <a:pt x="579" y="308"/>
                  </a:lnTo>
                  <a:lnTo>
                    <a:pt x="617" y="304"/>
                  </a:lnTo>
                  <a:lnTo>
                    <a:pt x="651" y="316"/>
                  </a:lnTo>
                  <a:lnTo>
                    <a:pt x="670" y="357"/>
                  </a:lnTo>
                  <a:lnTo>
                    <a:pt x="681" y="395"/>
                  </a:lnTo>
                  <a:lnTo>
                    <a:pt x="715" y="398"/>
                  </a:lnTo>
                  <a:lnTo>
                    <a:pt x="722" y="444"/>
                  </a:lnTo>
                  <a:lnTo>
                    <a:pt x="756" y="466"/>
                  </a:lnTo>
                  <a:lnTo>
                    <a:pt x="756" y="511"/>
                  </a:lnTo>
                  <a:lnTo>
                    <a:pt x="726" y="515"/>
                  </a:lnTo>
                  <a:lnTo>
                    <a:pt x="730" y="534"/>
                  </a:lnTo>
                  <a:lnTo>
                    <a:pt x="715" y="549"/>
                  </a:lnTo>
                  <a:lnTo>
                    <a:pt x="730" y="571"/>
                  </a:lnTo>
                  <a:lnTo>
                    <a:pt x="737" y="602"/>
                  </a:lnTo>
                  <a:lnTo>
                    <a:pt x="715" y="613"/>
                  </a:lnTo>
                  <a:lnTo>
                    <a:pt x="711" y="662"/>
                  </a:lnTo>
                  <a:lnTo>
                    <a:pt x="700" y="665"/>
                  </a:lnTo>
                  <a:lnTo>
                    <a:pt x="715" y="684"/>
                  </a:lnTo>
                  <a:lnTo>
                    <a:pt x="711" y="733"/>
                  </a:lnTo>
                  <a:lnTo>
                    <a:pt x="681" y="726"/>
                  </a:lnTo>
                  <a:lnTo>
                    <a:pt x="666" y="711"/>
                  </a:lnTo>
                  <a:lnTo>
                    <a:pt x="643" y="714"/>
                  </a:lnTo>
                  <a:lnTo>
                    <a:pt x="632" y="733"/>
                  </a:lnTo>
                  <a:lnTo>
                    <a:pt x="636" y="759"/>
                  </a:lnTo>
                  <a:lnTo>
                    <a:pt x="647" y="767"/>
                  </a:lnTo>
                  <a:lnTo>
                    <a:pt x="647" y="801"/>
                  </a:lnTo>
                  <a:lnTo>
                    <a:pt x="625" y="797"/>
                  </a:lnTo>
                  <a:lnTo>
                    <a:pt x="606" y="774"/>
                  </a:lnTo>
                  <a:lnTo>
                    <a:pt x="437" y="778"/>
                  </a:lnTo>
                  <a:lnTo>
                    <a:pt x="196" y="786"/>
                  </a:lnTo>
                  <a:lnTo>
                    <a:pt x="170" y="737"/>
                  </a:lnTo>
                  <a:lnTo>
                    <a:pt x="170" y="722"/>
                  </a:lnTo>
                  <a:lnTo>
                    <a:pt x="158" y="707"/>
                  </a:lnTo>
                  <a:lnTo>
                    <a:pt x="136" y="711"/>
                  </a:lnTo>
                  <a:lnTo>
                    <a:pt x="143" y="688"/>
                  </a:lnTo>
                  <a:lnTo>
                    <a:pt x="158" y="609"/>
                  </a:lnTo>
                  <a:lnTo>
                    <a:pt x="143" y="602"/>
                  </a:lnTo>
                  <a:lnTo>
                    <a:pt x="147" y="556"/>
                  </a:lnTo>
                  <a:lnTo>
                    <a:pt x="173" y="519"/>
                  </a:lnTo>
                  <a:lnTo>
                    <a:pt x="151" y="511"/>
                  </a:lnTo>
                  <a:lnTo>
                    <a:pt x="136" y="492"/>
                  </a:lnTo>
                  <a:lnTo>
                    <a:pt x="113" y="485"/>
                  </a:lnTo>
                  <a:lnTo>
                    <a:pt x="109" y="462"/>
                  </a:lnTo>
                  <a:lnTo>
                    <a:pt x="132" y="440"/>
                  </a:lnTo>
                  <a:lnTo>
                    <a:pt x="128" y="429"/>
                  </a:lnTo>
                  <a:lnTo>
                    <a:pt x="109" y="413"/>
                  </a:lnTo>
                  <a:lnTo>
                    <a:pt x="68" y="259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54" name=""/>
            <p:cNvSpPr/>
            <p:nvPr/>
          </p:nvSpPr>
          <p:spPr>
            <a:xfrm>
              <a:off x="7812000" y="3270240"/>
              <a:ext cx="846000" cy="856800"/>
            </a:xfrm>
            <a:custGeom>
              <a:avLst/>
              <a:gdLst/>
              <a:ahLst/>
              <a:rect l="l" t="t" r="r" b="b"/>
              <a:pathLst>
                <a:path w="756" h="801">
                  <a:moveTo>
                    <a:pt x="0" y="45"/>
                  </a:moveTo>
                  <a:lnTo>
                    <a:pt x="166" y="22"/>
                  </a:lnTo>
                  <a:lnTo>
                    <a:pt x="335" y="0"/>
                  </a:lnTo>
                  <a:lnTo>
                    <a:pt x="324" y="45"/>
                  </a:lnTo>
                  <a:lnTo>
                    <a:pt x="339" y="79"/>
                  </a:lnTo>
                  <a:lnTo>
                    <a:pt x="395" y="86"/>
                  </a:lnTo>
                  <a:lnTo>
                    <a:pt x="425" y="139"/>
                  </a:lnTo>
                  <a:lnTo>
                    <a:pt x="470" y="162"/>
                  </a:lnTo>
                  <a:lnTo>
                    <a:pt x="474" y="184"/>
                  </a:lnTo>
                  <a:lnTo>
                    <a:pt x="497" y="188"/>
                  </a:lnTo>
                  <a:lnTo>
                    <a:pt x="523" y="207"/>
                  </a:lnTo>
                  <a:lnTo>
                    <a:pt x="523" y="237"/>
                  </a:lnTo>
                  <a:lnTo>
                    <a:pt x="572" y="259"/>
                  </a:lnTo>
                  <a:lnTo>
                    <a:pt x="576" y="293"/>
                  </a:lnTo>
                  <a:lnTo>
                    <a:pt x="579" y="308"/>
                  </a:lnTo>
                  <a:lnTo>
                    <a:pt x="617" y="304"/>
                  </a:lnTo>
                  <a:lnTo>
                    <a:pt x="651" y="316"/>
                  </a:lnTo>
                  <a:lnTo>
                    <a:pt x="670" y="357"/>
                  </a:lnTo>
                  <a:lnTo>
                    <a:pt x="681" y="395"/>
                  </a:lnTo>
                  <a:lnTo>
                    <a:pt x="715" y="398"/>
                  </a:lnTo>
                  <a:lnTo>
                    <a:pt x="722" y="444"/>
                  </a:lnTo>
                  <a:lnTo>
                    <a:pt x="756" y="466"/>
                  </a:lnTo>
                  <a:lnTo>
                    <a:pt x="756" y="511"/>
                  </a:lnTo>
                  <a:lnTo>
                    <a:pt x="726" y="515"/>
                  </a:lnTo>
                  <a:lnTo>
                    <a:pt x="730" y="534"/>
                  </a:lnTo>
                  <a:lnTo>
                    <a:pt x="715" y="549"/>
                  </a:lnTo>
                  <a:lnTo>
                    <a:pt x="730" y="571"/>
                  </a:lnTo>
                  <a:lnTo>
                    <a:pt x="737" y="602"/>
                  </a:lnTo>
                  <a:lnTo>
                    <a:pt x="715" y="613"/>
                  </a:lnTo>
                  <a:lnTo>
                    <a:pt x="711" y="662"/>
                  </a:lnTo>
                  <a:lnTo>
                    <a:pt x="700" y="665"/>
                  </a:lnTo>
                  <a:lnTo>
                    <a:pt x="715" y="684"/>
                  </a:lnTo>
                  <a:lnTo>
                    <a:pt x="711" y="733"/>
                  </a:lnTo>
                  <a:lnTo>
                    <a:pt x="681" y="726"/>
                  </a:lnTo>
                  <a:lnTo>
                    <a:pt x="666" y="711"/>
                  </a:lnTo>
                  <a:lnTo>
                    <a:pt x="643" y="714"/>
                  </a:lnTo>
                  <a:lnTo>
                    <a:pt x="632" y="733"/>
                  </a:lnTo>
                  <a:lnTo>
                    <a:pt x="636" y="759"/>
                  </a:lnTo>
                  <a:lnTo>
                    <a:pt x="647" y="767"/>
                  </a:lnTo>
                  <a:lnTo>
                    <a:pt x="647" y="801"/>
                  </a:lnTo>
                  <a:lnTo>
                    <a:pt x="625" y="797"/>
                  </a:lnTo>
                  <a:lnTo>
                    <a:pt x="606" y="774"/>
                  </a:lnTo>
                  <a:lnTo>
                    <a:pt x="437" y="778"/>
                  </a:lnTo>
                  <a:lnTo>
                    <a:pt x="196" y="786"/>
                  </a:lnTo>
                  <a:lnTo>
                    <a:pt x="170" y="737"/>
                  </a:lnTo>
                  <a:lnTo>
                    <a:pt x="170" y="722"/>
                  </a:lnTo>
                  <a:lnTo>
                    <a:pt x="158" y="707"/>
                  </a:lnTo>
                  <a:lnTo>
                    <a:pt x="136" y="711"/>
                  </a:lnTo>
                  <a:lnTo>
                    <a:pt x="143" y="688"/>
                  </a:lnTo>
                  <a:lnTo>
                    <a:pt x="158" y="609"/>
                  </a:lnTo>
                  <a:lnTo>
                    <a:pt x="143" y="602"/>
                  </a:lnTo>
                  <a:lnTo>
                    <a:pt x="147" y="556"/>
                  </a:lnTo>
                  <a:lnTo>
                    <a:pt x="173" y="519"/>
                  </a:lnTo>
                  <a:lnTo>
                    <a:pt x="151" y="511"/>
                  </a:lnTo>
                  <a:lnTo>
                    <a:pt x="136" y="492"/>
                  </a:lnTo>
                  <a:lnTo>
                    <a:pt x="113" y="485"/>
                  </a:lnTo>
                  <a:lnTo>
                    <a:pt x="109" y="462"/>
                  </a:lnTo>
                  <a:lnTo>
                    <a:pt x="132" y="440"/>
                  </a:lnTo>
                  <a:lnTo>
                    <a:pt x="128" y="429"/>
                  </a:lnTo>
                  <a:lnTo>
                    <a:pt x="109" y="413"/>
                  </a:lnTo>
                  <a:lnTo>
                    <a:pt x="68" y="259"/>
                  </a:lnTo>
                  <a:lnTo>
                    <a:pt x="0" y="45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55" name=""/>
          <p:cNvGrpSpPr/>
          <p:nvPr/>
        </p:nvGrpSpPr>
        <p:grpSpPr>
          <a:xfrm>
            <a:off x="7396200" y="3317760"/>
            <a:ext cx="607680" cy="979200"/>
            <a:chOff x="7396200" y="3317760"/>
            <a:chExt cx="607680" cy="979200"/>
          </a:xfrm>
        </p:grpSpPr>
        <p:sp>
          <p:nvSpPr>
            <p:cNvPr id="4656" name=""/>
            <p:cNvSpPr/>
            <p:nvPr/>
          </p:nvSpPr>
          <p:spPr>
            <a:xfrm>
              <a:off x="7396200" y="3317760"/>
              <a:ext cx="607680" cy="979200"/>
            </a:xfrm>
            <a:custGeom>
              <a:avLst/>
              <a:gdLst/>
              <a:ahLst/>
              <a:rect l="l" t="t" r="r" b="b"/>
              <a:pathLst>
                <a:path w="545" h="914">
                  <a:moveTo>
                    <a:pt x="0" y="45"/>
                  </a:moveTo>
                  <a:lnTo>
                    <a:pt x="169" y="30"/>
                  </a:lnTo>
                  <a:lnTo>
                    <a:pt x="376" y="0"/>
                  </a:lnTo>
                  <a:lnTo>
                    <a:pt x="481" y="368"/>
                  </a:lnTo>
                  <a:lnTo>
                    <a:pt x="500" y="384"/>
                  </a:lnTo>
                  <a:lnTo>
                    <a:pt x="478" y="421"/>
                  </a:lnTo>
                  <a:lnTo>
                    <a:pt x="485" y="440"/>
                  </a:lnTo>
                  <a:lnTo>
                    <a:pt x="508" y="451"/>
                  </a:lnTo>
                  <a:lnTo>
                    <a:pt x="545" y="474"/>
                  </a:lnTo>
                  <a:lnTo>
                    <a:pt x="515" y="504"/>
                  </a:lnTo>
                  <a:lnTo>
                    <a:pt x="515" y="553"/>
                  </a:lnTo>
                  <a:lnTo>
                    <a:pt x="534" y="568"/>
                  </a:lnTo>
                  <a:lnTo>
                    <a:pt x="508" y="662"/>
                  </a:lnTo>
                  <a:lnTo>
                    <a:pt x="538" y="662"/>
                  </a:lnTo>
                  <a:lnTo>
                    <a:pt x="545" y="696"/>
                  </a:lnTo>
                  <a:lnTo>
                    <a:pt x="245" y="737"/>
                  </a:lnTo>
                  <a:lnTo>
                    <a:pt x="181" y="741"/>
                  </a:lnTo>
                  <a:lnTo>
                    <a:pt x="151" y="760"/>
                  </a:lnTo>
                  <a:lnTo>
                    <a:pt x="147" y="775"/>
                  </a:lnTo>
                  <a:lnTo>
                    <a:pt x="158" y="797"/>
                  </a:lnTo>
                  <a:lnTo>
                    <a:pt x="207" y="805"/>
                  </a:lnTo>
                  <a:lnTo>
                    <a:pt x="188" y="824"/>
                  </a:lnTo>
                  <a:lnTo>
                    <a:pt x="207" y="869"/>
                  </a:lnTo>
                  <a:lnTo>
                    <a:pt x="196" y="880"/>
                  </a:lnTo>
                  <a:lnTo>
                    <a:pt x="177" y="914"/>
                  </a:lnTo>
                  <a:lnTo>
                    <a:pt x="162" y="910"/>
                  </a:lnTo>
                  <a:lnTo>
                    <a:pt x="128" y="872"/>
                  </a:lnTo>
                  <a:lnTo>
                    <a:pt x="117" y="854"/>
                  </a:lnTo>
                  <a:lnTo>
                    <a:pt x="98" y="850"/>
                  </a:lnTo>
                  <a:lnTo>
                    <a:pt x="87" y="902"/>
                  </a:lnTo>
                  <a:lnTo>
                    <a:pt x="49" y="899"/>
                  </a:lnTo>
                  <a:lnTo>
                    <a:pt x="23" y="669"/>
                  </a:lnTo>
                  <a:lnTo>
                    <a:pt x="8" y="327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57" name=""/>
            <p:cNvSpPr/>
            <p:nvPr/>
          </p:nvSpPr>
          <p:spPr>
            <a:xfrm>
              <a:off x="7396200" y="3317760"/>
              <a:ext cx="607680" cy="979200"/>
            </a:xfrm>
            <a:custGeom>
              <a:avLst/>
              <a:gdLst/>
              <a:ahLst/>
              <a:rect l="l" t="t" r="r" b="b"/>
              <a:pathLst>
                <a:path w="545" h="914">
                  <a:moveTo>
                    <a:pt x="0" y="45"/>
                  </a:moveTo>
                  <a:lnTo>
                    <a:pt x="169" y="30"/>
                  </a:lnTo>
                  <a:lnTo>
                    <a:pt x="376" y="0"/>
                  </a:lnTo>
                  <a:lnTo>
                    <a:pt x="481" y="368"/>
                  </a:lnTo>
                  <a:lnTo>
                    <a:pt x="500" y="384"/>
                  </a:lnTo>
                  <a:lnTo>
                    <a:pt x="478" y="421"/>
                  </a:lnTo>
                  <a:lnTo>
                    <a:pt x="485" y="440"/>
                  </a:lnTo>
                  <a:lnTo>
                    <a:pt x="508" y="451"/>
                  </a:lnTo>
                  <a:lnTo>
                    <a:pt x="545" y="474"/>
                  </a:lnTo>
                  <a:lnTo>
                    <a:pt x="515" y="504"/>
                  </a:lnTo>
                  <a:lnTo>
                    <a:pt x="515" y="553"/>
                  </a:lnTo>
                  <a:lnTo>
                    <a:pt x="534" y="568"/>
                  </a:lnTo>
                  <a:lnTo>
                    <a:pt x="508" y="662"/>
                  </a:lnTo>
                  <a:lnTo>
                    <a:pt x="538" y="662"/>
                  </a:lnTo>
                  <a:lnTo>
                    <a:pt x="545" y="696"/>
                  </a:lnTo>
                  <a:lnTo>
                    <a:pt x="245" y="737"/>
                  </a:lnTo>
                  <a:lnTo>
                    <a:pt x="181" y="741"/>
                  </a:lnTo>
                  <a:lnTo>
                    <a:pt x="151" y="760"/>
                  </a:lnTo>
                  <a:lnTo>
                    <a:pt x="147" y="775"/>
                  </a:lnTo>
                  <a:lnTo>
                    <a:pt x="158" y="797"/>
                  </a:lnTo>
                  <a:lnTo>
                    <a:pt x="207" y="805"/>
                  </a:lnTo>
                  <a:lnTo>
                    <a:pt x="188" y="824"/>
                  </a:lnTo>
                  <a:lnTo>
                    <a:pt x="207" y="869"/>
                  </a:lnTo>
                  <a:lnTo>
                    <a:pt x="196" y="880"/>
                  </a:lnTo>
                  <a:lnTo>
                    <a:pt x="177" y="914"/>
                  </a:lnTo>
                  <a:lnTo>
                    <a:pt x="162" y="910"/>
                  </a:lnTo>
                  <a:lnTo>
                    <a:pt x="128" y="872"/>
                  </a:lnTo>
                  <a:lnTo>
                    <a:pt x="117" y="854"/>
                  </a:lnTo>
                  <a:lnTo>
                    <a:pt x="98" y="850"/>
                  </a:lnTo>
                  <a:lnTo>
                    <a:pt x="87" y="902"/>
                  </a:lnTo>
                  <a:lnTo>
                    <a:pt x="49" y="899"/>
                  </a:lnTo>
                  <a:lnTo>
                    <a:pt x="23" y="669"/>
                  </a:lnTo>
                  <a:lnTo>
                    <a:pt x="8" y="327"/>
                  </a:lnTo>
                  <a:lnTo>
                    <a:pt x="0" y="45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58" name=""/>
          <p:cNvGrpSpPr/>
          <p:nvPr/>
        </p:nvGrpSpPr>
        <p:grpSpPr>
          <a:xfrm>
            <a:off x="7559640" y="4027320"/>
            <a:ext cx="1463400" cy="1064880"/>
            <a:chOff x="7559640" y="4027320"/>
            <a:chExt cx="1463400" cy="1064880"/>
          </a:xfrm>
        </p:grpSpPr>
        <p:sp>
          <p:nvSpPr>
            <p:cNvPr id="4659" name=""/>
            <p:cNvSpPr/>
            <p:nvPr/>
          </p:nvSpPr>
          <p:spPr>
            <a:xfrm>
              <a:off x="7559640" y="4027320"/>
              <a:ext cx="1463400" cy="1064880"/>
            </a:xfrm>
            <a:custGeom>
              <a:avLst/>
              <a:gdLst/>
              <a:ahLst/>
              <a:rect l="l" t="t" r="r" b="b"/>
              <a:pathLst>
                <a:path w="1308" h="993">
                  <a:moveTo>
                    <a:pt x="56" y="199"/>
                  </a:moveTo>
                  <a:lnTo>
                    <a:pt x="79" y="203"/>
                  </a:lnTo>
                  <a:lnTo>
                    <a:pt x="86" y="184"/>
                  </a:lnTo>
                  <a:lnTo>
                    <a:pt x="109" y="214"/>
                  </a:lnTo>
                  <a:lnTo>
                    <a:pt x="128" y="184"/>
                  </a:lnTo>
                  <a:lnTo>
                    <a:pt x="139" y="169"/>
                  </a:lnTo>
                  <a:lnTo>
                    <a:pt x="169" y="184"/>
                  </a:lnTo>
                  <a:lnTo>
                    <a:pt x="180" y="177"/>
                  </a:lnTo>
                  <a:lnTo>
                    <a:pt x="180" y="158"/>
                  </a:lnTo>
                  <a:lnTo>
                    <a:pt x="195" y="162"/>
                  </a:lnTo>
                  <a:lnTo>
                    <a:pt x="207" y="203"/>
                  </a:lnTo>
                  <a:lnTo>
                    <a:pt x="278" y="210"/>
                  </a:lnTo>
                  <a:lnTo>
                    <a:pt x="316" y="188"/>
                  </a:lnTo>
                  <a:lnTo>
                    <a:pt x="338" y="203"/>
                  </a:lnTo>
                  <a:lnTo>
                    <a:pt x="334" y="248"/>
                  </a:lnTo>
                  <a:lnTo>
                    <a:pt x="365" y="252"/>
                  </a:lnTo>
                  <a:lnTo>
                    <a:pt x="383" y="297"/>
                  </a:lnTo>
                  <a:lnTo>
                    <a:pt x="413" y="297"/>
                  </a:lnTo>
                  <a:lnTo>
                    <a:pt x="436" y="271"/>
                  </a:lnTo>
                  <a:lnTo>
                    <a:pt x="459" y="263"/>
                  </a:lnTo>
                  <a:lnTo>
                    <a:pt x="492" y="267"/>
                  </a:lnTo>
                  <a:lnTo>
                    <a:pt x="519" y="248"/>
                  </a:lnTo>
                  <a:lnTo>
                    <a:pt x="522" y="214"/>
                  </a:lnTo>
                  <a:lnTo>
                    <a:pt x="538" y="188"/>
                  </a:lnTo>
                  <a:lnTo>
                    <a:pt x="564" y="180"/>
                  </a:lnTo>
                  <a:lnTo>
                    <a:pt x="605" y="188"/>
                  </a:lnTo>
                  <a:lnTo>
                    <a:pt x="635" y="214"/>
                  </a:lnTo>
                  <a:lnTo>
                    <a:pt x="635" y="244"/>
                  </a:lnTo>
                  <a:lnTo>
                    <a:pt x="673" y="252"/>
                  </a:lnTo>
                  <a:lnTo>
                    <a:pt x="729" y="282"/>
                  </a:lnTo>
                  <a:lnTo>
                    <a:pt x="733" y="319"/>
                  </a:lnTo>
                  <a:lnTo>
                    <a:pt x="786" y="331"/>
                  </a:lnTo>
                  <a:lnTo>
                    <a:pt x="816" y="368"/>
                  </a:lnTo>
                  <a:lnTo>
                    <a:pt x="823" y="425"/>
                  </a:lnTo>
                  <a:lnTo>
                    <a:pt x="812" y="432"/>
                  </a:lnTo>
                  <a:lnTo>
                    <a:pt x="797" y="444"/>
                  </a:lnTo>
                  <a:lnTo>
                    <a:pt x="797" y="474"/>
                  </a:lnTo>
                  <a:lnTo>
                    <a:pt x="816" y="507"/>
                  </a:lnTo>
                  <a:lnTo>
                    <a:pt x="816" y="538"/>
                  </a:lnTo>
                  <a:lnTo>
                    <a:pt x="827" y="575"/>
                  </a:lnTo>
                  <a:lnTo>
                    <a:pt x="853" y="549"/>
                  </a:lnTo>
                  <a:lnTo>
                    <a:pt x="883" y="538"/>
                  </a:lnTo>
                  <a:lnTo>
                    <a:pt x="846" y="613"/>
                  </a:lnTo>
                  <a:lnTo>
                    <a:pt x="861" y="639"/>
                  </a:lnTo>
                  <a:lnTo>
                    <a:pt x="876" y="654"/>
                  </a:lnTo>
                  <a:lnTo>
                    <a:pt x="902" y="695"/>
                  </a:lnTo>
                  <a:lnTo>
                    <a:pt x="944" y="711"/>
                  </a:lnTo>
                  <a:lnTo>
                    <a:pt x="947" y="688"/>
                  </a:lnTo>
                  <a:lnTo>
                    <a:pt x="970" y="695"/>
                  </a:lnTo>
                  <a:lnTo>
                    <a:pt x="959" y="733"/>
                  </a:lnTo>
                  <a:lnTo>
                    <a:pt x="955" y="771"/>
                  </a:lnTo>
                  <a:lnTo>
                    <a:pt x="985" y="782"/>
                  </a:lnTo>
                  <a:lnTo>
                    <a:pt x="1015" y="820"/>
                  </a:lnTo>
                  <a:lnTo>
                    <a:pt x="1011" y="853"/>
                  </a:lnTo>
                  <a:lnTo>
                    <a:pt x="1026" y="865"/>
                  </a:lnTo>
                  <a:lnTo>
                    <a:pt x="1086" y="865"/>
                  </a:lnTo>
                  <a:lnTo>
                    <a:pt x="1109" y="884"/>
                  </a:lnTo>
                  <a:lnTo>
                    <a:pt x="1105" y="902"/>
                  </a:lnTo>
                  <a:lnTo>
                    <a:pt x="1135" y="899"/>
                  </a:lnTo>
                  <a:lnTo>
                    <a:pt x="1135" y="929"/>
                  </a:lnTo>
                  <a:lnTo>
                    <a:pt x="1158" y="959"/>
                  </a:lnTo>
                  <a:lnTo>
                    <a:pt x="1150" y="989"/>
                  </a:lnTo>
                  <a:lnTo>
                    <a:pt x="1192" y="993"/>
                  </a:lnTo>
                  <a:lnTo>
                    <a:pt x="1211" y="974"/>
                  </a:lnTo>
                  <a:lnTo>
                    <a:pt x="1278" y="978"/>
                  </a:lnTo>
                  <a:lnTo>
                    <a:pt x="1308" y="947"/>
                  </a:lnTo>
                  <a:lnTo>
                    <a:pt x="1286" y="884"/>
                  </a:lnTo>
                  <a:lnTo>
                    <a:pt x="1305" y="868"/>
                  </a:lnTo>
                  <a:lnTo>
                    <a:pt x="1301" y="692"/>
                  </a:lnTo>
                  <a:lnTo>
                    <a:pt x="1293" y="658"/>
                  </a:lnTo>
                  <a:lnTo>
                    <a:pt x="1237" y="586"/>
                  </a:lnTo>
                  <a:lnTo>
                    <a:pt x="1226" y="560"/>
                  </a:lnTo>
                  <a:lnTo>
                    <a:pt x="1211" y="523"/>
                  </a:lnTo>
                  <a:lnTo>
                    <a:pt x="1158" y="440"/>
                  </a:lnTo>
                  <a:lnTo>
                    <a:pt x="1143" y="372"/>
                  </a:lnTo>
                  <a:lnTo>
                    <a:pt x="1132" y="342"/>
                  </a:lnTo>
                  <a:lnTo>
                    <a:pt x="1109" y="334"/>
                  </a:lnTo>
                  <a:lnTo>
                    <a:pt x="1083" y="271"/>
                  </a:lnTo>
                  <a:lnTo>
                    <a:pt x="1041" y="214"/>
                  </a:lnTo>
                  <a:lnTo>
                    <a:pt x="996" y="154"/>
                  </a:lnTo>
                  <a:lnTo>
                    <a:pt x="974" y="101"/>
                  </a:lnTo>
                  <a:lnTo>
                    <a:pt x="940" y="98"/>
                  </a:lnTo>
                  <a:lnTo>
                    <a:pt x="962" y="67"/>
                  </a:lnTo>
                  <a:lnTo>
                    <a:pt x="940" y="22"/>
                  </a:lnTo>
                  <a:lnTo>
                    <a:pt x="906" y="15"/>
                  </a:lnTo>
                  <a:lnTo>
                    <a:pt x="880" y="0"/>
                  </a:lnTo>
                  <a:lnTo>
                    <a:pt x="853" y="34"/>
                  </a:lnTo>
                  <a:lnTo>
                    <a:pt x="872" y="60"/>
                  </a:lnTo>
                  <a:lnTo>
                    <a:pt x="872" y="98"/>
                  </a:lnTo>
                  <a:lnTo>
                    <a:pt x="827" y="64"/>
                  </a:lnTo>
                  <a:lnTo>
                    <a:pt x="635" y="71"/>
                  </a:lnTo>
                  <a:lnTo>
                    <a:pt x="417" y="79"/>
                  </a:lnTo>
                  <a:lnTo>
                    <a:pt x="395" y="30"/>
                  </a:lnTo>
                  <a:lnTo>
                    <a:pt x="154" y="64"/>
                  </a:lnTo>
                  <a:lnTo>
                    <a:pt x="45" y="79"/>
                  </a:lnTo>
                  <a:lnTo>
                    <a:pt x="11" y="90"/>
                  </a:lnTo>
                  <a:lnTo>
                    <a:pt x="0" y="116"/>
                  </a:lnTo>
                  <a:lnTo>
                    <a:pt x="22" y="139"/>
                  </a:lnTo>
                  <a:lnTo>
                    <a:pt x="60" y="139"/>
                  </a:lnTo>
                  <a:lnTo>
                    <a:pt x="37" y="162"/>
                  </a:lnTo>
                  <a:lnTo>
                    <a:pt x="56" y="19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60" name=""/>
            <p:cNvSpPr/>
            <p:nvPr/>
          </p:nvSpPr>
          <p:spPr>
            <a:xfrm>
              <a:off x="7559640" y="4027320"/>
              <a:ext cx="1463400" cy="1064880"/>
            </a:xfrm>
            <a:custGeom>
              <a:avLst/>
              <a:gdLst/>
              <a:ahLst/>
              <a:rect l="l" t="t" r="r" b="b"/>
              <a:pathLst>
                <a:path w="1308" h="993">
                  <a:moveTo>
                    <a:pt x="56" y="199"/>
                  </a:moveTo>
                  <a:lnTo>
                    <a:pt x="79" y="203"/>
                  </a:lnTo>
                  <a:lnTo>
                    <a:pt x="86" y="184"/>
                  </a:lnTo>
                  <a:lnTo>
                    <a:pt x="109" y="214"/>
                  </a:lnTo>
                  <a:lnTo>
                    <a:pt x="128" y="184"/>
                  </a:lnTo>
                  <a:lnTo>
                    <a:pt x="139" y="169"/>
                  </a:lnTo>
                  <a:lnTo>
                    <a:pt x="169" y="184"/>
                  </a:lnTo>
                  <a:lnTo>
                    <a:pt x="180" y="177"/>
                  </a:lnTo>
                  <a:lnTo>
                    <a:pt x="180" y="158"/>
                  </a:lnTo>
                  <a:lnTo>
                    <a:pt x="195" y="162"/>
                  </a:lnTo>
                  <a:lnTo>
                    <a:pt x="207" y="203"/>
                  </a:lnTo>
                  <a:lnTo>
                    <a:pt x="278" y="210"/>
                  </a:lnTo>
                  <a:lnTo>
                    <a:pt x="316" y="188"/>
                  </a:lnTo>
                  <a:lnTo>
                    <a:pt x="338" y="203"/>
                  </a:lnTo>
                  <a:lnTo>
                    <a:pt x="334" y="248"/>
                  </a:lnTo>
                  <a:lnTo>
                    <a:pt x="365" y="252"/>
                  </a:lnTo>
                  <a:lnTo>
                    <a:pt x="383" y="297"/>
                  </a:lnTo>
                  <a:lnTo>
                    <a:pt x="413" y="297"/>
                  </a:lnTo>
                  <a:lnTo>
                    <a:pt x="436" y="271"/>
                  </a:lnTo>
                  <a:lnTo>
                    <a:pt x="459" y="263"/>
                  </a:lnTo>
                  <a:lnTo>
                    <a:pt x="492" y="267"/>
                  </a:lnTo>
                  <a:lnTo>
                    <a:pt x="519" y="248"/>
                  </a:lnTo>
                  <a:lnTo>
                    <a:pt x="522" y="214"/>
                  </a:lnTo>
                  <a:lnTo>
                    <a:pt x="538" y="188"/>
                  </a:lnTo>
                  <a:lnTo>
                    <a:pt x="564" y="180"/>
                  </a:lnTo>
                  <a:lnTo>
                    <a:pt x="605" y="188"/>
                  </a:lnTo>
                  <a:lnTo>
                    <a:pt x="635" y="214"/>
                  </a:lnTo>
                  <a:lnTo>
                    <a:pt x="635" y="244"/>
                  </a:lnTo>
                  <a:lnTo>
                    <a:pt x="673" y="252"/>
                  </a:lnTo>
                  <a:lnTo>
                    <a:pt x="729" y="282"/>
                  </a:lnTo>
                  <a:lnTo>
                    <a:pt x="733" y="319"/>
                  </a:lnTo>
                  <a:lnTo>
                    <a:pt x="786" y="331"/>
                  </a:lnTo>
                  <a:lnTo>
                    <a:pt x="816" y="368"/>
                  </a:lnTo>
                  <a:lnTo>
                    <a:pt x="823" y="425"/>
                  </a:lnTo>
                  <a:lnTo>
                    <a:pt x="812" y="432"/>
                  </a:lnTo>
                  <a:lnTo>
                    <a:pt x="797" y="444"/>
                  </a:lnTo>
                  <a:lnTo>
                    <a:pt x="797" y="474"/>
                  </a:lnTo>
                  <a:lnTo>
                    <a:pt x="816" y="507"/>
                  </a:lnTo>
                  <a:lnTo>
                    <a:pt x="816" y="538"/>
                  </a:lnTo>
                  <a:lnTo>
                    <a:pt x="827" y="575"/>
                  </a:lnTo>
                  <a:lnTo>
                    <a:pt x="853" y="549"/>
                  </a:lnTo>
                  <a:lnTo>
                    <a:pt x="883" y="538"/>
                  </a:lnTo>
                  <a:lnTo>
                    <a:pt x="846" y="613"/>
                  </a:lnTo>
                  <a:lnTo>
                    <a:pt x="861" y="639"/>
                  </a:lnTo>
                  <a:lnTo>
                    <a:pt x="876" y="654"/>
                  </a:lnTo>
                  <a:lnTo>
                    <a:pt x="902" y="695"/>
                  </a:lnTo>
                  <a:lnTo>
                    <a:pt x="944" y="711"/>
                  </a:lnTo>
                  <a:lnTo>
                    <a:pt x="947" y="688"/>
                  </a:lnTo>
                  <a:lnTo>
                    <a:pt x="970" y="695"/>
                  </a:lnTo>
                  <a:lnTo>
                    <a:pt x="959" y="733"/>
                  </a:lnTo>
                  <a:lnTo>
                    <a:pt x="955" y="771"/>
                  </a:lnTo>
                  <a:lnTo>
                    <a:pt x="985" y="782"/>
                  </a:lnTo>
                  <a:lnTo>
                    <a:pt x="1015" y="820"/>
                  </a:lnTo>
                  <a:lnTo>
                    <a:pt x="1011" y="853"/>
                  </a:lnTo>
                  <a:lnTo>
                    <a:pt x="1026" y="865"/>
                  </a:lnTo>
                  <a:lnTo>
                    <a:pt x="1086" y="865"/>
                  </a:lnTo>
                  <a:lnTo>
                    <a:pt x="1109" y="884"/>
                  </a:lnTo>
                  <a:lnTo>
                    <a:pt x="1105" y="902"/>
                  </a:lnTo>
                  <a:lnTo>
                    <a:pt x="1135" y="899"/>
                  </a:lnTo>
                  <a:lnTo>
                    <a:pt x="1135" y="929"/>
                  </a:lnTo>
                  <a:lnTo>
                    <a:pt x="1158" y="959"/>
                  </a:lnTo>
                  <a:lnTo>
                    <a:pt x="1150" y="989"/>
                  </a:lnTo>
                  <a:lnTo>
                    <a:pt x="1192" y="993"/>
                  </a:lnTo>
                  <a:lnTo>
                    <a:pt x="1211" y="974"/>
                  </a:lnTo>
                  <a:lnTo>
                    <a:pt x="1278" y="978"/>
                  </a:lnTo>
                  <a:lnTo>
                    <a:pt x="1308" y="947"/>
                  </a:lnTo>
                  <a:lnTo>
                    <a:pt x="1286" y="884"/>
                  </a:lnTo>
                  <a:lnTo>
                    <a:pt x="1305" y="868"/>
                  </a:lnTo>
                  <a:lnTo>
                    <a:pt x="1301" y="692"/>
                  </a:lnTo>
                  <a:lnTo>
                    <a:pt x="1293" y="658"/>
                  </a:lnTo>
                  <a:lnTo>
                    <a:pt x="1237" y="586"/>
                  </a:lnTo>
                  <a:lnTo>
                    <a:pt x="1226" y="560"/>
                  </a:lnTo>
                  <a:lnTo>
                    <a:pt x="1211" y="523"/>
                  </a:lnTo>
                  <a:lnTo>
                    <a:pt x="1158" y="440"/>
                  </a:lnTo>
                  <a:lnTo>
                    <a:pt x="1143" y="372"/>
                  </a:lnTo>
                  <a:lnTo>
                    <a:pt x="1132" y="342"/>
                  </a:lnTo>
                  <a:lnTo>
                    <a:pt x="1109" y="334"/>
                  </a:lnTo>
                  <a:lnTo>
                    <a:pt x="1083" y="271"/>
                  </a:lnTo>
                  <a:lnTo>
                    <a:pt x="1041" y="214"/>
                  </a:lnTo>
                  <a:lnTo>
                    <a:pt x="996" y="154"/>
                  </a:lnTo>
                  <a:lnTo>
                    <a:pt x="974" y="101"/>
                  </a:lnTo>
                  <a:lnTo>
                    <a:pt x="940" y="98"/>
                  </a:lnTo>
                  <a:lnTo>
                    <a:pt x="962" y="67"/>
                  </a:lnTo>
                  <a:lnTo>
                    <a:pt x="940" y="22"/>
                  </a:lnTo>
                  <a:lnTo>
                    <a:pt x="906" y="15"/>
                  </a:lnTo>
                  <a:lnTo>
                    <a:pt x="880" y="0"/>
                  </a:lnTo>
                  <a:lnTo>
                    <a:pt x="853" y="34"/>
                  </a:lnTo>
                  <a:lnTo>
                    <a:pt x="872" y="60"/>
                  </a:lnTo>
                  <a:lnTo>
                    <a:pt x="872" y="98"/>
                  </a:lnTo>
                  <a:lnTo>
                    <a:pt x="827" y="64"/>
                  </a:lnTo>
                  <a:lnTo>
                    <a:pt x="635" y="71"/>
                  </a:lnTo>
                  <a:lnTo>
                    <a:pt x="417" y="79"/>
                  </a:lnTo>
                  <a:lnTo>
                    <a:pt x="395" y="30"/>
                  </a:lnTo>
                  <a:lnTo>
                    <a:pt x="154" y="64"/>
                  </a:lnTo>
                  <a:lnTo>
                    <a:pt x="45" y="79"/>
                  </a:lnTo>
                  <a:lnTo>
                    <a:pt x="11" y="90"/>
                  </a:lnTo>
                  <a:lnTo>
                    <a:pt x="0" y="116"/>
                  </a:lnTo>
                  <a:lnTo>
                    <a:pt x="22" y="139"/>
                  </a:lnTo>
                  <a:lnTo>
                    <a:pt x="60" y="139"/>
                  </a:lnTo>
                  <a:lnTo>
                    <a:pt x="37" y="162"/>
                  </a:lnTo>
                  <a:lnTo>
                    <a:pt x="56" y="19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61" name=""/>
          <p:cNvGrpSpPr/>
          <p:nvPr/>
        </p:nvGrpSpPr>
        <p:grpSpPr>
          <a:xfrm>
            <a:off x="6880320" y="3365640"/>
            <a:ext cx="559800" cy="956880"/>
            <a:chOff x="6880320" y="3365640"/>
            <a:chExt cx="559800" cy="956880"/>
          </a:xfrm>
        </p:grpSpPr>
        <p:sp>
          <p:nvSpPr>
            <p:cNvPr id="4662" name=""/>
            <p:cNvSpPr/>
            <p:nvPr/>
          </p:nvSpPr>
          <p:spPr>
            <a:xfrm>
              <a:off x="6880320" y="3365640"/>
              <a:ext cx="559800" cy="956880"/>
            </a:xfrm>
            <a:custGeom>
              <a:avLst/>
              <a:gdLst/>
              <a:ahLst/>
              <a:rect l="l" t="t" r="r" b="b"/>
              <a:pathLst>
                <a:path w="500" h="891">
                  <a:moveTo>
                    <a:pt x="176" y="19"/>
                  </a:moveTo>
                  <a:lnTo>
                    <a:pt x="169" y="34"/>
                  </a:lnTo>
                  <a:lnTo>
                    <a:pt x="154" y="30"/>
                  </a:lnTo>
                  <a:lnTo>
                    <a:pt x="112" y="68"/>
                  </a:lnTo>
                  <a:lnTo>
                    <a:pt x="112" y="135"/>
                  </a:lnTo>
                  <a:lnTo>
                    <a:pt x="97" y="124"/>
                  </a:lnTo>
                  <a:lnTo>
                    <a:pt x="71" y="158"/>
                  </a:lnTo>
                  <a:lnTo>
                    <a:pt x="45" y="166"/>
                  </a:lnTo>
                  <a:lnTo>
                    <a:pt x="48" y="196"/>
                  </a:lnTo>
                  <a:lnTo>
                    <a:pt x="56" y="222"/>
                  </a:lnTo>
                  <a:lnTo>
                    <a:pt x="67" y="252"/>
                  </a:lnTo>
                  <a:lnTo>
                    <a:pt x="37" y="271"/>
                  </a:lnTo>
                  <a:lnTo>
                    <a:pt x="56" y="331"/>
                  </a:lnTo>
                  <a:lnTo>
                    <a:pt x="45" y="342"/>
                  </a:lnTo>
                  <a:lnTo>
                    <a:pt x="45" y="387"/>
                  </a:lnTo>
                  <a:lnTo>
                    <a:pt x="75" y="410"/>
                  </a:lnTo>
                  <a:lnTo>
                    <a:pt x="78" y="436"/>
                  </a:lnTo>
                  <a:lnTo>
                    <a:pt x="63" y="455"/>
                  </a:lnTo>
                  <a:lnTo>
                    <a:pt x="78" y="470"/>
                  </a:lnTo>
                  <a:lnTo>
                    <a:pt x="97" y="519"/>
                  </a:lnTo>
                  <a:lnTo>
                    <a:pt x="78" y="538"/>
                  </a:lnTo>
                  <a:lnTo>
                    <a:pt x="63" y="594"/>
                  </a:lnTo>
                  <a:lnTo>
                    <a:pt x="33" y="621"/>
                  </a:lnTo>
                  <a:lnTo>
                    <a:pt x="33" y="666"/>
                  </a:lnTo>
                  <a:lnTo>
                    <a:pt x="0" y="718"/>
                  </a:lnTo>
                  <a:lnTo>
                    <a:pt x="37" y="763"/>
                  </a:lnTo>
                  <a:lnTo>
                    <a:pt x="131" y="760"/>
                  </a:lnTo>
                  <a:lnTo>
                    <a:pt x="248" y="745"/>
                  </a:lnTo>
                  <a:lnTo>
                    <a:pt x="297" y="748"/>
                  </a:lnTo>
                  <a:lnTo>
                    <a:pt x="285" y="786"/>
                  </a:lnTo>
                  <a:lnTo>
                    <a:pt x="345" y="891"/>
                  </a:lnTo>
                  <a:lnTo>
                    <a:pt x="409" y="846"/>
                  </a:lnTo>
                  <a:lnTo>
                    <a:pt x="500" y="850"/>
                  </a:lnTo>
                  <a:lnTo>
                    <a:pt x="477" y="542"/>
                  </a:lnTo>
                  <a:lnTo>
                    <a:pt x="454" y="0"/>
                  </a:lnTo>
                  <a:lnTo>
                    <a:pt x="176" y="1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63" name=""/>
            <p:cNvSpPr/>
            <p:nvPr/>
          </p:nvSpPr>
          <p:spPr>
            <a:xfrm>
              <a:off x="6880320" y="3365640"/>
              <a:ext cx="559800" cy="956880"/>
            </a:xfrm>
            <a:custGeom>
              <a:avLst/>
              <a:gdLst/>
              <a:ahLst/>
              <a:rect l="l" t="t" r="r" b="b"/>
              <a:pathLst>
                <a:path w="500" h="891">
                  <a:moveTo>
                    <a:pt x="176" y="19"/>
                  </a:moveTo>
                  <a:lnTo>
                    <a:pt x="169" y="34"/>
                  </a:lnTo>
                  <a:lnTo>
                    <a:pt x="154" y="30"/>
                  </a:lnTo>
                  <a:lnTo>
                    <a:pt x="112" y="68"/>
                  </a:lnTo>
                  <a:lnTo>
                    <a:pt x="112" y="135"/>
                  </a:lnTo>
                  <a:lnTo>
                    <a:pt x="97" y="124"/>
                  </a:lnTo>
                  <a:lnTo>
                    <a:pt x="71" y="158"/>
                  </a:lnTo>
                  <a:lnTo>
                    <a:pt x="45" y="166"/>
                  </a:lnTo>
                  <a:lnTo>
                    <a:pt x="48" y="196"/>
                  </a:lnTo>
                  <a:lnTo>
                    <a:pt x="56" y="222"/>
                  </a:lnTo>
                  <a:lnTo>
                    <a:pt x="67" y="252"/>
                  </a:lnTo>
                  <a:lnTo>
                    <a:pt x="37" y="271"/>
                  </a:lnTo>
                  <a:lnTo>
                    <a:pt x="56" y="331"/>
                  </a:lnTo>
                  <a:lnTo>
                    <a:pt x="45" y="342"/>
                  </a:lnTo>
                  <a:lnTo>
                    <a:pt x="45" y="387"/>
                  </a:lnTo>
                  <a:lnTo>
                    <a:pt x="75" y="410"/>
                  </a:lnTo>
                  <a:lnTo>
                    <a:pt x="78" y="436"/>
                  </a:lnTo>
                  <a:lnTo>
                    <a:pt x="63" y="455"/>
                  </a:lnTo>
                  <a:lnTo>
                    <a:pt x="78" y="470"/>
                  </a:lnTo>
                  <a:lnTo>
                    <a:pt x="97" y="519"/>
                  </a:lnTo>
                  <a:lnTo>
                    <a:pt x="78" y="538"/>
                  </a:lnTo>
                  <a:lnTo>
                    <a:pt x="63" y="594"/>
                  </a:lnTo>
                  <a:lnTo>
                    <a:pt x="33" y="621"/>
                  </a:lnTo>
                  <a:lnTo>
                    <a:pt x="33" y="666"/>
                  </a:lnTo>
                  <a:lnTo>
                    <a:pt x="0" y="718"/>
                  </a:lnTo>
                  <a:lnTo>
                    <a:pt x="37" y="763"/>
                  </a:lnTo>
                  <a:lnTo>
                    <a:pt x="131" y="760"/>
                  </a:lnTo>
                  <a:lnTo>
                    <a:pt x="248" y="745"/>
                  </a:lnTo>
                  <a:lnTo>
                    <a:pt x="297" y="748"/>
                  </a:lnTo>
                  <a:lnTo>
                    <a:pt x="285" y="786"/>
                  </a:lnTo>
                  <a:lnTo>
                    <a:pt x="345" y="891"/>
                  </a:lnTo>
                  <a:lnTo>
                    <a:pt x="409" y="846"/>
                  </a:lnTo>
                  <a:lnTo>
                    <a:pt x="500" y="850"/>
                  </a:lnTo>
                  <a:lnTo>
                    <a:pt x="477" y="542"/>
                  </a:lnTo>
                  <a:lnTo>
                    <a:pt x="454" y="0"/>
                  </a:lnTo>
                  <a:lnTo>
                    <a:pt x="176" y="1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64" name=""/>
          <p:cNvGrpSpPr/>
          <p:nvPr/>
        </p:nvGrpSpPr>
        <p:grpSpPr>
          <a:xfrm>
            <a:off x="8459640" y="1090440"/>
            <a:ext cx="998280" cy="1191960"/>
            <a:chOff x="8459640" y="1090440"/>
            <a:chExt cx="998280" cy="1191960"/>
          </a:xfrm>
        </p:grpSpPr>
        <p:sp>
          <p:nvSpPr>
            <p:cNvPr id="4665" name=""/>
            <p:cNvSpPr/>
            <p:nvPr/>
          </p:nvSpPr>
          <p:spPr>
            <a:xfrm>
              <a:off x="8459640" y="1090440"/>
              <a:ext cx="998280" cy="1191960"/>
            </a:xfrm>
            <a:custGeom>
              <a:avLst/>
              <a:gdLst/>
              <a:ahLst/>
              <a:rect l="l" t="t" r="r" b="b"/>
              <a:pathLst>
                <a:path w="892" h="1114">
                  <a:moveTo>
                    <a:pt x="719" y="0"/>
                  </a:moveTo>
                  <a:lnTo>
                    <a:pt x="685" y="19"/>
                  </a:lnTo>
                  <a:lnTo>
                    <a:pt x="606" y="15"/>
                  </a:lnTo>
                  <a:lnTo>
                    <a:pt x="549" y="42"/>
                  </a:lnTo>
                  <a:lnTo>
                    <a:pt x="478" y="79"/>
                  </a:lnTo>
                  <a:lnTo>
                    <a:pt x="448" y="113"/>
                  </a:lnTo>
                  <a:lnTo>
                    <a:pt x="448" y="158"/>
                  </a:lnTo>
                  <a:lnTo>
                    <a:pt x="407" y="185"/>
                  </a:lnTo>
                  <a:lnTo>
                    <a:pt x="380" y="215"/>
                  </a:lnTo>
                  <a:lnTo>
                    <a:pt x="380" y="230"/>
                  </a:lnTo>
                  <a:lnTo>
                    <a:pt x="403" y="256"/>
                  </a:lnTo>
                  <a:lnTo>
                    <a:pt x="407" y="267"/>
                  </a:lnTo>
                  <a:lnTo>
                    <a:pt x="395" y="290"/>
                  </a:lnTo>
                  <a:lnTo>
                    <a:pt x="403" y="309"/>
                  </a:lnTo>
                  <a:lnTo>
                    <a:pt x="410" y="331"/>
                  </a:lnTo>
                  <a:lnTo>
                    <a:pt x="403" y="350"/>
                  </a:lnTo>
                  <a:lnTo>
                    <a:pt x="376" y="354"/>
                  </a:lnTo>
                  <a:lnTo>
                    <a:pt x="339" y="407"/>
                  </a:lnTo>
                  <a:lnTo>
                    <a:pt x="294" y="418"/>
                  </a:lnTo>
                  <a:lnTo>
                    <a:pt x="188" y="418"/>
                  </a:lnTo>
                  <a:lnTo>
                    <a:pt x="185" y="433"/>
                  </a:lnTo>
                  <a:lnTo>
                    <a:pt x="83" y="433"/>
                  </a:lnTo>
                  <a:lnTo>
                    <a:pt x="61" y="455"/>
                  </a:lnTo>
                  <a:lnTo>
                    <a:pt x="57" y="493"/>
                  </a:lnTo>
                  <a:lnTo>
                    <a:pt x="76" y="516"/>
                  </a:lnTo>
                  <a:lnTo>
                    <a:pt x="98" y="546"/>
                  </a:lnTo>
                  <a:lnTo>
                    <a:pt x="91" y="576"/>
                  </a:lnTo>
                  <a:lnTo>
                    <a:pt x="42" y="621"/>
                  </a:lnTo>
                  <a:lnTo>
                    <a:pt x="0" y="658"/>
                  </a:lnTo>
                  <a:lnTo>
                    <a:pt x="19" y="685"/>
                  </a:lnTo>
                  <a:lnTo>
                    <a:pt x="8" y="711"/>
                  </a:lnTo>
                  <a:lnTo>
                    <a:pt x="173" y="685"/>
                  </a:lnTo>
                  <a:lnTo>
                    <a:pt x="598" y="587"/>
                  </a:lnTo>
                  <a:lnTo>
                    <a:pt x="606" y="606"/>
                  </a:lnTo>
                  <a:lnTo>
                    <a:pt x="640" y="617"/>
                  </a:lnTo>
                  <a:lnTo>
                    <a:pt x="643" y="662"/>
                  </a:lnTo>
                  <a:lnTo>
                    <a:pt x="681" y="666"/>
                  </a:lnTo>
                  <a:lnTo>
                    <a:pt x="692" y="685"/>
                  </a:lnTo>
                  <a:lnTo>
                    <a:pt x="677" y="707"/>
                  </a:lnTo>
                  <a:lnTo>
                    <a:pt x="673" y="741"/>
                  </a:lnTo>
                  <a:lnTo>
                    <a:pt x="658" y="764"/>
                  </a:lnTo>
                  <a:lnTo>
                    <a:pt x="670" y="790"/>
                  </a:lnTo>
                  <a:lnTo>
                    <a:pt x="651" y="801"/>
                  </a:lnTo>
                  <a:lnTo>
                    <a:pt x="670" y="843"/>
                  </a:lnTo>
                  <a:lnTo>
                    <a:pt x="666" y="873"/>
                  </a:lnTo>
                  <a:lnTo>
                    <a:pt x="715" y="877"/>
                  </a:lnTo>
                  <a:lnTo>
                    <a:pt x="726" y="907"/>
                  </a:lnTo>
                  <a:lnTo>
                    <a:pt x="704" y="956"/>
                  </a:lnTo>
                  <a:lnTo>
                    <a:pt x="655" y="989"/>
                  </a:lnTo>
                  <a:lnTo>
                    <a:pt x="658" y="1016"/>
                  </a:lnTo>
                  <a:lnTo>
                    <a:pt x="670" y="1031"/>
                  </a:lnTo>
                  <a:lnTo>
                    <a:pt x="681" y="1065"/>
                  </a:lnTo>
                  <a:lnTo>
                    <a:pt x="707" y="1061"/>
                  </a:lnTo>
                  <a:lnTo>
                    <a:pt x="734" y="1068"/>
                  </a:lnTo>
                  <a:lnTo>
                    <a:pt x="752" y="1080"/>
                  </a:lnTo>
                  <a:lnTo>
                    <a:pt x="779" y="1114"/>
                  </a:lnTo>
                  <a:lnTo>
                    <a:pt x="798" y="1095"/>
                  </a:lnTo>
                  <a:lnTo>
                    <a:pt x="794" y="1068"/>
                  </a:lnTo>
                  <a:lnTo>
                    <a:pt x="824" y="1042"/>
                  </a:lnTo>
                  <a:lnTo>
                    <a:pt x="843" y="1012"/>
                  </a:lnTo>
                  <a:lnTo>
                    <a:pt x="839" y="941"/>
                  </a:lnTo>
                  <a:lnTo>
                    <a:pt x="854" y="918"/>
                  </a:lnTo>
                  <a:lnTo>
                    <a:pt x="850" y="839"/>
                  </a:lnTo>
                  <a:lnTo>
                    <a:pt x="839" y="824"/>
                  </a:lnTo>
                  <a:lnTo>
                    <a:pt x="820" y="820"/>
                  </a:lnTo>
                  <a:lnTo>
                    <a:pt x="809" y="820"/>
                  </a:lnTo>
                  <a:lnTo>
                    <a:pt x="813" y="798"/>
                  </a:lnTo>
                  <a:lnTo>
                    <a:pt x="824" y="764"/>
                  </a:lnTo>
                  <a:lnTo>
                    <a:pt x="839" y="786"/>
                  </a:lnTo>
                  <a:lnTo>
                    <a:pt x="843" y="801"/>
                  </a:lnTo>
                  <a:lnTo>
                    <a:pt x="892" y="779"/>
                  </a:lnTo>
                  <a:lnTo>
                    <a:pt x="892" y="749"/>
                  </a:lnTo>
                  <a:lnTo>
                    <a:pt x="884" y="730"/>
                  </a:lnTo>
                  <a:lnTo>
                    <a:pt x="880" y="715"/>
                  </a:lnTo>
                  <a:lnTo>
                    <a:pt x="861" y="711"/>
                  </a:lnTo>
                  <a:lnTo>
                    <a:pt x="843" y="696"/>
                  </a:lnTo>
                  <a:lnTo>
                    <a:pt x="877" y="677"/>
                  </a:lnTo>
                  <a:lnTo>
                    <a:pt x="846" y="651"/>
                  </a:lnTo>
                  <a:lnTo>
                    <a:pt x="843" y="621"/>
                  </a:lnTo>
                  <a:lnTo>
                    <a:pt x="831" y="538"/>
                  </a:lnTo>
                  <a:lnTo>
                    <a:pt x="831" y="531"/>
                  </a:lnTo>
                  <a:lnTo>
                    <a:pt x="805" y="512"/>
                  </a:lnTo>
                  <a:lnTo>
                    <a:pt x="828" y="422"/>
                  </a:lnTo>
                  <a:lnTo>
                    <a:pt x="820" y="395"/>
                  </a:lnTo>
                  <a:lnTo>
                    <a:pt x="809" y="365"/>
                  </a:lnTo>
                  <a:lnTo>
                    <a:pt x="813" y="339"/>
                  </a:lnTo>
                  <a:lnTo>
                    <a:pt x="790" y="264"/>
                  </a:lnTo>
                  <a:lnTo>
                    <a:pt x="752" y="264"/>
                  </a:lnTo>
                  <a:lnTo>
                    <a:pt x="764" y="226"/>
                  </a:lnTo>
                  <a:lnTo>
                    <a:pt x="764" y="196"/>
                  </a:lnTo>
                  <a:lnTo>
                    <a:pt x="737" y="170"/>
                  </a:lnTo>
                  <a:lnTo>
                    <a:pt x="752" y="143"/>
                  </a:lnTo>
                  <a:lnTo>
                    <a:pt x="741" y="106"/>
                  </a:lnTo>
                  <a:lnTo>
                    <a:pt x="719" y="76"/>
                  </a:lnTo>
                  <a:lnTo>
                    <a:pt x="719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66" name=""/>
            <p:cNvSpPr/>
            <p:nvPr/>
          </p:nvSpPr>
          <p:spPr>
            <a:xfrm>
              <a:off x="8459640" y="1090440"/>
              <a:ext cx="998280" cy="1191960"/>
            </a:xfrm>
            <a:custGeom>
              <a:avLst/>
              <a:gdLst/>
              <a:ahLst/>
              <a:rect l="l" t="t" r="r" b="b"/>
              <a:pathLst>
                <a:path w="892" h="1114">
                  <a:moveTo>
                    <a:pt x="719" y="0"/>
                  </a:moveTo>
                  <a:lnTo>
                    <a:pt x="685" y="19"/>
                  </a:lnTo>
                  <a:lnTo>
                    <a:pt x="606" y="15"/>
                  </a:lnTo>
                  <a:lnTo>
                    <a:pt x="549" y="42"/>
                  </a:lnTo>
                  <a:lnTo>
                    <a:pt x="478" y="79"/>
                  </a:lnTo>
                  <a:lnTo>
                    <a:pt x="448" y="113"/>
                  </a:lnTo>
                  <a:lnTo>
                    <a:pt x="448" y="158"/>
                  </a:lnTo>
                  <a:lnTo>
                    <a:pt x="407" y="185"/>
                  </a:lnTo>
                  <a:lnTo>
                    <a:pt x="380" y="215"/>
                  </a:lnTo>
                  <a:lnTo>
                    <a:pt x="380" y="230"/>
                  </a:lnTo>
                  <a:lnTo>
                    <a:pt x="403" y="256"/>
                  </a:lnTo>
                  <a:lnTo>
                    <a:pt x="407" y="267"/>
                  </a:lnTo>
                  <a:lnTo>
                    <a:pt x="395" y="290"/>
                  </a:lnTo>
                  <a:lnTo>
                    <a:pt x="403" y="309"/>
                  </a:lnTo>
                  <a:lnTo>
                    <a:pt x="410" y="331"/>
                  </a:lnTo>
                  <a:lnTo>
                    <a:pt x="403" y="350"/>
                  </a:lnTo>
                  <a:lnTo>
                    <a:pt x="376" y="354"/>
                  </a:lnTo>
                  <a:lnTo>
                    <a:pt x="339" y="407"/>
                  </a:lnTo>
                  <a:lnTo>
                    <a:pt x="294" y="418"/>
                  </a:lnTo>
                  <a:lnTo>
                    <a:pt x="188" y="418"/>
                  </a:lnTo>
                  <a:lnTo>
                    <a:pt x="185" y="433"/>
                  </a:lnTo>
                  <a:lnTo>
                    <a:pt x="83" y="433"/>
                  </a:lnTo>
                  <a:lnTo>
                    <a:pt x="61" y="455"/>
                  </a:lnTo>
                  <a:lnTo>
                    <a:pt x="57" y="493"/>
                  </a:lnTo>
                  <a:lnTo>
                    <a:pt x="76" y="516"/>
                  </a:lnTo>
                  <a:lnTo>
                    <a:pt x="98" y="546"/>
                  </a:lnTo>
                  <a:lnTo>
                    <a:pt x="91" y="576"/>
                  </a:lnTo>
                  <a:lnTo>
                    <a:pt x="42" y="621"/>
                  </a:lnTo>
                  <a:lnTo>
                    <a:pt x="0" y="658"/>
                  </a:lnTo>
                  <a:lnTo>
                    <a:pt x="19" y="685"/>
                  </a:lnTo>
                  <a:lnTo>
                    <a:pt x="8" y="711"/>
                  </a:lnTo>
                  <a:lnTo>
                    <a:pt x="173" y="685"/>
                  </a:lnTo>
                  <a:lnTo>
                    <a:pt x="598" y="587"/>
                  </a:lnTo>
                  <a:lnTo>
                    <a:pt x="606" y="606"/>
                  </a:lnTo>
                  <a:lnTo>
                    <a:pt x="640" y="617"/>
                  </a:lnTo>
                  <a:lnTo>
                    <a:pt x="643" y="662"/>
                  </a:lnTo>
                  <a:lnTo>
                    <a:pt x="681" y="666"/>
                  </a:lnTo>
                  <a:lnTo>
                    <a:pt x="692" y="685"/>
                  </a:lnTo>
                  <a:lnTo>
                    <a:pt x="677" y="707"/>
                  </a:lnTo>
                  <a:lnTo>
                    <a:pt x="673" y="741"/>
                  </a:lnTo>
                  <a:lnTo>
                    <a:pt x="658" y="764"/>
                  </a:lnTo>
                  <a:lnTo>
                    <a:pt x="670" y="790"/>
                  </a:lnTo>
                  <a:lnTo>
                    <a:pt x="651" y="801"/>
                  </a:lnTo>
                  <a:lnTo>
                    <a:pt x="670" y="843"/>
                  </a:lnTo>
                  <a:lnTo>
                    <a:pt x="666" y="873"/>
                  </a:lnTo>
                  <a:lnTo>
                    <a:pt x="715" y="877"/>
                  </a:lnTo>
                  <a:lnTo>
                    <a:pt x="726" y="907"/>
                  </a:lnTo>
                  <a:lnTo>
                    <a:pt x="704" y="956"/>
                  </a:lnTo>
                  <a:lnTo>
                    <a:pt x="655" y="989"/>
                  </a:lnTo>
                  <a:lnTo>
                    <a:pt x="658" y="1016"/>
                  </a:lnTo>
                  <a:lnTo>
                    <a:pt x="670" y="1031"/>
                  </a:lnTo>
                  <a:lnTo>
                    <a:pt x="681" y="1065"/>
                  </a:lnTo>
                  <a:lnTo>
                    <a:pt x="707" y="1061"/>
                  </a:lnTo>
                  <a:lnTo>
                    <a:pt x="734" y="1068"/>
                  </a:lnTo>
                  <a:lnTo>
                    <a:pt x="752" y="1080"/>
                  </a:lnTo>
                  <a:lnTo>
                    <a:pt x="779" y="1114"/>
                  </a:lnTo>
                  <a:lnTo>
                    <a:pt x="798" y="1095"/>
                  </a:lnTo>
                  <a:lnTo>
                    <a:pt x="794" y="1068"/>
                  </a:lnTo>
                  <a:lnTo>
                    <a:pt x="824" y="1042"/>
                  </a:lnTo>
                  <a:lnTo>
                    <a:pt x="843" y="1012"/>
                  </a:lnTo>
                  <a:lnTo>
                    <a:pt x="839" y="941"/>
                  </a:lnTo>
                  <a:lnTo>
                    <a:pt x="854" y="918"/>
                  </a:lnTo>
                  <a:lnTo>
                    <a:pt x="850" y="839"/>
                  </a:lnTo>
                  <a:lnTo>
                    <a:pt x="839" y="824"/>
                  </a:lnTo>
                  <a:lnTo>
                    <a:pt x="820" y="820"/>
                  </a:lnTo>
                  <a:lnTo>
                    <a:pt x="809" y="820"/>
                  </a:lnTo>
                  <a:lnTo>
                    <a:pt x="813" y="798"/>
                  </a:lnTo>
                  <a:lnTo>
                    <a:pt x="824" y="764"/>
                  </a:lnTo>
                  <a:lnTo>
                    <a:pt x="839" y="786"/>
                  </a:lnTo>
                  <a:lnTo>
                    <a:pt x="843" y="801"/>
                  </a:lnTo>
                  <a:lnTo>
                    <a:pt x="892" y="779"/>
                  </a:lnTo>
                  <a:lnTo>
                    <a:pt x="892" y="749"/>
                  </a:lnTo>
                  <a:lnTo>
                    <a:pt x="884" y="730"/>
                  </a:lnTo>
                  <a:lnTo>
                    <a:pt x="880" y="715"/>
                  </a:lnTo>
                  <a:lnTo>
                    <a:pt x="861" y="711"/>
                  </a:lnTo>
                  <a:lnTo>
                    <a:pt x="843" y="696"/>
                  </a:lnTo>
                  <a:lnTo>
                    <a:pt x="877" y="677"/>
                  </a:lnTo>
                  <a:lnTo>
                    <a:pt x="846" y="651"/>
                  </a:lnTo>
                  <a:lnTo>
                    <a:pt x="843" y="621"/>
                  </a:lnTo>
                  <a:lnTo>
                    <a:pt x="831" y="538"/>
                  </a:lnTo>
                  <a:lnTo>
                    <a:pt x="831" y="531"/>
                  </a:lnTo>
                  <a:lnTo>
                    <a:pt x="805" y="512"/>
                  </a:lnTo>
                  <a:lnTo>
                    <a:pt x="828" y="422"/>
                  </a:lnTo>
                  <a:lnTo>
                    <a:pt x="820" y="395"/>
                  </a:lnTo>
                  <a:lnTo>
                    <a:pt x="809" y="365"/>
                  </a:lnTo>
                  <a:lnTo>
                    <a:pt x="813" y="339"/>
                  </a:lnTo>
                  <a:lnTo>
                    <a:pt x="790" y="264"/>
                  </a:lnTo>
                  <a:lnTo>
                    <a:pt x="752" y="264"/>
                  </a:lnTo>
                  <a:lnTo>
                    <a:pt x="764" y="226"/>
                  </a:lnTo>
                  <a:lnTo>
                    <a:pt x="764" y="196"/>
                  </a:lnTo>
                  <a:lnTo>
                    <a:pt x="737" y="170"/>
                  </a:lnTo>
                  <a:lnTo>
                    <a:pt x="752" y="143"/>
                  </a:lnTo>
                  <a:lnTo>
                    <a:pt x="741" y="106"/>
                  </a:lnTo>
                  <a:lnTo>
                    <a:pt x="719" y="76"/>
                  </a:lnTo>
                  <a:lnTo>
                    <a:pt x="719" y="0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67" name=""/>
          <p:cNvGrpSpPr/>
          <p:nvPr/>
        </p:nvGrpSpPr>
        <p:grpSpPr>
          <a:xfrm>
            <a:off x="6453360" y="3787920"/>
            <a:ext cx="932760" cy="767880"/>
            <a:chOff x="6453360" y="3787920"/>
            <a:chExt cx="932760" cy="767880"/>
          </a:xfrm>
        </p:grpSpPr>
        <p:sp>
          <p:nvSpPr>
            <p:cNvPr id="4668" name=""/>
            <p:cNvSpPr/>
            <p:nvPr/>
          </p:nvSpPr>
          <p:spPr>
            <a:xfrm>
              <a:off x="6453360" y="3787920"/>
              <a:ext cx="932760" cy="767880"/>
            </a:xfrm>
            <a:custGeom>
              <a:avLst/>
              <a:gdLst/>
              <a:ahLst/>
              <a:rect l="l" t="t" r="r" b="b"/>
              <a:pathLst>
                <a:path w="835" h="718">
                  <a:moveTo>
                    <a:pt x="0" y="19"/>
                  </a:moveTo>
                  <a:lnTo>
                    <a:pt x="162" y="11"/>
                  </a:lnTo>
                  <a:lnTo>
                    <a:pt x="421" y="0"/>
                  </a:lnTo>
                  <a:lnTo>
                    <a:pt x="455" y="15"/>
                  </a:lnTo>
                  <a:lnTo>
                    <a:pt x="462" y="42"/>
                  </a:lnTo>
                  <a:lnTo>
                    <a:pt x="447" y="57"/>
                  </a:lnTo>
                  <a:lnTo>
                    <a:pt x="466" y="90"/>
                  </a:lnTo>
                  <a:lnTo>
                    <a:pt x="481" y="124"/>
                  </a:lnTo>
                  <a:lnTo>
                    <a:pt x="459" y="151"/>
                  </a:lnTo>
                  <a:lnTo>
                    <a:pt x="455" y="177"/>
                  </a:lnTo>
                  <a:lnTo>
                    <a:pt x="447" y="196"/>
                  </a:lnTo>
                  <a:lnTo>
                    <a:pt x="417" y="222"/>
                  </a:lnTo>
                  <a:lnTo>
                    <a:pt x="414" y="275"/>
                  </a:lnTo>
                  <a:lnTo>
                    <a:pt x="384" y="324"/>
                  </a:lnTo>
                  <a:lnTo>
                    <a:pt x="417" y="369"/>
                  </a:lnTo>
                  <a:lnTo>
                    <a:pt x="669" y="350"/>
                  </a:lnTo>
                  <a:lnTo>
                    <a:pt x="666" y="395"/>
                  </a:lnTo>
                  <a:lnTo>
                    <a:pt x="726" y="497"/>
                  </a:lnTo>
                  <a:lnTo>
                    <a:pt x="741" y="489"/>
                  </a:lnTo>
                  <a:lnTo>
                    <a:pt x="767" y="534"/>
                  </a:lnTo>
                  <a:lnTo>
                    <a:pt x="729" y="572"/>
                  </a:lnTo>
                  <a:lnTo>
                    <a:pt x="756" y="602"/>
                  </a:lnTo>
                  <a:lnTo>
                    <a:pt x="793" y="606"/>
                  </a:lnTo>
                  <a:lnTo>
                    <a:pt x="801" y="643"/>
                  </a:lnTo>
                  <a:lnTo>
                    <a:pt x="835" y="670"/>
                  </a:lnTo>
                  <a:lnTo>
                    <a:pt x="823" y="688"/>
                  </a:lnTo>
                  <a:lnTo>
                    <a:pt x="767" y="718"/>
                  </a:lnTo>
                  <a:lnTo>
                    <a:pt x="733" y="670"/>
                  </a:lnTo>
                  <a:lnTo>
                    <a:pt x="707" y="651"/>
                  </a:lnTo>
                  <a:lnTo>
                    <a:pt x="654" y="703"/>
                  </a:lnTo>
                  <a:lnTo>
                    <a:pt x="598" y="673"/>
                  </a:lnTo>
                  <a:lnTo>
                    <a:pt x="575" y="681"/>
                  </a:lnTo>
                  <a:lnTo>
                    <a:pt x="564" y="715"/>
                  </a:lnTo>
                  <a:lnTo>
                    <a:pt x="496" y="685"/>
                  </a:lnTo>
                  <a:lnTo>
                    <a:pt x="376" y="636"/>
                  </a:lnTo>
                  <a:lnTo>
                    <a:pt x="346" y="628"/>
                  </a:lnTo>
                  <a:lnTo>
                    <a:pt x="320" y="647"/>
                  </a:lnTo>
                  <a:lnTo>
                    <a:pt x="274" y="628"/>
                  </a:lnTo>
                  <a:lnTo>
                    <a:pt x="229" y="613"/>
                  </a:lnTo>
                  <a:lnTo>
                    <a:pt x="188" y="613"/>
                  </a:lnTo>
                  <a:lnTo>
                    <a:pt x="132" y="587"/>
                  </a:lnTo>
                  <a:lnTo>
                    <a:pt x="109" y="602"/>
                  </a:lnTo>
                  <a:lnTo>
                    <a:pt x="41" y="602"/>
                  </a:lnTo>
                  <a:lnTo>
                    <a:pt x="68" y="568"/>
                  </a:lnTo>
                  <a:lnTo>
                    <a:pt x="71" y="538"/>
                  </a:lnTo>
                  <a:lnTo>
                    <a:pt x="68" y="512"/>
                  </a:lnTo>
                  <a:lnTo>
                    <a:pt x="75" y="485"/>
                  </a:lnTo>
                  <a:lnTo>
                    <a:pt x="75" y="444"/>
                  </a:lnTo>
                  <a:lnTo>
                    <a:pt x="87" y="406"/>
                  </a:lnTo>
                  <a:lnTo>
                    <a:pt x="94" y="342"/>
                  </a:lnTo>
                  <a:lnTo>
                    <a:pt x="75" y="324"/>
                  </a:lnTo>
                  <a:lnTo>
                    <a:pt x="64" y="290"/>
                  </a:lnTo>
                  <a:lnTo>
                    <a:pt x="53" y="267"/>
                  </a:lnTo>
                  <a:lnTo>
                    <a:pt x="49" y="233"/>
                  </a:lnTo>
                  <a:lnTo>
                    <a:pt x="34" y="222"/>
                  </a:lnTo>
                  <a:lnTo>
                    <a:pt x="4" y="199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69" name=""/>
            <p:cNvSpPr/>
            <p:nvPr/>
          </p:nvSpPr>
          <p:spPr>
            <a:xfrm>
              <a:off x="6453360" y="3787920"/>
              <a:ext cx="932760" cy="767880"/>
            </a:xfrm>
            <a:custGeom>
              <a:avLst/>
              <a:gdLst/>
              <a:ahLst/>
              <a:rect l="l" t="t" r="r" b="b"/>
              <a:pathLst>
                <a:path w="835" h="718">
                  <a:moveTo>
                    <a:pt x="0" y="19"/>
                  </a:moveTo>
                  <a:lnTo>
                    <a:pt x="162" y="11"/>
                  </a:lnTo>
                  <a:lnTo>
                    <a:pt x="421" y="0"/>
                  </a:lnTo>
                  <a:lnTo>
                    <a:pt x="455" y="15"/>
                  </a:lnTo>
                  <a:lnTo>
                    <a:pt x="462" y="42"/>
                  </a:lnTo>
                  <a:lnTo>
                    <a:pt x="447" y="57"/>
                  </a:lnTo>
                  <a:lnTo>
                    <a:pt x="466" y="90"/>
                  </a:lnTo>
                  <a:lnTo>
                    <a:pt x="481" y="124"/>
                  </a:lnTo>
                  <a:lnTo>
                    <a:pt x="459" y="151"/>
                  </a:lnTo>
                  <a:lnTo>
                    <a:pt x="455" y="177"/>
                  </a:lnTo>
                  <a:lnTo>
                    <a:pt x="447" y="196"/>
                  </a:lnTo>
                  <a:lnTo>
                    <a:pt x="417" y="222"/>
                  </a:lnTo>
                  <a:lnTo>
                    <a:pt x="414" y="275"/>
                  </a:lnTo>
                  <a:lnTo>
                    <a:pt x="384" y="324"/>
                  </a:lnTo>
                  <a:lnTo>
                    <a:pt x="417" y="369"/>
                  </a:lnTo>
                  <a:lnTo>
                    <a:pt x="669" y="350"/>
                  </a:lnTo>
                  <a:lnTo>
                    <a:pt x="666" y="395"/>
                  </a:lnTo>
                  <a:lnTo>
                    <a:pt x="726" y="497"/>
                  </a:lnTo>
                  <a:lnTo>
                    <a:pt x="741" y="489"/>
                  </a:lnTo>
                  <a:lnTo>
                    <a:pt x="767" y="534"/>
                  </a:lnTo>
                  <a:lnTo>
                    <a:pt x="729" y="572"/>
                  </a:lnTo>
                  <a:lnTo>
                    <a:pt x="756" y="602"/>
                  </a:lnTo>
                  <a:lnTo>
                    <a:pt x="793" y="606"/>
                  </a:lnTo>
                  <a:lnTo>
                    <a:pt x="801" y="643"/>
                  </a:lnTo>
                  <a:lnTo>
                    <a:pt x="835" y="670"/>
                  </a:lnTo>
                  <a:lnTo>
                    <a:pt x="823" y="688"/>
                  </a:lnTo>
                  <a:lnTo>
                    <a:pt x="767" y="718"/>
                  </a:lnTo>
                  <a:lnTo>
                    <a:pt x="733" y="670"/>
                  </a:lnTo>
                  <a:lnTo>
                    <a:pt x="707" y="651"/>
                  </a:lnTo>
                  <a:lnTo>
                    <a:pt x="654" y="703"/>
                  </a:lnTo>
                  <a:lnTo>
                    <a:pt x="598" y="673"/>
                  </a:lnTo>
                  <a:lnTo>
                    <a:pt x="575" y="681"/>
                  </a:lnTo>
                  <a:lnTo>
                    <a:pt x="564" y="715"/>
                  </a:lnTo>
                  <a:lnTo>
                    <a:pt x="496" y="685"/>
                  </a:lnTo>
                  <a:lnTo>
                    <a:pt x="376" y="636"/>
                  </a:lnTo>
                  <a:lnTo>
                    <a:pt x="346" y="628"/>
                  </a:lnTo>
                  <a:lnTo>
                    <a:pt x="320" y="647"/>
                  </a:lnTo>
                  <a:lnTo>
                    <a:pt x="274" y="628"/>
                  </a:lnTo>
                  <a:lnTo>
                    <a:pt x="229" y="613"/>
                  </a:lnTo>
                  <a:lnTo>
                    <a:pt x="188" y="613"/>
                  </a:lnTo>
                  <a:lnTo>
                    <a:pt x="132" y="587"/>
                  </a:lnTo>
                  <a:lnTo>
                    <a:pt x="109" y="602"/>
                  </a:lnTo>
                  <a:lnTo>
                    <a:pt x="41" y="602"/>
                  </a:lnTo>
                  <a:lnTo>
                    <a:pt x="68" y="568"/>
                  </a:lnTo>
                  <a:lnTo>
                    <a:pt x="71" y="538"/>
                  </a:lnTo>
                  <a:lnTo>
                    <a:pt x="68" y="512"/>
                  </a:lnTo>
                  <a:lnTo>
                    <a:pt x="75" y="485"/>
                  </a:lnTo>
                  <a:lnTo>
                    <a:pt x="75" y="444"/>
                  </a:lnTo>
                  <a:lnTo>
                    <a:pt x="87" y="406"/>
                  </a:lnTo>
                  <a:lnTo>
                    <a:pt x="94" y="342"/>
                  </a:lnTo>
                  <a:lnTo>
                    <a:pt x="75" y="324"/>
                  </a:lnTo>
                  <a:lnTo>
                    <a:pt x="64" y="290"/>
                  </a:lnTo>
                  <a:lnTo>
                    <a:pt x="53" y="267"/>
                  </a:lnTo>
                  <a:lnTo>
                    <a:pt x="49" y="233"/>
                  </a:lnTo>
                  <a:lnTo>
                    <a:pt x="34" y="222"/>
                  </a:lnTo>
                  <a:lnTo>
                    <a:pt x="4" y="199"/>
                  </a:lnTo>
                  <a:lnTo>
                    <a:pt x="0" y="19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670" name=""/>
          <p:cNvSpPr/>
          <p:nvPr/>
        </p:nvSpPr>
        <p:spPr>
          <a:xfrm>
            <a:off x="9083520" y="2744640"/>
            <a:ext cx="1028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1" name=""/>
          <p:cNvSpPr/>
          <p:nvPr/>
        </p:nvSpPr>
        <p:spPr>
          <a:xfrm>
            <a:off x="7523280" y="4232160"/>
            <a:ext cx="31680" cy="108000"/>
          </a:xfrm>
          <a:custGeom>
            <a:avLst/>
            <a:gdLst/>
            <a:ahLst/>
            <a:rect l="l" t="t" r="r" b="b"/>
            <a:pathLst>
              <a:path w="28" h="99">
                <a:moveTo>
                  <a:pt x="28" y="1"/>
                </a:moveTo>
                <a:lnTo>
                  <a:pt x="6" y="0"/>
                </a:lnTo>
                <a:lnTo>
                  <a:pt x="0" y="97"/>
                </a:lnTo>
                <a:lnTo>
                  <a:pt x="22" y="99"/>
                </a:lnTo>
                <a:lnTo>
                  <a:pt x="28" y="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2" name=""/>
          <p:cNvSpPr/>
          <p:nvPr/>
        </p:nvSpPr>
        <p:spPr>
          <a:xfrm>
            <a:off x="6886440" y="4146480"/>
            <a:ext cx="771840" cy="20808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3" name=""/>
          <p:cNvSpPr/>
          <p:nvPr/>
        </p:nvSpPr>
        <p:spPr>
          <a:xfrm>
            <a:off x="7350120" y="4229280"/>
            <a:ext cx="1204920" cy="29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4" name=""/>
          <p:cNvSpPr/>
          <p:nvPr/>
        </p:nvSpPr>
        <p:spPr>
          <a:xfrm>
            <a:off x="6928560" y="4205160"/>
            <a:ext cx="698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Caledonia, MS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5" name=""/>
          <p:cNvSpPr/>
          <p:nvPr/>
        </p:nvSpPr>
        <p:spPr>
          <a:xfrm>
            <a:off x="5332320" y="2017800"/>
            <a:ext cx="757440" cy="33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6" name=""/>
          <p:cNvSpPr/>
          <p:nvPr/>
        </p:nvSpPr>
        <p:spPr>
          <a:xfrm>
            <a:off x="6821640" y="1801800"/>
            <a:ext cx="179280" cy="1634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7" name=""/>
          <p:cNvSpPr/>
          <p:nvPr/>
        </p:nvSpPr>
        <p:spPr>
          <a:xfrm>
            <a:off x="6780240" y="1919160"/>
            <a:ext cx="404640" cy="249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8" name=""/>
          <p:cNvSpPr/>
          <p:nvPr/>
        </p:nvSpPr>
        <p:spPr>
          <a:xfrm>
            <a:off x="6761160" y="1741320"/>
            <a:ext cx="244440" cy="2113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9" name=""/>
          <p:cNvSpPr/>
          <p:nvPr/>
        </p:nvSpPr>
        <p:spPr>
          <a:xfrm>
            <a:off x="6703920" y="1893960"/>
            <a:ext cx="554040" cy="3236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80" name=""/>
          <p:cNvSpPr/>
          <p:nvPr/>
        </p:nvSpPr>
        <p:spPr>
          <a:xfrm>
            <a:off x="5878440" y="3587760"/>
            <a:ext cx="1290600" cy="271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81" name=""/>
          <p:cNvSpPr/>
          <p:nvPr/>
        </p:nvSpPr>
        <p:spPr>
          <a:xfrm>
            <a:off x="6377040" y="3348000"/>
            <a:ext cx="936720" cy="1587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82" name=""/>
          <p:cNvSpPr/>
          <p:nvPr/>
        </p:nvSpPr>
        <p:spPr>
          <a:xfrm>
            <a:off x="6149880" y="3281400"/>
            <a:ext cx="1260720" cy="27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83" name=""/>
          <p:cNvSpPr/>
          <p:nvPr/>
        </p:nvSpPr>
        <p:spPr>
          <a:xfrm>
            <a:off x="6469920" y="3379680"/>
            <a:ext cx="7668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Brownsville, TN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84" name=""/>
          <p:cNvSpPr/>
          <p:nvPr/>
        </p:nvSpPr>
        <p:spPr>
          <a:xfrm>
            <a:off x="6040440" y="1889280"/>
            <a:ext cx="622440" cy="176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85" name=""/>
          <p:cNvSpPr/>
          <p:nvPr/>
        </p:nvSpPr>
        <p:spPr>
          <a:xfrm>
            <a:off x="6114240" y="1920960"/>
            <a:ext cx="5112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Lincoln, IL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86" name=""/>
          <p:cNvSpPr/>
          <p:nvPr/>
        </p:nvSpPr>
        <p:spPr>
          <a:xfrm>
            <a:off x="6929280" y="2924280"/>
            <a:ext cx="702000" cy="1760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87" name=""/>
          <p:cNvSpPr/>
          <p:nvPr/>
        </p:nvSpPr>
        <p:spPr>
          <a:xfrm>
            <a:off x="6990840" y="2957400"/>
            <a:ext cx="59652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Gleason, TN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688" name=""/>
          <p:cNvGrpSpPr/>
          <p:nvPr/>
        </p:nvGrpSpPr>
        <p:grpSpPr>
          <a:xfrm>
            <a:off x="7139160" y="2255760"/>
            <a:ext cx="553680" cy="474480"/>
            <a:chOff x="7139160" y="2255760"/>
            <a:chExt cx="553680" cy="474480"/>
          </a:xfrm>
        </p:grpSpPr>
        <p:sp>
          <p:nvSpPr>
            <p:cNvPr id="4689" name=""/>
            <p:cNvSpPr/>
            <p:nvPr/>
          </p:nvSpPr>
          <p:spPr>
            <a:xfrm>
              <a:off x="7195680" y="2255760"/>
              <a:ext cx="245160" cy="2113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90" name=""/>
            <p:cNvSpPr/>
            <p:nvPr/>
          </p:nvSpPr>
          <p:spPr>
            <a:xfrm>
              <a:off x="7139160" y="2408040"/>
              <a:ext cx="553680" cy="32220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91" name=""/>
          <p:cNvGrpSpPr/>
          <p:nvPr/>
        </p:nvGrpSpPr>
        <p:grpSpPr>
          <a:xfrm>
            <a:off x="7669080" y="2790720"/>
            <a:ext cx="553680" cy="475920"/>
            <a:chOff x="7669080" y="2790720"/>
            <a:chExt cx="553680" cy="475920"/>
          </a:xfrm>
        </p:grpSpPr>
        <p:sp>
          <p:nvSpPr>
            <p:cNvPr id="4692" name=""/>
            <p:cNvSpPr/>
            <p:nvPr/>
          </p:nvSpPr>
          <p:spPr>
            <a:xfrm>
              <a:off x="7725600" y="2790720"/>
              <a:ext cx="245160" cy="21204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93" name=""/>
            <p:cNvSpPr/>
            <p:nvPr/>
          </p:nvSpPr>
          <p:spPr>
            <a:xfrm>
              <a:off x="7669080" y="2943360"/>
              <a:ext cx="553680" cy="32328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94" name=""/>
          <p:cNvGrpSpPr/>
          <p:nvPr/>
        </p:nvGrpSpPr>
        <p:grpSpPr>
          <a:xfrm>
            <a:off x="7345440" y="3138480"/>
            <a:ext cx="553680" cy="475920"/>
            <a:chOff x="7345440" y="3138480"/>
            <a:chExt cx="553680" cy="475920"/>
          </a:xfrm>
        </p:grpSpPr>
        <p:sp>
          <p:nvSpPr>
            <p:cNvPr id="4695" name=""/>
            <p:cNvSpPr/>
            <p:nvPr/>
          </p:nvSpPr>
          <p:spPr>
            <a:xfrm>
              <a:off x="7401960" y="3138480"/>
              <a:ext cx="245160" cy="21204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96" name=""/>
            <p:cNvSpPr/>
            <p:nvPr/>
          </p:nvSpPr>
          <p:spPr>
            <a:xfrm>
              <a:off x="7345440" y="3291120"/>
              <a:ext cx="553680" cy="32328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697" name=""/>
          <p:cNvGrpSpPr/>
          <p:nvPr/>
        </p:nvGrpSpPr>
        <p:grpSpPr>
          <a:xfrm>
            <a:off x="7116840" y="3541680"/>
            <a:ext cx="553680" cy="475920"/>
            <a:chOff x="7116840" y="3541680"/>
            <a:chExt cx="553680" cy="475920"/>
          </a:xfrm>
        </p:grpSpPr>
        <p:sp>
          <p:nvSpPr>
            <p:cNvPr id="4698" name=""/>
            <p:cNvSpPr/>
            <p:nvPr/>
          </p:nvSpPr>
          <p:spPr>
            <a:xfrm>
              <a:off x="7173360" y="3541680"/>
              <a:ext cx="245160" cy="21204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699" name=""/>
            <p:cNvSpPr/>
            <p:nvPr/>
          </p:nvSpPr>
          <p:spPr>
            <a:xfrm>
              <a:off x="7116840" y="3694320"/>
              <a:ext cx="553680" cy="32328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00" name=""/>
          <p:cNvGrpSpPr/>
          <p:nvPr/>
        </p:nvGrpSpPr>
        <p:grpSpPr>
          <a:xfrm>
            <a:off x="7656480" y="3792600"/>
            <a:ext cx="553680" cy="474120"/>
            <a:chOff x="7656480" y="3792600"/>
            <a:chExt cx="553680" cy="474120"/>
          </a:xfrm>
        </p:grpSpPr>
        <p:sp>
          <p:nvSpPr>
            <p:cNvPr id="4701" name=""/>
            <p:cNvSpPr/>
            <p:nvPr/>
          </p:nvSpPr>
          <p:spPr>
            <a:xfrm>
              <a:off x="7713000" y="3792600"/>
              <a:ext cx="245160" cy="21132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02" name=""/>
            <p:cNvSpPr/>
            <p:nvPr/>
          </p:nvSpPr>
          <p:spPr>
            <a:xfrm>
              <a:off x="7656480" y="3944880"/>
              <a:ext cx="553680" cy="32184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03" name=""/>
          <p:cNvGrpSpPr/>
          <p:nvPr/>
        </p:nvGrpSpPr>
        <p:grpSpPr>
          <a:xfrm>
            <a:off x="5618160" y="5297400"/>
            <a:ext cx="249120" cy="215640"/>
            <a:chOff x="5618160" y="5297400"/>
            <a:chExt cx="249120" cy="215640"/>
          </a:xfrm>
        </p:grpSpPr>
        <p:sp>
          <p:nvSpPr>
            <p:cNvPr id="4704" name=""/>
            <p:cNvSpPr/>
            <p:nvPr/>
          </p:nvSpPr>
          <p:spPr>
            <a:xfrm>
              <a:off x="5643360" y="5297400"/>
              <a:ext cx="110160" cy="961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05" name=""/>
            <p:cNvSpPr/>
            <p:nvPr/>
          </p:nvSpPr>
          <p:spPr>
            <a:xfrm>
              <a:off x="5618160" y="5366520"/>
              <a:ext cx="249120" cy="146520"/>
            </a:xfrm>
            <a:prstGeom prst="rect">
              <a:avLst/>
            </a:prstGeom>
            <a:solidFill>
              <a:srgbClr val="fffff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06" name=""/>
          <p:cNvGrpSpPr/>
          <p:nvPr/>
        </p:nvGrpSpPr>
        <p:grpSpPr>
          <a:xfrm>
            <a:off x="5618160" y="5005440"/>
            <a:ext cx="249120" cy="214200"/>
            <a:chOff x="5618160" y="5005440"/>
            <a:chExt cx="249120" cy="214200"/>
          </a:xfrm>
        </p:grpSpPr>
        <p:sp>
          <p:nvSpPr>
            <p:cNvPr id="4707" name=""/>
            <p:cNvSpPr/>
            <p:nvPr/>
          </p:nvSpPr>
          <p:spPr>
            <a:xfrm>
              <a:off x="5643360" y="5005440"/>
              <a:ext cx="110160" cy="9540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08" name=""/>
            <p:cNvSpPr/>
            <p:nvPr/>
          </p:nvSpPr>
          <p:spPr>
            <a:xfrm>
              <a:off x="5618160" y="5074200"/>
              <a:ext cx="249120" cy="145440"/>
            </a:xfrm>
            <a:prstGeom prst="rect">
              <a:avLst/>
            </a:prstGeom>
            <a:solidFill>
              <a:srgbClr val="ffe80f"/>
            </a:solidFill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709" name=""/>
          <p:cNvSpPr/>
          <p:nvPr/>
        </p:nvSpPr>
        <p:spPr>
          <a:xfrm>
            <a:off x="5918760" y="5376960"/>
            <a:ext cx="2024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Development and Construction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0" name=""/>
          <p:cNvSpPr/>
          <p:nvPr/>
        </p:nvSpPr>
        <p:spPr>
          <a:xfrm>
            <a:off x="5916960" y="5083200"/>
            <a:ext cx="745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Operation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1" name=""/>
          <p:cNvSpPr/>
          <p:nvPr/>
        </p:nvSpPr>
        <p:spPr>
          <a:xfrm>
            <a:off x="6108840" y="3672000"/>
            <a:ext cx="963360" cy="1951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2" name=""/>
          <p:cNvSpPr/>
          <p:nvPr/>
        </p:nvSpPr>
        <p:spPr>
          <a:xfrm>
            <a:off x="6191280" y="3716280"/>
            <a:ext cx="80640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Albany, MS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3" name=""/>
          <p:cNvSpPr/>
          <p:nvPr/>
        </p:nvSpPr>
        <p:spPr>
          <a:xfrm>
            <a:off x="6496200" y="5899320"/>
            <a:ext cx="1357200" cy="12996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4" name=""/>
          <p:cNvSpPr/>
          <p:nvPr/>
        </p:nvSpPr>
        <p:spPr>
          <a:xfrm>
            <a:off x="5683320" y="5916600"/>
            <a:ext cx="4194000" cy="15876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5" name=""/>
          <p:cNvSpPr/>
          <p:nvPr/>
        </p:nvSpPr>
        <p:spPr>
          <a:xfrm>
            <a:off x="5567400" y="5889600"/>
            <a:ext cx="895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98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6" name=""/>
          <p:cNvSpPr/>
          <p:nvPr/>
        </p:nvSpPr>
        <p:spPr>
          <a:xfrm>
            <a:off x="6629400" y="5889600"/>
            <a:ext cx="5871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 98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7" name=""/>
          <p:cNvSpPr/>
          <p:nvPr/>
        </p:nvSpPr>
        <p:spPr>
          <a:xfrm>
            <a:off x="7570800" y="5892840"/>
            <a:ext cx="5796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 99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8" name=""/>
          <p:cNvSpPr/>
          <p:nvPr/>
        </p:nvSpPr>
        <p:spPr>
          <a:xfrm>
            <a:off x="8400960" y="5889600"/>
            <a:ext cx="561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99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9" name=""/>
          <p:cNvSpPr/>
          <p:nvPr/>
        </p:nvSpPr>
        <p:spPr>
          <a:xfrm>
            <a:off x="9202680" y="5889600"/>
            <a:ext cx="6062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99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0" name=""/>
          <p:cNvSpPr/>
          <p:nvPr/>
        </p:nvSpPr>
        <p:spPr>
          <a:xfrm>
            <a:off x="6234120" y="6066000"/>
            <a:ext cx="13478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Sites Permitted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&amp; Began Construction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1" name=""/>
          <p:cNvSpPr/>
          <p:nvPr/>
        </p:nvSpPr>
        <p:spPr>
          <a:xfrm>
            <a:off x="6807240" y="6066000"/>
            <a:ext cx="20685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Turbines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2" name=""/>
          <p:cNvSpPr/>
          <p:nvPr/>
        </p:nvSpPr>
        <p:spPr>
          <a:xfrm>
            <a:off x="8042400" y="6066000"/>
            <a:ext cx="1271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3" name=""/>
          <p:cNvSpPr/>
          <p:nvPr/>
        </p:nvSpPr>
        <p:spPr>
          <a:xfrm>
            <a:off x="9047160" y="6066000"/>
            <a:ext cx="8888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Operations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4" name=""/>
          <p:cNvSpPr/>
          <p:nvPr/>
        </p:nvSpPr>
        <p:spPr>
          <a:xfrm>
            <a:off x="5688000" y="5745240"/>
            <a:ext cx="41846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Peaker Timeline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5" name=""/>
          <p:cNvSpPr/>
          <p:nvPr/>
        </p:nvSpPr>
        <p:spPr>
          <a:xfrm>
            <a:off x="5357880" y="6067440"/>
            <a:ext cx="13478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Opportunity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6" name=""/>
          <p:cNvSpPr/>
          <p:nvPr/>
        </p:nvSpPr>
        <p:spPr>
          <a:xfrm>
            <a:off x="8292960" y="5354640"/>
            <a:ext cx="162000" cy="150840"/>
          </a:xfrm>
          <a:prstGeom prst="rect">
            <a:avLst/>
          </a:prstGeom>
          <a:solidFill>
            <a:srgbClr val="63ff81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727" name=""/>
          <p:cNvGrpSpPr/>
          <p:nvPr/>
        </p:nvGrpSpPr>
        <p:grpSpPr>
          <a:xfrm>
            <a:off x="6966000" y="1784520"/>
            <a:ext cx="287280" cy="168120"/>
            <a:chOff x="6966000" y="1784520"/>
            <a:chExt cx="287280" cy="168120"/>
          </a:xfrm>
        </p:grpSpPr>
        <p:sp>
          <p:nvSpPr>
            <p:cNvPr id="4728" name=""/>
            <p:cNvSpPr/>
            <p:nvPr/>
          </p:nvSpPr>
          <p:spPr>
            <a:xfrm>
              <a:off x="6966000" y="1784520"/>
              <a:ext cx="287280" cy="168120"/>
            </a:xfrm>
            <a:prstGeom prst="rect">
              <a:avLst/>
            </a:prstGeom>
            <a:solidFill>
              <a:srgbClr val="63ff81"/>
            </a:solidFill>
            <a:ln w="11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29" name=""/>
            <p:cNvSpPr/>
            <p:nvPr/>
          </p:nvSpPr>
          <p:spPr>
            <a:xfrm>
              <a:off x="6972480" y="1798200"/>
              <a:ext cx="27756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ComEd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5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Hub</a:t>
              </a:r>
              <a:endParaRPr b="0" lang="en-US" sz="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730" name=""/>
          <p:cNvSpPr/>
          <p:nvPr/>
        </p:nvSpPr>
        <p:spPr>
          <a:xfrm>
            <a:off x="8515800" y="5376960"/>
            <a:ext cx="9496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Hubs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1" name=""/>
          <p:cNvSpPr/>
          <p:nvPr/>
        </p:nvSpPr>
        <p:spPr>
          <a:xfrm>
            <a:off x="7599240" y="3602160"/>
            <a:ext cx="287640" cy="168120"/>
          </a:xfrm>
          <a:prstGeom prst="rect">
            <a:avLst/>
          </a:prstGeom>
          <a:solidFill>
            <a:srgbClr val="63ff81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2" name=""/>
          <p:cNvSpPr/>
          <p:nvPr/>
        </p:nvSpPr>
        <p:spPr>
          <a:xfrm>
            <a:off x="7605720" y="3648240"/>
            <a:ext cx="277920" cy="7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TVA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3" name=""/>
          <p:cNvSpPr/>
          <p:nvPr/>
        </p:nvSpPr>
        <p:spPr>
          <a:xfrm>
            <a:off x="7253280" y="3902040"/>
            <a:ext cx="287280" cy="166680"/>
          </a:xfrm>
          <a:prstGeom prst="rect">
            <a:avLst/>
          </a:prstGeom>
          <a:solidFill>
            <a:srgbClr val="4d4d4d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4" name=""/>
          <p:cNvSpPr/>
          <p:nvPr/>
        </p:nvSpPr>
        <p:spPr>
          <a:xfrm>
            <a:off x="7256520" y="3913200"/>
            <a:ext cx="2779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Entergy 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5" name=""/>
          <p:cNvSpPr/>
          <p:nvPr/>
        </p:nvSpPr>
        <p:spPr>
          <a:xfrm>
            <a:off x="7472520" y="2216160"/>
            <a:ext cx="287280" cy="166680"/>
          </a:xfrm>
          <a:prstGeom prst="rect">
            <a:avLst/>
          </a:prstGeom>
          <a:solidFill>
            <a:srgbClr val="4d4d4d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6" name=""/>
          <p:cNvSpPr/>
          <p:nvPr/>
        </p:nvSpPr>
        <p:spPr>
          <a:xfrm>
            <a:off x="7475400" y="2222640"/>
            <a:ext cx="27792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Cinergy Hub</a:t>
            </a:r>
            <a:endParaRPr b="0" lang="en-US" sz="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7" name=""/>
          <p:cNvSpPr/>
          <p:nvPr/>
        </p:nvSpPr>
        <p:spPr>
          <a:xfrm>
            <a:off x="8280360" y="5086440"/>
            <a:ext cx="162000" cy="150840"/>
          </a:xfrm>
          <a:prstGeom prst="rect">
            <a:avLst/>
          </a:prstGeom>
          <a:solidFill>
            <a:srgbClr val="4d4d4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8" name=""/>
          <p:cNvSpPr/>
          <p:nvPr/>
        </p:nvSpPr>
        <p:spPr>
          <a:xfrm>
            <a:off x="8502120" y="5108400"/>
            <a:ext cx="415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9" name=""/>
          <p:cNvSpPr/>
          <p:nvPr/>
        </p:nvSpPr>
        <p:spPr>
          <a:xfrm>
            <a:off x="6369120" y="2468520"/>
            <a:ext cx="745920" cy="177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0" name=""/>
          <p:cNvSpPr/>
          <p:nvPr/>
        </p:nvSpPr>
        <p:spPr>
          <a:xfrm>
            <a:off x="6417360" y="2509920"/>
            <a:ext cx="65304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West Fork, 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1" name=""/>
          <p:cNvSpPr/>
          <p:nvPr/>
        </p:nvSpPr>
        <p:spPr>
          <a:xfrm>
            <a:off x="5477040" y="1111320"/>
            <a:ext cx="4565520" cy="45925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2" name="PlaceHolder 1"/>
          <p:cNvSpPr>
            <a:spLocks noGrp="1"/>
          </p:cNvSpPr>
          <p:nvPr>
            <p:ph/>
          </p:nvPr>
        </p:nvSpPr>
        <p:spPr>
          <a:xfrm>
            <a:off x="477720" y="1171080"/>
            <a:ext cx="458496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1,300 MW Peaking Capacity Developed and Constructed in Less than 12 Months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Utilized Resources Across Enron’s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Commissioned June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1,500 MW Peaking Capacity in Construction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Strategic Locations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Commercial Operation Due Mid-Year 2000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Sites for Additional 1,500 MW Peaking Capacity under Development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43" name="PlaceHolder 2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Generation –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Peaking Plants  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744" name=""/>
          <p:cNvGrpSpPr/>
          <p:nvPr/>
        </p:nvGrpSpPr>
        <p:grpSpPr>
          <a:xfrm>
            <a:off x="9563040" y="549360"/>
            <a:ext cx="560160" cy="929880"/>
            <a:chOff x="9563040" y="549360"/>
            <a:chExt cx="560160" cy="929880"/>
          </a:xfrm>
        </p:grpSpPr>
        <p:sp>
          <p:nvSpPr>
            <p:cNvPr id="4745" name=""/>
            <p:cNvSpPr/>
            <p:nvPr/>
          </p:nvSpPr>
          <p:spPr>
            <a:xfrm>
              <a:off x="9563040" y="549360"/>
              <a:ext cx="560160" cy="929880"/>
            </a:xfrm>
            <a:custGeom>
              <a:avLst/>
              <a:gdLst/>
              <a:ahLst/>
              <a:rect l="l" t="t" r="r" b="b"/>
              <a:pathLst>
                <a:path w="500" h="835">
                  <a:moveTo>
                    <a:pt x="0" y="466"/>
                  </a:moveTo>
                  <a:lnTo>
                    <a:pt x="37" y="417"/>
                  </a:lnTo>
                  <a:lnTo>
                    <a:pt x="37" y="338"/>
                  </a:lnTo>
                  <a:lnTo>
                    <a:pt x="56" y="293"/>
                  </a:lnTo>
                  <a:lnTo>
                    <a:pt x="52" y="256"/>
                  </a:lnTo>
                  <a:lnTo>
                    <a:pt x="33" y="180"/>
                  </a:lnTo>
                  <a:lnTo>
                    <a:pt x="75" y="60"/>
                  </a:lnTo>
                  <a:lnTo>
                    <a:pt x="86" y="49"/>
                  </a:lnTo>
                  <a:lnTo>
                    <a:pt x="86" y="22"/>
                  </a:lnTo>
                  <a:lnTo>
                    <a:pt x="116" y="11"/>
                  </a:lnTo>
                  <a:lnTo>
                    <a:pt x="139" y="45"/>
                  </a:lnTo>
                  <a:lnTo>
                    <a:pt x="176" y="45"/>
                  </a:lnTo>
                  <a:lnTo>
                    <a:pt x="180" y="37"/>
                  </a:lnTo>
                  <a:lnTo>
                    <a:pt x="206" y="30"/>
                  </a:lnTo>
                  <a:lnTo>
                    <a:pt x="221" y="0"/>
                  </a:lnTo>
                  <a:lnTo>
                    <a:pt x="236" y="22"/>
                  </a:lnTo>
                  <a:lnTo>
                    <a:pt x="236" y="37"/>
                  </a:lnTo>
                  <a:lnTo>
                    <a:pt x="304" y="71"/>
                  </a:lnTo>
                  <a:lnTo>
                    <a:pt x="342" y="248"/>
                  </a:lnTo>
                  <a:lnTo>
                    <a:pt x="372" y="282"/>
                  </a:lnTo>
                  <a:lnTo>
                    <a:pt x="424" y="282"/>
                  </a:lnTo>
                  <a:lnTo>
                    <a:pt x="432" y="297"/>
                  </a:lnTo>
                  <a:lnTo>
                    <a:pt x="428" y="334"/>
                  </a:lnTo>
                  <a:lnTo>
                    <a:pt x="443" y="353"/>
                  </a:lnTo>
                  <a:lnTo>
                    <a:pt x="492" y="365"/>
                  </a:lnTo>
                  <a:lnTo>
                    <a:pt x="500" y="398"/>
                  </a:lnTo>
                  <a:lnTo>
                    <a:pt x="481" y="451"/>
                  </a:lnTo>
                  <a:lnTo>
                    <a:pt x="424" y="504"/>
                  </a:lnTo>
                  <a:lnTo>
                    <a:pt x="376" y="507"/>
                  </a:lnTo>
                  <a:lnTo>
                    <a:pt x="361" y="519"/>
                  </a:lnTo>
                  <a:lnTo>
                    <a:pt x="349" y="549"/>
                  </a:lnTo>
                  <a:lnTo>
                    <a:pt x="338" y="553"/>
                  </a:lnTo>
                  <a:lnTo>
                    <a:pt x="300" y="530"/>
                  </a:lnTo>
                  <a:lnTo>
                    <a:pt x="297" y="556"/>
                  </a:lnTo>
                  <a:lnTo>
                    <a:pt x="308" y="590"/>
                  </a:lnTo>
                  <a:lnTo>
                    <a:pt x="308" y="624"/>
                  </a:lnTo>
                  <a:lnTo>
                    <a:pt x="285" y="632"/>
                  </a:lnTo>
                  <a:lnTo>
                    <a:pt x="214" y="628"/>
                  </a:lnTo>
                  <a:lnTo>
                    <a:pt x="218" y="662"/>
                  </a:lnTo>
                  <a:lnTo>
                    <a:pt x="206" y="688"/>
                  </a:lnTo>
                  <a:lnTo>
                    <a:pt x="184" y="688"/>
                  </a:lnTo>
                  <a:lnTo>
                    <a:pt x="176" y="741"/>
                  </a:lnTo>
                  <a:lnTo>
                    <a:pt x="169" y="767"/>
                  </a:lnTo>
                  <a:lnTo>
                    <a:pt x="154" y="778"/>
                  </a:lnTo>
                  <a:lnTo>
                    <a:pt x="157" y="835"/>
                  </a:lnTo>
                  <a:lnTo>
                    <a:pt x="124" y="835"/>
                  </a:lnTo>
                  <a:lnTo>
                    <a:pt x="112" y="808"/>
                  </a:lnTo>
                  <a:lnTo>
                    <a:pt x="82" y="786"/>
                  </a:lnTo>
                  <a:lnTo>
                    <a:pt x="94" y="726"/>
                  </a:lnTo>
                  <a:lnTo>
                    <a:pt x="67" y="692"/>
                  </a:lnTo>
                  <a:lnTo>
                    <a:pt x="60" y="632"/>
                  </a:lnTo>
                  <a:lnTo>
                    <a:pt x="41" y="598"/>
                  </a:lnTo>
                  <a:lnTo>
                    <a:pt x="0" y="46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46" name=""/>
            <p:cNvSpPr/>
            <p:nvPr/>
          </p:nvSpPr>
          <p:spPr>
            <a:xfrm>
              <a:off x="9563040" y="549360"/>
              <a:ext cx="560160" cy="929880"/>
            </a:xfrm>
            <a:custGeom>
              <a:avLst/>
              <a:gdLst/>
              <a:ahLst/>
              <a:rect l="l" t="t" r="r" b="b"/>
              <a:pathLst>
                <a:path w="500" h="835">
                  <a:moveTo>
                    <a:pt x="0" y="466"/>
                  </a:moveTo>
                  <a:lnTo>
                    <a:pt x="37" y="417"/>
                  </a:lnTo>
                  <a:lnTo>
                    <a:pt x="37" y="338"/>
                  </a:lnTo>
                  <a:lnTo>
                    <a:pt x="56" y="293"/>
                  </a:lnTo>
                  <a:lnTo>
                    <a:pt x="52" y="256"/>
                  </a:lnTo>
                  <a:lnTo>
                    <a:pt x="33" y="180"/>
                  </a:lnTo>
                  <a:lnTo>
                    <a:pt x="75" y="60"/>
                  </a:lnTo>
                  <a:lnTo>
                    <a:pt x="86" y="49"/>
                  </a:lnTo>
                  <a:lnTo>
                    <a:pt x="86" y="22"/>
                  </a:lnTo>
                  <a:lnTo>
                    <a:pt x="116" y="11"/>
                  </a:lnTo>
                  <a:lnTo>
                    <a:pt x="139" y="45"/>
                  </a:lnTo>
                  <a:lnTo>
                    <a:pt x="176" y="45"/>
                  </a:lnTo>
                  <a:lnTo>
                    <a:pt x="180" y="37"/>
                  </a:lnTo>
                  <a:lnTo>
                    <a:pt x="206" y="30"/>
                  </a:lnTo>
                  <a:lnTo>
                    <a:pt x="221" y="0"/>
                  </a:lnTo>
                  <a:lnTo>
                    <a:pt x="236" y="22"/>
                  </a:lnTo>
                  <a:lnTo>
                    <a:pt x="236" y="37"/>
                  </a:lnTo>
                  <a:lnTo>
                    <a:pt x="304" y="71"/>
                  </a:lnTo>
                  <a:lnTo>
                    <a:pt x="342" y="248"/>
                  </a:lnTo>
                  <a:lnTo>
                    <a:pt x="372" y="282"/>
                  </a:lnTo>
                  <a:lnTo>
                    <a:pt x="424" y="282"/>
                  </a:lnTo>
                  <a:lnTo>
                    <a:pt x="432" y="297"/>
                  </a:lnTo>
                  <a:lnTo>
                    <a:pt x="428" y="334"/>
                  </a:lnTo>
                  <a:lnTo>
                    <a:pt x="443" y="353"/>
                  </a:lnTo>
                  <a:lnTo>
                    <a:pt x="492" y="365"/>
                  </a:lnTo>
                  <a:lnTo>
                    <a:pt x="500" y="398"/>
                  </a:lnTo>
                  <a:lnTo>
                    <a:pt x="481" y="451"/>
                  </a:lnTo>
                  <a:lnTo>
                    <a:pt x="424" y="504"/>
                  </a:lnTo>
                  <a:lnTo>
                    <a:pt x="376" y="507"/>
                  </a:lnTo>
                  <a:lnTo>
                    <a:pt x="361" y="519"/>
                  </a:lnTo>
                  <a:lnTo>
                    <a:pt x="349" y="549"/>
                  </a:lnTo>
                  <a:lnTo>
                    <a:pt x="338" y="553"/>
                  </a:lnTo>
                  <a:lnTo>
                    <a:pt x="300" y="530"/>
                  </a:lnTo>
                  <a:lnTo>
                    <a:pt x="297" y="556"/>
                  </a:lnTo>
                  <a:lnTo>
                    <a:pt x="308" y="590"/>
                  </a:lnTo>
                  <a:lnTo>
                    <a:pt x="308" y="624"/>
                  </a:lnTo>
                  <a:lnTo>
                    <a:pt x="285" y="632"/>
                  </a:lnTo>
                  <a:lnTo>
                    <a:pt x="214" y="628"/>
                  </a:lnTo>
                  <a:lnTo>
                    <a:pt x="218" y="662"/>
                  </a:lnTo>
                  <a:lnTo>
                    <a:pt x="206" y="688"/>
                  </a:lnTo>
                  <a:lnTo>
                    <a:pt x="184" y="688"/>
                  </a:lnTo>
                  <a:lnTo>
                    <a:pt x="176" y="741"/>
                  </a:lnTo>
                  <a:lnTo>
                    <a:pt x="169" y="767"/>
                  </a:lnTo>
                  <a:lnTo>
                    <a:pt x="154" y="778"/>
                  </a:lnTo>
                  <a:lnTo>
                    <a:pt x="157" y="835"/>
                  </a:lnTo>
                  <a:lnTo>
                    <a:pt x="124" y="835"/>
                  </a:lnTo>
                  <a:lnTo>
                    <a:pt x="112" y="808"/>
                  </a:lnTo>
                  <a:lnTo>
                    <a:pt x="82" y="786"/>
                  </a:lnTo>
                  <a:lnTo>
                    <a:pt x="94" y="726"/>
                  </a:lnTo>
                  <a:lnTo>
                    <a:pt x="67" y="692"/>
                  </a:lnTo>
                  <a:lnTo>
                    <a:pt x="60" y="632"/>
                  </a:lnTo>
                  <a:lnTo>
                    <a:pt x="41" y="598"/>
                  </a:lnTo>
                  <a:lnTo>
                    <a:pt x="0" y="466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47" name=""/>
          <p:cNvGrpSpPr/>
          <p:nvPr/>
        </p:nvGrpSpPr>
        <p:grpSpPr>
          <a:xfrm>
            <a:off x="9563040" y="549360"/>
            <a:ext cx="560160" cy="929880"/>
            <a:chOff x="9563040" y="549360"/>
            <a:chExt cx="560160" cy="929880"/>
          </a:xfrm>
        </p:grpSpPr>
        <p:sp>
          <p:nvSpPr>
            <p:cNvPr id="4748" name=""/>
            <p:cNvSpPr/>
            <p:nvPr/>
          </p:nvSpPr>
          <p:spPr>
            <a:xfrm>
              <a:off x="9563040" y="549360"/>
              <a:ext cx="560160" cy="929880"/>
            </a:xfrm>
            <a:custGeom>
              <a:avLst/>
              <a:gdLst/>
              <a:ahLst/>
              <a:rect l="l" t="t" r="r" b="b"/>
              <a:pathLst>
                <a:path w="500" h="835">
                  <a:moveTo>
                    <a:pt x="0" y="466"/>
                  </a:moveTo>
                  <a:lnTo>
                    <a:pt x="37" y="417"/>
                  </a:lnTo>
                  <a:lnTo>
                    <a:pt x="37" y="338"/>
                  </a:lnTo>
                  <a:lnTo>
                    <a:pt x="56" y="293"/>
                  </a:lnTo>
                  <a:lnTo>
                    <a:pt x="52" y="256"/>
                  </a:lnTo>
                  <a:lnTo>
                    <a:pt x="33" y="180"/>
                  </a:lnTo>
                  <a:lnTo>
                    <a:pt x="75" y="60"/>
                  </a:lnTo>
                  <a:lnTo>
                    <a:pt x="86" y="49"/>
                  </a:lnTo>
                  <a:lnTo>
                    <a:pt x="86" y="22"/>
                  </a:lnTo>
                  <a:lnTo>
                    <a:pt x="116" y="11"/>
                  </a:lnTo>
                  <a:lnTo>
                    <a:pt x="139" y="45"/>
                  </a:lnTo>
                  <a:lnTo>
                    <a:pt x="176" y="45"/>
                  </a:lnTo>
                  <a:lnTo>
                    <a:pt x="180" y="37"/>
                  </a:lnTo>
                  <a:lnTo>
                    <a:pt x="206" y="30"/>
                  </a:lnTo>
                  <a:lnTo>
                    <a:pt x="221" y="0"/>
                  </a:lnTo>
                  <a:lnTo>
                    <a:pt x="236" y="22"/>
                  </a:lnTo>
                  <a:lnTo>
                    <a:pt x="236" y="37"/>
                  </a:lnTo>
                  <a:lnTo>
                    <a:pt x="304" y="71"/>
                  </a:lnTo>
                  <a:lnTo>
                    <a:pt x="342" y="248"/>
                  </a:lnTo>
                  <a:lnTo>
                    <a:pt x="372" y="282"/>
                  </a:lnTo>
                  <a:lnTo>
                    <a:pt x="424" y="282"/>
                  </a:lnTo>
                  <a:lnTo>
                    <a:pt x="432" y="297"/>
                  </a:lnTo>
                  <a:lnTo>
                    <a:pt x="428" y="334"/>
                  </a:lnTo>
                  <a:lnTo>
                    <a:pt x="443" y="353"/>
                  </a:lnTo>
                  <a:lnTo>
                    <a:pt x="492" y="365"/>
                  </a:lnTo>
                  <a:lnTo>
                    <a:pt x="500" y="398"/>
                  </a:lnTo>
                  <a:lnTo>
                    <a:pt x="481" y="451"/>
                  </a:lnTo>
                  <a:lnTo>
                    <a:pt x="424" y="504"/>
                  </a:lnTo>
                  <a:lnTo>
                    <a:pt x="376" y="507"/>
                  </a:lnTo>
                  <a:lnTo>
                    <a:pt x="361" y="519"/>
                  </a:lnTo>
                  <a:lnTo>
                    <a:pt x="349" y="549"/>
                  </a:lnTo>
                  <a:lnTo>
                    <a:pt x="338" y="553"/>
                  </a:lnTo>
                  <a:lnTo>
                    <a:pt x="300" y="530"/>
                  </a:lnTo>
                  <a:lnTo>
                    <a:pt x="297" y="556"/>
                  </a:lnTo>
                  <a:lnTo>
                    <a:pt x="308" y="590"/>
                  </a:lnTo>
                  <a:lnTo>
                    <a:pt x="308" y="624"/>
                  </a:lnTo>
                  <a:lnTo>
                    <a:pt x="285" y="632"/>
                  </a:lnTo>
                  <a:lnTo>
                    <a:pt x="214" y="628"/>
                  </a:lnTo>
                  <a:lnTo>
                    <a:pt x="218" y="662"/>
                  </a:lnTo>
                  <a:lnTo>
                    <a:pt x="206" y="688"/>
                  </a:lnTo>
                  <a:lnTo>
                    <a:pt x="184" y="688"/>
                  </a:lnTo>
                  <a:lnTo>
                    <a:pt x="176" y="741"/>
                  </a:lnTo>
                  <a:lnTo>
                    <a:pt x="169" y="767"/>
                  </a:lnTo>
                  <a:lnTo>
                    <a:pt x="154" y="778"/>
                  </a:lnTo>
                  <a:lnTo>
                    <a:pt x="157" y="835"/>
                  </a:lnTo>
                  <a:lnTo>
                    <a:pt x="124" y="835"/>
                  </a:lnTo>
                  <a:lnTo>
                    <a:pt x="112" y="808"/>
                  </a:lnTo>
                  <a:lnTo>
                    <a:pt x="82" y="786"/>
                  </a:lnTo>
                  <a:lnTo>
                    <a:pt x="94" y="726"/>
                  </a:lnTo>
                  <a:lnTo>
                    <a:pt x="67" y="692"/>
                  </a:lnTo>
                  <a:lnTo>
                    <a:pt x="60" y="632"/>
                  </a:lnTo>
                  <a:lnTo>
                    <a:pt x="41" y="598"/>
                  </a:lnTo>
                  <a:lnTo>
                    <a:pt x="0" y="46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49" name=""/>
            <p:cNvSpPr/>
            <p:nvPr/>
          </p:nvSpPr>
          <p:spPr>
            <a:xfrm>
              <a:off x="9563040" y="549360"/>
              <a:ext cx="560160" cy="929880"/>
            </a:xfrm>
            <a:custGeom>
              <a:avLst/>
              <a:gdLst/>
              <a:ahLst/>
              <a:rect l="l" t="t" r="r" b="b"/>
              <a:pathLst>
                <a:path w="500" h="835">
                  <a:moveTo>
                    <a:pt x="0" y="466"/>
                  </a:moveTo>
                  <a:lnTo>
                    <a:pt x="37" y="417"/>
                  </a:lnTo>
                  <a:lnTo>
                    <a:pt x="37" y="338"/>
                  </a:lnTo>
                  <a:lnTo>
                    <a:pt x="56" y="293"/>
                  </a:lnTo>
                  <a:lnTo>
                    <a:pt x="52" y="256"/>
                  </a:lnTo>
                  <a:lnTo>
                    <a:pt x="33" y="180"/>
                  </a:lnTo>
                  <a:lnTo>
                    <a:pt x="75" y="60"/>
                  </a:lnTo>
                  <a:lnTo>
                    <a:pt x="86" y="49"/>
                  </a:lnTo>
                  <a:lnTo>
                    <a:pt x="86" y="22"/>
                  </a:lnTo>
                  <a:lnTo>
                    <a:pt x="116" y="11"/>
                  </a:lnTo>
                  <a:lnTo>
                    <a:pt x="139" y="45"/>
                  </a:lnTo>
                  <a:lnTo>
                    <a:pt x="176" y="45"/>
                  </a:lnTo>
                  <a:lnTo>
                    <a:pt x="180" y="37"/>
                  </a:lnTo>
                  <a:lnTo>
                    <a:pt x="206" y="30"/>
                  </a:lnTo>
                  <a:lnTo>
                    <a:pt x="221" y="0"/>
                  </a:lnTo>
                  <a:lnTo>
                    <a:pt x="236" y="22"/>
                  </a:lnTo>
                  <a:lnTo>
                    <a:pt x="236" y="37"/>
                  </a:lnTo>
                  <a:lnTo>
                    <a:pt x="304" y="71"/>
                  </a:lnTo>
                  <a:lnTo>
                    <a:pt x="342" y="248"/>
                  </a:lnTo>
                  <a:lnTo>
                    <a:pt x="372" y="282"/>
                  </a:lnTo>
                  <a:lnTo>
                    <a:pt x="424" y="282"/>
                  </a:lnTo>
                  <a:lnTo>
                    <a:pt x="432" y="297"/>
                  </a:lnTo>
                  <a:lnTo>
                    <a:pt x="428" y="334"/>
                  </a:lnTo>
                  <a:lnTo>
                    <a:pt x="443" y="353"/>
                  </a:lnTo>
                  <a:lnTo>
                    <a:pt x="492" y="365"/>
                  </a:lnTo>
                  <a:lnTo>
                    <a:pt x="500" y="398"/>
                  </a:lnTo>
                  <a:lnTo>
                    <a:pt x="481" y="451"/>
                  </a:lnTo>
                  <a:lnTo>
                    <a:pt x="424" y="504"/>
                  </a:lnTo>
                  <a:lnTo>
                    <a:pt x="376" y="507"/>
                  </a:lnTo>
                  <a:lnTo>
                    <a:pt x="361" y="519"/>
                  </a:lnTo>
                  <a:lnTo>
                    <a:pt x="349" y="549"/>
                  </a:lnTo>
                  <a:lnTo>
                    <a:pt x="338" y="553"/>
                  </a:lnTo>
                  <a:lnTo>
                    <a:pt x="300" y="530"/>
                  </a:lnTo>
                  <a:lnTo>
                    <a:pt x="297" y="556"/>
                  </a:lnTo>
                  <a:lnTo>
                    <a:pt x="308" y="590"/>
                  </a:lnTo>
                  <a:lnTo>
                    <a:pt x="308" y="624"/>
                  </a:lnTo>
                  <a:lnTo>
                    <a:pt x="285" y="632"/>
                  </a:lnTo>
                  <a:lnTo>
                    <a:pt x="214" y="628"/>
                  </a:lnTo>
                  <a:lnTo>
                    <a:pt x="218" y="662"/>
                  </a:lnTo>
                  <a:lnTo>
                    <a:pt x="206" y="688"/>
                  </a:lnTo>
                  <a:lnTo>
                    <a:pt x="184" y="688"/>
                  </a:lnTo>
                  <a:lnTo>
                    <a:pt x="176" y="741"/>
                  </a:lnTo>
                  <a:lnTo>
                    <a:pt x="169" y="767"/>
                  </a:lnTo>
                  <a:lnTo>
                    <a:pt x="154" y="778"/>
                  </a:lnTo>
                  <a:lnTo>
                    <a:pt x="157" y="835"/>
                  </a:lnTo>
                  <a:lnTo>
                    <a:pt x="124" y="835"/>
                  </a:lnTo>
                  <a:lnTo>
                    <a:pt x="112" y="808"/>
                  </a:lnTo>
                  <a:lnTo>
                    <a:pt x="82" y="786"/>
                  </a:lnTo>
                  <a:lnTo>
                    <a:pt x="94" y="726"/>
                  </a:lnTo>
                  <a:lnTo>
                    <a:pt x="67" y="692"/>
                  </a:lnTo>
                  <a:lnTo>
                    <a:pt x="60" y="632"/>
                  </a:lnTo>
                  <a:lnTo>
                    <a:pt x="41" y="598"/>
                  </a:lnTo>
                  <a:lnTo>
                    <a:pt x="0" y="466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50" name=""/>
          <p:cNvGrpSpPr/>
          <p:nvPr/>
        </p:nvGrpSpPr>
        <p:grpSpPr>
          <a:xfrm>
            <a:off x="9263160" y="1033560"/>
            <a:ext cx="271080" cy="501120"/>
            <a:chOff x="9263160" y="1033560"/>
            <a:chExt cx="271080" cy="501120"/>
          </a:xfrm>
        </p:grpSpPr>
        <p:sp>
          <p:nvSpPr>
            <p:cNvPr id="4751" name=""/>
            <p:cNvSpPr/>
            <p:nvPr/>
          </p:nvSpPr>
          <p:spPr>
            <a:xfrm>
              <a:off x="9263160" y="1033560"/>
              <a:ext cx="271080" cy="501120"/>
            </a:xfrm>
            <a:custGeom>
              <a:avLst/>
              <a:gdLst/>
              <a:ahLst/>
              <a:rect l="l" t="t" r="r" b="b"/>
              <a:pathLst>
                <a:path w="240" h="466">
                  <a:moveTo>
                    <a:pt x="0" y="52"/>
                  </a:moveTo>
                  <a:lnTo>
                    <a:pt x="142" y="22"/>
                  </a:lnTo>
                  <a:lnTo>
                    <a:pt x="210" y="0"/>
                  </a:lnTo>
                  <a:lnTo>
                    <a:pt x="221" y="34"/>
                  </a:lnTo>
                  <a:lnTo>
                    <a:pt x="218" y="64"/>
                  </a:lnTo>
                  <a:lnTo>
                    <a:pt x="221" y="86"/>
                  </a:lnTo>
                  <a:lnTo>
                    <a:pt x="240" y="101"/>
                  </a:lnTo>
                  <a:lnTo>
                    <a:pt x="229" y="113"/>
                  </a:lnTo>
                  <a:lnTo>
                    <a:pt x="229" y="146"/>
                  </a:lnTo>
                  <a:lnTo>
                    <a:pt x="206" y="150"/>
                  </a:lnTo>
                  <a:lnTo>
                    <a:pt x="191" y="158"/>
                  </a:lnTo>
                  <a:lnTo>
                    <a:pt x="184" y="180"/>
                  </a:lnTo>
                  <a:lnTo>
                    <a:pt x="199" y="207"/>
                  </a:lnTo>
                  <a:lnTo>
                    <a:pt x="199" y="233"/>
                  </a:lnTo>
                  <a:lnTo>
                    <a:pt x="176" y="252"/>
                  </a:lnTo>
                  <a:lnTo>
                    <a:pt x="169" y="274"/>
                  </a:lnTo>
                  <a:lnTo>
                    <a:pt x="203" y="316"/>
                  </a:lnTo>
                  <a:lnTo>
                    <a:pt x="184" y="380"/>
                  </a:lnTo>
                  <a:lnTo>
                    <a:pt x="214" y="440"/>
                  </a:lnTo>
                  <a:lnTo>
                    <a:pt x="165" y="459"/>
                  </a:lnTo>
                  <a:lnTo>
                    <a:pt x="105" y="466"/>
                  </a:lnTo>
                  <a:lnTo>
                    <a:pt x="86" y="406"/>
                  </a:lnTo>
                  <a:lnTo>
                    <a:pt x="90" y="383"/>
                  </a:lnTo>
                  <a:lnTo>
                    <a:pt x="71" y="312"/>
                  </a:lnTo>
                  <a:lnTo>
                    <a:pt x="30" y="316"/>
                  </a:lnTo>
                  <a:lnTo>
                    <a:pt x="45" y="286"/>
                  </a:lnTo>
                  <a:lnTo>
                    <a:pt x="45" y="240"/>
                  </a:lnTo>
                  <a:lnTo>
                    <a:pt x="18" y="225"/>
                  </a:lnTo>
                  <a:lnTo>
                    <a:pt x="33" y="192"/>
                  </a:lnTo>
                  <a:lnTo>
                    <a:pt x="22" y="154"/>
                  </a:lnTo>
                  <a:lnTo>
                    <a:pt x="0" y="135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52" name=""/>
            <p:cNvSpPr/>
            <p:nvPr/>
          </p:nvSpPr>
          <p:spPr>
            <a:xfrm>
              <a:off x="9263160" y="1033560"/>
              <a:ext cx="271080" cy="501120"/>
            </a:xfrm>
            <a:custGeom>
              <a:avLst/>
              <a:gdLst/>
              <a:ahLst/>
              <a:rect l="l" t="t" r="r" b="b"/>
              <a:pathLst>
                <a:path w="240" h="466">
                  <a:moveTo>
                    <a:pt x="0" y="52"/>
                  </a:moveTo>
                  <a:lnTo>
                    <a:pt x="142" y="22"/>
                  </a:lnTo>
                  <a:lnTo>
                    <a:pt x="210" y="0"/>
                  </a:lnTo>
                  <a:lnTo>
                    <a:pt x="221" y="34"/>
                  </a:lnTo>
                  <a:lnTo>
                    <a:pt x="218" y="64"/>
                  </a:lnTo>
                  <a:lnTo>
                    <a:pt x="221" y="86"/>
                  </a:lnTo>
                  <a:lnTo>
                    <a:pt x="240" y="101"/>
                  </a:lnTo>
                  <a:lnTo>
                    <a:pt x="229" y="113"/>
                  </a:lnTo>
                  <a:lnTo>
                    <a:pt x="229" y="146"/>
                  </a:lnTo>
                  <a:lnTo>
                    <a:pt x="206" y="150"/>
                  </a:lnTo>
                  <a:lnTo>
                    <a:pt x="191" y="158"/>
                  </a:lnTo>
                  <a:lnTo>
                    <a:pt x="184" y="180"/>
                  </a:lnTo>
                  <a:lnTo>
                    <a:pt x="199" y="207"/>
                  </a:lnTo>
                  <a:lnTo>
                    <a:pt x="199" y="233"/>
                  </a:lnTo>
                  <a:lnTo>
                    <a:pt x="176" y="252"/>
                  </a:lnTo>
                  <a:lnTo>
                    <a:pt x="169" y="274"/>
                  </a:lnTo>
                  <a:lnTo>
                    <a:pt x="203" y="316"/>
                  </a:lnTo>
                  <a:lnTo>
                    <a:pt x="184" y="380"/>
                  </a:lnTo>
                  <a:lnTo>
                    <a:pt x="214" y="440"/>
                  </a:lnTo>
                  <a:lnTo>
                    <a:pt x="165" y="459"/>
                  </a:lnTo>
                  <a:lnTo>
                    <a:pt x="105" y="466"/>
                  </a:lnTo>
                  <a:lnTo>
                    <a:pt x="86" y="406"/>
                  </a:lnTo>
                  <a:lnTo>
                    <a:pt x="90" y="383"/>
                  </a:lnTo>
                  <a:lnTo>
                    <a:pt x="71" y="312"/>
                  </a:lnTo>
                  <a:lnTo>
                    <a:pt x="30" y="316"/>
                  </a:lnTo>
                  <a:lnTo>
                    <a:pt x="45" y="286"/>
                  </a:lnTo>
                  <a:lnTo>
                    <a:pt x="45" y="240"/>
                  </a:lnTo>
                  <a:lnTo>
                    <a:pt x="18" y="225"/>
                  </a:lnTo>
                  <a:lnTo>
                    <a:pt x="33" y="192"/>
                  </a:lnTo>
                  <a:lnTo>
                    <a:pt x="22" y="154"/>
                  </a:lnTo>
                  <a:lnTo>
                    <a:pt x="0" y="135"/>
                  </a:lnTo>
                  <a:lnTo>
                    <a:pt x="0" y="52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53" name=""/>
          <p:cNvGrpSpPr/>
          <p:nvPr/>
        </p:nvGrpSpPr>
        <p:grpSpPr>
          <a:xfrm>
            <a:off x="9263160" y="1033560"/>
            <a:ext cx="271080" cy="501120"/>
            <a:chOff x="9263160" y="1033560"/>
            <a:chExt cx="271080" cy="501120"/>
          </a:xfrm>
        </p:grpSpPr>
        <p:sp>
          <p:nvSpPr>
            <p:cNvPr id="4754" name=""/>
            <p:cNvSpPr/>
            <p:nvPr/>
          </p:nvSpPr>
          <p:spPr>
            <a:xfrm>
              <a:off x="9263160" y="1033560"/>
              <a:ext cx="271080" cy="501120"/>
            </a:xfrm>
            <a:custGeom>
              <a:avLst/>
              <a:gdLst/>
              <a:ahLst/>
              <a:rect l="l" t="t" r="r" b="b"/>
              <a:pathLst>
                <a:path w="240" h="466">
                  <a:moveTo>
                    <a:pt x="0" y="52"/>
                  </a:moveTo>
                  <a:lnTo>
                    <a:pt x="142" y="22"/>
                  </a:lnTo>
                  <a:lnTo>
                    <a:pt x="210" y="0"/>
                  </a:lnTo>
                  <a:lnTo>
                    <a:pt x="221" y="34"/>
                  </a:lnTo>
                  <a:lnTo>
                    <a:pt x="218" y="64"/>
                  </a:lnTo>
                  <a:lnTo>
                    <a:pt x="221" y="86"/>
                  </a:lnTo>
                  <a:lnTo>
                    <a:pt x="240" y="101"/>
                  </a:lnTo>
                  <a:lnTo>
                    <a:pt x="229" y="113"/>
                  </a:lnTo>
                  <a:lnTo>
                    <a:pt x="229" y="146"/>
                  </a:lnTo>
                  <a:lnTo>
                    <a:pt x="206" y="150"/>
                  </a:lnTo>
                  <a:lnTo>
                    <a:pt x="191" y="158"/>
                  </a:lnTo>
                  <a:lnTo>
                    <a:pt x="184" y="180"/>
                  </a:lnTo>
                  <a:lnTo>
                    <a:pt x="199" y="207"/>
                  </a:lnTo>
                  <a:lnTo>
                    <a:pt x="199" y="233"/>
                  </a:lnTo>
                  <a:lnTo>
                    <a:pt x="176" y="252"/>
                  </a:lnTo>
                  <a:lnTo>
                    <a:pt x="169" y="274"/>
                  </a:lnTo>
                  <a:lnTo>
                    <a:pt x="203" y="316"/>
                  </a:lnTo>
                  <a:lnTo>
                    <a:pt x="184" y="380"/>
                  </a:lnTo>
                  <a:lnTo>
                    <a:pt x="214" y="440"/>
                  </a:lnTo>
                  <a:lnTo>
                    <a:pt x="165" y="459"/>
                  </a:lnTo>
                  <a:lnTo>
                    <a:pt x="105" y="466"/>
                  </a:lnTo>
                  <a:lnTo>
                    <a:pt x="86" y="406"/>
                  </a:lnTo>
                  <a:lnTo>
                    <a:pt x="90" y="383"/>
                  </a:lnTo>
                  <a:lnTo>
                    <a:pt x="71" y="312"/>
                  </a:lnTo>
                  <a:lnTo>
                    <a:pt x="30" y="316"/>
                  </a:lnTo>
                  <a:lnTo>
                    <a:pt x="45" y="286"/>
                  </a:lnTo>
                  <a:lnTo>
                    <a:pt x="45" y="240"/>
                  </a:lnTo>
                  <a:lnTo>
                    <a:pt x="18" y="225"/>
                  </a:lnTo>
                  <a:lnTo>
                    <a:pt x="33" y="192"/>
                  </a:lnTo>
                  <a:lnTo>
                    <a:pt x="22" y="154"/>
                  </a:lnTo>
                  <a:lnTo>
                    <a:pt x="0" y="135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55" name=""/>
            <p:cNvSpPr/>
            <p:nvPr/>
          </p:nvSpPr>
          <p:spPr>
            <a:xfrm>
              <a:off x="9263160" y="1033560"/>
              <a:ext cx="271080" cy="501120"/>
            </a:xfrm>
            <a:custGeom>
              <a:avLst/>
              <a:gdLst/>
              <a:ahLst/>
              <a:rect l="l" t="t" r="r" b="b"/>
              <a:pathLst>
                <a:path w="240" h="466">
                  <a:moveTo>
                    <a:pt x="0" y="52"/>
                  </a:moveTo>
                  <a:lnTo>
                    <a:pt x="142" y="22"/>
                  </a:lnTo>
                  <a:lnTo>
                    <a:pt x="210" y="0"/>
                  </a:lnTo>
                  <a:lnTo>
                    <a:pt x="221" y="34"/>
                  </a:lnTo>
                  <a:lnTo>
                    <a:pt x="218" y="64"/>
                  </a:lnTo>
                  <a:lnTo>
                    <a:pt x="221" y="86"/>
                  </a:lnTo>
                  <a:lnTo>
                    <a:pt x="240" y="101"/>
                  </a:lnTo>
                  <a:lnTo>
                    <a:pt x="229" y="113"/>
                  </a:lnTo>
                  <a:lnTo>
                    <a:pt x="229" y="146"/>
                  </a:lnTo>
                  <a:lnTo>
                    <a:pt x="206" y="150"/>
                  </a:lnTo>
                  <a:lnTo>
                    <a:pt x="191" y="158"/>
                  </a:lnTo>
                  <a:lnTo>
                    <a:pt x="184" y="180"/>
                  </a:lnTo>
                  <a:lnTo>
                    <a:pt x="199" y="207"/>
                  </a:lnTo>
                  <a:lnTo>
                    <a:pt x="199" y="233"/>
                  </a:lnTo>
                  <a:lnTo>
                    <a:pt x="176" y="252"/>
                  </a:lnTo>
                  <a:lnTo>
                    <a:pt x="169" y="274"/>
                  </a:lnTo>
                  <a:lnTo>
                    <a:pt x="203" y="316"/>
                  </a:lnTo>
                  <a:lnTo>
                    <a:pt x="184" y="380"/>
                  </a:lnTo>
                  <a:lnTo>
                    <a:pt x="214" y="440"/>
                  </a:lnTo>
                  <a:lnTo>
                    <a:pt x="165" y="459"/>
                  </a:lnTo>
                  <a:lnTo>
                    <a:pt x="105" y="466"/>
                  </a:lnTo>
                  <a:lnTo>
                    <a:pt x="86" y="406"/>
                  </a:lnTo>
                  <a:lnTo>
                    <a:pt x="90" y="383"/>
                  </a:lnTo>
                  <a:lnTo>
                    <a:pt x="71" y="312"/>
                  </a:lnTo>
                  <a:lnTo>
                    <a:pt x="30" y="316"/>
                  </a:lnTo>
                  <a:lnTo>
                    <a:pt x="45" y="286"/>
                  </a:lnTo>
                  <a:lnTo>
                    <a:pt x="45" y="240"/>
                  </a:lnTo>
                  <a:lnTo>
                    <a:pt x="18" y="225"/>
                  </a:lnTo>
                  <a:lnTo>
                    <a:pt x="33" y="192"/>
                  </a:lnTo>
                  <a:lnTo>
                    <a:pt x="22" y="154"/>
                  </a:lnTo>
                  <a:lnTo>
                    <a:pt x="0" y="135"/>
                  </a:lnTo>
                  <a:lnTo>
                    <a:pt x="0" y="52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56" name=""/>
          <p:cNvGrpSpPr/>
          <p:nvPr/>
        </p:nvGrpSpPr>
        <p:grpSpPr>
          <a:xfrm>
            <a:off x="8123400" y="1484280"/>
            <a:ext cx="9000" cy="2880"/>
            <a:chOff x="8123400" y="1484280"/>
            <a:chExt cx="9000" cy="2880"/>
          </a:xfrm>
        </p:grpSpPr>
        <p:sp>
          <p:nvSpPr>
            <p:cNvPr id="4757" name=""/>
            <p:cNvSpPr/>
            <p:nvPr/>
          </p:nvSpPr>
          <p:spPr>
            <a:xfrm>
              <a:off x="8123400" y="1484280"/>
              <a:ext cx="9000" cy="288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58" name=""/>
            <p:cNvSpPr/>
            <p:nvPr/>
          </p:nvSpPr>
          <p:spPr>
            <a:xfrm>
              <a:off x="8123400" y="1484280"/>
              <a:ext cx="9000" cy="2880"/>
            </a:xfrm>
            <a:prstGeom prst="line">
              <a:avLst/>
            </a:prstGeom>
            <a:ln w="12600">
              <a:solidFill>
                <a:srgbClr val="96969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59" name=""/>
          <p:cNvGrpSpPr/>
          <p:nvPr/>
        </p:nvGrpSpPr>
        <p:grpSpPr>
          <a:xfrm>
            <a:off x="9448920" y="968400"/>
            <a:ext cx="291600" cy="531360"/>
            <a:chOff x="9448920" y="968400"/>
            <a:chExt cx="291600" cy="531360"/>
          </a:xfrm>
        </p:grpSpPr>
        <p:sp>
          <p:nvSpPr>
            <p:cNvPr id="4760" name=""/>
            <p:cNvSpPr/>
            <p:nvPr/>
          </p:nvSpPr>
          <p:spPr>
            <a:xfrm>
              <a:off x="9448920" y="968400"/>
              <a:ext cx="291600" cy="531360"/>
            </a:xfrm>
            <a:custGeom>
              <a:avLst/>
              <a:gdLst/>
              <a:ahLst/>
              <a:rect l="l" t="t" r="r" b="b"/>
              <a:pathLst>
                <a:path w="259" h="496">
                  <a:moveTo>
                    <a:pt x="41" y="56"/>
                  </a:moveTo>
                  <a:lnTo>
                    <a:pt x="30" y="30"/>
                  </a:lnTo>
                  <a:lnTo>
                    <a:pt x="41" y="7"/>
                  </a:lnTo>
                  <a:lnTo>
                    <a:pt x="71" y="0"/>
                  </a:lnTo>
                  <a:lnTo>
                    <a:pt x="102" y="15"/>
                  </a:lnTo>
                  <a:lnTo>
                    <a:pt x="147" y="158"/>
                  </a:lnTo>
                  <a:lnTo>
                    <a:pt x="162" y="173"/>
                  </a:lnTo>
                  <a:lnTo>
                    <a:pt x="165" y="221"/>
                  </a:lnTo>
                  <a:lnTo>
                    <a:pt x="173" y="240"/>
                  </a:lnTo>
                  <a:lnTo>
                    <a:pt x="192" y="259"/>
                  </a:lnTo>
                  <a:lnTo>
                    <a:pt x="188" y="327"/>
                  </a:lnTo>
                  <a:lnTo>
                    <a:pt x="214" y="353"/>
                  </a:lnTo>
                  <a:lnTo>
                    <a:pt x="222" y="376"/>
                  </a:lnTo>
                  <a:lnTo>
                    <a:pt x="256" y="376"/>
                  </a:lnTo>
                  <a:lnTo>
                    <a:pt x="259" y="391"/>
                  </a:lnTo>
                  <a:lnTo>
                    <a:pt x="237" y="417"/>
                  </a:lnTo>
                  <a:lnTo>
                    <a:pt x="226" y="440"/>
                  </a:lnTo>
                  <a:lnTo>
                    <a:pt x="196" y="440"/>
                  </a:lnTo>
                  <a:lnTo>
                    <a:pt x="188" y="473"/>
                  </a:lnTo>
                  <a:lnTo>
                    <a:pt x="165" y="473"/>
                  </a:lnTo>
                  <a:lnTo>
                    <a:pt x="49" y="496"/>
                  </a:lnTo>
                  <a:lnTo>
                    <a:pt x="19" y="436"/>
                  </a:lnTo>
                  <a:lnTo>
                    <a:pt x="34" y="368"/>
                  </a:lnTo>
                  <a:lnTo>
                    <a:pt x="0" y="334"/>
                  </a:lnTo>
                  <a:lnTo>
                    <a:pt x="34" y="293"/>
                  </a:lnTo>
                  <a:lnTo>
                    <a:pt x="30" y="263"/>
                  </a:lnTo>
                  <a:lnTo>
                    <a:pt x="15" y="236"/>
                  </a:lnTo>
                  <a:lnTo>
                    <a:pt x="26" y="214"/>
                  </a:lnTo>
                  <a:lnTo>
                    <a:pt x="60" y="203"/>
                  </a:lnTo>
                  <a:lnTo>
                    <a:pt x="60" y="180"/>
                  </a:lnTo>
                  <a:lnTo>
                    <a:pt x="75" y="158"/>
                  </a:lnTo>
                  <a:lnTo>
                    <a:pt x="49" y="142"/>
                  </a:lnTo>
                  <a:lnTo>
                    <a:pt x="49" y="120"/>
                  </a:lnTo>
                  <a:lnTo>
                    <a:pt x="56" y="90"/>
                  </a:lnTo>
                  <a:lnTo>
                    <a:pt x="41" y="5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61" name=""/>
            <p:cNvSpPr/>
            <p:nvPr/>
          </p:nvSpPr>
          <p:spPr>
            <a:xfrm>
              <a:off x="9448920" y="968400"/>
              <a:ext cx="291600" cy="531360"/>
            </a:xfrm>
            <a:custGeom>
              <a:avLst/>
              <a:gdLst/>
              <a:ahLst/>
              <a:rect l="l" t="t" r="r" b="b"/>
              <a:pathLst>
                <a:path w="259" h="496">
                  <a:moveTo>
                    <a:pt x="41" y="56"/>
                  </a:moveTo>
                  <a:lnTo>
                    <a:pt x="30" y="30"/>
                  </a:lnTo>
                  <a:lnTo>
                    <a:pt x="41" y="7"/>
                  </a:lnTo>
                  <a:lnTo>
                    <a:pt x="71" y="0"/>
                  </a:lnTo>
                  <a:lnTo>
                    <a:pt x="102" y="15"/>
                  </a:lnTo>
                  <a:lnTo>
                    <a:pt x="147" y="158"/>
                  </a:lnTo>
                  <a:lnTo>
                    <a:pt x="162" y="173"/>
                  </a:lnTo>
                  <a:lnTo>
                    <a:pt x="165" y="221"/>
                  </a:lnTo>
                  <a:lnTo>
                    <a:pt x="173" y="240"/>
                  </a:lnTo>
                  <a:lnTo>
                    <a:pt x="192" y="259"/>
                  </a:lnTo>
                  <a:lnTo>
                    <a:pt x="188" y="327"/>
                  </a:lnTo>
                  <a:lnTo>
                    <a:pt x="214" y="353"/>
                  </a:lnTo>
                  <a:lnTo>
                    <a:pt x="222" y="376"/>
                  </a:lnTo>
                  <a:lnTo>
                    <a:pt x="256" y="376"/>
                  </a:lnTo>
                  <a:lnTo>
                    <a:pt x="259" y="391"/>
                  </a:lnTo>
                  <a:lnTo>
                    <a:pt x="237" y="417"/>
                  </a:lnTo>
                  <a:lnTo>
                    <a:pt x="226" y="440"/>
                  </a:lnTo>
                  <a:lnTo>
                    <a:pt x="196" y="440"/>
                  </a:lnTo>
                  <a:lnTo>
                    <a:pt x="188" y="473"/>
                  </a:lnTo>
                  <a:lnTo>
                    <a:pt x="165" y="473"/>
                  </a:lnTo>
                  <a:lnTo>
                    <a:pt x="49" y="496"/>
                  </a:lnTo>
                  <a:lnTo>
                    <a:pt x="19" y="436"/>
                  </a:lnTo>
                  <a:lnTo>
                    <a:pt x="34" y="368"/>
                  </a:lnTo>
                  <a:lnTo>
                    <a:pt x="0" y="334"/>
                  </a:lnTo>
                  <a:lnTo>
                    <a:pt x="34" y="293"/>
                  </a:lnTo>
                  <a:lnTo>
                    <a:pt x="30" y="263"/>
                  </a:lnTo>
                  <a:lnTo>
                    <a:pt x="15" y="236"/>
                  </a:lnTo>
                  <a:lnTo>
                    <a:pt x="26" y="214"/>
                  </a:lnTo>
                  <a:lnTo>
                    <a:pt x="60" y="203"/>
                  </a:lnTo>
                  <a:lnTo>
                    <a:pt x="60" y="180"/>
                  </a:lnTo>
                  <a:lnTo>
                    <a:pt x="75" y="158"/>
                  </a:lnTo>
                  <a:lnTo>
                    <a:pt x="49" y="142"/>
                  </a:lnTo>
                  <a:lnTo>
                    <a:pt x="49" y="120"/>
                  </a:lnTo>
                  <a:lnTo>
                    <a:pt x="56" y="90"/>
                  </a:lnTo>
                  <a:lnTo>
                    <a:pt x="41" y="56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62" name=""/>
          <p:cNvGrpSpPr/>
          <p:nvPr/>
        </p:nvGrpSpPr>
        <p:grpSpPr>
          <a:xfrm>
            <a:off x="8123400" y="1484280"/>
            <a:ext cx="9000" cy="2880"/>
            <a:chOff x="8123400" y="1484280"/>
            <a:chExt cx="9000" cy="2880"/>
          </a:xfrm>
        </p:grpSpPr>
        <p:sp>
          <p:nvSpPr>
            <p:cNvPr id="4763" name=""/>
            <p:cNvSpPr/>
            <p:nvPr/>
          </p:nvSpPr>
          <p:spPr>
            <a:xfrm>
              <a:off x="8123400" y="1484280"/>
              <a:ext cx="9000" cy="2880"/>
            </a:xfrm>
            <a:custGeom>
              <a:avLst/>
              <a:gdLst/>
              <a:ahLst/>
              <a:rect l="l" t="t" r="r" b="b"/>
              <a:pathLst>
                <a:path w="7" h="0">
                  <a:moveTo>
                    <a:pt x="0" y="0"/>
                  </a:moveTo>
                  <a:lnTo>
                    <a:pt x="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64" name=""/>
            <p:cNvSpPr/>
            <p:nvPr/>
          </p:nvSpPr>
          <p:spPr>
            <a:xfrm>
              <a:off x="8123400" y="1484280"/>
              <a:ext cx="9000" cy="2880"/>
            </a:xfrm>
            <a:prstGeom prst="line">
              <a:avLst/>
            </a:prstGeom>
            <a:ln w="12600">
              <a:solidFill>
                <a:srgbClr val="96969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3920" bIns="-43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65" name=""/>
          <p:cNvGrpSpPr/>
          <p:nvPr/>
        </p:nvGrpSpPr>
        <p:grpSpPr>
          <a:xfrm>
            <a:off x="9659880" y="1351080"/>
            <a:ext cx="66240" cy="129600"/>
            <a:chOff x="9659880" y="1351080"/>
            <a:chExt cx="66240" cy="129600"/>
          </a:xfrm>
        </p:grpSpPr>
        <p:sp>
          <p:nvSpPr>
            <p:cNvPr id="4766" name=""/>
            <p:cNvSpPr/>
            <p:nvPr/>
          </p:nvSpPr>
          <p:spPr>
            <a:xfrm>
              <a:off x="9659880" y="1351080"/>
              <a:ext cx="66240" cy="129600"/>
            </a:xfrm>
            <a:custGeom>
              <a:avLst/>
              <a:gdLst/>
              <a:ahLst/>
              <a:rect l="l" t="t" r="r" b="b"/>
              <a:pathLst>
                <a:path w="60" h="120">
                  <a:moveTo>
                    <a:pt x="0" y="0"/>
                  </a:moveTo>
                  <a:lnTo>
                    <a:pt x="60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67" name=""/>
            <p:cNvSpPr/>
            <p:nvPr/>
          </p:nvSpPr>
          <p:spPr>
            <a:xfrm>
              <a:off x="9659880" y="1351080"/>
              <a:ext cx="66240" cy="129600"/>
            </a:xfrm>
            <a:prstGeom prst="line">
              <a:avLst/>
            </a:prstGeom>
            <a:ln w="1260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768" name=""/>
          <p:cNvSpPr/>
          <p:nvPr/>
        </p:nvSpPr>
        <p:spPr>
          <a:xfrm>
            <a:off x="8118360" y="1481040"/>
            <a:ext cx="19080" cy="19080"/>
          </a:xfrm>
          <a:prstGeom prst="rect">
            <a:avLst/>
          </a:prstGeom>
          <a:solidFill>
            <a:srgbClr val="00f008"/>
          </a:solidFill>
          <a:ln w="1260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9" name=""/>
          <p:cNvSpPr/>
          <p:nvPr/>
        </p:nvSpPr>
        <p:spPr>
          <a:xfrm>
            <a:off x="8118360" y="1481040"/>
            <a:ext cx="19080" cy="19080"/>
          </a:xfrm>
          <a:prstGeom prst="rect">
            <a:avLst/>
          </a:prstGeom>
          <a:solidFill>
            <a:srgbClr val="00f008"/>
          </a:solidFill>
          <a:ln w="12600">
            <a:solidFill>
              <a:srgbClr val="505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770" name=""/>
          <p:cNvGrpSpPr/>
          <p:nvPr/>
        </p:nvGrpSpPr>
        <p:grpSpPr>
          <a:xfrm>
            <a:off x="9448920" y="968400"/>
            <a:ext cx="291600" cy="531360"/>
            <a:chOff x="9448920" y="968400"/>
            <a:chExt cx="291600" cy="531360"/>
          </a:xfrm>
        </p:grpSpPr>
        <p:sp>
          <p:nvSpPr>
            <p:cNvPr id="4771" name=""/>
            <p:cNvSpPr/>
            <p:nvPr/>
          </p:nvSpPr>
          <p:spPr>
            <a:xfrm>
              <a:off x="9448920" y="968400"/>
              <a:ext cx="291600" cy="531360"/>
            </a:xfrm>
            <a:custGeom>
              <a:avLst/>
              <a:gdLst/>
              <a:ahLst/>
              <a:rect l="l" t="t" r="r" b="b"/>
              <a:pathLst>
                <a:path w="259" h="496">
                  <a:moveTo>
                    <a:pt x="41" y="56"/>
                  </a:moveTo>
                  <a:lnTo>
                    <a:pt x="30" y="30"/>
                  </a:lnTo>
                  <a:lnTo>
                    <a:pt x="41" y="7"/>
                  </a:lnTo>
                  <a:lnTo>
                    <a:pt x="71" y="0"/>
                  </a:lnTo>
                  <a:lnTo>
                    <a:pt x="102" y="15"/>
                  </a:lnTo>
                  <a:lnTo>
                    <a:pt x="147" y="158"/>
                  </a:lnTo>
                  <a:lnTo>
                    <a:pt x="162" y="173"/>
                  </a:lnTo>
                  <a:lnTo>
                    <a:pt x="165" y="221"/>
                  </a:lnTo>
                  <a:lnTo>
                    <a:pt x="173" y="240"/>
                  </a:lnTo>
                  <a:lnTo>
                    <a:pt x="192" y="259"/>
                  </a:lnTo>
                  <a:lnTo>
                    <a:pt x="188" y="327"/>
                  </a:lnTo>
                  <a:lnTo>
                    <a:pt x="214" y="353"/>
                  </a:lnTo>
                  <a:lnTo>
                    <a:pt x="222" y="376"/>
                  </a:lnTo>
                  <a:lnTo>
                    <a:pt x="256" y="376"/>
                  </a:lnTo>
                  <a:lnTo>
                    <a:pt x="259" y="391"/>
                  </a:lnTo>
                  <a:lnTo>
                    <a:pt x="237" y="417"/>
                  </a:lnTo>
                  <a:lnTo>
                    <a:pt x="226" y="440"/>
                  </a:lnTo>
                  <a:lnTo>
                    <a:pt x="196" y="440"/>
                  </a:lnTo>
                  <a:lnTo>
                    <a:pt x="188" y="473"/>
                  </a:lnTo>
                  <a:lnTo>
                    <a:pt x="165" y="473"/>
                  </a:lnTo>
                  <a:lnTo>
                    <a:pt x="49" y="496"/>
                  </a:lnTo>
                  <a:lnTo>
                    <a:pt x="19" y="436"/>
                  </a:lnTo>
                  <a:lnTo>
                    <a:pt x="34" y="368"/>
                  </a:lnTo>
                  <a:lnTo>
                    <a:pt x="0" y="334"/>
                  </a:lnTo>
                  <a:lnTo>
                    <a:pt x="34" y="293"/>
                  </a:lnTo>
                  <a:lnTo>
                    <a:pt x="30" y="263"/>
                  </a:lnTo>
                  <a:lnTo>
                    <a:pt x="15" y="236"/>
                  </a:lnTo>
                  <a:lnTo>
                    <a:pt x="26" y="214"/>
                  </a:lnTo>
                  <a:lnTo>
                    <a:pt x="60" y="203"/>
                  </a:lnTo>
                  <a:lnTo>
                    <a:pt x="60" y="180"/>
                  </a:lnTo>
                  <a:lnTo>
                    <a:pt x="75" y="158"/>
                  </a:lnTo>
                  <a:lnTo>
                    <a:pt x="49" y="142"/>
                  </a:lnTo>
                  <a:lnTo>
                    <a:pt x="49" y="120"/>
                  </a:lnTo>
                  <a:lnTo>
                    <a:pt x="56" y="90"/>
                  </a:lnTo>
                  <a:lnTo>
                    <a:pt x="41" y="56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72" name=""/>
            <p:cNvSpPr/>
            <p:nvPr/>
          </p:nvSpPr>
          <p:spPr>
            <a:xfrm>
              <a:off x="9448920" y="968400"/>
              <a:ext cx="291600" cy="531360"/>
            </a:xfrm>
            <a:custGeom>
              <a:avLst/>
              <a:gdLst/>
              <a:ahLst/>
              <a:rect l="l" t="t" r="r" b="b"/>
              <a:pathLst>
                <a:path w="259" h="496">
                  <a:moveTo>
                    <a:pt x="41" y="56"/>
                  </a:moveTo>
                  <a:lnTo>
                    <a:pt x="30" y="30"/>
                  </a:lnTo>
                  <a:lnTo>
                    <a:pt x="41" y="7"/>
                  </a:lnTo>
                  <a:lnTo>
                    <a:pt x="71" y="0"/>
                  </a:lnTo>
                  <a:lnTo>
                    <a:pt x="102" y="15"/>
                  </a:lnTo>
                  <a:lnTo>
                    <a:pt x="147" y="158"/>
                  </a:lnTo>
                  <a:lnTo>
                    <a:pt x="162" y="173"/>
                  </a:lnTo>
                  <a:lnTo>
                    <a:pt x="165" y="221"/>
                  </a:lnTo>
                  <a:lnTo>
                    <a:pt x="173" y="240"/>
                  </a:lnTo>
                  <a:lnTo>
                    <a:pt x="192" y="259"/>
                  </a:lnTo>
                  <a:lnTo>
                    <a:pt x="188" y="327"/>
                  </a:lnTo>
                  <a:lnTo>
                    <a:pt x="214" y="353"/>
                  </a:lnTo>
                  <a:lnTo>
                    <a:pt x="222" y="376"/>
                  </a:lnTo>
                  <a:lnTo>
                    <a:pt x="256" y="376"/>
                  </a:lnTo>
                  <a:lnTo>
                    <a:pt x="259" y="391"/>
                  </a:lnTo>
                  <a:lnTo>
                    <a:pt x="237" y="417"/>
                  </a:lnTo>
                  <a:lnTo>
                    <a:pt x="226" y="440"/>
                  </a:lnTo>
                  <a:lnTo>
                    <a:pt x="196" y="440"/>
                  </a:lnTo>
                  <a:lnTo>
                    <a:pt x="188" y="473"/>
                  </a:lnTo>
                  <a:lnTo>
                    <a:pt x="165" y="473"/>
                  </a:lnTo>
                  <a:lnTo>
                    <a:pt x="49" y="496"/>
                  </a:lnTo>
                  <a:lnTo>
                    <a:pt x="19" y="436"/>
                  </a:lnTo>
                  <a:lnTo>
                    <a:pt x="34" y="368"/>
                  </a:lnTo>
                  <a:lnTo>
                    <a:pt x="0" y="334"/>
                  </a:lnTo>
                  <a:lnTo>
                    <a:pt x="34" y="293"/>
                  </a:lnTo>
                  <a:lnTo>
                    <a:pt x="30" y="263"/>
                  </a:lnTo>
                  <a:lnTo>
                    <a:pt x="15" y="236"/>
                  </a:lnTo>
                  <a:lnTo>
                    <a:pt x="26" y="214"/>
                  </a:lnTo>
                  <a:lnTo>
                    <a:pt x="60" y="203"/>
                  </a:lnTo>
                  <a:lnTo>
                    <a:pt x="60" y="180"/>
                  </a:lnTo>
                  <a:lnTo>
                    <a:pt x="75" y="158"/>
                  </a:lnTo>
                  <a:lnTo>
                    <a:pt x="49" y="142"/>
                  </a:lnTo>
                  <a:lnTo>
                    <a:pt x="49" y="120"/>
                  </a:lnTo>
                  <a:lnTo>
                    <a:pt x="56" y="90"/>
                  </a:lnTo>
                  <a:lnTo>
                    <a:pt x="41" y="56"/>
                  </a:lnTo>
                </a:path>
              </a:pathLst>
            </a:custGeom>
            <a:noFill/>
            <a:ln w="12600">
              <a:solidFill>
                <a:srgbClr val="50505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4773" name=""/>
          <p:cNvGrpSpPr/>
          <p:nvPr/>
        </p:nvGrpSpPr>
        <p:grpSpPr>
          <a:xfrm>
            <a:off x="9659880" y="1351080"/>
            <a:ext cx="66240" cy="129600"/>
            <a:chOff x="9659880" y="1351080"/>
            <a:chExt cx="66240" cy="129600"/>
          </a:xfrm>
        </p:grpSpPr>
        <p:sp>
          <p:nvSpPr>
            <p:cNvPr id="4774" name=""/>
            <p:cNvSpPr/>
            <p:nvPr/>
          </p:nvSpPr>
          <p:spPr>
            <a:xfrm>
              <a:off x="9659880" y="1351080"/>
              <a:ext cx="66240" cy="129600"/>
            </a:xfrm>
            <a:custGeom>
              <a:avLst/>
              <a:gdLst/>
              <a:ahLst/>
              <a:rect l="l" t="t" r="r" b="b"/>
              <a:pathLst>
                <a:path w="60" h="120">
                  <a:moveTo>
                    <a:pt x="0" y="0"/>
                  </a:moveTo>
                  <a:lnTo>
                    <a:pt x="60" y="1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f00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775" name=""/>
            <p:cNvSpPr/>
            <p:nvPr/>
          </p:nvSpPr>
          <p:spPr>
            <a:xfrm>
              <a:off x="9659880" y="1351080"/>
              <a:ext cx="66240" cy="129600"/>
            </a:xfrm>
            <a:prstGeom prst="line">
              <a:avLst/>
            </a:prstGeom>
            <a:ln w="12600">
              <a:solidFill>
                <a:srgbClr val="5f5f5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776" name=""/>
          <p:cNvSpPr/>
          <p:nvPr/>
        </p:nvSpPr>
        <p:spPr>
          <a:xfrm>
            <a:off x="7851600" y="163440"/>
            <a:ext cx="2197440" cy="1278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77" name=""/>
          <p:cNvSpPr/>
          <p:nvPr/>
        </p:nvSpPr>
        <p:spPr>
          <a:xfrm flipH="1">
            <a:off x="9187920" y="317520"/>
            <a:ext cx="65160" cy="9046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78" name=""/>
          <p:cNvSpPr/>
          <p:nvPr/>
        </p:nvSpPr>
        <p:spPr>
          <a:xfrm flipH="1">
            <a:off x="8551440" y="635040"/>
            <a:ext cx="800280" cy="3268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79" name=""/>
          <p:cNvSpPr/>
          <p:nvPr/>
        </p:nvSpPr>
        <p:spPr>
          <a:xfrm flipH="1">
            <a:off x="8575200" y="284040"/>
            <a:ext cx="582840" cy="2844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80" name=""/>
          <p:cNvSpPr/>
          <p:nvPr/>
        </p:nvSpPr>
        <p:spPr>
          <a:xfrm>
            <a:off x="9290160" y="314280"/>
            <a:ext cx="260280" cy="2397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81" name=""/>
          <p:cNvSpPr/>
          <p:nvPr/>
        </p:nvSpPr>
        <p:spPr>
          <a:xfrm>
            <a:off x="8674200" y="317520"/>
            <a:ext cx="68040" cy="9223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82" name=""/>
          <p:cNvSpPr/>
          <p:nvPr/>
        </p:nvSpPr>
        <p:spPr>
          <a:xfrm flipH="1">
            <a:off x="8751600" y="328680"/>
            <a:ext cx="455400" cy="9270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83" name=""/>
          <p:cNvSpPr/>
          <p:nvPr/>
        </p:nvSpPr>
        <p:spPr>
          <a:xfrm>
            <a:off x="8678880" y="328680"/>
            <a:ext cx="484200" cy="9255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84" name=""/>
          <p:cNvSpPr/>
          <p:nvPr/>
        </p:nvSpPr>
        <p:spPr>
          <a:xfrm flipH="1">
            <a:off x="8788320" y="663480"/>
            <a:ext cx="517680" cy="5875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85" name=""/>
          <p:cNvSpPr/>
          <p:nvPr/>
        </p:nvSpPr>
        <p:spPr>
          <a:xfrm>
            <a:off x="8605800" y="684360"/>
            <a:ext cx="561960" cy="5983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86" name=""/>
          <p:cNvSpPr/>
          <p:nvPr/>
        </p:nvSpPr>
        <p:spPr>
          <a:xfrm flipH="1">
            <a:off x="8530920" y="344520"/>
            <a:ext cx="669960" cy="58428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87" name=""/>
          <p:cNvSpPr/>
          <p:nvPr/>
        </p:nvSpPr>
        <p:spPr>
          <a:xfrm>
            <a:off x="8740800" y="372960"/>
            <a:ext cx="639720" cy="55584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88" name=""/>
          <p:cNvSpPr/>
          <p:nvPr/>
        </p:nvSpPr>
        <p:spPr>
          <a:xfrm>
            <a:off x="8478720" y="61596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89" name=""/>
          <p:cNvSpPr/>
          <p:nvPr/>
        </p:nvSpPr>
        <p:spPr>
          <a:xfrm>
            <a:off x="8569440" y="630360"/>
            <a:ext cx="798480" cy="322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90" name=""/>
          <p:cNvSpPr/>
          <p:nvPr/>
        </p:nvSpPr>
        <p:spPr>
          <a:xfrm>
            <a:off x="8696160" y="282600"/>
            <a:ext cx="622440" cy="2761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91" name=""/>
          <p:cNvSpPr/>
          <p:nvPr/>
        </p:nvSpPr>
        <p:spPr>
          <a:xfrm flipH="1">
            <a:off x="8362800" y="301680"/>
            <a:ext cx="192240" cy="261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92" name=""/>
          <p:cNvSpPr/>
          <p:nvPr/>
        </p:nvSpPr>
        <p:spPr>
          <a:xfrm>
            <a:off x="8358120" y="587520"/>
            <a:ext cx="4680" cy="45072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93" name=""/>
          <p:cNvSpPr/>
          <p:nvPr/>
        </p:nvSpPr>
        <p:spPr>
          <a:xfrm>
            <a:off x="9545760" y="596880"/>
            <a:ext cx="0" cy="4269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94" name=""/>
          <p:cNvSpPr/>
          <p:nvPr/>
        </p:nvSpPr>
        <p:spPr>
          <a:xfrm>
            <a:off x="8715240" y="279360"/>
            <a:ext cx="47484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95" name=""/>
          <p:cNvSpPr/>
          <p:nvPr/>
        </p:nvSpPr>
        <p:spPr>
          <a:xfrm>
            <a:off x="8221680" y="219240"/>
            <a:ext cx="587520" cy="16164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96" name=""/>
          <p:cNvSpPr/>
          <p:nvPr/>
        </p:nvSpPr>
        <p:spPr>
          <a:xfrm>
            <a:off x="8029440" y="538200"/>
            <a:ext cx="590760" cy="1760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97" name=""/>
          <p:cNvSpPr/>
          <p:nvPr/>
        </p:nvSpPr>
        <p:spPr>
          <a:xfrm>
            <a:off x="9298080" y="538200"/>
            <a:ext cx="644400" cy="17316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Crude Products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98" name=""/>
          <p:cNvSpPr/>
          <p:nvPr/>
        </p:nvSpPr>
        <p:spPr>
          <a:xfrm>
            <a:off x="9075600" y="220680"/>
            <a:ext cx="590760" cy="162000"/>
          </a:xfrm>
          <a:prstGeom prst="rect">
            <a:avLst/>
          </a:prstGeom>
          <a:solidFill>
            <a:srgbClr val="0000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Power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99" name=""/>
          <p:cNvSpPr/>
          <p:nvPr/>
        </p:nvSpPr>
        <p:spPr>
          <a:xfrm flipV="1">
            <a:off x="9237600" y="1018800"/>
            <a:ext cx="289080" cy="26676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00" name=""/>
          <p:cNvSpPr/>
          <p:nvPr/>
        </p:nvSpPr>
        <p:spPr>
          <a:xfrm flipH="1" flipV="1">
            <a:off x="8391240" y="1017360"/>
            <a:ext cx="307800" cy="21420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01" name=""/>
          <p:cNvSpPr/>
          <p:nvPr/>
        </p:nvSpPr>
        <p:spPr>
          <a:xfrm>
            <a:off x="8494560" y="96192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02" name=""/>
          <p:cNvSpPr/>
          <p:nvPr/>
        </p:nvSpPr>
        <p:spPr>
          <a:xfrm>
            <a:off x="8029440" y="871560"/>
            <a:ext cx="590760" cy="16812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Emissions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03" name=""/>
          <p:cNvSpPr/>
          <p:nvPr/>
        </p:nvSpPr>
        <p:spPr>
          <a:xfrm>
            <a:off x="8494560" y="1279440"/>
            <a:ext cx="947880" cy="0"/>
          </a:xfrm>
          <a:prstGeom prst="line">
            <a:avLst/>
          </a:prstGeom>
          <a:ln w="28440">
            <a:solidFill>
              <a:srgbClr val="ffd93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04" name=""/>
          <p:cNvSpPr/>
          <p:nvPr/>
        </p:nvSpPr>
        <p:spPr>
          <a:xfrm>
            <a:off x="8175600" y="1201680"/>
            <a:ext cx="668520" cy="17136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and Paper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05" name=""/>
          <p:cNvSpPr/>
          <p:nvPr/>
        </p:nvSpPr>
        <p:spPr>
          <a:xfrm>
            <a:off x="9296280" y="876240"/>
            <a:ext cx="590760" cy="16524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06" name=""/>
          <p:cNvSpPr/>
          <p:nvPr/>
        </p:nvSpPr>
        <p:spPr>
          <a:xfrm>
            <a:off x="9075600" y="1201680"/>
            <a:ext cx="590760" cy="168480"/>
          </a:xfrm>
          <a:prstGeom prst="rect">
            <a:avLst/>
          </a:prstGeom>
          <a:solidFill>
            <a:srgbClr val="cc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07" name=""/>
          <p:cNvSpPr/>
          <p:nvPr/>
        </p:nvSpPr>
        <p:spPr>
          <a:xfrm>
            <a:off x="10067760" y="798480"/>
            <a:ext cx="219240" cy="441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798844F-2A4F-4F22-82F2-FE3CB0231302}" type="slidenum">
              <a:t>46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08" name="" descr=""/>
          <p:cNvPicPr/>
          <p:nvPr/>
        </p:nvPicPr>
        <p:blipFill>
          <a:blip r:embed="rId1"/>
          <a:srcRect l="53035" t="22887" r="15375" b="21556"/>
          <a:stretch/>
        </p:blipFill>
        <p:spPr>
          <a:xfrm>
            <a:off x="6024600" y="1000080"/>
            <a:ext cx="3376440" cy="5426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09" name=""/>
          <p:cNvSpPr/>
          <p:nvPr/>
        </p:nvSpPr>
        <p:spPr>
          <a:xfrm>
            <a:off x="10171080" y="2116080"/>
            <a:ext cx="9720" cy="17640"/>
          </a:xfrm>
          <a:custGeom>
            <a:avLst/>
            <a:gdLst/>
            <a:ahLst/>
            <a:rect l="l" t="t" r="r" b="b"/>
            <a:pathLst>
              <a:path w="6" h="11">
                <a:moveTo>
                  <a:pt x="0" y="0"/>
                </a:moveTo>
                <a:lnTo>
                  <a:pt x="0" y="0"/>
                </a:lnTo>
                <a:lnTo>
                  <a:pt x="6" y="11"/>
                </a:lnTo>
                <a:lnTo>
                  <a:pt x="0" y="0"/>
                </a:lnTo>
                <a:close/>
              </a:path>
            </a:pathLst>
          </a:custGeom>
          <a:solidFill>
            <a:srgbClr val="2328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10" name=""/>
          <p:cNvSpPr/>
          <p:nvPr/>
        </p:nvSpPr>
        <p:spPr>
          <a:xfrm>
            <a:off x="10704600" y="3683160"/>
            <a:ext cx="9360" cy="29880"/>
          </a:xfrm>
          <a:custGeom>
            <a:avLst/>
            <a:gdLst/>
            <a:ahLst/>
            <a:rect l="l" t="t" r="r" b="b"/>
            <a:pathLst>
              <a:path w="6" h="19">
                <a:moveTo>
                  <a:pt x="0" y="0"/>
                </a:moveTo>
                <a:lnTo>
                  <a:pt x="0" y="0"/>
                </a:lnTo>
                <a:lnTo>
                  <a:pt x="6" y="19"/>
                </a:lnTo>
                <a:lnTo>
                  <a:pt x="0" y="0"/>
                </a:lnTo>
                <a:close/>
              </a:path>
            </a:pathLst>
          </a:custGeom>
          <a:solidFill>
            <a:srgbClr val="2328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11" name=""/>
          <p:cNvSpPr/>
          <p:nvPr/>
        </p:nvSpPr>
        <p:spPr>
          <a:xfrm>
            <a:off x="10171080" y="2116080"/>
            <a:ext cx="9720" cy="17640"/>
          </a:xfrm>
          <a:custGeom>
            <a:avLst/>
            <a:gdLst/>
            <a:ahLst/>
            <a:rect l="l" t="t" r="r" b="b"/>
            <a:pathLst>
              <a:path w="6" h="11">
                <a:moveTo>
                  <a:pt x="0" y="0"/>
                </a:moveTo>
                <a:lnTo>
                  <a:pt x="0" y="0"/>
                </a:lnTo>
                <a:lnTo>
                  <a:pt x="6" y="11"/>
                </a:lnTo>
                <a:lnTo>
                  <a:pt x="0" y="0"/>
                </a:lnTo>
                <a:close/>
              </a:path>
            </a:pathLst>
          </a:custGeom>
          <a:solidFill>
            <a:srgbClr val="2328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29160" bIns="-29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12" name=""/>
          <p:cNvSpPr/>
          <p:nvPr/>
        </p:nvSpPr>
        <p:spPr>
          <a:xfrm>
            <a:off x="10704600" y="3683160"/>
            <a:ext cx="9360" cy="29880"/>
          </a:xfrm>
          <a:custGeom>
            <a:avLst/>
            <a:gdLst/>
            <a:ahLst/>
            <a:rect l="l" t="t" r="r" b="b"/>
            <a:pathLst>
              <a:path w="6" h="19">
                <a:moveTo>
                  <a:pt x="0" y="0"/>
                </a:moveTo>
                <a:lnTo>
                  <a:pt x="0" y="0"/>
                </a:lnTo>
                <a:lnTo>
                  <a:pt x="6" y="19"/>
                </a:lnTo>
                <a:lnTo>
                  <a:pt x="0" y="0"/>
                </a:lnTo>
                <a:close/>
              </a:path>
            </a:pathLst>
          </a:custGeom>
          <a:solidFill>
            <a:srgbClr val="2328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13" name=""/>
          <p:cNvSpPr/>
          <p:nvPr/>
        </p:nvSpPr>
        <p:spPr>
          <a:xfrm>
            <a:off x="3257640" y="-1181160"/>
            <a:ext cx="6343560" cy="2286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14" name=""/>
          <p:cNvSpPr/>
          <p:nvPr/>
        </p:nvSpPr>
        <p:spPr>
          <a:xfrm rot="199200">
            <a:off x="7872480" y="4002120"/>
            <a:ext cx="3240" cy="6480"/>
          </a:xfrm>
          <a:custGeom>
            <a:avLst/>
            <a:gdLst/>
            <a:ahLst/>
            <a:rect l="l" t="t" r="r" b="b"/>
            <a:pathLst>
              <a:path w="4" h="12">
                <a:moveTo>
                  <a:pt x="0" y="0"/>
                </a:moveTo>
                <a:lnTo>
                  <a:pt x="4" y="0"/>
                </a:lnTo>
                <a:lnTo>
                  <a:pt x="4" y="12"/>
                </a:lnTo>
                <a:lnTo>
                  <a:pt x="4" y="12"/>
                </a:lnTo>
                <a:lnTo>
                  <a:pt x="0" y="0"/>
                </a:lnTo>
                <a:close/>
              </a:path>
            </a:pathLst>
          </a:custGeom>
          <a:solidFill>
            <a:srgbClr val="2328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0320" bIns="-40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15" name=""/>
          <p:cNvSpPr/>
          <p:nvPr/>
        </p:nvSpPr>
        <p:spPr>
          <a:xfrm>
            <a:off x="8556480" y="4378320"/>
            <a:ext cx="5040" cy="9360"/>
          </a:xfrm>
          <a:custGeom>
            <a:avLst/>
            <a:gdLst/>
            <a:ahLst/>
            <a:rect l="l" t="t" r="r" b="b"/>
            <a:pathLst>
              <a:path w="3" h="6">
                <a:moveTo>
                  <a:pt x="0" y="0"/>
                </a:moveTo>
                <a:lnTo>
                  <a:pt x="3" y="0"/>
                </a:lnTo>
                <a:lnTo>
                  <a:pt x="3" y="6"/>
                </a:lnTo>
                <a:lnTo>
                  <a:pt x="0" y="0"/>
                </a:lnTo>
                <a:close/>
              </a:path>
            </a:pathLst>
          </a:custGeom>
          <a:solidFill>
            <a:srgbClr val="2328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7440" bIns="-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16" name=""/>
          <p:cNvSpPr/>
          <p:nvPr/>
        </p:nvSpPr>
        <p:spPr>
          <a:xfrm>
            <a:off x="6124680" y="1103400"/>
            <a:ext cx="3265560" cy="5297400"/>
          </a:xfrm>
          <a:prstGeom prst="rect">
            <a:avLst/>
          </a:prstGeom>
          <a:noFill/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4817" name=""/>
          <p:cNvGrpSpPr/>
          <p:nvPr/>
        </p:nvGrpSpPr>
        <p:grpSpPr>
          <a:xfrm>
            <a:off x="7650000" y="343080"/>
            <a:ext cx="2197440" cy="1277640"/>
            <a:chOff x="7650000" y="343080"/>
            <a:chExt cx="2197440" cy="1277640"/>
          </a:xfrm>
        </p:grpSpPr>
        <p:sp>
          <p:nvSpPr>
            <p:cNvPr id="4818" name=""/>
            <p:cNvSpPr/>
            <p:nvPr/>
          </p:nvSpPr>
          <p:spPr>
            <a:xfrm>
              <a:off x="7650000" y="343080"/>
              <a:ext cx="2197440" cy="12776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19" name=""/>
            <p:cNvSpPr/>
            <p:nvPr/>
          </p:nvSpPr>
          <p:spPr>
            <a:xfrm flipV="1">
              <a:off x="9036000" y="1218600"/>
              <a:ext cx="289080" cy="2775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20" name=""/>
            <p:cNvSpPr/>
            <p:nvPr/>
          </p:nvSpPr>
          <p:spPr>
            <a:xfrm flipH="1" flipV="1">
              <a:off x="8189640" y="1217520"/>
              <a:ext cx="307800" cy="2217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21" name=""/>
            <p:cNvSpPr/>
            <p:nvPr/>
          </p:nvSpPr>
          <p:spPr>
            <a:xfrm flipH="1">
              <a:off x="8986320" y="496800"/>
              <a:ext cx="65160" cy="90432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22" name=""/>
            <p:cNvSpPr/>
            <p:nvPr/>
          </p:nvSpPr>
          <p:spPr>
            <a:xfrm flipH="1">
              <a:off x="8349840" y="814320"/>
              <a:ext cx="800280" cy="32652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23" name=""/>
            <p:cNvSpPr/>
            <p:nvPr/>
          </p:nvSpPr>
          <p:spPr>
            <a:xfrm flipH="1">
              <a:off x="8373600" y="463320"/>
              <a:ext cx="582840" cy="28404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24" name=""/>
            <p:cNvSpPr/>
            <p:nvPr/>
          </p:nvSpPr>
          <p:spPr>
            <a:xfrm>
              <a:off x="9088560" y="493560"/>
              <a:ext cx="260280" cy="23940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25" name=""/>
            <p:cNvSpPr/>
            <p:nvPr/>
          </p:nvSpPr>
          <p:spPr>
            <a:xfrm>
              <a:off x="8472600" y="496800"/>
              <a:ext cx="68040" cy="9219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26" name=""/>
            <p:cNvSpPr/>
            <p:nvPr/>
          </p:nvSpPr>
          <p:spPr>
            <a:xfrm flipH="1">
              <a:off x="8550000" y="507960"/>
              <a:ext cx="455400" cy="92664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27" name=""/>
            <p:cNvSpPr/>
            <p:nvPr/>
          </p:nvSpPr>
          <p:spPr>
            <a:xfrm>
              <a:off x="8477280" y="507960"/>
              <a:ext cx="484200" cy="92520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28" name=""/>
            <p:cNvSpPr/>
            <p:nvPr/>
          </p:nvSpPr>
          <p:spPr>
            <a:xfrm flipH="1">
              <a:off x="8586720" y="842760"/>
              <a:ext cx="517680" cy="5871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29" name=""/>
            <p:cNvSpPr/>
            <p:nvPr/>
          </p:nvSpPr>
          <p:spPr>
            <a:xfrm>
              <a:off x="8404200" y="863640"/>
              <a:ext cx="561960" cy="5979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0" name=""/>
            <p:cNvSpPr/>
            <p:nvPr/>
          </p:nvSpPr>
          <p:spPr>
            <a:xfrm>
              <a:off x="8292960" y="1147680"/>
              <a:ext cx="947880" cy="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1" name=""/>
            <p:cNvSpPr/>
            <p:nvPr/>
          </p:nvSpPr>
          <p:spPr>
            <a:xfrm flipH="1">
              <a:off x="8329320" y="523800"/>
              <a:ext cx="669960" cy="58392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2" name=""/>
            <p:cNvSpPr/>
            <p:nvPr/>
          </p:nvSpPr>
          <p:spPr>
            <a:xfrm>
              <a:off x="8539200" y="552240"/>
              <a:ext cx="639720" cy="55548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3" name=""/>
            <p:cNvSpPr/>
            <p:nvPr/>
          </p:nvSpPr>
          <p:spPr>
            <a:xfrm>
              <a:off x="8277120" y="795240"/>
              <a:ext cx="947880" cy="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4" name=""/>
            <p:cNvSpPr/>
            <p:nvPr/>
          </p:nvSpPr>
          <p:spPr>
            <a:xfrm>
              <a:off x="8367840" y="809640"/>
              <a:ext cx="798480" cy="32184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5" name=""/>
            <p:cNvSpPr/>
            <p:nvPr/>
          </p:nvSpPr>
          <p:spPr>
            <a:xfrm>
              <a:off x="8494560" y="461880"/>
              <a:ext cx="622440" cy="2757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6" name=""/>
            <p:cNvSpPr/>
            <p:nvPr/>
          </p:nvSpPr>
          <p:spPr>
            <a:xfrm flipH="1">
              <a:off x="8161200" y="480960"/>
              <a:ext cx="192240" cy="2613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7" name=""/>
            <p:cNvSpPr/>
            <p:nvPr/>
          </p:nvSpPr>
          <p:spPr>
            <a:xfrm>
              <a:off x="8156520" y="766800"/>
              <a:ext cx="4680" cy="45036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8" name=""/>
            <p:cNvSpPr/>
            <p:nvPr/>
          </p:nvSpPr>
          <p:spPr>
            <a:xfrm>
              <a:off x="9344160" y="776160"/>
              <a:ext cx="0" cy="42660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39" name=""/>
            <p:cNvSpPr/>
            <p:nvPr/>
          </p:nvSpPr>
          <p:spPr>
            <a:xfrm>
              <a:off x="8513640" y="458640"/>
              <a:ext cx="474840" cy="0"/>
            </a:xfrm>
            <a:prstGeom prst="line">
              <a:avLst/>
            </a:prstGeom>
            <a:ln w="28440">
              <a:solidFill>
                <a:srgbClr val="ffd935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40" name=""/>
            <p:cNvSpPr/>
            <p:nvPr/>
          </p:nvSpPr>
          <p:spPr>
            <a:xfrm>
              <a:off x="8020080" y="398520"/>
              <a:ext cx="587520" cy="16128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Natural Gas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41" name=""/>
            <p:cNvSpPr/>
            <p:nvPr/>
          </p:nvSpPr>
          <p:spPr>
            <a:xfrm>
              <a:off x="7827840" y="1052280"/>
              <a:ext cx="590760" cy="176040"/>
            </a:xfrm>
            <a:prstGeom prst="rect">
              <a:avLst/>
            </a:prstGeom>
            <a:solidFill>
              <a:srgbClr val="cc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Emissions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42" name=""/>
            <p:cNvSpPr/>
            <p:nvPr/>
          </p:nvSpPr>
          <p:spPr>
            <a:xfrm>
              <a:off x="7827840" y="717480"/>
              <a:ext cx="590760" cy="175680"/>
            </a:xfrm>
            <a:prstGeom prst="rect">
              <a:avLst/>
            </a:prstGeom>
            <a:solidFill>
              <a:srgbClr val="cc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Coal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43" name=""/>
            <p:cNvSpPr/>
            <p:nvPr/>
          </p:nvSpPr>
          <p:spPr>
            <a:xfrm>
              <a:off x="9096480" y="717480"/>
              <a:ext cx="644400" cy="172800"/>
            </a:xfrm>
            <a:prstGeom prst="rect">
              <a:avLst/>
            </a:prstGeom>
            <a:solidFill>
              <a:srgbClr val="cc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Crude Products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44" name=""/>
            <p:cNvSpPr/>
            <p:nvPr/>
          </p:nvSpPr>
          <p:spPr>
            <a:xfrm>
              <a:off x="8874000" y="399960"/>
              <a:ext cx="590760" cy="161640"/>
            </a:xfrm>
            <a:prstGeom prst="rect">
              <a:avLst/>
            </a:prstGeom>
            <a:solidFill>
              <a:srgbClr val="cc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Power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45" name=""/>
            <p:cNvSpPr/>
            <p:nvPr/>
          </p:nvSpPr>
          <p:spPr>
            <a:xfrm>
              <a:off x="9094680" y="1057320"/>
              <a:ext cx="590760" cy="172440"/>
            </a:xfrm>
            <a:prstGeom prst="rect">
              <a:avLst/>
            </a:prstGeom>
            <a:solidFill>
              <a:srgbClr val="cc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Weather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46" name=""/>
            <p:cNvSpPr/>
            <p:nvPr/>
          </p:nvSpPr>
          <p:spPr>
            <a:xfrm>
              <a:off x="8874000" y="1396800"/>
              <a:ext cx="590760" cy="174240"/>
            </a:xfrm>
            <a:prstGeom prst="rect">
              <a:avLst/>
            </a:prstGeom>
            <a:solidFill>
              <a:srgbClr val="0000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Merchant 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  <a:p>
              <a:pPr algn="ctr"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Investments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847" name=""/>
            <p:cNvSpPr/>
            <p:nvPr/>
          </p:nvSpPr>
          <p:spPr>
            <a:xfrm>
              <a:off x="7974000" y="1396800"/>
              <a:ext cx="668520" cy="177480"/>
            </a:xfrm>
            <a:prstGeom prst="rect">
              <a:avLst/>
            </a:prstGeom>
            <a:solidFill>
              <a:srgbClr val="cc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Pulp and Paper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848" name=""/>
          <p:cNvSpPr/>
          <p:nvPr/>
        </p:nvSpPr>
        <p:spPr>
          <a:xfrm>
            <a:off x="4989600" y="5589720"/>
            <a:ext cx="2425680" cy="609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49" name=""/>
          <p:cNvSpPr/>
          <p:nvPr/>
        </p:nvSpPr>
        <p:spPr>
          <a:xfrm>
            <a:off x="5571720" y="5646600"/>
            <a:ext cx="1846440" cy="66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Ft. Union Gathering System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Interconnecting Pipelines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50" name=""/>
          <p:cNvSpPr/>
          <p:nvPr/>
        </p:nvSpPr>
        <p:spPr>
          <a:xfrm>
            <a:off x="5105520" y="5762520"/>
            <a:ext cx="428400" cy="0"/>
          </a:xfrm>
          <a:prstGeom prst="line">
            <a:avLst/>
          </a:prstGeom>
          <a:ln w="3816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51" name=""/>
          <p:cNvSpPr/>
          <p:nvPr/>
        </p:nvSpPr>
        <p:spPr>
          <a:xfrm>
            <a:off x="5105520" y="6012000"/>
            <a:ext cx="428400" cy="0"/>
          </a:xfrm>
          <a:prstGeom prst="line">
            <a:avLst/>
          </a:prstGeom>
          <a:ln w="25560">
            <a:solidFill>
              <a:srgbClr val="0091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52" name=""/>
          <p:cNvSpPr/>
          <p:nvPr/>
        </p:nvSpPr>
        <p:spPr>
          <a:xfrm>
            <a:off x="8150400" y="3892680"/>
            <a:ext cx="98280" cy="12060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53" name=""/>
          <p:cNvSpPr/>
          <p:nvPr/>
        </p:nvSpPr>
        <p:spPr>
          <a:xfrm>
            <a:off x="7835760" y="3944880"/>
            <a:ext cx="98640" cy="12060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54" name=""/>
          <p:cNvSpPr/>
          <p:nvPr/>
        </p:nvSpPr>
        <p:spPr>
          <a:xfrm>
            <a:off x="8859960" y="4230720"/>
            <a:ext cx="98280" cy="120600"/>
          </a:xfrm>
          <a:prstGeom prst="rect">
            <a:avLst/>
          </a:prstGeom>
          <a:solidFill>
            <a:srgbClr val="0099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55" name=""/>
          <p:cNvSpPr/>
          <p:nvPr/>
        </p:nvSpPr>
        <p:spPr>
          <a:xfrm flipH="1">
            <a:off x="8548560" y="4272120"/>
            <a:ext cx="14400" cy="237960"/>
          </a:xfrm>
          <a:prstGeom prst="line">
            <a:avLst/>
          </a:prstGeom>
          <a:ln w="39600">
            <a:solidFill>
              <a:srgbClr val="ffe80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56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Powder River Basin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57" name="PlaceHolder 2"/>
          <p:cNvSpPr>
            <a:spLocks noGrp="1"/>
          </p:cNvSpPr>
          <p:nvPr>
            <p:ph/>
          </p:nvPr>
        </p:nvSpPr>
        <p:spPr>
          <a:xfrm>
            <a:off x="642600" y="1336320"/>
            <a:ext cx="441972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Basin Dominated by Small to Mid-Sized Independent Producers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is Providing Capital to Develop Gas Reserves and Build Gathering and Compression Systems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New Volumes for Fort Union Pipeline in Which Enron has an Equity Interest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Strategically Positions Enron to Expand Services to Producers in Most Active Basin in U.S.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1DABFD8-0C08-4440-838E-DD69462249C6}" type="slidenum">
              <a:t>47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58" name="ENE_C_WHI" descr=""/>
          <p:cNvPicPr/>
          <p:nvPr/>
        </p:nvPicPr>
        <p:blipFill>
          <a:blip r:embed="rId1"/>
          <a:stretch/>
        </p:blipFill>
        <p:spPr>
          <a:xfrm>
            <a:off x="3898800" y="1119240"/>
            <a:ext cx="2422800" cy="2428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59" name=""/>
          <p:cNvSpPr/>
          <p:nvPr/>
        </p:nvSpPr>
        <p:spPr>
          <a:xfrm>
            <a:off x="762120" y="4226040"/>
            <a:ext cx="8762760" cy="60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Associate and Analyst Roles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F774934-9BFD-489B-9377-B2C8A50CF426}" type="slidenum">
              <a:t>48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0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Analyst and Associate Roles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61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Epicenter of Enron earnings machine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Exposure to numerous key Enron groups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impact / high visibility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 responsibility and accountability for top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308DC35-A9C0-4917-89A6-8F8EB6C0BCC3}" type="slidenum">
              <a:t>49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3697200" y="3184560"/>
            <a:ext cx="0" cy="669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0" name=""/>
          <p:cNvSpPr/>
          <p:nvPr/>
        </p:nvSpPr>
        <p:spPr>
          <a:xfrm>
            <a:off x="3701880" y="2805120"/>
            <a:ext cx="4783320" cy="425520"/>
          </a:xfrm>
          <a:custGeom>
            <a:avLst/>
            <a:gdLst/>
            <a:ahLst/>
            <a:rect l="l" t="t" r="r" b="b"/>
            <a:pathLst>
              <a:path w="4608" h="277">
                <a:moveTo>
                  <a:pt x="0" y="274"/>
                </a:moveTo>
                <a:lnTo>
                  <a:pt x="0" y="0"/>
                </a:lnTo>
                <a:lnTo>
                  <a:pt x="4606" y="0"/>
                </a:lnTo>
                <a:lnTo>
                  <a:pt x="4608" y="277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" name=""/>
          <p:cNvSpPr/>
          <p:nvPr/>
        </p:nvSpPr>
        <p:spPr>
          <a:xfrm>
            <a:off x="1476360" y="3587760"/>
            <a:ext cx="4603680" cy="425520"/>
          </a:xfrm>
          <a:custGeom>
            <a:avLst/>
            <a:gdLst/>
            <a:ahLst/>
            <a:rect l="l" t="t" r="r" b="b"/>
            <a:pathLst>
              <a:path w="4608" h="277">
                <a:moveTo>
                  <a:pt x="0" y="274"/>
                </a:moveTo>
                <a:lnTo>
                  <a:pt x="0" y="0"/>
                </a:lnTo>
                <a:lnTo>
                  <a:pt x="4606" y="0"/>
                </a:lnTo>
                <a:lnTo>
                  <a:pt x="4608" y="277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2" name=""/>
          <p:cNvSpPr/>
          <p:nvPr/>
        </p:nvSpPr>
        <p:spPr>
          <a:xfrm>
            <a:off x="8475840" y="3184560"/>
            <a:ext cx="0" cy="669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" name=""/>
          <p:cNvSpPr/>
          <p:nvPr/>
        </p:nvSpPr>
        <p:spPr>
          <a:xfrm>
            <a:off x="5148360" y="1860480"/>
            <a:ext cx="0" cy="9399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34" name="LogoWh" descr=""/>
          <p:cNvPicPr/>
          <p:nvPr/>
        </p:nvPicPr>
        <p:blipFill>
          <a:blip r:embed="rId1"/>
          <a:stretch/>
        </p:blipFill>
        <p:spPr>
          <a:xfrm>
            <a:off x="4464000" y="1128600"/>
            <a:ext cx="1378080" cy="1384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"/>
          <p:cNvSpPr/>
          <p:nvPr/>
        </p:nvSpPr>
        <p:spPr>
          <a:xfrm>
            <a:off x="515880" y="3762360"/>
            <a:ext cx="1897200" cy="1300320"/>
          </a:xfrm>
          <a:prstGeom prst="rect">
            <a:avLst/>
          </a:prstGeom>
          <a:solidFill>
            <a:srgbClr val="009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" name=""/>
          <p:cNvSpPr/>
          <p:nvPr/>
        </p:nvSpPr>
        <p:spPr>
          <a:xfrm>
            <a:off x="5133960" y="3762360"/>
            <a:ext cx="1897200" cy="1300320"/>
          </a:xfrm>
          <a:prstGeom prst="rect">
            <a:avLst/>
          </a:prstGeom>
          <a:solidFill>
            <a:srgbClr val="009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" name=""/>
          <p:cNvSpPr/>
          <p:nvPr/>
        </p:nvSpPr>
        <p:spPr>
          <a:xfrm>
            <a:off x="578160" y="3978360"/>
            <a:ext cx="1793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Transportation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" name=""/>
          <p:cNvSpPr/>
          <p:nvPr/>
        </p:nvSpPr>
        <p:spPr>
          <a:xfrm>
            <a:off x="7488360" y="3772080"/>
            <a:ext cx="1998720" cy="1299960"/>
          </a:xfrm>
          <a:prstGeom prst="rect">
            <a:avLst/>
          </a:prstGeom>
          <a:solidFill>
            <a:srgbClr val="009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" name=""/>
          <p:cNvSpPr/>
          <p:nvPr/>
        </p:nvSpPr>
        <p:spPr>
          <a:xfrm>
            <a:off x="7772760" y="4071960"/>
            <a:ext cx="1387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Broadband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" name=""/>
          <p:cNvSpPr/>
          <p:nvPr/>
        </p:nvSpPr>
        <p:spPr>
          <a:xfrm>
            <a:off x="5600520" y="4092480"/>
            <a:ext cx="955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"/>
          <p:cNvSpPr/>
          <p:nvPr/>
        </p:nvSpPr>
        <p:spPr>
          <a:xfrm>
            <a:off x="2814480" y="3762360"/>
            <a:ext cx="1925640" cy="1300320"/>
          </a:xfrm>
          <a:prstGeom prst="rect">
            <a:avLst/>
          </a:prstGeom>
          <a:solidFill>
            <a:srgbClr val="009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" name=""/>
          <p:cNvSpPr/>
          <p:nvPr/>
        </p:nvSpPr>
        <p:spPr>
          <a:xfrm>
            <a:off x="1476360" y="2989440"/>
            <a:ext cx="4586400" cy="401400"/>
          </a:xfrm>
          <a:prstGeom prst="rect">
            <a:avLst/>
          </a:prstGeom>
          <a:solidFill>
            <a:srgbClr val="0099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" name=""/>
          <p:cNvSpPr/>
          <p:nvPr/>
        </p:nvSpPr>
        <p:spPr>
          <a:xfrm>
            <a:off x="2444760" y="3025800"/>
            <a:ext cx="25290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Businesses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" name=""/>
          <p:cNvSpPr/>
          <p:nvPr/>
        </p:nvSpPr>
        <p:spPr>
          <a:xfrm>
            <a:off x="7475400" y="2994120"/>
            <a:ext cx="2022480" cy="411120"/>
          </a:xfrm>
          <a:prstGeom prst="rect">
            <a:avLst/>
          </a:prstGeom>
          <a:solidFill>
            <a:srgbClr val="0099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" name=""/>
          <p:cNvSpPr/>
          <p:nvPr/>
        </p:nvSpPr>
        <p:spPr>
          <a:xfrm>
            <a:off x="7537320" y="3025800"/>
            <a:ext cx="1906200" cy="35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Business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3DC13F6-C728-4533-B6A6-9390B514388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LogoWh" descr=""/>
          <p:cNvPicPr/>
          <p:nvPr/>
        </p:nvPicPr>
        <p:blipFill>
          <a:blip r:embed="rId1"/>
          <a:stretch/>
        </p:blipFill>
        <p:spPr>
          <a:xfrm>
            <a:off x="4464000" y="372960"/>
            <a:ext cx="1378080" cy="1384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" name=""/>
          <p:cNvSpPr/>
          <p:nvPr/>
        </p:nvSpPr>
        <p:spPr>
          <a:xfrm>
            <a:off x="1798560" y="2195640"/>
            <a:ext cx="6473880" cy="455400"/>
          </a:xfrm>
          <a:custGeom>
            <a:avLst/>
            <a:gdLst/>
            <a:ahLst/>
            <a:rect l="l" t="t" r="r" b="b"/>
            <a:pathLst>
              <a:path w="2115" h="195">
                <a:moveTo>
                  <a:pt x="0" y="192"/>
                </a:moveTo>
                <a:lnTo>
                  <a:pt x="0" y="0"/>
                </a:lnTo>
                <a:lnTo>
                  <a:pt x="2112" y="0"/>
                </a:lnTo>
                <a:lnTo>
                  <a:pt x="2115" y="195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" name=""/>
          <p:cNvSpPr/>
          <p:nvPr/>
        </p:nvSpPr>
        <p:spPr>
          <a:xfrm flipH="1">
            <a:off x="5143320" y="1736640"/>
            <a:ext cx="14040" cy="1316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" name=""/>
          <p:cNvSpPr/>
          <p:nvPr/>
        </p:nvSpPr>
        <p:spPr>
          <a:xfrm>
            <a:off x="457200" y="2651040"/>
            <a:ext cx="2714760" cy="1300320"/>
          </a:xfrm>
          <a:prstGeom prst="rect">
            <a:avLst/>
          </a:prstGeom>
          <a:solidFill>
            <a:srgbClr val="009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" name=""/>
          <p:cNvSpPr/>
          <p:nvPr/>
        </p:nvSpPr>
        <p:spPr>
          <a:xfrm>
            <a:off x="449280" y="4091040"/>
            <a:ext cx="300672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23840" indent="-123840">
              <a:lnSpc>
                <a:spcPct val="100000"/>
              </a:lnSpc>
              <a:spcBef>
                <a:spcPts val="462"/>
              </a:spcBef>
              <a:buClr>
                <a:srgbClr val="000000"/>
              </a:buClr>
              <a:buFont typeface="Arial"/>
              <a:buChar char="•"/>
              <a:tabLst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Pipelines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23840" indent="-123840">
              <a:lnSpc>
                <a:spcPct val="100000"/>
              </a:lnSpc>
              <a:spcBef>
                <a:spcPts val="462"/>
              </a:spcBef>
              <a:buClr>
                <a:srgbClr val="000000"/>
              </a:buClr>
              <a:buFont typeface="Arial"/>
              <a:buChar char="•"/>
              <a:tabLst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Portland General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" name=""/>
          <p:cNvSpPr/>
          <p:nvPr/>
        </p:nvSpPr>
        <p:spPr>
          <a:xfrm>
            <a:off x="3714840" y="2651040"/>
            <a:ext cx="2714400" cy="1300320"/>
          </a:xfrm>
          <a:prstGeom prst="rect">
            <a:avLst/>
          </a:prstGeom>
          <a:solidFill>
            <a:srgbClr val="009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" name=""/>
          <p:cNvSpPr/>
          <p:nvPr/>
        </p:nvSpPr>
        <p:spPr>
          <a:xfrm>
            <a:off x="917640" y="2867040"/>
            <a:ext cx="1793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Transportation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&amp;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" name=""/>
          <p:cNvSpPr/>
          <p:nvPr/>
        </p:nvSpPr>
        <p:spPr>
          <a:xfrm>
            <a:off x="6943680" y="2651040"/>
            <a:ext cx="2714760" cy="1300320"/>
          </a:xfrm>
          <a:prstGeom prst="rect">
            <a:avLst/>
          </a:prstGeom>
          <a:solidFill>
            <a:srgbClr val="009a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" name=""/>
          <p:cNvSpPr/>
          <p:nvPr/>
        </p:nvSpPr>
        <p:spPr>
          <a:xfrm>
            <a:off x="3386160" y="1863720"/>
            <a:ext cx="3468600" cy="620640"/>
          </a:xfrm>
          <a:prstGeom prst="rect">
            <a:avLst/>
          </a:prstGeom>
          <a:solidFill>
            <a:srgbClr val="0099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" name=""/>
          <p:cNvSpPr/>
          <p:nvPr/>
        </p:nvSpPr>
        <p:spPr>
          <a:xfrm>
            <a:off x="3516120" y="1955880"/>
            <a:ext cx="3232080" cy="43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Businesses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" name=""/>
          <p:cNvSpPr/>
          <p:nvPr/>
        </p:nvSpPr>
        <p:spPr>
          <a:xfrm>
            <a:off x="4468680" y="2867040"/>
            <a:ext cx="131148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Wholesale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" name=""/>
          <p:cNvSpPr/>
          <p:nvPr/>
        </p:nvSpPr>
        <p:spPr>
          <a:xfrm>
            <a:off x="7711560" y="2867040"/>
            <a:ext cx="11214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Retail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" name=""/>
          <p:cNvSpPr/>
          <p:nvPr/>
        </p:nvSpPr>
        <p:spPr>
          <a:xfrm>
            <a:off x="3713040" y="4100400"/>
            <a:ext cx="3006720" cy="262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23840" indent="-123840">
              <a:lnSpc>
                <a:spcPct val="100000"/>
              </a:lnSpc>
              <a:spcBef>
                <a:spcPts val="462"/>
              </a:spcBef>
              <a:buClr>
                <a:srgbClr val="000000"/>
              </a:buClr>
              <a:buFont typeface="Arial"/>
              <a:buChar char="•"/>
              <a:tabLst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Developed Regions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5760" indent="-114480">
              <a:lnSpc>
                <a:spcPct val="100000"/>
              </a:lnSpc>
              <a:spcBef>
                <a:spcPts val="462"/>
              </a:spcBef>
              <a:buClr>
                <a:srgbClr val="000000"/>
              </a:buClr>
              <a:buFont typeface="Arial"/>
              <a:buChar char="–"/>
              <a:tabLst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 America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5760" indent="-114480">
              <a:lnSpc>
                <a:spcPct val="100000"/>
              </a:lnSpc>
              <a:spcBef>
                <a:spcPts val="462"/>
              </a:spcBef>
              <a:buClr>
                <a:srgbClr val="000000"/>
              </a:buClr>
              <a:buFont typeface="Arial"/>
              <a:buChar char="–"/>
              <a:tabLst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123840" indent="-123840">
              <a:lnSpc>
                <a:spcPct val="100000"/>
              </a:lnSpc>
              <a:spcBef>
                <a:spcPts val="462"/>
              </a:spcBef>
              <a:buClr>
                <a:srgbClr val="000000"/>
              </a:buClr>
              <a:buFont typeface="Arial"/>
              <a:buChar char="•"/>
              <a:tabLst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Developing Regions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5760" indent="-114480">
              <a:lnSpc>
                <a:spcPct val="100000"/>
              </a:lnSpc>
              <a:spcBef>
                <a:spcPts val="462"/>
              </a:spcBef>
              <a:buClr>
                <a:srgbClr val="000000"/>
              </a:buClr>
              <a:buFont typeface="Arial"/>
              <a:buChar char="–"/>
              <a:tabLst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Asia/Pacific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5760" indent="-114480">
              <a:lnSpc>
                <a:spcPct val="100000"/>
              </a:lnSpc>
              <a:spcBef>
                <a:spcPts val="462"/>
              </a:spcBef>
              <a:buClr>
                <a:srgbClr val="000000"/>
              </a:buClr>
              <a:buFont typeface="Arial"/>
              <a:buChar char="–"/>
              <a:tabLst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5760" indent="-114480">
              <a:lnSpc>
                <a:spcPct val="100000"/>
              </a:lnSpc>
              <a:spcBef>
                <a:spcPts val="462"/>
              </a:spcBef>
              <a:buClr>
                <a:srgbClr val="000000"/>
              </a:buClr>
              <a:buFont typeface="Arial"/>
              <a:buChar char="–"/>
              <a:tabLst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Latin America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5760" indent="-114480">
              <a:lnSpc>
                <a:spcPct val="100000"/>
              </a:lnSpc>
              <a:spcBef>
                <a:spcPts val="462"/>
              </a:spcBef>
              <a:buClr>
                <a:srgbClr val="000000"/>
              </a:buClr>
              <a:buFont typeface="Arial"/>
              <a:buChar char="–"/>
              <a:tabLst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455760" indent="-114480">
              <a:lnSpc>
                <a:spcPct val="100000"/>
              </a:lnSpc>
              <a:spcBef>
                <a:spcPts val="462"/>
              </a:spcBef>
              <a:tabLst>
                <a:tab algn="l" pos="0"/>
                <a:tab algn="l" pos="514440"/>
                <a:tab algn="l" pos="6285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" name=""/>
          <p:cNvSpPr/>
          <p:nvPr/>
        </p:nvSpPr>
        <p:spPr>
          <a:xfrm>
            <a:off x="6943680" y="4100400"/>
            <a:ext cx="300672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23840" indent="-123840">
              <a:lnSpc>
                <a:spcPct val="100000"/>
              </a:lnSpc>
              <a:spcBef>
                <a:spcPts val="462"/>
              </a:spcBef>
              <a:buClr>
                <a:srgbClr val="000000"/>
              </a:buClr>
              <a:buFont typeface="Arial"/>
              <a:buChar char="•"/>
              <a:tabLst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Energy Services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341280">
              <a:lnSpc>
                <a:spcPct val="100000"/>
              </a:lnSpc>
              <a:spcBef>
                <a:spcPts val="462"/>
              </a:spcBef>
              <a:buClr>
                <a:srgbClr val="000000"/>
              </a:buClr>
              <a:buFont typeface="Arial"/>
              <a:buChar char="–"/>
              <a:tabLst>
                <a:tab algn="l" pos="4636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23C6FA3-E2D0-4473-8A19-9FD91A1EDB15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5466960" y="1347840"/>
            <a:ext cx="69012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" name=""/>
          <p:cNvSpPr/>
          <p:nvPr/>
        </p:nvSpPr>
        <p:spPr>
          <a:xfrm>
            <a:off x="7353000" y="1347840"/>
            <a:ext cx="69012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" name=""/>
          <p:cNvSpPr/>
          <p:nvPr/>
        </p:nvSpPr>
        <p:spPr>
          <a:xfrm>
            <a:off x="5411880" y="1636560"/>
            <a:ext cx="7858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" name=""/>
          <p:cNvSpPr/>
          <p:nvPr/>
        </p:nvSpPr>
        <p:spPr>
          <a:xfrm>
            <a:off x="7297560" y="1636560"/>
            <a:ext cx="7858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" name=""/>
          <p:cNvSpPr/>
          <p:nvPr/>
        </p:nvSpPr>
        <p:spPr>
          <a:xfrm>
            <a:off x="8639280" y="1089000"/>
            <a:ext cx="1182600" cy="6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" name=""/>
          <p:cNvSpPr/>
          <p:nvPr/>
        </p:nvSpPr>
        <p:spPr>
          <a:xfrm>
            <a:off x="8748720" y="1662120"/>
            <a:ext cx="10476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" name=""/>
          <p:cNvSpPr/>
          <p:nvPr/>
        </p:nvSpPr>
        <p:spPr>
          <a:xfrm>
            <a:off x="765000" y="1755720"/>
            <a:ext cx="9021960" cy="534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IBIT: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&amp; Distribution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637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685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8%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Energy Operations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968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1,317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36%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 Energy Services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  119)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     68)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43%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Exploration &amp; Production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128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65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Corp. &amp; Other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7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     17)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IBIT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$1,621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$1,982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22%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&amp; Subsidiary Pfd. Dividends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   627)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   732)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Minority Interest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     77)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   135)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Taxes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   219)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   158)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Net Income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698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957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37%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75000"/>
              </a:lnSpc>
              <a:spcBef>
                <a:spcPts val="113"/>
              </a:spcBef>
              <a:spcAft>
                <a:spcPts val="1239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Earnings Per Share (Diluted)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1.00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1.18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18%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90000"/>
              </a:lnSpc>
              <a:spcBef>
                <a:spcPts val="224"/>
              </a:spcBef>
              <a:spcAft>
                <a:spcPts val="1463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90000"/>
              </a:lnSpc>
              <a:spcBef>
                <a:spcPts val="224"/>
              </a:spcBef>
              <a:spcAft>
                <a:spcPts val="1463"/>
              </a:spcAft>
              <a:tabLst>
                <a:tab algn="l" pos="0"/>
                <a:tab algn="l" pos="457200"/>
                <a:tab algn="l" pos="1370160"/>
                <a:tab algn="l" pos="4567320"/>
                <a:tab algn="l" pos="6407280"/>
                <a:tab algn="l" pos="799776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" name=""/>
          <p:cNvSpPr/>
          <p:nvPr/>
        </p:nvSpPr>
        <p:spPr>
          <a:xfrm>
            <a:off x="5419800" y="3871800"/>
            <a:ext cx="81756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" name=""/>
          <p:cNvSpPr/>
          <p:nvPr/>
        </p:nvSpPr>
        <p:spPr>
          <a:xfrm>
            <a:off x="7246800" y="3884760"/>
            <a:ext cx="8352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9" name=""/>
          <p:cNvSpPr/>
          <p:nvPr/>
        </p:nvSpPr>
        <p:spPr>
          <a:xfrm>
            <a:off x="8759880" y="3871800"/>
            <a:ext cx="7858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" name=""/>
          <p:cNvSpPr/>
          <p:nvPr/>
        </p:nvSpPr>
        <p:spPr>
          <a:xfrm>
            <a:off x="5450040" y="57340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" name=""/>
          <p:cNvSpPr/>
          <p:nvPr/>
        </p:nvSpPr>
        <p:spPr>
          <a:xfrm>
            <a:off x="5450040" y="58024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" name=""/>
          <p:cNvSpPr/>
          <p:nvPr/>
        </p:nvSpPr>
        <p:spPr>
          <a:xfrm>
            <a:off x="7288200" y="57340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" name=""/>
          <p:cNvSpPr/>
          <p:nvPr/>
        </p:nvSpPr>
        <p:spPr>
          <a:xfrm>
            <a:off x="7288200" y="58024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" name=""/>
          <p:cNvSpPr/>
          <p:nvPr/>
        </p:nvSpPr>
        <p:spPr>
          <a:xfrm>
            <a:off x="8755200" y="57340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" name=""/>
          <p:cNvSpPr/>
          <p:nvPr/>
        </p:nvSpPr>
        <p:spPr>
          <a:xfrm>
            <a:off x="8755200" y="58024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" name=""/>
          <p:cNvSpPr/>
          <p:nvPr/>
        </p:nvSpPr>
        <p:spPr>
          <a:xfrm>
            <a:off x="285480" y="6397560"/>
            <a:ext cx="1002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Recurring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" name=""/>
          <p:cNvSpPr/>
          <p:nvPr/>
        </p:nvSpPr>
        <p:spPr>
          <a:xfrm>
            <a:off x="7284960" y="5380200"/>
            <a:ext cx="7858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" name=""/>
          <p:cNvSpPr/>
          <p:nvPr/>
        </p:nvSpPr>
        <p:spPr>
          <a:xfrm>
            <a:off x="5430960" y="5380200"/>
            <a:ext cx="7855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" name=""/>
          <p:cNvSpPr/>
          <p:nvPr/>
        </p:nvSpPr>
        <p:spPr>
          <a:xfrm>
            <a:off x="5450040" y="61246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" name=""/>
          <p:cNvSpPr/>
          <p:nvPr/>
        </p:nvSpPr>
        <p:spPr>
          <a:xfrm>
            <a:off x="5450040" y="619272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" name=""/>
          <p:cNvSpPr/>
          <p:nvPr/>
        </p:nvSpPr>
        <p:spPr>
          <a:xfrm>
            <a:off x="7292880" y="61246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" name=""/>
          <p:cNvSpPr/>
          <p:nvPr/>
        </p:nvSpPr>
        <p:spPr>
          <a:xfrm>
            <a:off x="7292880" y="619272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" name=""/>
          <p:cNvSpPr/>
          <p:nvPr/>
        </p:nvSpPr>
        <p:spPr>
          <a:xfrm>
            <a:off x="8772480" y="612468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" name=""/>
          <p:cNvSpPr/>
          <p:nvPr/>
        </p:nvSpPr>
        <p:spPr>
          <a:xfrm>
            <a:off x="8772480" y="6192720"/>
            <a:ext cx="78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Earnings Summary*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5927082-D2D1-4716-A81B-D84FF37A26F9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2131920" y="5952960"/>
            <a:ext cx="1481400" cy="3193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87" name=""/>
          <p:cNvGraphicFramePr/>
          <p:nvPr/>
        </p:nvGraphicFramePr>
        <p:xfrm>
          <a:off x="5407200" y="1409760"/>
          <a:ext cx="4051080" cy="4567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407200" y="1409760"/>
                    <a:ext cx="4051080" cy="4567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9" name=""/>
          <p:cNvGraphicFramePr/>
          <p:nvPr/>
        </p:nvGraphicFramePr>
        <p:xfrm>
          <a:off x="852480" y="1490760"/>
          <a:ext cx="4051440" cy="4456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52480" y="1490760"/>
                    <a:ext cx="4051440" cy="4456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1" name=""/>
          <p:cNvSpPr/>
          <p:nvPr/>
        </p:nvSpPr>
        <p:spPr>
          <a:xfrm>
            <a:off x="641520" y="1181160"/>
            <a:ext cx="4309920" cy="51879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" name=""/>
          <p:cNvSpPr/>
          <p:nvPr/>
        </p:nvSpPr>
        <p:spPr>
          <a:xfrm>
            <a:off x="5294160" y="1181160"/>
            <a:ext cx="4310280" cy="51879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" name=""/>
          <p:cNvSpPr/>
          <p:nvPr/>
        </p:nvSpPr>
        <p:spPr>
          <a:xfrm>
            <a:off x="6430320" y="1262160"/>
            <a:ext cx="2124720" cy="85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Volumes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(BBtue/d)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" name=""/>
          <p:cNvSpPr/>
          <p:nvPr/>
        </p:nvSpPr>
        <p:spPr>
          <a:xfrm>
            <a:off x="947160" y="1246320"/>
            <a:ext cx="3839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Income Before Interest and Taxes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" name=""/>
          <p:cNvSpPr/>
          <p:nvPr/>
        </p:nvSpPr>
        <p:spPr>
          <a:xfrm>
            <a:off x="1798560" y="5635800"/>
            <a:ext cx="58752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" name=""/>
          <p:cNvSpPr/>
          <p:nvPr/>
        </p:nvSpPr>
        <p:spPr>
          <a:xfrm>
            <a:off x="1933560" y="563256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" name=""/>
          <p:cNvSpPr/>
          <p:nvPr/>
        </p:nvSpPr>
        <p:spPr>
          <a:xfrm>
            <a:off x="969840" y="4203720"/>
            <a:ext cx="600120" cy="20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8" name=""/>
          <p:cNvSpPr/>
          <p:nvPr/>
        </p:nvSpPr>
        <p:spPr>
          <a:xfrm>
            <a:off x="1170000" y="423396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" name=""/>
          <p:cNvSpPr/>
          <p:nvPr/>
        </p:nvSpPr>
        <p:spPr>
          <a:xfrm>
            <a:off x="2714760" y="351936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$654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0" name=""/>
          <p:cNvSpPr/>
          <p:nvPr/>
        </p:nvSpPr>
        <p:spPr>
          <a:xfrm>
            <a:off x="3322800" y="2627280"/>
            <a:ext cx="588960" cy="2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" name=""/>
          <p:cNvSpPr/>
          <p:nvPr/>
        </p:nvSpPr>
        <p:spPr>
          <a:xfrm>
            <a:off x="3490920" y="264780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$968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" name=""/>
          <p:cNvSpPr/>
          <p:nvPr/>
        </p:nvSpPr>
        <p:spPr>
          <a:xfrm>
            <a:off x="2563920" y="5635800"/>
            <a:ext cx="5904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3" name=""/>
          <p:cNvSpPr/>
          <p:nvPr/>
        </p:nvSpPr>
        <p:spPr>
          <a:xfrm>
            <a:off x="2705040" y="563256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4" name=""/>
          <p:cNvSpPr/>
          <p:nvPr/>
        </p:nvSpPr>
        <p:spPr>
          <a:xfrm>
            <a:off x="3414600" y="5635800"/>
            <a:ext cx="58752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5" name=""/>
          <p:cNvSpPr/>
          <p:nvPr/>
        </p:nvSpPr>
        <p:spPr>
          <a:xfrm>
            <a:off x="3483000" y="563256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6" name=""/>
          <p:cNvSpPr/>
          <p:nvPr/>
        </p:nvSpPr>
        <p:spPr>
          <a:xfrm>
            <a:off x="1785960" y="4033800"/>
            <a:ext cx="595440" cy="2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7" name=""/>
          <p:cNvSpPr/>
          <p:nvPr/>
        </p:nvSpPr>
        <p:spPr>
          <a:xfrm>
            <a:off x="1935360" y="406548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$466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8" name=""/>
          <p:cNvSpPr/>
          <p:nvPr/>
        </p:nvSpPr>
        <p:spPr>
          <a:xfrm>
            <a:off x="4176720" y="1790640"/>
            <a:ext cx="588960" cy="2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9" name=""/>
          <p:cNvSpPr/>
          <p:nvPr/>
        </p:nvSpPr>
        <p:spPr>
          <a:xfrm>
            <a:off x="4143240" y="5635800"/>
            <a:ext cx="5889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0" name=""/>
          <p:cNvSpPr/>
          <p:nvPr/>
        </p:nvSpPr>
        <p:spPr>
          <a:xfrm>
            <a:off x="4265640" y="563256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1" name=""/>
          <p:cNvSpPr/>
          <p:nvPr/>
        </p:nvSpPr>
        <p:spPr>
          <a:xfrm>
            <a:off x="988920" y="5635800"/>
            <a:ext cx="5907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2" name=""/>
          <p:cNvSpPr/>
          <p:nvPr/>
        </p:nvSpPr>
        <p:spPr>
          <a:xfrm>
            <a:off x="1133640" y="563256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3" name=""/>
          <p:cNvSpPr/>
          <p:nvPr/>
        </p:nvSpPr>
        <p:spPr>
          <a:xfrm>
            <a:off x="1798560" y="5635800"/>
            <a:ext cx="58752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4" name=""/>
          <p:cNvSpPr/>
          <p:nvPr/>
        </p:nvSpPr>
        <p:spPr>
          <a:xfrm>
            <a:off x="969840" y="4203720"/>
            <a:ext cx="600120" cy="20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5" name=""/>
          <p:cNvSpPr/>
          <p:nvPr/>
        </p:nvSpPr>
        <p:spPr>
          <a:xfrm>
            <a:off x="3322800" y="2627280"/>
            <a:ext cx="588960" cy="2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6" name=""/>
          <p:cNvSpPr/>
          <p:nvPr/>
        </p:nvSpPr>
        <p:spPr>
          <a:xfrm>
            <a:off x="2563920" y="5635800"/>
            <a:ext cx="5904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7" name=""/>
          <p:cNvSpPr/>
          <p:nvPr/>
        </p:nvSpPr>
        <p:spPr>
          <a:xfrm>
            <a:off x="3414600" y="5635800"/>
            <a:ext cx="58752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8" name=""/>
          <p:cNvSpPr/>
          <p:nvPr/>
        </p:nvSpPr>
        <p:spPr>
          <a:xfrm>
            <a:off x="1785960" y="4033800"/>
            <a:ext cx="595440" cy="2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9" name=""/>
          <p:cNvSpPr/>
          <p:nvPr/>
        </p:nvSpPr>
        <p:spPr>
          <a:xfrm>
            <a:off x="4176720" y="1790640"/>
            <a:ext cx="588960" cy="20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0" name=""/>
          <p:cNvSpPr/>
          <p:nvPr/>
        </p:nvSpPr>
        <p:spPr>
          <a:xfrm>
            <a:off x="4192560" y="1666800"/>
            <a:ext cx="466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$1,317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1" name=""/>
          <p:cNvSpPr/>
          <p:nvPr/>
        </p:nvSpPr>
        <p:spPr>
          <a:xfrm>
            <a:off x="4143240" y="5635800"/>
            <a:ext cx="5889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2" name=""/>
          <p:cNvSpPr/>
          <p:nvPr/>
        </p:nvSpPr>
        <p:spPr>
          <a:xfrm>
            <a:off x="988920" y="5635800"/>
            <a:ext cx="5907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3" name=""/>
          <p:cNvSpPr/>
          <p:nvPr/>
        </p:nvSpPr>
        <p:spPr>
          <a:xfrm>
            <a:off x="5479920" y="4522680"/>
            <a:ext cx="56844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4" name=""/>
          <p:cNvSpPr/>
          <p:nvPr/>
        </p:nvSpPr>
        <p:spPr>
          <a:xfrm>
            <a:off x="5698080" y="4351320"/>
            <a:ext cx="381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8,966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5" name=""/>
          <p:cNvSpPr/>
          <p:nvPr/>
        </p:nvSpPr>
        <p:spPr>
          <a:xfrm>
            <a:off x="6335640" y="3976560"/>
            <a:ext cx="56844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6" name=""/>
          <p:cNvSpPr/>
          <p:nvPr/>
        </p:nvSpPr>
        <p:spPr>
          <a:xfrm>
            <a:off x="6399360" y="3954600"/>
            <a:ext cx="466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12,392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7" name=""/>
          <p:cNvSpPr/>
          <p:nvPr/>
        </p:nvSpPr>
        <p:spPr>
          <a:xfrm>
            <a:off x="7165800" y="3330720"/>
            <a:ext cx="56844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8" name=""/>
          <p:cNvSpPr/>
          <p:nvPr/>
        </p:nvSpPr>
        <p:spPr>
          <a:xfrm>
            <a:off x="7194600" y="3319560"/>
            <a:ext cx="466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17,970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9" name=""/>
          <p:cNvSpPr/>
          <p:nvPr/>
        </p:nvSpPr>
        <p:spPr>
          <a:xfrm>
            <a:off x="8016840" y="2373480"/>
            <a:ext cx="56844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0" name=""/>
          <p:cNvSpPr/>
          <p:nvPr/>
        </p:nvSpPr>
        <p:spPr>
          <a:xfrm>
            <a:off x="7977240" y="2257560"/>
            <a:ext cx="466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27,308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1" name=""/>
          <p:cNvSpPr/>
          <p:nvPr/>
        </p:nvSpPr>
        <p:spPr>
          <a:xfrm>
            <a:off x="8744040" y="1670040"/>
            <a:ext cx="466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32,429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2" name=""/>
          <p:cNvSpPr/>
          <p:nvPr/>
        </p:nvSpPr>
        <p:spPr>
          <a:xfrm>
            <a:off x="6335640" y="3976560"/>
            <a:ext cx="568440" cy="20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3" name=""/>
          <p:cNvSpPr/>
          <p:nvPr/>
        </p:nvSpPr>
        <p:spPr>
          <a:xfrm>
            <a:off x="7137360" y="3330720"/>
            <a:ext cx="568440" cy="1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4" name=""/>
          <p:cNvSpPr/>
          <p:nvPr/>
        </p:nvSpPr>
        <p:spPr>
          <a:xfrm>
            <a:off x="6840360" y="5954760"/>
            <a:ext cx="96840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5" name=""/>
          <p:cNvSpPr/>
          <p:nvPr/>
        </p:nvSpPr>
        <p:spPr>
          <a:xfrm>
            <a:off x="6865920" y="5964120"/>
            <a:ext cx="1481040" cy="319320"/>
          </a:xfrm>
          <a:prstGeom prst="rect">
            <a:avLst/>
          </a:prstGeom>
          <a:solidFill>
            <a:srgbClr val="fffff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" name=""/>
          <p:cNvSpPr/>
          <p:nvPr/>
        </p:nvSpPr>
        <p:spPr>
          <a:xfrm>
            <a:off x="6994440" y="6642000"/>
            <a:ext cx="1446120" cy="216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" name=""/>
          <p:cNvSpPr/>
          <p:nvPr/>
        </p:nvSpPr>
        <p:spPr>
          <a:xfrm>
            <a:off x="7027560" y="5992920"/>
            <a:ext cx="12582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38% CAGR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8" name=""/>
          <p:cNvSpPr/>
          <p:nvPr/>
        </p:nvSpPr>
        <p:spPr>
          <a:xfrm>
            <a:off x="6384960" y="5635800"/>
            <a:ext cx="58752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" name=""/>
          <p:cNvSpPr/>
          <p:nvPr/>
        </p:nvSpPr>
        <p:spPr>
          <a:xfrm>
            <a:off x="6500880" y="563256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" name=""/>
          <p:cNvSpPr/>
          <p:nvPr/>
        </p:nvSpPr>
        <p:spPr>
          <a:xfrm>
            <a:off x="7149960" y="5635800"/>
            <a:ext cx="5907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" name=""/>
          <p:cNvSpPr/>
          <p:nvPr/>
        </p:nvSpPr>
        <p:spPr>
          <a:xfrm>
            <a:off x="7282080" y="563256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" name=""/>
          <p:cNvSpPr/>
          <p:nvPr/>
        </p:nvSpPr>
        <p:spPr>
          <a:xfrm>
            <a:off x="8001000" y="5635800"/>
            <a:ext cx="58752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" name=""/>
          <p:cNvSpPr/>
          <p:nvPr/>
        </p:nvSpPr>
        <p:spPr>
          <a:xfrm>
            <a:off x="8059680" y="563256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" name=""/>
          <p:cNvSpPr/>
          <p:nvPr/>
        </p:nvSpPr>
        <p:spPr>
          <a:xfrm>
            <a:off x="8729640" y="5635800"/>
            <a:ext cx="5889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" name=""/>
          <p:cNvSpPr/>
          <p:nvPr/>
        </p:nvSpPr>
        <p:spPr>
          <a:xfrm>
            <a:off x="8820360" y="563256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" name=""/>
          <p:cNvSpPr/>
          <p:nvPr/>
        </p:nvSpPr>
        <p:spPr>
          <a:xfrm>
            <a:off x="5575320" y="5635800"/>
            <a:ext cx="5904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" name=""/>
          <p:cNvSpPr/>
          <p:nvPr/>
        </p:nvSpPr>
        <p:spPr>
          <a:xfrm>
            <a:off x="5710320" y="5632560"/>
            <a:ext cx="339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" name=""/>
          <p:cNvSpPr/>
          <p:nvPr/>
        </p:nvSpPr>
        <p:spPr>
          <a:xfrm>
            <a:off x="6384960" y="5635800"/>
            <a:ext cx="58752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" name=""/>
          <p:cNvSpPr/>
          <p:nvPr/>
        </p:nvSpPr>
        <p:spPr>
          <a:xfrm>
            <a:off x="7149960" y="5635800"/>
            <a:ext cx="5907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" name=""/>
          <p:cNvSpPr/>
          <p:nvPr/>
        </p:nvSpPr>
        <p:spPr>
          <a:xfrm>
            <a:off x="8729640" y="5635800"/>
            <a:ext cx="58896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" name=""/>
          <p:cNvSpPr/>
          <p:nvPr/>
        </p:nvSpPr>
        <p:spPr>
          <a:xfrm>
            <a:off x="5575320" y="5635800"/>
            <a:ext cx="59040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" name=""/>
          <p:cNvSpPr/>
          <p:nvPr/>
        </p:nvSpPr>
        <p:spPr>
          <a:xfrm>
            <a:off x="2296800" y="5978520"/>
            <a:ext cx="1194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35% CAGR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912960" y="194760"/>
            <a:ext cx="85788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Performance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Energy Operations and Services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4CC424D-CBF9-4DCD-86B6-5C2EAB3B21A7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>
            <a:off x="0" y="309600"/>
            <a:ext cx="10287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" name=""/>
          <p:cNvSpPr/>
          <p:nvPr/>
        </p:nvSpPr>
        <p:spPr>
          <a:xfrm>
            <a:off x="975960" y="526428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" name=""/>
          <p:cNvSpPr/>
          <p:nvPr/>
        </p:nvSpPr>
        <p:spPr>
          <a:xfrm>
            <a:off x="3781080" y="526428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" name=""/>
          <p:cNvSpPr/>
          <p:nvPr/>
        </p:nvSpPr>
        <p:spPr>
          <a:xfrm>
            <a:off x="7598880" y="526428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" name=""/>
          <p:cNvSpPr/>
          <p:nvPr/>
        </p:nvSpPr>
        <p:spPr>
          <a:xfrm>
            <a:off x="5894280" y="3583080"/>
            <a:ext cx="6192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159" name=""/>
          <p:cNvGraphicFramePr/>
          <p:nvPr/>
        </p:nvGraphicFramePr>
        <p:xfrm>
          <a:off x="-455760" y="2038320"/>
          <a:ext cx="3660840" cy="2405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455760" y="2038320"/>
                    <a:ext cx="3660840" cy="240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1" name=""/>
          <p:cNvSpPr/>
          <p:nvPr/>
        </p:nvSpPr>
        <p:spPr>
          <a:xfrm>
            <a:off x="944280" y="1805040"/>
            <a:ext cx="511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aphicFrame>
        <p:nvGraphicFramePr>
          <p:cNvPr id="162" name=""/>
          <p:cNvGraphicFramePr/>
          <p:nvPr/>
        </p:nvGraphicFramePr>
        <p:xfrm>
          <a:off x="1274760" y="1353960"/>
          <a:ext cx="5823000" cy="38246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274760" y="1353960"/>
                    <a:ext cx="5823000" cy="382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64" name=""/>
          <p:cNvGraphicFramePr/>
          <p:nvPr/>
        </p:nvGraphicFramePr>
        <p:xfrm>
          <a:off x="4037040" y="625320"/>
          <a:ext cx="7908840" cy="51944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165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037040" y="625320"/>
                    <a:ext cx="7908840" cy="519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6" name=""/>
          <p:cNvSpPr/>
          <p:nvPr/>
        </p:nvSpPr>
        <p:spPr>
          <a:xfrm>
            <a:off x="3341520" y="2695680"/>
            <a:ext cx="638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7" name=""/>
          <p:cNvSpPr/>
          <p:nvPr/>
        </p:nvSpPr>
        <p:spPr>
          <a:xfrm>
            <a:off x="7045200" y="2701800"/>
            <a:ext cx="6382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8" name=""/>
          <p:cNvSpPr/>
          <p:nvPr/>
        </p:nvSpPr>
        <p:spPr>
          <a:xfrm>
            <a:off x="3711600" y="6211800"/>
            <a:ext cx="241200" cy="125640"/>
          </a:xfrm>
          <a:prstGeom prst="rect">
            <a:avLst/>
          </a:prstGeom>
          <a:solidFill>
            <a:srgbClr val="f00108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9" name=""/>
          <p:cNvSpPr/>
          <p:nvPr/>
        </p:nvSpPr>
        <p:spPr>
          <a:xfrm>
            <a:off x="3911760" y="6148440"/>
            <a:ext cx="934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0" name=""/>
          <p:cNvSpPr/>
          <p:nvPr/>
        </p:nvSpPr>
        <p:spPr>
          <a:xfrm>
            <a:off x="3587760" y="6111720"/>
            <a:ext cx="3071880" cy="3319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1" name=""/>
          <p:cNvSpPr/>
          <p:nvPr/>
        </p:nvSpPr>
        <p:spPr>
          <a:xfrm>
            <a:off x="5045040" y="6211800"/>
            <a:ext cx="241200" cy="125640"/>
          </a:xfrm>
          <a:prstGeom prst="rect">
            <a:avLst/>
          </a:prstGeom>
          <a:solidFill>
            <a:srgbClr val="0091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2" name=""/>
          <p:cNvSpPr/>
          <p:nvPr/>
        </p:nvSpPr>
        <p:spPr>
          <a:xfrm>
            <a:off x="5244120" y="6148440"/>
            <a:ext cx="1476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Businesses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3" name=""/>
          <p:cNvSpPr/>
          <p:nvPr/>
        </p:nvSpPr>
        <p:spPr>
          <a:xfrm>
            <a:off x="7066080" y="5276880"/>
            <a:ext cx="1911240" cy="355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4" name=""/>
          <p:cNvSpPr/>
          <p:nvPr/>
        </p:nvSpPr>
        <p:spPr>
          <a:xfrm>
            <a:off x="3200400" y="5270400"/>
            <a:ext cx="1911240" cy="355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5" name=""/>
          <p:cNvSpPr/>
          <p:nvPr/>
        </p:nvSpPr>
        <p:spPr>
          <a:xfrm>
            <a:off x="495360" y="5270400"/>
            <a:ext cx="1708200" cy="355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6" name=""/>
          <p:cNvSpPr/>
          <p:nvPr/>
        </p:nvSpPr>
        <p:spPr>
          <a:xfrm>
            <a:off x="1128600" y="2100240"/>
            <a:ext cx="71640" cy="27144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1036440" y="194760"/>
            <a:ext cx="820548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Wholesale Contribution to Enron Income</a:t>
            </a:r>
            <a:br>
              <a:rPr sz="32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(Estimated Percent of Net Income)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520C84A-0C08-4556-9446-9B4D0D084A27}" type="slidenum">
              <a:t>9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1998-12-10T17:13:40Z</dcterms:created>
  <dc:creator>Alison Ott</dc:creator>
  <dc:description/>
  <dc:language>en-US</dc:language>
  <cp:lastModifiedBy>Jason R. Wiesepape</cp:lastModifiedBy>
  <cp:lastPrinted>2000-02-04T16:54:42Z</cp:lastPrinted>
  <dcterms:modified xsi:type="dcterms:W3CDTF">2000-02-08T12:56:22Z</dcterms:modified>
  <cp:revision>619</cp:revision>
  <dc:subject/>
  <dc:title>No Slide Title</dc:title>
</cp:coreProperties>
</file>