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png" ContentType="image/png"/>
  <Override PartName="/ppt/media/image6.wmf" ContentType="image/x-wmf"/>
  <Override PartName="/ppt/media/image7.png" ContentType="image/png"/>
  <Override PartName="/ppt/media/image10.wmf" ContentType="image/x-wmf"/>
  <Override PartName="/ppt/media/image8.wmf" ContentType="image/x-wmf"/>
  <Override PartName="/ppt/media/image9.png" ContentType="image/png"/>
  <Override PartName="/ppt/media/image1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F627A1-5810-4FDD-8324-44E1421C145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6F5327-FADE-4028-839A-15043A6FC96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0DF69E-2A20-4FBD-B486-9BDD6E74FB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C8E618B-68D2-4853-816F-43E69623F0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9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Generation Shift Factor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to ERCOT TAC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Ron McNamara,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3/9/2001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mutually agreed upon CSCs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to East: GRAHAM to PARKER,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345kV, ckt 1 (bus 1430 - bus 1436)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to North: LIMESTONE to WATERMILL,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345 kV, ckt1 (bus 46020 - bus 2428)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 of Houston: SO TEX 5 to  DOW 5,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345kV  18, (bus 5915 - 42500)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CSCs with 3 zones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3%20CSCs%203%20zones" descr=""/>
          <p:cNvPicPr/>
          <p:nvPr/>
        </p:nvPicPr>
        <p:blipFill>
          <a:blip r:embed="rId1"/>
          <a:stretch/>
        </p:blipFill>
        <p:spPr>
          <a:xfrm>
            <a:off x="1905120" y="1447920"/>
            <a:ext cx="5319720" cy="3152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16" name="" descr=""/>
          <p:cNvPicPr/>
          <p:nvPr/>
        </p:nvPicPr>
        <p:blipFill>
          <a:blip r:embed="rId2"/>
          <a:stretch/>
        </p:blipFill>
        <p:spPr>
          <a:xfrm>
            <a:off x="1447920" y="4952880"/>
            <a:ext cx="5987880" cy="1028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CSCs with 4 zones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3%20CSCs%204%20zones" descr=""/>
          <p:cNvPicPr/>
          <p:nvPr/>
        </p:nvPicPr>
        <p:blipFill>
          <a:blip r:embed="rId1"/>
          <a:stretch/>
        </p:blipFill>
        <p:spPr>
          <a:xfrm>
            <a:off x="1981080" y="1295280"/>
            <a:ext cx="5319720" cy="315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19" name="" descr=""/>
          <p:cNvPicPr/>
          <p:nvPr/>
        </p:nvPicPr>
        <p:blipFill>
          <a:blip r:embed="rId2"/>
          <a:stretch/>
        </p:blipFill>
        <p:spPr>
          <a:xfrm>
            <a:off x="1828800" y="4724280"/>
            <a:ext cx="5567400" cy="1230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CSCs with 5 zones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3CSCs%205%20zones" descr=""/>
          <p:cNvPicPr/>
          <p:nvPr/>
        </p:nvPicPr>
        <p:blipFill>
          <a:blip r:embed="rId1"/>
          <a:stretch/>
        </p:blipFill>
        <p:spPr>
          <a:xfrm>
            <a:off x="1752480" y="1295280"/>
            <a:ext cx="5329440" cy="3157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22" name="" descr=""/>
          <p:cNvPicPr/>
          <p:nvPr/>
        </p:nvPicPr>
        <p:blipFill>
          <a:blip r:embed="rId2"/>
          <a:stretch/>
        </p:blipFill>
        <p:spPr>
          <a:xfrm>
            <a:off x="1219320" y="4724280"/>
            <a:ext cx="6134040" cy="1427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requested CSCs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to East: GRAHAM to PARKER,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345kV, ckt 1 (bus 1430 - bus 1436)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to North: LIMESTONE to WATERMILL,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345 kV, ckt1 (bus 46020 - bus 2428)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CSCs with 3 zones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2%20CSCs%203%20zones" descr=""/>
          <p:cNvPicPr/>
          <p:nvPr/>
        </p:nvPicPr>
        <p:blipFill>
          <a:blip r:embed="rId1"/>
          <a:stretch/>
        </p:blipFill>
        <p:spPr>
          <a:xfrm>
            <a:off x="1752480" y="1371600"/>
            <a:ext cx="5329440" cy="3157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27" name="" descr=""/>
          <p:cNvPicPr/>
          <p:nvPr/>
        </p:nvPicPr>
        <p:blipFill>
          <a:blip r:embed="rId2"/>
          <a:stretch/>
        </p:blipFill>
        <p:spPr>
          <a:xfrm>
            <a:off x="1066680" y="4876920"/>
            <a:ext cx="6608880" cy="1027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CSCs with 4 zones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2%20CSCs%204%20zones" descr=""/>
          <p:cNvPicPr/>
          <p:nvPr/>
        </p:nvPicPr>
        <p:blipFill>
          <a:blip r:embed="rId1"/>
          <a:stretch/>
        </p:blipFill>
        <p:spPr>
          <a:xfrm>
            <a:off x="2057400" y="1523880"/>
            <a:ext cx="4844880" cy="287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pic>
        <p:nvPicPr>
          <p:cNvPr id="30" name="" descr=""/>
          <p:cNvPicPr/>
          <p:nvPr/>
        </p:nvPicPr>
        <p:blipFill>
          <a:blip r:embed="rId2"/>
          <a:stretch/>
        </p:blipFill>
        <p:spPr>
          <a:xfrm>
            <a:off x="1523880" y="4572000"/>
            <a:ext cx="6180120" cy="1228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CSCs with 3 zones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1981080" y="1523880"/>
            <a:ext cx="5210280" cy="491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2001-03-08T15:29:12Z</dcterms:created>
  <dc:creator>research</dc:creator>
  <dc:description/>
  <dc:language>en-US</dc:language>
  <cp:lastModifiedBy>research</cp:lastModifiedBy>
  <dcterms:modified xsi:type="dcterms:W3CDTF">2001-03-09T05:06:37Z</dcterms:modified>
  <cp:revision>21</cp:revision>
  <dc:subject/>
  <dc:title>2001 Generation Shift Factor Analysis</dc:title>
</cp:coreProperties>
</file>