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845615-ECFF-4A9E-A237-6136F7E49D8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92F6CB7-542E-4A9E-9892-5D9E7E7AB07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61760" y="214200"/>
            <a:ext cx="7505640" cy="8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CSC -- Current State Architecture 6/4/01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914400" y="774720"/>
            <a:ext cx="7362000" cy="5778360"/>
            <a:chOff x="914400" y="774720"/>
            <a:chExt cx="7362000" cy="5778360"/>
          </a:xfrm>
        </p:grpSpPr>
        <p:grpSp>
          <p:nvGrpSpPr>
            <p:cNvPr id="8" name=""/>
            <p:cNvGrpSpPr/>
            <p:nvPr/>
          </p:nvGrpSpPr>
          <p:grpSpPr>
            <a:xfrm>
              <a:off x="1006920" y="1223280"/>
              <a:ext cx="7269480" cy="5176440"/>
              <a:chOff x="1006920" y="1223280"/>
              <a:chExt cx="7269480" cy="5176440"/>
            </a:xfrm>
          </p:grpSpPr>
          <p:sp>
            <p:nvSpPr>
              <p:cNvPr id="9" name=""/>
              <p:cNvSpPr/>
              <p:nvPr/>
            </p:nvSpPr>
            <p:spPr>
              <a:xfrm>
                <a:off x="4362120" y="2292840"/>
                <a:ext cx="746280" cy="1428840"/>
              </a:xfrm>
              <a:custGeom>
                <a:avLst/>
                <a:gdLst/>
                <a:ahLst/>
                <a:rect l="l" t="t" r="r" b="b"/>
                <a:pathLst>
                  <a:path w="869" h="1739">
                    <a:moveTo>
                      <a:pt x="760" y="1739"/>
                    </a:moveTo>
                    <a:lnTo>
                      <a:pt x="785" y="1736"/>
                    </a:lnTo>
                    <a:lnTo>
                      <a:pt x="808" y="1729"/>
                    </a:lnTo>
                    <a:lnTo>
                      <a:pt x="829" y="1716"/>
                    </a:lnTo>
                    <a:lnTo>
                      <a:pt x="846" y="1698"/>
                    </a:lnTo>
                    <a:lnTo>
                      <a:pt x="859" y="1678"/>
                    </a:lnTo>
                    <a:lnTo>
                      <a:pt x="866" y="1655"/>
                    </a:lnTo>
                    <a:lnTo>
                      <a:pt x="869" y="1630"/>
                    </a:lnTo>
                    <a:lnTo>
                      <a:pt x="869" y="109"/>
                    </a:lnTo>
                    <a:lnTo>
                      <a:pt x="866" y="85"/>
                    </a:lnTo>
                    <a:lnTo>
                      <a:pt x="859" y="62"/>
                    </a:lnTo>
                    <a:lnTo>
                      <a:pt x="846" y="42"/>
                    </a:lnTo>
                    <a:lnTo>
                      <a:pt x="829" y="25"/>
                    </a:lnTo>
                    <a:lnTo>
                      <a:pt x="808" y="11"/>
                    </a:lnTo>
                    <a:lnTo>
                      <a:pt x="785" y="3"/>
                    </a:lnTo>
                    <a:lnTo>
                      <a:pt x="760" y="0"/>
                    </a:lnTo>
                    <a:lnTo>
                      <a:pt x="109" y="0"/>
                    </a:lnTo>
                    <a:lnTo>
                      <a:pt x="84" y="3"/>
                    </a:lnTo>
                    <a:lnTo>
                      <a:pt x="61" y="11"/>
                    </a:lnTo>
                    <a:lnTo>
                      <a:pt x="40" y="25"/>
                    </a:lnTo>
                    <a:lnTo>
                      <a:pt x="23" y="42"/>
                    </a:lnTo>
                    <a:lnTo>
                      <a:pt x="10" y="62"/>
                    </a:lnTo>
                    <a:lnTo>
                      <a:pt x="3" y="85"/>
                    </a:lnTo>
                    <a:lnTo>
                      <a:pt x="0" y="109"/>
                    </a:lnTo>
                    <a:lnTo>
                      <a:pt x="0" y="1630"/>
                    </a:lnTo>
                    <a:lnTo>
                      <a:pt x="3" y="1655"/>
                    </a:lnTo>
                    <a:lnTo>
                      <a:pt x="10" y="1678"/>
                    </a:lnTo>
                    <a:lnTo>
                      <a:pt x="23" y="1698"/>
                    </a:lnTo>
                    <a:lnTo>
                      <a:pt x="40" y="1716"/>
                    </a:lnTo>
                    <a:lnTo>
                      <a:pt x="61" y="1729"/>
                    </a:lnTo>
                    <a:lnTo>
                      <a:pt x="84" y="1736"/>
                    </a:lnTo>
                    <a:lnTo>
                      <a:pt x="109" y="1739"/>
                    </a:lnTo>
                    <a:lnTo>
                      <a:pt x="760" y="1739"/>
                    </a:lnTo>
                    <a:close/>
                  </a:path>
                </a:pathLst>
              </a:custGeom>
              <a:solidFill>
                <a:srgbClr val="ffffff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4570560" y="2770560"/>
                <a:ext cx="324000" cy="122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STAT /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4627440" y="2885760"/>
                <a:ext cx="210600" cy="122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SBP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4454640" y="3125880"/>
                <a:ext cx="199440" cy="122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       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4654440" y="3160080"/>
                <a:ext cx="3708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ORACLE DB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4362120" y="3810600"/>
                <a:ext cx="746280" cy="358200"/>
              </a:xfrm>
              <a:custGeom>
                <a:avLst/>
                <a:gdLst/>
                <a:ahLst/>
                <a:rect l="l" t="t" r="r" b="b"/>
                <a:pathLst>
                  <a:path w="869" h="434">
                    <a:moveTo>
                      <a:pt x="760" y="434"/>
                    </a:moveTo>
                    <a:lnTo>
                      <a:pt x="785" y="432"/>
                    </a:lnTo>
                    <a:lnTo>
                      <a:pt x="808" y="424"/>
                    </a:lnTo>
                    <a:lnTo>
                      <a:pt x="829" y="411"/>
                    </a:lnTo>
                    <a:lnTo>
                      <a:pt x="846" y="394"/>
                    </a:lnTo>
                    <a:lnTo>
                      <a:pt x="859" y="374"/>
                    </a:lnTo>
                    <a:lnTo>
                      <a:pt x="866" y="350"/>
                    </a:lnTo>
                    <a:lnTo>
                      <a:pt x="869" y="326"/>
                    </a:lnTo>
                    <a:lnTo>
                      <a:pt x="869" y="108"/>
                    </a:lnTo>
                    <a:lnTo>
                      <a:pt x="866" y="85"/>
                    </a:lnTo>
                    <a:lnTo>
                      <a:pt x="859" y="62"/>
                    </a:lnTo>
                    <a:lnTo>
                      <a:pt x="846" y="42"/>
                    </a:lnTo>
                    <a:lnTo>
                      <a:pt x="829" y="24"/>
                    </a:lnTo>
                    <a:lnTo>
                      <a:pt x="808" y="11"/>
                    </a:lnTo>
                    <a:lnTo>
                      <a:pt x="785" y="3"/>
                    </a:lnTo>
                    <a:lnTo>
                      <a:pt x="760" y="0"/>
                    </a:lnTo>
                    <a:lnTo>
                      <a:pt x="109" y="0"/>
                    </a:lnTo>
                    <a:lnTo>
                      <a:pt x="84" y="3"/>
                    </a:lnTo>
                    <a:lnTo>
                      <a:pt x="61" y="11"/>
                    </a:lnTo>
                    <a:lnTo>
                      <a:pt x="40" y="24"/>
                    </a:lnTo>
                    <a:lnTo>
                      <a:pt x="23" y="42"/>
                    </a:lnTo>
                    <a:lnTo>
                      <a:pt x="10" y="62"/>
                    </a:lnTo>
                    <a:lnTo>
                      <a:pt x="3" y="85"/>
                    </a:lnTo>
                    <a:lnTo>
                      <a:pt x="0" y="108"/>
                    </a:lnTo>
                    <a:lnTo>
                      <a:pt x="0" y="326"/>
                    </a:lnTo>
                    <a:lnTo>
                      <a:pt x="3" y="350"/>
                    </a:lnTo>
                    <a:lnTo>
                      <a:pt x="10" y="374"/>
                    </a:lnTo>
                    <a:lnTo>
                      <a:pt x="23" y="394"/>
                    </a:lnTo>
                    <a:lnTo>
                      <a:pt x="40" y="411"/>
                    </a:lnTo>
                    <a:lnTo>
                      <a:pt x="61" y="424"/>
                    </a:lnTo>
                    <a:lnTo>
                      <a:pt x="84" y="432"/>
                    </a:lnTo>
                    <a:lnTo>
                      <a:pt x="109" y="434"/>
                    </a:lnTo>
                    <a:lnTo>
                      <a:pt x="760" y="434"/>
                    </a:lnTo>
                    <a:close/>
                  </a:path>
                </a:pathLst>
              </a:custGeom>
              <a:solidFill>
                <a:srgbClr val="ffffff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4433760" y="3782520"/>
                <a:ext cx="375120" cy="122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ALTRA 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4808160" y="3800880"/>
                <a:ext cx="2080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Retail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4505040" y="3902760"/>
                <a:ext cx="4158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goes / GMS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4628160" y="4016160"/>
                <a:ext cx="1954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stays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448520" y="4132800"/>
                <a:ext cx="5839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            ORACLE DB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3151080" y="1488960"/>
                <a:ext cx="744480" cy="358200"/>
              </a:xfrm>
              <a:custGeom>
                <a:avLst/>
                <a:gdLst/>
                <a:ahLst/>
                <a:rect l="l" t="t" r="r" b="b"/>
                <a:pathLst>
                  <a:path w="870" h="434">
                    <a:moveTo>
                      <a:pt x="761" y="434"/>
                    </a:moveTo>
                    <a:lnTo>
                      <a:pt x="786" y="432"/>
                    </a:lnTo>
                    <a:lnTo>
                      <a:pt x="809" y="424"/>
                    </a:lnTo>
                    <a:lnTo>
                      <a:pt x="829" y="411"/>
                    </a:lnTo>
                    <a:lnTo>
                      <a:pt x="846" y="394"/>
                    </a:lnTo>
                    <a:lnTo>
                      <a:pt x="859" y="374"/>
                    </a:lnTo>
                    <a:lnTo>
                      <a:pt x="867" y="350"/>
                    </a:lnTo>
                    <a:lnTo>
                      <a:pt x="870" y="326"/>
                    </a:lnTo>
                    <a:lnTo>
                      <a:pt x="870" y="108"/>
                    </a:lnTo>
                    <a:lnTo>
                      <a:pt x="867" y="85"/>
                    </a:lnTo>
                    <a:lnTo>
                      <a:pt x="859" y="62"/>
                    </a:lnTo>
                    <a:lnTo>
                      <a:pt x="846" y="42"/>
                    </a:lnTo>
                    <a:lnTo>
                      <a:pt x="829" y="24"/>
                    </a:lnTo>
                    <a:lnTo>
                      <a:pt x="809" y="11"/>
                    </a:lnTo>
                    <a:lnTo>
                      <a:pt x="786" y="3"/>
                    </a:lnTo>
                    <a:lnTo>
                      <a:pt x="761" y="0"/>
                    </a:lnTo>
                    <a:lnTo>
                      <a:pt x="109" y="0"/>
                    </a:lnTo>
                    <a:lnTo>
                      <a:pt x="84" y="3"/>
                    </a:lnTo>
                    <a:lnTo>
                      <a:pt x="61" y="11"/>
                    </a:lnTo>
                    <a:lnTo>
                      <a:pt x="41" y="24"/>
                    </a:lnTo>
                    <a:lnTo>
                      <a:pt x="24" y="42"/>
                    </a:lnTo>
                    <a:lnTo>
                      <a:pt x="11" y="62"/>
                    </a:lnTo>
                    <a:lnTo>
                      <a:pt x="3" y="85"/>
                    </a:lnTo>
                    <a:lnTo>
                      <a:pt x="0" y="108"/>
                    </a:lnTo>
                    <a:lnTo>
                      <a:pt x="0" y="326"/>
                    </a:lnTo>
                    <a:lnTo>
                      <a:pt x="3" y="350"/>
                    </a:lnTo>
                    <a:lnTo>
                      <a:pt x="11" y="374"/>
                    </a:lnTo>
                    <a:lnTo>
                      <a:pt x="24" y="394"/>
                    </a:lnTo>
                    <a:lnTo>
                      <a:pt x="41" y="411"/>
                    </a:lnTo>
                    <a:lnTo>
                      <a:pt x="61" y="424"/>
                    </a:lnTo>
                    <a:lnTo>
                      <a:pt x="84" y="432"/>
                    </a:lnTo>
                    <a:lnTo>
                      <a:pt x="109" y="434"/>
                    </a:lnTo>
                    <a:lnTo>
                      <a:pt x="761" y="434"/>
                    </a:lnTo>
                    <a:close/>
                  </a:path>
                </a:pathLst>
              </a:custGeom>
              <a:solidFill>
                <a:srgbClr val="ffffff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3336120" y="1510560"/>
                <a:ext cx="369360" cy="122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SIEBEL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3242160" y="1643760"/>
                <a:ext cx="545400" cy="122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(was DINO)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3210480" y="1750680"/>
                <a:ext cx="637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               ORACLE DB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2684520" y="3722040"/>
                <a:ext cx="745920" cy="402480"/>
              </a:xfrm>
              <a:custGeom>
                <a:avLst/>
                <a:gdLst/>
                <a:ahLst/>
                <a:rect l="l" t="t" r="r" b="b"/>
                <a:pathLst>
                  <a:path w="869" h="490">
                    <a:moveTo>
                      <a:pt x="761" y="490"/>
                    </a:moveTo>
                    <a:lnTo>
                      <a:pt x="785" y="487"/>
                    </a:lnTo>
                    <a:lnTo>
                      <a:pt x="809" y="478"/>
                    </a:lnTo>
                    <a:lnTo>
                      <a:pt x="829" y="465"/>
                    </a:lnTo>
                    <a:lnTo>
                      <a:pt x="846" y="449"/>
                    </a:lnTo>
                    <a:lnTo>
                      <a:pt x="859" y="428"/>
                    </a:lnTo>
                    <a:lnTo>
                      <a:pt x="866" y="406"/>
                    </a:lnTo>
                    <a:lnTo>
                      <a:pt x="869" y="381"/>
                    </a:lnTo>
                    <a:lnTo>
                      <a:pt x="869" y="109"/>
                    </a:lnTo>
                    <a:lnTo>
                      <a:pt x="866" y="86"/>
                    </a:lnTo>
                    <a:lnTo>
                      <a:pt x="859" y="62"/>
                    </a:lnTo>
                    <a:lnTo>
                      <a:pt x="846" y="42"/>
                    </a:lnTo>
                    <a:lnTo>
                      <a:pt x="829" y="25"/>
                    </a:lnTo>
                    <a:lnTo>
                      <a:pt x="809" y="12"/>
                    </a:lnTo>
                    <a:lnTo>
                      <a:pt x="785" y="3"/>
                    </a:lnTo>
                    <a:lnTo>
                      <a:pt x="761" y="0"/>
                    </a:lnTo>
                    <a:lnTo>
                      <a:pt x="109" y="0"/>
                    </a:lnTo>
                    <a:lnTo>
                      <a:pt x="84" y="3"/>
                    </a:lnTo>
                    <a:lnTo>
                      <a:pt x="61" y="12"/>
                    </a:lnTo>
                    <a:lnTo>
                      <a:pt x="41" y="25"/>
                    </a:lnTo>
                    <a:lnTo>
                      <a:pt x="23" y="42"/>
                    </a:lnTo>
                    <a:lnTo>
                      <a:pt x="10" y="62"/>
                    </a:lnTo>
                    <a:lnTo>
                      <a:pt x="3" y="86"/>
                    </a:lnTo>
                    <a:lnTo>
                      <a:pt x="0" y="109"/>
                    </a:lnTo>
                    <a:lnTo>
                      <a:pt x="0" y="381"/>
                    </a:lnTo>
                    <a:lnTo>
                      <a:pt x="3" y="406"/>
                    </a:lnTo>
                    <a:lnTo>
                      <a:pt x="10" y="428"/>
                    </a:lnTo>
                    <a:lnTo>
                      <a:pt x="23" y="449"/>
                    </a:lnTo>
                    <a:lnTo>
                      <a:pt x="41" y="465"/>
                    </a:lnTo>
                    <a:lnTo>
                      <a:pt x="61" y="478"/>
                    </a:lnTo>
                    <a:lnTo>
                      <a:pt x="84" y="487"/>
                    </a:lnTo>
                    <a:lnTo>
                      <a:pt x="109" y="490"/>
                    </a:lnTo>
                    <a:lnTo>
                      <a:pt x="761" y="490"/>
                    </a:lnTo>
                    <a:close/>
                  </a:path>
                </a:pathLst>
              </a:custGeom>
              <a:solidFill>
                <a:srgbClr val="ffffff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3209760" y="4011120"/>
                <a:ext cx="185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EEMC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2312280" y="2650680"/>
                <a:ext cx="744480" cy="356400"/>
              </a:xfrm>
              <a:custGeom>
                <a:avLst/>
                <a:gdLst/>
                <a:ahLst/>
                <a:rect l="l" t="t" r="r" b="b"/>
                <a:pathLst>
                  <a:path w="869" h="434">
                    <a:moveTo>
                      <a:pt x="760" y="434"/>
                    </a:moveTo>
                    <a:lnTo>
                      <a:pt x="785" y="432"/>
                    </a:lnTo>
                    <a:lnTo>
                      <a:pt x="808" y="424"/>
                    </a:lnTo>
                    <a:lnTo>
                      <a:pt x="828" y="411"/>
                    </a:lnTo>
                    <a:lnTo>
                      <a:pt x="846" y="394"/>
                    </a:lnTo>
                    <a:lnTo>
                      <a:pt x="859" y="374"/>
                    </a:lnTo>
                    <a:lnTo>
                      <a:pt x="866" y="350"/>
                    </a:lnTo>
                    <a:lnTo>
                      <a:pt x="869" y="326"/>
                    </a:lnTo>
                    <a:lnTo>
                      <a:pt x="869" y="108"/>
                    </a:lnTo>
                    <a:lnTo>
                      <a:pt x="866" y="85"/>
                    </a:lnTo>
                    <a:lnTo>
                      <a:pt x="859" y="62"/>
                    </a:lnTo>
                    <a:lnTo>
                      <a:pt x="846" y="42"/>
                    </a:lnTo>
                    <a:lnTo>
                      <a:pt x="828" y="24"/>
                    </a:lnTo>
                    <a:lnTo>
                      <a:pt x="808" y="11"/>
                    </a:lnTo>
                    <a:lnTo>
                      <a:pt x="785" y="3"/>
                    </a:lnTo>
                    <a:lnTo>
                      <a:pt x="760" y="0"/>
                    </a:lnTo>
                    <a:lnTo>
                      <a:pt x="108" y="0"/>
                    </a:lnTo>
                    <a:lnTo>
                      <a:pt x="84" y="3"/>
                    </a:lnTo>
                    <a:lnTo>
                      <a:pt x="60" y="11"/>
                    </a:lnTo>
                    <a:lnTo>
                      <a:pt x="40" y="24"/>
                    </a:lnTo>
                    <a:lnTo>
                      <a:pt x="23" y="42"/>
                    </a:lnTo>
                    <a:lnTo>
                      <a:pt x="10" y="62"/>
                    </a:lnTo>
                    <a:lnTo>
                      <a:pt x="2" y="85"/>
                    </a:lnTo>
                    <a:lnTo>
                      <a:pt x="0" y="108"/>
                    </a:lnTo>
                    <a:lnTo>
                      <a:pt x="0" y="326"/>
                    </a:lnTo>
                    <a:lnTo>
                      <a:pt x="2" y="350"/>
                    </a:lnTo>
                    <a:lnTo>
                      <a:pt x="10" y="374"/>
                    </a:lnTo>
                    <a:lnTo>
                      <a:pt x="23" y="394"/>
                    </a:lnTo>
                    <a:lnTo>
                      <a:pt x="40" y="411"/>
                    </a:lnTo>
                    <a:lnTo>
                      <a:pt x="60" y="424"/>
                    </a:lnTo>
                    <a:lnTo>
                      <a:pt x="84" y="432"/>
                    </a:lnTo>
                    <a:lnTo>
                      <a:pt x="108" y="434"/>
                    </a:lnTo>
                    <a:lnTo>
                      <a:pt x="760" y="434"/>
                    </a:lnTo>
                    <a:close/>
                  </a:path>
                </a:pathLst>
              </a:custGeom>
              <a:solidFill>
                <a:srgbClr val="ffffff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2519280" y="2733120"/>
                <a:ext cx="318240" cy="122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MDMA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2368080" y="2864160"/>
                <a:ext cx="637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               ORACLE DB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3615840" y="3007440"/>
                <a:ext cx="745920" cy="357840"/>
              </a:xfrm>
              <a:custGeom>
                <a:avLst/>
                <a:gdLst/>
                <a:ahLst/>
                <a:rect l="l" t="t" r="r" b="b"/>
                <a:pathLst>
                  <a:path w="869" h="435">
                    <a:moveTo>
                      <a:pt x="760" y="435"/>
                    </a:moveTo>
                    <a:lnTo>
                      <a:pt x="785" y="432"/>
                    </a:lnTo>
                    <a:lnTo>
                      <a:pt x="808" y="425"/>
                    </a:lnTo>
                    <a:lnTo>
                      <a:pt x="828" y="412"/>
                    </a:lnTo>
                    <a:lnTo>
                      <a:pt x="846" y="395"/>
                    </a:lnTo>
                    <a:lnTo>
                      <a:pt x="859" y="374"/>
                    </a:lnTo>
                    <a:lnTo>
                      <a:pt x="866" y="351"/>
                    </a:lnTo>
                    <a:lnTo>
                      <a:pt x="869" y="327"/>
                    </a:lnTo>
                    <a:lnTo>
                      <a:pt x="869" y="109"/>
                    </a:lnTo>
                    <a:lnTo>
                      <a:pt x="866" y="86"/>
                    </a:lnTo>
                    <a:lnTo>
                      <a:pt x="859" y="63"/>
                    </a:lnTo>
                    <a:lnTo>
                      <a:pt x="846" y="42"/>
                    </a:lnTo>
                    <a:lnTo>
                      <a:pt x="828" y="25"/>
                    </a:lnTo>
                    <a:lnTo>
                      <a:pt x="808" y="12"/>
                    </a:lnTo>
                    <a:lnTo>
                      <a:pt x="785" y="3"/>
                    </a:lnTo>
                    <a:lnTo>
                      <a:pt x="760" y="0"/>
                    </a:lnTo>
                    <a:lnTo>
                      <a:pt x="108" y="0"/>
                    </a:lnTo>
                    <a:lnTo>
                      <a:pt x="84" y="3"/>
                    </a:lnTo>
                    <a:lnTo>
                      <a:pt x="61" y="12"/>
                    </a:lnTo>
                    <a:lnTo>
                      <a:pt x="40" y="25"/>
                    </a:lnTo>
                    <a:lnTo>
                      <a:pt x="23" y="42"/>
                    </a:lnTo>
                    <a:lnTo>
                      <a:pt x="10" y="63"/>
                    </a:lnTo>
                    <a:lnTo>
                      <a:pt x="3" y="86"/>
                    </a:lnTo>
                    <a:lnTo>
                      <a:pt x="0" y="109"/>
                    </a:lnTo>
                    <a:lnTo>
                      <a:pt x="0" y="327"/>
                    </a:lnTo>
                    <a:lnTo>
                      <a:pt x="3" y="351"/>
                    </a:lnTo>
                    <a:lnTo>
                      <a:pt x="10" y="374"/>
                    </a:lnTo>
                    <a:lnTo>
                      <a:pt x="23" y="395"/>
                    </a:lnTo>
                    <a:lnTo>
                      <a:pt x="40" y="412"/>
                    </a:lnTo>
                    <a:lnTo>
                      <a:pt x="61" y="425"/>
                    </a:lnTo>
                    <a:lnTo>
                      <a:pt x="84" y="432"/>
                    </a:lnTo>
                    <a:lnTo>
                      <a:pt x="108" y="435"/>
                    </a:lnTo>
                    <a:lnTo>
                      <a:pt x="760" y="435"/>
                    </a:lnTo>
                    <a:close/>
                  </a:path>
                </a:pathLst>
              </a:custGeom>
              <a:solidFill>
                <a:srgbClr val="ffffff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3875400" y="3125880"/>
                <a:ext cx="222120" cy="122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EMS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7343640" y="2652480"/>
                <a:ext cx="932760" cy="533880"/>
              </a:xfrm>
              <a:custGeom>
                <a:avLst/>
                <a:gdLst/>
                <a:ahLst/>
                <a:rect l="l" t="t" r="r" b="b"/>
                <a:pathLst>
                  <a:path w="1086" h="651">
                    <a:moveTo>
                      <a:pt x="0" y="325"/>
                    </a:moveTo>
                    <a:lnTo>
                      <a:pt x="3" y="293"/>
                    </a:lnTo>
                    <a:lnTo>
                      <a:pt x="11" y="260"/>
                    </a:lnTo>
                    <a:lnTo>
                      <a:pt x="24" y="228"/>
                    </a:lnTo>
                    <a:lnTo>
                      <a:pt x="43" y="197"/>
                    </a:lnTo>
                    <a:lnTo>
                      <a:pt x="68" y="167"/>
                    </a:lnTo>
                    <a:lnTo>
                      <a:pt x="97" y="139"/>
                    </a:lnTo>
                    <a:lnTo>
                      <a:pt x="130" y="113"/>
                    </a:lnTo>
                    <a:lnTo>
                      <a:pt x="169" y="89"/>
                    </a:lnTo>
                    <a:lnTo>
                      <a:pt x="210" y="67"/>
                    </a:lnTo>
                    <a:lnTo>
                      <a:pt x="256" y="48"/>
                    </a:lnTo>
                    <a:lnTo>
                      <a:pt x="304" y="32"/>
                    </a:lnTo>
                    <a:lnTo>
                      <a:pt x="355" y="19"/>
                    </a:lnTo>
                    <a:lnTo>
                      <a:pt x="407" y="10"/>
                    </a:lnTo>
                    <a:lnTo>
                      <a:pt x="460" y="3"/>
                    </a:lnTo>
                    <a:lnTo>
                      <a:pt x="515" y="0"/>
                    </a:lnTo>
                    <a:lnTo>
                      <a:pt x="571" y="0"/>
                    </a:lnTo>
                    <a:lnTo>
                      <a:pt x="626" y="3"/>
                    </a:lnTo>
                    <a:lnTo>
                      <a:pt x="679" y="10"/>
                    </a:lnTo>
                    <a:lnTo>
                      <a:pt x="731" y="19"/>
                    </a:lnTo>
                    <a:lnTo>
                      <a:pt x="782" y="32"/>
                    </a:lnTo>
                    <a:lnTo>
                      <a:pt x="830" y="48"/>
                    </a:lnTo>
                    <a:lnTo>
                      <a:pt x="876" y="67"/>
                    </a:lnTo>
                    <a:lnTo>
                      <a:pt x="917" y="89"/>
                    </a:lnTo>
                    <a:lnTo>
                      <a:pt x="956" y="113"/>
                    </a:lnTo>
                    <a:lnTo>
                      <a:pt x="989" y="139"/>
                    </a:lnTo>
                    <a:lnTo>
                      <a:pt x="1018" y="167"/>
                    </a:lnTo>
                    <a:lnTo>
                      <a:pt x="1043" y="197"/>
                    </a:lnTo>
                    <a:lnTo>
                      <a:pt x="1062" y="228"/>
                    </a:lnTo>
                    <a:lnTo>
                      <a:pt x="1075" y="260"/>
                    </a:lnTo>
                    <a:lnTo>
                      <a:pt x="1083" y="293"/>
                    </a:lnTo>
                    <a:lnTo>
                      <a:pt x="1086" y="325"/>
                    </a:lnTo>
                    <a:lnTo>
                      <a:pt x="1083" y="358"/>
                    </a:lnTo>
                    <a:lnTo>
                      <a:pt x="1075" y="391"/>
                    </a:lnTo>
                    <a:lnTo>
                      <a:pt x="1062" y="423"/>
                    </a:lnTo>
                    <a:lnTo>
                      <a:pt x="1043" y="454"/>
                    </a:lnTo>
                    <a:lnTo>
                      <a:pt x="1018" y="484"/>
                    </a:lnTo>
                    <a:lnTo>
                      <a:pt x="989" y="512"/>
                    </a:lnTo>
                    <a:lnTo>
                      <a:pt x="956" y="538"/>
                    </a:lnTo>
                    <a:lnTo>
                      <a:pt x="917" y="561"/>
                    </a:lnTo>
                    <a:lnTo>
                      <a:pt x="876" y="583"/>
                    </a:lnTo>
                    <a:lnTo>
                      <a:pt x="830" y="602"/>
                    </a:lnTo>
                    <a:lnTo>
                      <a:pt x="782" y="618"/>
                    </a:lnTo>
                    <a:lnTo>
                      <a:pt x="731" y="631"/>
                    </a:lnTo>
                    <a:lnTo>
                      <a:pt x="679" y="641"/>
                    </a:lnTo>
                    <a:lnTo>
                      <a:pt x="626" y="648"/>
                    </a:lnTo>
                    <a:lnTo>
                      <a:pt x="571" y="651"/>
                    </a:lnTo>
                    <a:lnTo>
                      <a:pt x="515" y="651"/>
                    </a:lnTo>
                    <a:lnTo>
                      <a:pt x="460" y="648"/>
                    </a:lnTo>
                    <a:lnTo>
                      <a:pt x="407" y="641"/>
                    </a:lnTo>
                    <a:lnTo>
                      <a:pt x="355" y="631"/>
                    </a:lnTo>
                    <a:lnTo>
                      <a:pt x="304" y="618"/>
                    </a:lnTo>
                    <a:lnTo>
                      <a:pt x="256" y="602"/>
                    </a:lnTo>
                    <a:lnTo>
                      <a:pt x="210" y="583"/>
                    </a:lnTo>
                    <a:lnTo>
                      <a:pt x="169" y="561"/>
                    </a:lnTo>
                    <a:lnTo>
                      <a:pt x="130" y="538"/>
                    </a:lnTo>
                    <a:lnTo>
                      <a:pt x="97" y="512"/>
                    </a:lnTo>
                    <a:lnTo>
                      <a:pt x="68" y="484"/>
                    </a:lnTo>
                    <a:lnTo>
                      <a:pt x="43" y="454"/>
                    </a:lnTo>
                    <a:lnTo>
                      <a:pt x="24" y="423"/>
                    </a:lnTo>
                    <a:lnTo>
                      <a:pt x="11" y="391"/>
                    </a:lnTo>
                    <a:lnTo>
                      <a:pt x="3" y="358"/>
                    </a:lnTo>
                    <a:lnTo>
                      <a:pt x="0" y="325"/>
                    </a:lnTo>
                    <a:close/>
                  </a:path>
                </a:pathLst>
              </a:custGeom>
              <a:solidFill>
                <a:srgbClr val="c0c0c0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7504920" y="2867760"/>
                <a:ext cx="56376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MELLON BANK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7343640" y="4080240"/>
                <a:ext cx="932760" cy="533880"/>
              </a:xfrm>
              <a:custGeom>
                <a:avLst/>
                <a:gdLst/>
                <a:ahLst/>
                <a:rect l="l" t="t" r="r" b="b"/>
                <a:pathLst>
                  <a:path w="1086" h="651">
                    <a:moveTo>
                      <a:pt x="0" y="325"/>
                    </a:moveTo>
                    <a:lnTo>
                      <a:pt x="3" y="293"/>
                    </a:lnTo>
                    <a:lnTo>
                      <a:pt x="11" y="260"/>
                    </a:lnTo>
                    <a:lnTo>
                      <a:pt x="24" y="228"/>
                    </a:lnTo>
                    <a:lnTo>
                      <a:pt x="43" y="197"/>
                    </a:lnTo>
                    <a:lnTo>
                      <a:pt x="68" y="167"/>
                    </a:lnTo>
                    <a:lnTo>
                      <a:pt x="97" y="139"/>
                    </a:lnTo>
                    <a:lnTo>
                      <a:pt x="130" y="113"/>
                    </a:lnTo>
                    <a:lnTo>
                      <a:pt x="169" y="89"/>
                    </a:lnTo>
                    <a:lnTo>
                      <a:pt x="210" y="67"/>
                    </a:lnTo>
                    <a:lnTo>
                      <a:pt x="256" y="48"/>
                    </a:lnTo>
                    <a:lnTo>
                      <a:pt x="304" y="32"/>
                    </a:lnTo>
                    <a:lnTo>
                      <a:pt x="355" y="19"/>
                    </a:lnTo>
                    <a:lnTo>
                      <a:pt x="407" y="10"/>
                    </a:lnTo>
                    <a:lnTo>
                      <a:pt x="460" y="3"/>
                    </a:lnTo>
                    <a:lnTo>
                      <a:pt x="515" y="0"/>
                    </a:lnTo>
                    <a:lnTo>
                      <a:pt x="571" y="0"/>
                    </a:lnTo>
                    <a:lnTo>
                      <a:pt x="626" y="3"/>
                    </a:lnTo>
                    <a:lnTo>
                      <a:pt x="679" y="10"/>
                    </a:lnTo>
                    <a:lnTo>
                      <a:pt x="731" y="19"/>
                    </a:lnTo>
                    <a:lnTo>
                      <a:pt x="782" y="32"/>
                    </a:lnTo>
                    <a:lnTo>
                      <a:pt x="830" y="48"/>
                    </a:lnTo>
                    <a:lnTo>
                      <a:pt x="876" y="67"/>
                    </a:lnTo>
                    <a:lnTo>
                      <a:pt x="917" y="89"/>
                    </a:lnTo>
                    <a:lnTo>
                      <a:pt x="956" y="113"/>
                    </a:lnTo>
                    <a:lnTo>
                      <a:pt x="989" y="139"/>
                    </a:lnTo>
                    <a:lnTo>
                      <a:pt x="1018" y="167"/>
                    </a:lnTo>
                    <a:lnTo>
                      <a:pt x="1043" y="197"/>
                    </a:lnTo>
                    <a:lnTo>
                      <a:pt x="1062" y="228"/>
                    </a:lnTo>
                    <a:lnTo>
                      <a:pt x="1075" y="260"/>
                    </a:lnTo>
                    <a:lnTo>
                      <a:pt x="1083" y="293"/>
                    </a:lnTo>
                    <a:lnTo>
                      <a:pt x="1086" y="325"/>
                    </a:lnTo>
                    <a:lnTo>
                      <a:pt x="1083" y="358"/>
                    </a:lnTo>
                    <a:lnTo>
                      <a:pt x="1075" y="392"/>
                    </a:lnTo>
                    <a:lnTo>
                      <a:pt x="1062" y="423"/>
                    </a:lnTo>
                    <a:lnTo>
                      <a:pt x="1043" y="454"/>
                    </a:lnTo>
                    <a:lnTo>
                      <a:pt x="1018" y="484"/>
                    </a:lnTo>
                    <a:lnTo>
                      <a:pt x="989" y="512"/>
                    </a:lnTo>
                    <a:lnTo>
                      <a:pt x="956" y="538"/>
                    </a:lnTo>
                    <a:lnTo>
                      <a:pt x="917" y="561"/>
                    </a:lnTo>
                    <a:lnTo>
                      <a:pt x="876" y="583"/>
                    </a:lnTo>
                    <a:lnTo>
                      <a:pt x="830" y="602"/>
                    </a:lnTo>
                    <a:lnTo>
                      <a:pt x="782" y="618"/>
                    </a:lnTo>
                    <a:lnTo>
                      <a:pt x="731" y="631"/>
                    </a:lnTo>
                    <a:lnTo>
                      <a:pt x="679" y="641"/>
                    </a:lnTo>
                    <a:lnTo>
                      <a:pt x="626" y="648"/>
                    </a:lnTo>
                    <a:lnTo>
                      <a:pt x="571" y="651"/>
                    </a:lnTo>
                    <a:lnTo>
                      <a:pt x="515" y="651"/>
                    </a:lnTo>
                    <a:lnTo>
                      <a:pt x="460" y="648"/>
                    </a:lnTo>
                    <a:lnTo>
                      <a:pt x="407" y="641"/>
                    </a:lnTo>
                    <a:lnTo>
                      <a:pt x="355" y="631"/>
                    </a:lnTo>
                    <a:lnTo>
                      <a:pt x="304" y="618"/>
                    </a:lnTo>
                    <a:lnTo>
                      <a:pt x="256" y="602"/>
                    </a:lnTo>
                    <a:lnTo>
                      <a:pt x="210" y="583"/>
                    </a:lnTo>
                    <a:lnTo>
                      <a:pt x="169" y="561"/>
                    </a:lnTo>
                    <a:lnTo>
                      <a:pt x="130" y="538"/>
                    </a:lnTo>
                    <a:lnTo>
                      <a:pt x="97" y="512"/>
                    </a:lnTo>
                    <a:lnTo>
                      <a:pt x="68" y="484"/>
                    </a:lnTo>
                    <a:lnTo>
                      <a:pt x="43" y="454"/>
                    </a:lnTo>
                    <a:lnTo>
                      <a:pt x="24" y="423"/>
                    </a:lnTo>
                    <a:lnTo>
                      <a:pt x="11" y="392"/>
                    </a:lnTo>
                    <a:lnTo>
                      <a:pt x="3" y="358"/>
                    </a:lnTo>
                    <a:lnTo>
                      <a:pt x="0" y="325"/>
                    </a:lnTo>
                    <a:close/>
                  </a:path>
                </a:pathLst>
              </a:custGeom>
              <a:solidFill>
                <a:srgbClr val="c0c0c0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7659360" y="4249440"/>
                <a:ext cx="27576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ENRON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7587720" y="4344840"/>
                <a:ext cx="41544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(CITIBANK)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7343640" y="4794840"/>
                <a:ext cx="932760" cy="533880"/>
              </a:xfrm>
              <a:custGeom>
                <a:avLst/>
                <a:gdLst/>
                <a:ahLst/>
                <a:rect l="l" t="t" r="r" b="b"/>
                <a:pathLst>
                  <a:path w="1086" h="650">
                    <a:moveTo>
                      <a:pt x="0" y="324"/>
                    </a:moveTo>
                    <a:lnTo>
                      <a:pt x="3" y="293"/>
                    </a:lnTo>
                    <a:lnTo>
                      <a:pt x="11" y="259"/>
                    </a:lnTo>
                    <a:lnTo>
                      <a:pt x="24" y="227"/>
                    </a:lnTo>
                    <a:lnTo>
                      <a:pt x="43" y="197"/>
                    </a:lnTo>
                    <a:lnTo>
                      <a:pt x="68" y="166"/>
                    </a:lnTo>
                    <a:lnTo>
                      <a:pt x="97" y="139"/>
                    </a:lnTo>
                    <a:lnTo>
                      <a:pt x="130" y="113"/>
                    </a:lnTo>
                    <a:lnTo>
                      <a:pt x="169" y="88"/>
                    </a:lnTo>
                    <a:lnTo>
                      <a:pt x="210" y="66"/>
                    </a:lnTo>
                    <a:lnTo>
                      <a:pt x="256" y="48"/>
                    </a:lnTo>
                    <a:lnTo>
                      <a:pt x="304" y="32"/>
                    </a:lnTo>
                    <a:lnTo>
                      <a:pt x="355" y="19"/>
                    </a:lnTo>
                    <a:lnTo>
                      <a:pt x="407" y="10"/>
                    </a:lnTo>
                    <a:lnTo>
                      <a:pt x="460" y="3"/>
                    </a:lnTo>
                    <a:lnTo>
                      <a:pt x="515" y="0"/>
                    </a:lnTo>
                    <a:lnTo>
                      <a:pt x="571" y="0"/>
                    </a:lnTo>
                    <a:lnTo>
                      <a:pt x="626" y="3"/>
                    </a:lnTo>
                    <a:lnTo>
                      <a:pt x="679" y="10"/>
                    </a:lnTo>
                    <a:lnTo>
                      <a:pt x="731" y="19"/>
                    </a:lnTo>
                    <a:lnTo>
                      <a:pt x="782" y="32"/>
                    </a:lnTo>
                    <a:lnTo>
                      <a:pt x="830" y="48"/>
                    </a:lnTo>
                    <a:lnTo>
                      <a:pt x="876" y="66"/>
                    </a:lnTo>
                    <a:lnTo>
                      <a:pt x="917" y="88"/>
                    </a:lnTo>
                    <a:lnTo>
                      <a:pt x="956" y="113"/>
                    </a:lnTo>
                    <a:lnTo>
                      <a:pt x="989" y="139"/>
                    </a:lnTo>
                    <a:lnTo>
                      <a:pt x="1018" y="166"/>
                    </a:lnTo>
                    <a:lnTo>
                      <a:pt x="1043" y="197"/>
                    </a:lnTo>
                    <a:lnTo>
                      <a:pt x="1062" y="227"/>
                    </a:lnTo>
                    <a:lnTo>
                      <a:pt x="1075" y="259"/>
                    </a:lnTo>
                    <a:lnTo>
                      <a:pt x="1083" y="293"/>
                    </a:lnTo>
                    <a:lnTo>
                      <a:pt x="1086" y="324"/>
                    </a:lnTo>
                    <a:lnTo>
                      <a:pt x="1083" y="358"/>
                    </a:lnTo>
                    <a:lnTo>
                      <a:pt x="1075" y="391"/>
                    </a:lnTo>
                    <a:lnTo>
                      <a:pt x="1062" y="423"/>
                    </a:lnTo>
                    <a:lnTo>
                      <a:pt x="1043" y="453"/>
                    </a:lnTo>
                    <a:lnTo>
                      <a:pt x="1018" y="484"/>
                    </a:lnTo>
                    <a:lnTo>
                      <a:pt x="989" y="511"/>
                    </a:lnTo>
                    <a:lnTo>
                      <a:pt x="956" y="537"/>
                    </a:lnTo>
                    <a:lnTo>
                      <a:pt x="917" y="561"/>
                    </a:lnTo>
                    <a:lnTo>
                      <a:pt x="876" y="582"/>
                    </a:lnTo>
                    <a:lnTo>
                      <a:pt x="830" y="601"/>
                    </a:lnTo>
                    <a:lnTo>
                      <a:pt x="782" y="617"/>
                    </a:lnTo>
                    <a:lnTo>
                      <a:pt x="731" y="630"/>
                    </a:lnTo>
                    <a:lnTo>
                      <a:pt x="679" y="640"/>
                    </a:lnTo>
                    <a:lnTo>
                      <a:pt x="626" y="648"/>
                    </a:lnTo>
                    <a:lnTo>
                      <a:pt x="571" y="650"/>
                    </a:lnTo>
                    <a:lnTo>
                      <a:pt x="515" y="650"/>
                    </a:lnTo>
                    <a:lnTo>
                      <a:pt x="460" y="648"/>
                    </a:lnTo>
                    <a:lnTo>
                      <a:pt x="407" y="640"/>
                    </a:lnTo>
                    <a:lnTo>
                      <a:pt x="355" y="630"/>
                    </a:lnTo>
                    <a:lnTo>
                      <a:pt x="304" y="617"/>
                    </a:lnTo>
                    <a:lnTo>
                      <a:pt x="256" y="601"/>
                    </a:lnTo>
                    <a:lnTo>
                      <a:pt x="210" y="582"/>
                    </a:lnTo>
                    <a:lnTo>
                      <a:pt x="169" y="561"/>
                    </a:lnTo>
                    <a:lnTo>
                      <a:pt x="130" y="537"/>
                    </a:lnTo>
                    <a:lnTo>
                      <a:pt x="97" y="511"/>
                    </a:lnTo>
                    <a:lnTo>
                      <a:pt x="68" y="484"/>
                    </a:lnTo>
                    <a:lnTo>
                      <a:pt x="43" y="453"/>
                    </a:lnTo>
                    <a:lnTo>
                      <a:pt x="24" y="423"/>
                    </a:lnTo>
                    <a:lnTo>
                      <a:pt x="11" y="391"/>
                    </a:lnTo>
                    <a:lnTo>
                      <a:pt x="3" y="358"/>
                    </a:lnTo>
                    <a:lnTo>
                      <a:pt x="0" y="324"/>
                    </a:lnTo>
                    <a:close/>
                  </a:path>
                </a:pathLst>
              </a:custGeom>
              <a:solidFill>
                <a:srgbClr val="c0c0c0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7659360" y="4962600"/>
                <a:ext cx="27576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ENRON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7714080" y="5056200"/>
                <a:ext cx="17856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 SAP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4921200" y="1223280"/>
                <a:ext cx="930960" cy="533880"/>
              </a:xfrm>
              <a:custGeom>
                <a:avLst/>
                <a:gdLst/>
                <a:ahLst/>
                <a:rect l="l" t="t" r="r" b="b"/>
                <a:pathLst>
                  <a:path w="1086" h="651">
                    <a:moveTo>
                      <a:pt x="0" y="325"/>
                    </a:moveTo>
                    <a:lnTo>
                      <a:pt x="3" y="293"/>
                    </a:lnTo>
                    <a:lnTo>
                      <a:pt x="11" y="259"/>
                    </a:lnTo>
                    <a:lnTo>
                      <a:pt x="24" y="228"/>
                    </a:lnTo>
                    <a:lnTo>
                      <a:pt x="43" y="197"/>
                    </a:lnTo>
                    <a:lnTo>
                      <a:pt x="68" y="167"/>
                    </a:lnTo>
                    <a:lnTo>
                      <a:pt x="97" y="139"/>
                    </a:lnTo>
                    <a:lnTo>
                      <a:pt x="130" y="113"/>
                    </a:lnTo>
                    <a:lnTo>
                      <a:pt x="169" y="88"/>
                    </a:lnTo>
                    <a:lnTo>
                      <a:pt x="210" y="67"/>
                    </a:lnTo>
                    <a:lnTo>
                      <a:pt x="256" y="48"/>
                    </a:lnTo>
                    <a:lnTo>
                      <a:pt x="304" y="32"/>
                    </a:lnTo>
                    <a:lnTo>
                      <a:pt x="355" y="19"/>
                    </a:lnTo>
                    <a:lnTo>
                      <a:pt x="407" y="10"/>
                    </a:lnTo>
                    <a:lnTo>
                      <a:pt x="460" y="3"/>
                    </a:lnTo>
                    <a:lnTo>
                      <a:pt x="516" y="0"/>
                    </a:lnTo>
                    <a:lnTo>
                      <a:pt x="571" y="0"/>
                    </a:lnTo>
                    <a:lnTo>
                      <a:pt x="626" y="3"/>
                    </a:lnTo>
                    <a:lnTo>
                      <a:pt x="679" y="10"/>
                    </a:lnTo>
                    <a:lnTo>
                      <a:pt x="731" y="19"/>
                    </a:lnTo>
                    <a:lnTo>
                      <a:pt x="782" y="32"/>
                    </a:lnTo>
                    <a:lnTo>
                      <a:pt x="830" y="48"/>
                    </a:lnTo>
                    <a:lnTo>
                      <a:pt x="876" y="67"/>
                    </a:lnTo>
                    <a:lnTo>
                      <a:pt x="917" y="88"/>
                    </a:lnTo>
                    <a:lnTo>
                      <a:pt x="956" y="113"/>
                    </a:lnTo>
                    <a:lnTo>
                      <a:pt x="989" y="139"/>
                    </a:lnTo>
                    <a:lnTo>
                      <a:pt x="1018" y="167"/>
                    </a:lnTo>
                    <a:lnTo>
                      <a:pt x="1043" y="197"/>
                    </a:lnTo>
                    <a:lnTo>
                      <a:pt x="1062" y="228"/>
                    </a:lnTo>
                    <a:lnTo>
                      <a:pt x="1075" y="259"/>
                    </a:lnTo>
                    <a:lnTo>
                      <a:pt x="1083" y="293"/>
                    </a:lnTo>
                    <a:lnTo>
                      <a:pt x="1086" y="325"/>
                    </a:lnTo>
                    <a:lnTo>
                      <a:pt x="1083" y="358"/>
                    </a:lnTo>
                    <a:lnTo>
                      <a:pt x="1075" y="391"/>
                    </a:lnTo>
                    <a:lnTo>
                      <a:pt x="1062" y="423"/>
                    </a:lnTo>
                    <a:lnTo>
                      <a:pt x="1043" y="454"/>
                    </a:lnTo>
                    <a:lnTo>
                      <a:pt x="1018" y="484"/>
                    </a:lnTo>
                    <a:lnTo>
                      <a:pt x="989" y="512"/>
                    </a:lnTo>
                    <a:lnTo>
                      <a:pt x="956" y="538"/>
                    </a:lnTo>
                    <a:lnTo>
                      <a:pt x="917" y="561"/>
                    </a:lnTo>
                    <a:lnTo>
                      <a:pt x="876" y="583"/>
                    </a:lnTo>
                    <a:lnTo>
                      <a:pt x="830" y="601"/>
                    </a:lnTo>
                    <a:lnTo>
                      <a:pt x="782" y="617"/>
                    </a:lnTo>
                    <a:lnTo>
                      <a:pt x="731" y="630"/>
                    </a:lnTo>
                    <a:lnTo>
                      <a:pt x="679" y="641"/>
                    </a:lnTo>
                    <a:lnTo>
                      <a:pt x="626" y="648"/>
                    </a:lnTo>
                    <a:lnTo>
                      <a:pt x="571" y="651"/>
                    </a:lnTo>
                    <a:lnTo>
                      <a:pt x="516" y="651"/>
                    </a:lnTo>
                    <a:lnTo>
                      <a:pt x="460" y="648"/>
                    </a:lnTo>
                    <a:lnTo>
                      <a:pt x="407" y="641"/>
                    </a:lnTo>
                    <a:lnTo>
                      <a:pt x="355" y="630"/>
                    </a:lnTo>
                    <a:lnTo>
                      <a:pt x="304" y="617"/>
                    </a:lnTo>
                    <a:lnTo>
                      <a:pt x="256" y="601"/>
                    </a:lnTo>
                    <a:lnTo>
                      <a:pt x="210" y="583"/>
                    </a:lnTo>
                    <a:lnTo>
                      <a:pt x="169" y="561"/>
                    </a:lnTo>
                    <a:lnTo>
                      <a:pt x="130" y="538"/>
                    </a:lnTo>
                    <a:lnTo>
                      <a:pt x="97" y="512"/>
                    </a:lnTo>
                    <a:lnTo>
                      <a:pt x="68" y="484"/>
                    </a:lnTo>
                    <a:lnTo>
                      <a:pt x="43" y="454"/>
                    </a:lnTo>
                    <a:lnTo>
                      <a:pt x="24" y="423"/>
                    </a:lnTo>
                    <a:lnTo>
                      <a:pt x="11" y="391"/>
                    </a:lnTo>
                    <a:lnTo>
                      <a:pt x="3" y="358"/>
                    </a:lnTo>
                    <a:lnTo>
                      <a:pt x="0" y="325"/>
                    </a:lnTo>
                    <a:close/>
                  </a:path>
                </a:pathLst>
              </a:custGeom>
              <a:solidFill>
                <a:srgbClr val="c0c0c0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5156640" y="1443240"/>
                <a:ext cx="41976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BILL PRINT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1006920" y="3544560"/>
                <a:ext cx="1118160" cy="2855160"/>
              </a:xfrm>
              <a:custGeom>
                <a:avLst/>
                <a:gdLst/>
                <a:ahLst/>
                <a:rect l="l" t="t" r="r" b="b"/>
                <a:pathLst>
                  <a:path w="1304" h="3477">
                    <a:moveTo>
                      <a:pt x="0" y="1738"/>
                    </a:moveTo>
                    <a:lnTo>
                      <a:pt x="2" y="1639"/>
                    </a:lnTo>
                    <a:lnTo>
                      <a:pt x="5" y="1541"/>
                    </a:lnTo>
                    <a:lnTo>
                      <a:pt x="11" y="1442"/>
                    </a:lnTo>
                    <a:lnTo>
                      <a:pt x="18" y="1345"/>
                    </a:lnTo>
                    <a:lnTo>
                      <a:pt x="27" y="1248"/>
                    </a:lnTo>
                    <a:lnTo>
                      <a:pt x="38" y="1154"/>
                    </a:lnTo>
                    <a:lnTo>
                      <a:pt x="51" y="1061"/>
                    </a:lnTo>
                    <a:lnTo>
                      <a:pt x="67" y="971"/>
                    </a:lnTo>
                    <a:lnTo>
                      <a:pt x="84" y="883"/>
                    </a:lnTo>
                    <a:lnTo>
                      <a:pt x="103" y="799"/>
                    </a:lnTo>
                    <a:lnTo>
                      <a:pt x="125" y="716"/>
                    </a:lnTo>
                    <a:lnTo>
                      <a:pt x="148" y="638"/>
                    </a:lnTo>
                    <a:lnTo>
                      <a:pt x="171" y="562"/>
                    </a:lnTo>
                    <a:lnTo>
                      <a:pt x="197" y="491"/>
                    </a:lnTo>
                    <a:lnTo>
                      <a:pt x="225" y="423"/>
                    </a:lnTo>
                    <a:lnTo>
                      <a:pt x="254" y="361"/>
                    </a:lnTo>
                    <a:lnTo>
                      <a:pt x="284" y="303"/>
                    </a:lnTo>
                    <a:lnTo>
                      <a:pt x="316" y="249"/>
                    </a:lnTo>
                    <a:lnTo>
                      <a:pt x="348" y="200"/>
                    </a:lnTo>
                    <a:lnTo>
                      <a:pt x="381" y="157"/>
                    </a:lnTo>
                    <a:lnTo>
                      <a:pt x="416" y="117"/>
                    </a:lnTo>
                    <a:lnTo>
                      <a:pt x="451" y="84"/>
                    </a:lnTo>
                    <a:lnTo>
                      <a:pt x="487" y="57"/>
                    </a:lnTo>
                    <a:lnTo>
                      <a:pt x="523" y="33"/>
                    </a:lnTo>
                    <a:lnTo>
                      <a:pt x="560" y="17"/>
                    </a:lnTo>
                    <a:lnTo>
                      <a:pt x="596" y="6"/>
                    </a:lnTo>
                    <a:lnTo>
                      <a:pt x="634" y="0"/>
                    </a:lnTo>
                    <a:lnTo>
                      <a:pt x="671" y="0"/>
                    </a:lnTo>
                    <a:lnTo>
                      <a:pt x="709" y="6"/>
                    </a:lnTo>
                    <a:lnTo>
                      <a:pt x="745" y="17"/>
                    </a:lnTo>
                    <a:lnTo>
                      <a:pt x="781" y="33"/>
                    </a:lnTo>
                    <a:lnTo>
                      <a:pt x="818" y="57"/>
                    </a:lnTo>
                    <a:lnTo>
                      <a:pt x="854" y="84"/>
                    </a:lnTo>
                    <a:lnTo>
                      <a:pt x="888" y="117"/>
                    </a:lnTo>
                    <a:lnTo>
                      <a:pt x="923" y="157"/>
                    </a:lnTo>
                    <a:lnTo>
                      <a:pt x="957" y="200"/>
                    </a:lnTo>
                    <a:lnTo>
                      <a:pt x="988" y="249"/>
                    </a:lnTo>
                    <a:lnTo>
                      <a:pt x="1020" y="303"/>
                    </a:lnTo>
                    <a:lnTo>
                      <a:pt x="1051" y="361"/>
                    </a:lnTo>
                    <a:lnTo>
                      <a:pt x="1080" y="423"/>
                    </a:lnTo>
                    <a:lnTo>
                      <a:pt x="1107" y="491"/>
                    </a:lnTo>
                    <a:lnTo>
                      <a:pt x="1133" y="562"/>
                    </a:lnTo>
                    <a:lnTo>
                      <a:pt x="1156" y="638"/>
                    </a:lnTo>
                    <a:lnTo>
                      <a:pt x="1180" y="716"/>
                    </a:lnTo>
                    <a:lnTo>
                      <a:pt x="1201" y="799"/>
                    </a:lnTo>
                    <a:lnTo>
                      <a:pt x="1220" y="883"/>
                    </a:lnTo>
                    <a:lnTo>
                      <a:pt x="1238" y="971"/>
                    </a:lnTo>
                    <a:lnTo>
                      <a:pt x="1254" y="1061"/>
                    </a:lnTo>
                    <a:lnTo>
                      <a:pt x="1267" y="1154"/>
                    </a:lnTo>
                    <a:lnTo>
                      <a:pt x="1278" y="1248"/>
                    </a:lnTo>
                    <a:lnTo>
                      <a:pt x="1287" y="1345"/>
                    </a:lnTo>
                    <a:lnTo>
                      <a:pt x="1294" y="1442"/>
                    </a:lnTo>
                    <a:lnTo>
                      <a:pt x="1300" y="1541"/>
                    </a:lnTo>
                    <a:lnTo>
                      <a:pt x="1303" y="1639"/>
                    </a:lnTo>
                    <a:lnTo>
                      <a:pt x="1304" y="1738"/>
                    </a:lnTo>
                    <a:lnTo>
                      <a:pt x="1303" y="1838"/>
                    </a:lnTo>
                    <a:lnTo>
                      <a:pt x="1300" y="1936"/>
                    </a:lnTo>
                    <a:lnTo>
                      <a:pt x="1294" y="2035"/>
                    </a:lnTo>
                    <a:lnTo>
                      <a:pt x="1287" y="2132"/>
                    </a:lnTo>
                    <a:lnTo>
                      <a:pt x="1278" y="2228"/>
                    </a:lnTo>
                    <a:lnTo>
                      <a:pt x="1267" y="2323"/>
                    </a:lnTo>
                    <a:lnTo>
                      <a:pt x="1254" y="2415"/>
                    </a:lnTo>
                    <a:lnTo>
                      <a:pt x="1238" y="2506"/>
                    </a:lnTo>
                    <a:lnTo>
                      <a:pt x="1220" y="2593"/>
                    </a:lnTo>
                    <a:lnTo>
                      <a:pt x="1201" y="2678"/>
                    </a:lnTo>
                    <a:lnTo>
                      <a:pt x="1180" y="2761"/>
                    </a:lnTo>
                    <a:lnTo>
                      <a:pt x="1156" y="2839"/>
                    </a:lnTo>
                    <a:lnTo>
                      <a:pt x="1133" y="2915"/>
                    </a:lnTo>
                    <a:lnTo>
                      <a:pt x="1107" y="2986"/>
                    </a:lnTo>
                    <a:lnTo>
                      <a:pt x="1080" y="3052"/>
                    </a:lnTo>
                    <a:lnTo>
                      <a:pt x="1051" y="3116"/>
                    </a:lnTo>
                    <a:lnTo>
                      <a:pt x="1020" y="3174"/>
                    </a:lnTo>
                    <a:lnTo>
                      <a:pt x="988" y="3228"/>
                    </a:lnTo>
                    <a:lnTo>
                      <a:pt x="957" y="3277"/>
                    </a:lnTo>
                    <a:lnTo>
                      <a:pt x="923" y="3320"/>
                    </a:lnTo>
                    <a:lnTo>
                      <a:pt x="888" y="3359"/>
                    </a:lnTo>
                    <a:lnTo>
                      <a:pt x="854" y="3393"/>
                    </a:lnTo>
                    <a:lnTo>
                      <a:pt x="818" y="3420"/>
                    </a:lnTo>
                    <a:lnTo>
                      <a:pt x="781" y="3442"/>
                    </a:lnTo>
                    <a:lnTo>
                      <a:pt x="745" y="3459"/>
                    </a:lnTo>
                    <a:lnTo>
                      <a:pt x="709" y="3471"/>
                    </a:lnTo>
                    <a:lnTo>
                      <a:pt x="671" y="3477"/>
                    </a:lnTo>
                    <a:lnTo>
                      <a:pt x="634" y="3477"/>
                    </a:lnTo>
                    <a:lnTo>
                      <a:pt x="596" y="3471"/>
                    </a:lnTo>
                    <a:lnTo>
                      <a:pt x="560" y="3459"/>
                    </a:lnTo>
                    <a:lnTo>
                      <a:pt x="523" y="3442"/>
                    </a:lnTo>
                    <a:lnTo>
                      <a:pt x="487" y="3420"/>
                    </a:lnTo>
                    <a:lnTo>
                      <a:pt x="451" y="3393"/>
                    </a:lnTo>
                    <a:lnTo>
                      <a:pt x="416" y="3359"/>
                    </a:lnTo>
                    <a:lnTo>
                      <a:pt x="381" y="3320"/>
                    </a:lnTo>
                    <a:lnTo>
                      <a:pt x="348" y="3277"/>
                    </a:lnTo>
                    <a:lnTo>
                      <a:pt x="316" y="3228"/>
                    </a:lnTo>
                    <a:lnTo>
                      <a:pt x="284" y="3174"/>
                    </a:lnTo>
                    <a:lnTo>
                      <a:pt x="254" y="3116"/>
                    </a:lnTo>
                    <a:lnTo>
                      <a:pt x="225" y="3052"/>
                    </a:lnTo>
                    <a:lnTo>
                      <a:pt x="197" y="2986"/>
                    </a:lnTo>
                    <a:lnTo>
                      <a:pt x="171" y="2915"/>
                    </a:lnTo>
                    <a:lnTo>
                      <a:pt x="148" y="2839"/>
                    </a:lnTo>
                    <a:lnTo>
                      <a:pt x="125" y="2761"/>
                    </a:lnTo>
                    <a:lnTo>
                      <a:pt x="103" y="2678"/>
                    </a:lnTo>
                    <a:lnTo>
                      <a:pt x="84" y="2593"/>
                    </a:lnTo>
                    <a:lnTo>
                      <a:pt x="67" y="2506"/>
                    </a:lnTo>
                    <a:lnTo>
                      <a:pt x="51" y="2415"/>
                    </a:lnTo>
                    <a:lnTo>
                      <a:pt x="38" y="2323"/>
                    </a:lnTo>
                    <a:lnTo>
                      <a:pt x="27" y="2228"/>
                    </a:lnTo>
                    <a:lnTo>
                      <a:pt x="18" y="2132"/>
                    </a:lnTo>
                    <a:lnTo>
                      <a:pt x="11" y="2035"/>
                    </a:lnTo>
                    <a:lnTo>
                      <a:pt x="5" y="1936"/>
                    </a:lnTo>
                    <a:lnTo>
                      <a:pt x="2" y="1838"/>
                    </a:lnTo>
                    <a:lnTo>
                      <a:pt x="0" y="1738"/>
                    </a:lnTo>
                    <a:close/>
                  </a:path>
                </a:pathLst>
              </a:custGeom>
              <a:solidFill>
                <a:srgbClr val="c0c0c0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" name=""/>
              <p:cNvSpPr/>
              <p:nvPr/>
            </p:nvSpPr>
            <p:spPr>
              <a:xfrm>
                <a:off x="1283760" y="4919760"/>
                <a:ext cx="52164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UDC/LDC/EDC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2871360" y="5328720"/>
                <a:ext cx="744480" cy="357840"/>
              </a:xfrm>
              <a:custGeom>
                <a:avLst/>
                <a:gdLst/>
                <a:ahLst/>
                <a:rect l="l" t="t" r="r" b="b"/>
                <a:pathLst>
                  <a:path w="870" h="435">
                    <a:moveTo>
                      <a:pt x="761" y="435"/>
                    </a:moveTo>
                    <a:lnTo>
                      <a:pt x="786" y="432"/>
                    </a:lnTo>
                    <a:lnTo>
                      <a:pt x="809" y="425"/>
                    </a:lnTo>
                    <a:lnTo>
                      <a:pt x="829" y="412"/>
                    </a:lnTo>
                    <a:lnTo>
                      <a:pt x="847" y="395"/>
                    </a:lnTo>
                    <a:lnTo>
                      <a:pt x="860" y="374"/>
                    </a:lnTo>
                    <a:lnTo>
                      <a:pt x="867" y="351"/>
                    </a:lnTo>
                    <a:lnTo>
                      <a:pt x="870" y="327"/>
                    </a:lnTo>
                    <a:lnTo>
                      <a:pt x="870" y="109"/>
                    </a:lnTo>
                    <a:lnTo>
                      <a:pt x="867" y="86"/>
                    </a:lnTo>
                    <a:lnTo>
                      <a:pt x="860" y="63"/>
                    </a:lnTo>
                    <a:lnTo>
                      <a:pt x="847" y="43"/>
                    </a:lnTo>
                    <a:lnTo>
                      <a:pt x="829" y="25"/>
                    </a:lnTo>
                    <a:lnTo>
                      <a:pt x="809" y="12"/>
                    </a:lnTo>
                    <a:lnTo>
                      <a:pt x="786" y="3"/>
                    </a:lnTo>
                    <a:lnTo>
                      <a:pt x="761" y="0"/>
                    </a:lnTo>
                    <a:lnTo>
                      <a:pt x="109" y="0"/>
                    </a:lnTo>
                    <a:lnTo>
                      <a:pt x="84" y="3"/>
                    </a:lnTo>
                    <a:lnTo>
                      <a:pt x="61" y="12"/>
                    </a:lnTo>
                    <a:lnTo>
                      <a:pt x="41" y="25"/>
                    </a:lnTo>
                    <a:lnTo>
                      <a:pt x="24" y="43"/>
                    </a:lnTo>
                    <a:lnTo>
                      <a:pt x="11" y="63"/>
                    </a:lnTo>
                    <a:lnTo>
                      <a:pt x="3" y="86"/>
                    </a:lnTo>
                    <a:lnTo>
                      <a:pt x="0" y="109"/>
                    </a:lnTo>
                    <a:lnTo>
                      <a:pt x="0" y="327"/>
                    </a:lnTo>
                    <a:lnTo>
                      <a:pt x="3" y="351"/>
                    </a:lnTo>
                    <a:lnTo>
                      <a:pt x="11" y="374"/>
                    </a:lnTo>
                    <a:lnTo>
                      <a:pt x="24" y="395"/>
                    </a:lnTo>
                    <a:lnTo>
                      <a:pt x="41" y="412"/>
                    </a:lnTo>
                    <a:lnTo>
                      <a:pt x="61" y="425"/>
                    </a:lnTo>
                    <a:lnTo>
                      <a:pt x="84" y="432"/>
                    </a:lnTo>
                    <a:lnTo>
                      <a:pt x="109" y="435"/>
                    </a:lnTo>
                    <a:lnTo>
                      <a:pt x="761" y="435"/>
                    </a:lnTo>
                    <a:close/>
                  </a:path>
                </a:pathLst>
              </a:custGeom>
              <a:solidFill>
                <a:srgbClr val="ffffff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3127320" y="5355360"/>
                <a:ext cx="227520" cy="122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COH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2931840" y="5465160"/>
                <a:ext cx="613440" cy="122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DOWNLOAD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2944080" y="5590080"/>
                <a:ext cx="612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        PROGRESS DB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2777040" y="4346280"/>
                <a:ext cx="745920" cy="357840"/>
              </a:xfrm>
              <a:custGeom>
                <a:avLst/>
                <a:gdLst/>
                <a:ahLst/>
                <a:rect l="l" t="t" r="r" b="b"/>
                <a:pathLst>
                  <a:path w="869" h="435">
                    <a:moveTo>
                      <a:pt x="760" y="435"/>
                    </a:moveTo>
                    <a:lnTo>
                      <a:pt x="785" y="432"/>
                    </a:lnTo>
                    <a:lnTo>
                      <a:pt x="808" y="424"/>
                    </a:lnTo>
                    <a:lnTo>
                      <a:pt x="828" y="411"/>
                    </a:lnTo>
                    <a:lnTo>
                      <a:pt x="846" y="394"/>
                    </a:lnTo>
                    <a:lnTo>
                      <a:pt x="859" y="374"/>
                    </a:lnTo>
                    <a:lnTo>
                      <a:pt x="866" y="351"/>
                    </a:lnTo>
                    <a:lnTo>
                      <a:pt x="869" y="326"/>
                    </a:lnTo>
                    <a:lnTo>
                      <a:pt x="869" y="109"/>
                    </a:lnTo>
                    <a:lnTo>
                      <a:pt x="866" y="85"/>
                    </a:lnTo>
                    <a:lnTo>
                      <a:pt x="859" y="62"/>
                    </a:lnTo>
                    <a:lnTo>
                      <a:pt x="846" y="42"/>
                    </a:lnTo>
                    <a:lnTo>
                      <a:pt x="828" y="24"/>
                    </a:lnTo>
                    <a:lnTo>
                      <a:pt x="808" y="11"/>
                    </a:lnTo>
                    <a:lnTo>
                      <a:pt x="785" y="3"/>
                    </a:lnTo>
                    <a:lnTo>
                      <a:pt x="760" y="0"/>
                    </a:lnTo>
                    <a:lnTo>
                      <a:pt x="108" y="0"/>
                    </a:lnTo>
                    <a:lnTo>
                      <a:pt x="84" y="3"/>
                    </a:lnTo>
                    <a:lnTo>
                      <a:pt x="61" y="11"/>
                    </a:lnTo>
                    <a:lnTo>
                      <a:pt x="40" y="24"/>
                    </a:lnTo>
                    <a:lnTo>
                      <a:pt x="23" y="42"/>
                    </a:lnTo>
                    <a:lnTo>
                      <a:pt x="10" y="62"/>
                    </a:lnTo>
                    <a:lnTo>
                      <a:pt x="3" y="85"/>
                    </a:lnTo>
                    <a:lnTo>
                      <a:pt x="0" y="109"/>
                    </a:lnTo>
                    <a:lnTo>
                      <a:pt x="0" y="326"/>
                    </a:lnTo>
                    <a:lnTo>
                      <a:pt x="3" y="351"/>
                    </a:lnTo>
                    <a:lnTo>
                      <a:pt x="10" y="374"/>
                    </a:lnTo>
                    <a:lnTo>
                      <a:pt x="23" y="394"/>
                    </a:lnTo>
                    <a:lnTo>
                      <a:pt x="40" y="411"/>
                    </a:lnTo>
                    <a:lnTo>
                      <a:pt x="61" y="424"/>
                    </a:lnTo>
                    <a:lnTo>
                      <a:pt x="84" y="432"/>
                    </a:lnTo>
                    <a:lnTo>
                      <a:pt x="108" y="435"/>
                    </a:lnTo>
                    <a:lnTo>
                      <a:pt x="760" y="435"/>
                    </a:lnTo>
                    <a:close/>
                  </a:path>
                </a:pathLst>
              </a:custGeom>
              <a:solidFill>
                <a:srgbClr val="ffffff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3304440" y="4602600"/>
                <a:ext cx="185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EEMC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5852520" y="1491120"/>
                <a:ext cx="931320" cy="533880"/>
              </a:xfrm>
              <a:custGeom>
                <a:avLst/>
                <a:gdLst/>
                <a:ahLst/>
                <a:rect l="l" t="t" r="r" b="b"/>
                <a:pathLst>
                  <a:path w="1087" h="651">
                    <a:moveTo>
                      <a:pt x="0" y="325"/>
                    </a:moveTo>
                    <a:lnTo>
                      <a:pt x="3" y="293"/>
                    </a:lnTo>
                    <a:lnTo>
                      <a:pt x="12" y="260"/>
                    </a:lnTo>
                    <a:lnTo>
                      <a:pt x="25" y="228"/>
                    </a:lnTo>
                    <a:lnTo>
                      <a:pt x="44" y="197"/>
                    </a:lnTo>
                    <a:lnTo>
                      <a:pt x="68" y="167"/>
                    </a:lnTo>
                    <a:lnTo>
                      <a:pt x="97" y="139"/>
                    </a:lnTo>
                    <a:lnTo>
                      <a:pt x="131" y="113"/>
                    </a:lnTo>
                    <a:lnTo>
                      <a:pt x="170" y="89"/>
                    </a:lnTo>
                    <a:lnTo>
                      <a:pt x="210" y="67"/>
                    </a:lnTo>
                    <a:lnTo>
                      <a:pt x="257" y="48"/>
                    </a:lnTo>
                    <a:lnTo>
                      <a:pt x="305" y="32"/>
                    </a:lnTo>
                    <a:lnTo>
                      <a:pt x="355" y="19"/>
                    </a:lnTo>
                    <a:lnTo>
                      <a:pt x="407" y="10"/>
                    </a:lnTo>
                    <a:lnTo>
                      <a:pt x="461" y="3"/>
                    </a:lnTo>
                    <a:lnTo>
                      <a:pt x="516" y="0"/>
                    </a:lnTo>
                    <a:lnTo>
                      <a:pt x="571" y="0"/>
                    </a:lnTo>
                    <a:lnTo>
                      <a:pt x="626" y="3"/>
                    </a:lnTo>
                    <a:lnTo>
                      <a:pt x="680" y="10"/>
                    </a:lnTo>
                    <a:lnTo>
                      <a:pt x="732" y="19"/>
                    </a:lnTo>
                    <a:lnTo>
                      <a:pt x="783" y="32"/>
                    </a:lnTo>
                    <a:lnTo>
                      <a:pt x="830" y="48"/>
                    </a:lnTo>
                    <a:lnTo>
                      <a:pt x="877" y="67"/>
                    </a:lnTo>
                    <a:lnTo>
                      <a:pt x="917" y="89"/>
                    </a:lnTo>
                    <a:lnTo>
                      <a:pt x="956" y="113"/>
                    </a:lnTo>
                    <a:lnTo>
                      <a:pt x="990" y="139"/>
                    </a:lnTo>
                    <a:lnTo>
                      <a:pt x="1019" y="167"/>
                    </a:lnTo>
                    <a:lnTo>
                      <a:pt x="1043" y="197"/>
                    </a:lnTo>
                    <a:lnTo>
                      <a:pt x="1062" y="228"/>
                    </a:lnTo>
                    <a:lnTo>
                      <a:pt x="1075" y="260"/>
                    </a:lnTo>
                    <a:lnTo>
                      <a:pt x="1084" y="293"/>
                    </a:lnTo>
                    <a:lnTo>
                      <a:pt x="1087" y="325"/>
                    </a:lnTo>
                    <a:lnTo>
                      <a:pt x="1084" y="358"/>
                    </a:lnTo>
                    <a:lnTo>
                      <a:pt x="1075" y="391"/>
                    </a:lnTo>
                    <a:lnTo>
                      <a:pt x="1062" y="423"/>
                    </a:lnTo>
                    <a:lnTo>
                      <a:pt x="1043" y="454"/>
                    </a:lnTo>
                    <a:lnTo>
                      <a:pt x="1019" y="484"/>
                    </a:lnTo>
                    <a:lnTo>
                      <a:pt x="990" y="512"/>
                    </a:lnTo>
                    <a:lnTo>
                      <a:pt x="956" y="538"/>
                    </a:lnTo>
                    <a:lnTo>
                      <a:pt x="917" y="561"/>
                    </a:lnTo>
                    <a:lnTo>
                      <a:pt x="877" y="583"/>
                    </a:lnTo>
                    <a:lnTo>
                      <a:pt x="830" y="602"/>
                    </a:lnTo>
                    <a:lnTo>
                      <a:pt x="783" y="617"/>
                    </a:lnTo>
                    <a:lnTo>
                      <a:pt x="732" y="631"/>
                    </a:lnTo>
                    <a:lnTo>
                      <a:pt x="680" y="641"/>
                    </a:lnTo>
                    <a:lnTo>
                      <a:pt x="626" y="648"/>
                    </a:lnTo>
                    <a:lnTo>
                      <a:pt x="571" y="651"/>
                    </a:lnTo>
                    <a:lnTo>
                      <a:pt x="516" y="651"/>
                    </a:lnTo>
                    <a:lnTo>
                      <a:pt x="461" y="648"/>
                    </a:lnTo>
                    <a:lnTo>
                      <a:pt x="407" y="641"/>
                    </a:lnTo>
                    <a:lnTo>
                      <a:pt x="355" y="631"/>
                    </a:lnTo>
                    <a:lnTo>
                      <a:pt x="305" y="617"/>
                    </a:lnTo>
                    <a:lnTo>
                      <a:pt x="257" y="602"/>
                    </a:lnTo>
                    <a:lnTo>
                      <a:pt x="210" y="583"/>
                    </a:lnTo>
                    <a:lnTo>
                      <a:pt x="170" y="561"/>
                    </a:lnTo>
                    <a:lnTo>
                      <a:pt x="131" y="538"/>
                    </a:lnTo>
                    <a:lnTo>
                      <a:pt x="97" y="512"/>
                    </a:lnTo>
                    <a:lnTo>
                      <a:pt x="68" y="484"/>
                    </a:lnTo>
                    <a:lnTo>
                      <a:pt x="44" y="454"/>
                    </a:lnTo>
                    <a:lnTo>
                      <a:pt x="25" y="423"/>
                    </a:lnTo>
                    <a:lnTo>
                      <a:pt x="12" y="391"/>
                    </a:lnTo>
                    <a:lnTo>
                      <a:pt x="3" y="358"/>
                    </a:lnTo>
                    <a:lnTo>
                      <a:pt x="0" y="325"/>
                    </a:lnTo>
                    <a:close/>
                  </a:path>
                </a:pathLst>
              </a:custGeom>
              <a:solidFill>
                <a:srgbClr val="c0c0c0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6053400" y="1709280"/>
                <a:ext cx="48744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CUSTOMERS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2777040" y="1990080"/>
                <a:ext cx="838440" cy="481320"/>
              </a:xfrm>
              <a:custGeom>
                <a:avLst/>
                <a:gdLst/>
                <a:ahLst/>
                <a:rect l="l" t="t" r="r" b="b"/>
                <a:pathLst>
                  <a:path w="978" h="585">
                    <a:moveTo>
                      <a:pt x="0" y="293"/>
                    </a:moveTo>
                    <a:lnTo>
                      <a:pt x="3" y="261"/>
                    </a:lnTo>
                    <a:lnTo>
                      <a:pt x="11" y="229"/>
                    </a:lnTo>
                    <a:lnTo>
                      <a:pt x="26" y="198"/>
                    </a:lnTo>
                    <a:lnTo>
                      <a:pt x="45" y="169"/>
                    </a:lnTo>
                    <a:lnTo>
                      <a:pt x="69" y="140"/>
                    </a:lnTo>
                    <a:lnTo>
                      <a:pt x="100" y="114"/>
                    </a:lnTo>
                    <a:lnTo>
                      <a:pt x="133" y="91"/>
                    </a:lnTo>
                    <a:lnTo>
                      <a:pt x="172" y="68"/>
                    </a:lnTo>
                    <a:lnTo>
                      <a:pt x="214" y="49"/>
                    </a:lnTo>
                    <a:lnTo>
                      <a:pt x="259" y="33"/>
                    </a:lnTo>
                    <a:lnTo>
                      <a:pt x="308" y="20"/>
                    </a:lnTo>
                    <a:lnTo>
                      <a:pt x="358" y="10"/>
                    </a:lnTo>
                    <a:lnTo>
                      <a:pt x="410" y="3"/>
                    </a:lnTo>
                    <a:lnTo>
                      <a:pt x="462" y="0"/>
                    </a:lnTo>
                    <a:lnTo>
                      <a:pt x="516" y="0"/>
                    </a:lnTo>
                    <a:lnTo>
                      <a:pt x="568" y="3"/>
                    </a:lnTo>
                    <a:lnTo>
                      <a:pt x="620" y="10"/>
                    </a:lnTo>
                    <a:lnTo>
                      <a:pt x="669" y="20"/>
                    </a:lnTo>
                    <a:lnTo>
                      <a:pt x="718" y="33"/>
                    </a:lnTo>
                    <a:lnTo>
                      <a:pt x="763" y="49"/>
                    </a:lnTo>
                    <a:lnTo>
                      <a:pt x="805" y="68"/>
                    </a:lnTo>
                    <a:lnTo>
                      <a:pt x="844" y="91"/>
                    </a:lnTo>
                    <a:lnTo>
                      <a:pt x="878" y="114"/>
                    </a:lnTo>
                    <a:lnTo>
                      <a:pt x="908" y="140"/>
                    </a:lnTo>
                    <a:lnTo>
                      <a:pt x="933" y="169"/>
                    </a:lnTo>
                    <a:lnTo>
                      <a:pt x="952" y="198"/>
                    </a:lnTo>
                    <a:lnTo>
                      <a:pt x="966" y="229"/>
                    </a:lnTo>
                    <a:lnTo>
                      <a:pt x="975" y="261"/>
                    </a:lnTo>
                    <a:lnTo>
                      <a:pt x="978" y="293"/>
                    </a:lnTo>
                    <a:lnTo>
                      <a:pt x="975" y="324"/>
                    </a:lnTo>
                    <a:lnTo>
                      <a:pt x="966" y="355"/>
                    </a:lnTo>
                    <a:lnTo>
                      <a:pt x="952" y="385"/>
                    </a:lnTo>
                    <a:lnTo>
                      <a:pt x="933" y="416"/>
                    </a:lnTo>
                    <a:lnTo>
                      <a:pt x="908" y="443"/>
                    </a:lnTo>
                    <a:lnTo>
                      <a:pt x="878" y="469"/>
                    </a:lnTo>
                    <a:lnTo>
                      <a:pt x="844" y="494"/>
                    </a:lnTo>
                    <a:lnTo>
                      <a:pt x="805" y="516"/>
                    </a:lnTo>
                    <a:lnTo>
                      <a:pt x="763" y="535"/>
                    </a:lnTo>
                    <a:lnTo>
                      <a:pt x="718" y="552"/>
                    </a:lnTo>
                    <a:lnTo>
                      <a:pt x="669" y="565"/>
                    </a:lnTo>
                    <a:lnTo>
                      <a:pt x="620" y="575"/>
                    </a:lnTo>
                    <a:lnTo>
                      <a:pt x="568" y="582"/>
                    </a:lnTo>
                    <a:lnTo>
                      <a:pt x="516" y="585"/>
                    </a:lnTo>
                    <a:lnTo>
                      <a:pt x="462" y="585"/>
                    </a:lnTo>
                    <a:lnTo>
                      <a:pt x="410" y="582"/>
                    </a:lnTo>
                    <a:lnTo>
                      <a:pt x="358" y="575"/>
                    </a:lnTo>
                    <a:lnTo>
                      <a:pt x="308" y="565"/>
                    </a:lnTo>
                    <a:lnTo>
                      <a:pt x="259" y="552"/>
                    </a:lnTo>
                    <a:lnTo>
                      <a:pt x="214" y="535"/>
                    </a:lnTo>
                    <a:lnTo>
                      <a:pt x="172" y="516"/>
                    </a:lnTo>
                    <a:lnTo>
                      <a:pt x="133" y="494"/>
                    </a:lnTo>
                    <a:lnTo>
                      <a:pt x="100" y="469"/>
                    </a:lnTo>
                    <a:lnTo>
                      <a:pt x="69" y="443"/>
                    </a:lnTo>
                    <a:lnTo>
                      <a:pt x="45" y="416"/>
                    </a:lnTo>
                    <a:lnTo>
                      <a:pt x="26" y="385"/>
                    </a:lnTo>
                    <a:lnTo>
                      <a:pt x="11" y="355"/>
                    </a:lnTo>
                    <a:lnTo>
                      <a:pt x="3" y="324"/>
                    </a:lnTo>
                    <a:lnTo>
                      <a:pt x="0" y="293"/>
                    </a:lnTo>
                    <a:close/>
                  </a:path>
                </a:pathLst>
              </a:custGeom>
              <a:solidFill>
                <a:srgbClr val="c0c0c0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3112920" y="2133360"/>
                <a:ext cx="15336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EES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2981160" y="2228760"/>
                <a:ext cx="3988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GAS DESK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5852520" y="5686920"/>
                <a:ext cx="746280" cy="356400"/>
              </a:xfrm>
              <a:custGeom>
                <a:avLst/>
                <a:gdLst/>
                <a:ahLst/>
                <a:rect l="l" t="t" r="r" b="b"/>
                <a:pathLst>
                  <a:path w="870" h="435">
                    <a:moveTo>
                      <a:pt x="761" y="435"/>
                    </a:moveTo>
                    <a:lnTo>
                      <a:pt x="785" y="432"/>
                    </a:lnTo>
                    <a:lnTo>
                      <a:pt x="809" y="425"/>
                    </a:lnTo>
                    <a:lnTo>
                      <a:pt x="829" y="412"/>
                    </a:lnTo>
                    <a:lnTo>
                      <a:pt x="846" y="394"/>
                    </a:lnTo>
                    <a:lnTo>
                      <a:pt x="859" y="374"/>
                    </a:lnTo>
                    <a:lnTo>
                      <a:pt x="867" y="351"/>
                    </a:lnTo>
                    <a:lnTo>
                      <a:pt x="870" y="326"/>
                    </a:lnTo>
                    <a:lnTo>
                      <a:pt x="870" y="109"/>
                    </a:lnTo>
                    <a:lnTo>
                      <a:pt x="867" y="86"/>
                    </a:lnTo>
                    <a:lnTo>
                      <a:pt x="859" y="63"/>
                    </a:lnTo>
                    <a:lnTo>
                      <a:pt x="846" y="42"/>
                    </a:lnTo>
                    <a:lnTo>
                      <a:pt x="829" y="25"/>
                    </a:lnTo>
                    <a:lnTo>
                      <a:pt x="809" y="12"/>
                    </a:lnTo>
                    <a:lnTo>
                      <a:pt x="785" y="3"/>
                    </a:lnTo>
                    <a:lnTo>
                      <a:pt x="761" y="0"/>
                    </a:lnTo>
                    <a:lnTo>
                      <a:pt x="109" y="0"/>
                    </a:lnTo>
                    <a:lnTo>
                      <a:pt x="84" y="3"/>
                    </a:lnTo>
                    <a:lnTo>
                      <a:pt x="61" y="12"/>
                    </a:lnTo>
                    <a:lnTo>
                      <a:pt x="41" y="25"/>
                    </a:lnTo>
                    <a:lnTo>
                      <a:pt x="23" y="42"/>
                    </a:lnTo>
                    <a:lnTo>
                      <a:pt x="10" y="63"/>
                    </a:lnTo>
                    <a:lnTo>
                      <a:pt x="3" y="86"/>
                    </a:lnTo>
                    <a:lnTo>
                      <a:pt x="0" y="109"/>
                    </a:lnTo>
                    <a:lnTo>
                      <a:pt x="0" y="326"/>
                    </a:lnTo>
                    <a:lnTo>
                      <a:pt x="3" y="351"/>
                    </a:lnTo>
                    <a:lnTo>
                      <a:pt x="10" y="374"/>
                    </a:lnTo>
                    <a:lnTo>
                      <a:pt x="23" y="394"/>
                    </a:lnTo>
                    <a:lnTo>
                      <a:pt x="41" y="412"/>
                    </a:lnTo>
                    <a:lnTo>
                      <a:pt x="61" y="425"/>
                    </a:lnTo>
                    <a:lnTo>
                      <a:pt x="84" y="432"/>
                    </a:lnTo>
                    <a:lnTo>
                      <a:pt x="109" y="435"/>
                    </a:lnTo>
                    <a:lnTo>
                      <a:pt x="761" y="435"/>
                    </a:lnTo>
                    <a:close/>
                  </a:path>
                </a:pathLst>
              </a:custGeom>
              <a:solidFill>
                <a:srgbClr val="ffffff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5914440" y="5815080"/>
                <a:ext cx="5724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SPREADSHEET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3101040" y="2829960"/>
                <a:ext cx="1260720" cy="1440"/>
              </a:xfrm>
              <a:custGeom>
                <a:avLst/>
                <a:gdLst/>
                <a:ahLst/>
                <a:rect l="l" t="t" r="r" b="b"/>
                <a:pathLst>
                  <a:path w="1471" h="0">
                    <a:moveTo>
                      <a:pt x="0" y="0"/>
                    </a:moveTo>
                    <a:lnTo>
                      <a:pt x="735" y="0"/>
                    </a:lnTo>
                    <a:lnTo>
                      <a:pt x="1471" y="0"/>
                    </a:lnTo>
                  </a:path>
                </a:pathLst>
              </a:custGeom>
              <a:noFill/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3056760" y="2801880"/>
                <a:ext cx="58320" cy="54000"/>
              </a:xfrm>
              <a:custGeom>
                <a:avLst/>
                <a:gdLst/>
                <a:ahLst/>
                <a:rect l="l" t="t" r="r" b="b"/>
                <a:pathLst>
                  <a:path w="66" h="66">
                    <a:moveTo>
                      <a:pt x="0" y="33"/>
                    </a:moveTo>
                    <a:lnTo>
                      <a:pt x="66" y="0"/>
                    </a:lnTo>
                    <a:lnTo>
                      <a:pt x="61" y="17"/>
                    </a:lnTo>
                    <a:lnTo>
                      <a:pt x="59" y="33"/>
                    </a:lnTo>
                    <a:lnTo>
                      <a:pt x="61" y="50"/>
                    </a:lnTo>
                    <a:lnTo>
                      <a:pt x="66" y="66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3657240" y="2774160"/>
                <a:ext cx="105840" cy="10980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3664080" y="278028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32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 flipV="1">
                <a:off x="5014080" y="2261520"/>
                <a:ext cx="49680" cy="3096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840" bIns="-15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 flipV="1">
                <a:off x="5094360" y="2236320"/>
                <a:ext cx="6840" cy="468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 flipV="1">
                <a:off x="5133960" y="2215080"/>
                <a:ext cx="5040" cy="468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5171760" y="2167920"/>
                <a:ext cx="53280" cy="29160"/>
              </a:xfrm>
              <a:custGeom>
                <a:avLst/>
                <a:gdLst/>
                <a:ahLst/>
                <a:rect l="l" t="t" r="r" b="b"/>
                <a:pathLst>
                  <a:path w="42" h="24">
                    <a:moveTo>
                      <a:pt x="0" y="24"/>
                    </a:moveTo>
                    <a:lnTo>
                      <a:pt x="5" y="21"/>
                    </a:lnTo>
                    <a:lnTo>
                      <a:pt x="42" y="0"/>
                    </a:lnTo>
                  </a:path>
                </a:pathLst>
              </a:custGeom>
              <a:noFill/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 flipV="1">
                <a:off x="5256000" y="2147760"/>
                <a:ext cx="6840" cy="32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560" bIns="-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 flipV="1">
                <a:off x="5297040" y="2127960"/>
                <a:ext cx="5040" cy="468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5336280" y="2090520"/>
                <a:ext cx="54720" cy="23040"/>
              </a:xfrm>
              <a:custGeom>
                <a:avLst/>
                <a:gdLst/>
                <a:ahLst/>
                <a:rect l="l" t="t" r="r" b="b"/>
                <a:pathLst>
                  <a:path w="44" h="20">
                    <a:moveTo>
                      <a:pt x="0" y="20"/>
                    </a:moveTo>
                    <a:lnTo>
                      <a:pt x="12" y="14"/>
                    </a:lnTo>
                    <a:lnTo>
                      <a:pt x="44" y="0"/>
                    </a:lnTo>
                  </a:path>
                </a:pathLst>
              </a:custGeom>
              <a:noFill/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760" bIns="-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 flipV="1">
                <a:off x="5425560" y="2072160"/>
                <a:ext cx="6840" cy="32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560" bIns="-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 flipV="1">
                <a:off x="5466600" y="2057400"/>
                <a:ext cx="684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5509800" y="2025000"/>
                <a:ext cx="54720" cy="19440"/>
              </a:xfrm>
              <a:custGeom>
                <a:avLst/>
                <a:gdLst/>
                <a:ahLst/>
                <a:rect l="l" t="t" r="r" b="b"/>
                <a:pathLst>
                  <a:path w="45" h="16">
                    <a:moveTo>
                      <a:pt x="0" y="16"/>
                    </a:moveTo>
                    <a:lnTo>
                      <a:pt x="18" y="9"/>
                    </a:lnTo>
                    <a:lnTo>
                      <a:pt x="45" y="0"/>
                    </a:lnTo>
                  </a:path>
                </a:pathLst>
              </a:custGeom>
              <a:noFill/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 flipV="1">
                <a:off x="5599080" y="201168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 flipV="1">
                <a:off x="5643360" y="1998000"/>
                <a:ext cx="6840" cy="32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560" bIns="-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" name=""/>
              <p:cNvSpPr/>
              <p:nvPr/>
            </p:nvSpPr>
            <p:spPr>
              <a:xfrm>
                <a:off x="5686560" y="1975680"/>
                <a:ext cx="56160" cy="14400"/>
              </a:xfrm>
              <a:custGeom>
                <a:avLst/>
                <a:gdLst/>
                <a:ahLst/>
                <a:rect l="l" t="t" r="r" b="b"/>
                <a:pathLst>
                  <a:path w="46" h="12">
                    <a:moveTo>
                      <a:pt x="0" y="12"/>
                    </a:moveTo>
                    <a:lnTo>
                      <a:pt x="24" y="5"/>
                    </a:lnTo>
                    <a:lnTo>
                      <a:pt x="46" y="0"/>
                    </a:lnTo>
                  </a:path>
                </a:pathLst>
              </a:custGeom>
              <a:noFill/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 flipV="1">
                <a:off x="5779080" y="1965240"/>
                <a:ext cx="828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" name=""/>
              <p:cNvSpPr/>
              <p:nvPr/>
            </p:nvSpPr>
            <p:spPr>
              <a:xfrm flipV="1">
                <a:off x="5823720" y="1955880"/>
                <a:ext cx="64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 flipV="1">
                <a:off x="5866560" y="1942560"/>
                <a:ext cx="41040" cy="612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5890320" y="1919880"/>
                <a:ext cx="55080" cy="48960"/>
              </a:xfrm>
              <a:custGeom>
                <a:avLst/>
                <a:gdLst/>
                <a:ahLst/>
                <a:rect l="l" t="t" r="r" b="b"/>
                <a:pathLst>
                  <a:path w="65" h="61">
                    <a:moveTo>
                      <a:pt x="65" y="20"/>
                    </a:moveTo>
                    <a:lnTo>
                      <a:pt x="10" y="61"/>
                    </a:lnTo>
                    <a:lnTo>
                      <a:pt x="13" y="45"/>
                    </a:lnTo>
                    <a:lnTo>
                      <a:pt x="11" y="29"/>
                    </a:lnTo>
                    <a:lnTo>
                      <a:pt x="8" y="14"/>
                    </a:lnTo>
                    <a:lnTo>
                      <a:pt x="0" y="0"/>
                    </a:lnTo>
                    <a:lnTo>
                      <a:pt x="65" y="2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" name=""/>
              <p:cNvSpPr/>
              <p:nvPr/>
            </p:nvSpPr>
            <p:spPr>
              <a:xfrm>
                <a:off x="5405400" y="2008440"/>
                <a:ext cx="105840" cy="10836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" name=""/>
              <p:cNvSpPr/>
              <p:nvPr/>
            </p:nvSpPr>
            <p:spPr>
              <a:xfrm>
                <a:off x="5411880" y="201168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36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3470040" y="398844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>
                <a:off x="3514680" y="398844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3559320" y="3984840"/>
                <a:ext cx="64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>
                <a:off x="3603600" y="3983040"/>
                <a:ext cx="684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3648600" y="3983040"/>
                <a:ext cx="828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" name=""/>
              <p:cNvSpPr/>
              <p:nvPr/>
            </p:nvSpPr>
            <p:spPr>
              <a:xfrm>
                <a:off x="3693240" y="398160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" name=""/>
              <p:cNvSpPr/>
              <p:nvPr/>
            </p:nvSpPr>
            <p:spPr>
              <a:xfrm>
                <a:off x="3737520" y="398016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" name=""/>
              <p:cNvSpPr/>
              <p:nvPr/>
            </p:nvSpPr>
            <p:spPr>
              <a:xfrm>
                <a:off x="3782160" y="398016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" name=""/>
              <p:cNvSpPr/>
              <p:nvPr/>
            </p:nvSpPr>
            <p:spPr>
              <a:xfrm>
                <a:off x="3827160" y="398016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>
                <a:off x="3873240" y="3980160"/>
                <a:ext cx="64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" name=""/>
              <p:cNvSpPr/>
              <p:nvPr/>
            </p:nvSpPr>
            <p:spPr>
              <a:xfrm>
                <a:off x="3917520" y="398016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" name=""/>
              <p:cNvSpPr/>
              <p:nvPr/>
            </p:nvSpPr>
            <p:spPr>
              <a:xfrm>
                <a:off x="3962520" y="398016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" name=""/>
              <p:cNvSpPr/>
              <p:nvPr/>
            </p:nvSpPr>
            <p:spPr>
              <a:xfrm>
                <a:off x="4007160" y="3980160"/>
                <a:ext cx="64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" name=""/>
              <p:cNvSpPr/>
              <p:nvPr/>
            </p:nvSpPr>
            <p:spPr>
              <a:xfrm>
                <a:off x="4051440" y="398016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" name=""/>
              <p:cNvSpPr/>
              <p:nvPr/>
            </p:nvSpPr>
            <p:spPr>
              <a:xfrm>
                <a:off x="4096080" y="398160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" name=""/>
              <p:cNvSpPr/>
              <p:nvPr/>
            </p:nvSpPr>
            <p:spPr>
              <a:xfrm>
                <a:off x="4141080" y="3983040"/>
                <a:ext cx="648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>
                <a:off x="4185360" y="3983040"/>
                <a:ext cx="684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" name=""/>
              <p:cNvSpPr/>
              <p:nvPr/>
            </p:nvSpPr>
            <p:spPr>
              <a:xfrm>
                <a:off x="4230000" y="398484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4274640" y="398844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" name=""/>
              <p:cNvSpPr/>
              <p:nvPr/>
            </p:nvSpPr>
            <p:spPr>
              <a:xfrm>
                <a:off x="4319280" y="3988440"/>
                <a:ext cx="32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" name=""/>
              <p:cNvSpPr/>
              <p:nvPr/>
            </p:nvSpPr>
            <p:spPr>
              <a:xfrm>
                <a:off x="3430800" y="3961800"/>
                <a:ext cx="53280" cy="50760"/>
              </a:xfrm>
              <a:custGeom>
                <a:avLst/>
                <a:gdLst/>
                <a:ahLst/>
                <a:rect l="l" t="t" r="r" b="b"/>
                <a:pathLst>
                  <a:path w="63" h="61">
                    <a:moveTo>
                      <a:pt x="0" y="33"/>
                    </a:moveTo>
                    <a:lnTo>
                      <a:pt x="60" y="0"/>
                    </a:lnTo>
                    <a:lnTo>
                      <a:pt x="55" y="16"/>
                    </a:lnTo>
                    <a:lnTo>
                      <a:pt x="54" y="32"/>
                    </a:lnTo>
                    <a:lnTo>
                      <a:pt x="57" y="46"/>
                    </a:lnTo>
                    <a:lnTo>
                      <a:pt x="63" y="61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" name=""/>
              <p:cNvSpPr/>
              <p:nvPr/>
            </p:nvSpPr>
            <p:spPr>
              <a:xfrm>
                <a:off x="4309200" y="3961800"/>
                <a:ext cx="52560" cy="50760"/>
              </a:xfrm>
              <a:custGeom>
                <a:avLst/>
                <a:gdLst/>
                <a:ahLst/>
                <a:rect l="l" t="t" r="r" b="b"/>
                <a:pathLst>
                  <a:path w="62" h="61">
                    <a:moveTo>
                      <a:pt x="62" y="33"/>
                    </a:moveTo>
                    <a:lnTo>
                      <a:pt x="0" y="61"/>
                    </a:lnTo>
                    <a:lnTo>
                      <a:pt x="5" y="46"/>
                    </a:lnTo>
                    <a:lnTo>
                      <a:pt x="8" y="32"/>
                    </a:lnTo>
                    <a:lnTo>
                      <a:pt x="7" y="16"/>
                    </a:lnTo>
                    <a:lnTo>
                      <a:pt x="2" y="0"/>
                    </a:lnTo>
                    <a:lnTo>
                      <a:pt x="62" y="3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" name=""/>
              <p:cNvSpPr/>
              <p:nvPr/>
            </p:nvSpPr>
            <p:spPr>
              <a:xfrm>
                <a:off x="3842280" y="3924360"/>
                <a:ext cx="106560" cy="10980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3850920" y="392904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20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3523320" y="4525560"/>
                <a:ext cx="799200" cy="339480"/>
              </a:xfrm>
              <a:custGeom>
                <a:avLst/>
                <a:gdLst/>
                <a:ahLst/>
                <a:rect l="l" t="t" r="r" b="b"/>
                <a:pathLst>
                  <a:path w="932" h="415">
                    <a:moveTo>
                      <a:pt x="0" y="0"/>
                    </a:moveTo>
                    <a:lnTo>
                      <a:pt x="490" y="218"/>
                    </a:lnTo>
                    <a:lnTo>
                      <a:pt x="932" y="415"/>
                    </a:lnTo>
                  </a:path>
                </a:pathLst>
              </a:custGeom>
              <a:noFill/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4298400" y="4835880"/>
                <a:ext cx="63360" cy="50760"/>
              </a:xfrm>
              <a:custGeom>
                <a:avLst/>
                <a:gdLst/>
                <a:ahLst/>
                <a:rect l="l" t="t" r="r" b="b"/>
                <a:pathLst>
                  <a:path w="74" h="61">
                    <a:moveTo>
                      <a:pt x="74" y="57"/>
                    </a:moveTo>
                    <a:lnTo>
                      <a:pt x="0" y="61"/>
                    </a:lnTo>
                    <a:lnTo>
                      <a:pt x="12" y="48"/>
                    </a:lnTo>
                    <a:lnTo>
                      <a:pt x="20" y="34"/>
                    </a:lnTo>
                    <a:lnTo>
                      <a:pt x="25" y="16"/>
                    </a:lnTo>
                    <a:lnTo>
                      <a:pt x="26" y="0"/>
                    </a:lnTo>
                    <a:lnTo>
                      <a:pt x="74" y="5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" name=""/>
              <p:cNvSpPr/>
              <p:nvPr/>
            </p:nvSpPr>
            <p:spPr>
              <a:xfrm>
                <a:off x="3888360" y="4648320"/>
                <a:ext cx="106560" cy="11016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" name=""/>
              <p:cNvSpPr/>
              <p:nvPr/>
            </p:nvSpPr>
            <p:spPr>
              <a:xfrm>
                <a:off x="3895560" y="465048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17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" name=""/>
              <p:cNvSpPr/>
              <p:nvPr/>
            </p:nvSpPr>
            <p:spPr>
              <a:xfrm flipV="1">
                <a:off x="1574640" y="3452040"/>
                <a:ext cx="16920" cy="5436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560" bIns="7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" name=""/>
              <p:cNvSpPr/>
              <p:nvPr/>
            </p:nvSpPr>
            <p:spPr>
              <a:xfrm flipV="1">
                <a:off x="1605600" y="3411360"/>
                <a:ext cx="3240" cy="612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" name=""/>
              <p:cNvSpPr/>
              <p:nvPr/>
            </p:nvSpPr>
            <p:spPr>
              <a:xfrm flipV="1">
                <a:off x="1622520" y="3372120"/>
                <a:ext cx="5040" cy="648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" name=""/>
              <p:cNvSpPr/>
              <p:nvPr/>
            </p:nvSpPr>
            <p:spPr>
              <a:xfrm>
                <a:off x="1641600" y="3290040"/>
                <a:ext cx="30600" cy="48960"/>
              </a:xfrm>
              <a:custGeom>
                <a:avLst/>
                <a:gdLst/>
                <a:ahLst/>
                <a:rect l="l" t="t" r="r" b="b"/>
                <a:pathLst>
                  <a:path w="24" h="42">
                    <a:moveTo>
                      <a:pt x="0" y="42"/>
                    </a:moveTo>
                    <a:lnTo>
                      <a:pt x="23" y="1"/>
                    </a:lnTo>
                    <a:lnTo>
                      <a:pt x="24" y="0"/>
                    </a:lnTo>
                  </a:path>
                </a:pathLst>
              </a:custGeom>
              <a:noFill/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" name=""/>
              <p:cNvSpPr/>
              <p:nvPr/>
            </p:nvSpPr>
            <p:spPr>
              <a:xfrm flipV="1">
                <a:off x="1693080" y="3253680"/>
                <a:ext cx="3240" cy="648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" name=""/>
              <p:cNvSpPr/>
              <p:nvPr/>
            </p:nvSpPr>
            <p:spPr>
              <a:xfrm flipV="1">
                <a:off x="1718640" y="3219480"/>
                <a:ext cx="5040" cy="648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" name=""/>
              <p:cNvSpPr/>
              <p:nvPr/>
            </p:nvSpPr>
            <p:spPr>
              <a:xfrm>
                <a:off x="1746360" y="3148560"/>
                <a:ext cx="40680" cy="42840"/>
              </a:xfrm>
              <a:custGeom>
                <a:avLst/>
                <a:gdLst/>
                <a:ahLst/>
                <a:rect l="l" t="t" r="r" b="b"/>
                <a:pathLst>
                  <a:path w="33" h="35">
                    <a:moveTo>
                      <a:pt x="0" y="35"/>
                    </a:moveTo>
                    <a:lnTo>
                      <a:pt x="31" y="2"/>
                    </a:lnTo>
                    <a:lnTo>
                      <a:pt x="33" y="0"/>
                    </a:lnTo>
                  </a:path>
                </a:pathLst>
              </a:custGeom>
              <a:noFill/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" bIns="-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" name=""/>
              <p:cNvSpPr/>
              <p:nvPr/>
            </p:nvSpPr>
            <p:spPr>
              <a:xfrm flipV="1">
                <a:off x="1814760" y="3118680"/>
                <a:ext cx="6840" cy="468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" name=""/>
              <p:cNvSpPr/>
              <p:nvPr/>
            </p:nvSpPr>
            <p:spPr>
              <a:xfrm flipV="1">
                <a:off x="1848960" y="3090600"/>
                <a:ext cx="6840" cy="468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" name=""/>
              <p:cNvSpPr/>
              <p:nvPr/>
            </p:nvSpPr>
            <p:spPr>
              <a:xfrm>
                <a:off x="1884960" y="3036600"/>
                <a:ext cx="49680" cy="33120"/>
              </a:xfrm>
              <a:custGeom>
                <a:avLst/>
                <a:gdLst/>
                <a:ahLst/>
                <a:rect l="l" t="t" r="r" b="b"/>
                <a:pathLst>
                  <a:path w="39" h="27">
                    <a:moveTo>
                      <a:pt x="0" y="27"/>
                    </a:moveTo>
                    <a:lnTo>
                      <a:pt x="34" y="3"/>
                    </a:lnTo>
                    <a:lnTo>
                      <a:pt x="39" y="0"/>
                    </a:lnTo>
                  </a:path>
                </a:pathLst>
              </a:custGeom>
              <a:noFill/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680" bIns="-13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" name=""/>
              <p:cNvSpPr/>
              <p:nvPr/>
            </p:nvSpPr>
            <p:spPr>
              <a:xfrm flipV="1">
                <a:off x="1965600" y="3015000"/>
                <a:ext cx="6840" cy="32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560" bIns="-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" name=""/>
              <p:cNvSpPr/>
              <p:nvPr/>
            </p:nvSpPr>
            <p:spPr>
              <a:xfrm flipV="1">
                <a:off x="2007000" y="2995560"/>
                <a:ext cx="5040" cy="32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560" bIns="-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" name=""/>
              <p:cNvSpPr/>
              <p:nvPr/>
            </p:nvSpPr>
            <p:spPr>
              <a:xfrm>
                <a:off x="2046240" y="2959560"/>
                <a:ext cx="54720" cy="20880"/>
              </a:xfrm>
              <a:custGeom>
                <a:avLst/>
                <a:gdLst/>
                <a:ahLst/>
                <a:rect l="l" t="t" r="r" b="b"/>
                <a:pathLst>
                  <a:path w="44" h="18">
                    <a:moveTo>
                      <a:pt x="0" y="18"/>
                    </a:moveTo>
                    <a:lnTo>
                      <a:pt x="38" y="2"/>
                    </a:lnTo>
                    <a:lnTo>
                      <a:pt x="44" y="0"/>
                    </a:lnTo>
                  </a:path>
                </a:pathLst>
              </a:custGeom>
              <a:noFill/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" name=""/>
              <p:cNvSpPr/>
              <p:nvPr/>
            </p:nvSpPr>
            <p:spPr>
              <a:xfrm flipV="1">
                <a:off x="2137320" y="2946240"/>
                <a:ext cx="6840" cy="32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560" bIns="-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" name=""/>
              <p:cNvSpPr/>
              <p:nvPr/>
            </p:nvSpPr>
            <p:spPr>
              <a:xfrm flipV="1">
                <a:off x="2180160" y="2936160"/>
                <a:ext cx="684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" name=""/>
              <p:cNvSpPr/>
              <p:nvPr/>
            </p:nvSpPr>
            <p:spPr>
              <a:xfrm flipV="1">
                <a:off x="2223000" y="2921760"/>
                <a:ext cx="49320" cy="612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" name=""/>
              <p:cNvSpPr/>
              <p:nvPr/>
            </p:nvSpPr>
            <p:spPr>
              <a:xfrm>
                <a:off x="1551960" y="3490200"/>
                <a:ext cx="51480" cy="52560"/>
              </a:xfrm>
              <a:custGeom>
                <a:avLst/>
                <a:gdLst/>
                <a:ahLst/>
                <a:rect l="l" t="t" r="r" b="b"/>
                <a:pathLst>
                  <a:path w="60" h="66">
                    <a:moveTo>
                      <a:pt x="16" y="66"/>
                    </a:moveTo>
                    <a:lnTo>
                      <a:pt x="0" y="0"/>
                    </a:lnTo>
                    <a:lnTo>
                      <a:pt x="13" y="9"/>
                    </a:lnTo>
                    <a:lnTo>
                      <a:pt x="28" y="13"/>
                    </a:lnTo>
                    <a:lnTo>
                      <a:pt x="44" y="15"/>
                    </a:lnTo>
                    <a:lnTo>
                      <a:pt x="60" y="13"/>
                    </a:lnTo>
                    <a:lnTo>
                      <a:pt x="16" y="66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" name=""/>
              <p:cNvSpPr/>
              <p:nvPr/>
            </p:nvSpPr>
            <p:spPr>
              <a:xfrm>
                <a:off x="2257560" y="2898720"/>
                <a:ext cx="54720" cy="48960"/>
              </a:xfrm>
              <a:custGeom>
                <a:avLst/>
                <a:gdLst/>
                <a:ahLst/>
                <a:rect l="l" t="t" r="r" b="b"/>
                <a:pathLst>
                  <a:path w="64" h="61">
                    <a:moveTo>
                      <a:pt x="64" y="25"/>
                    </a:moveTo>
                    <a:lnTo>
                      <a:pt x="6" y="61"/>
                    </a:lnTo>
                    <a:lnTo>
                      <a:pt x="10" y="46"/>
                    </a:lnTo>
                    <a:lnTo>
                      <a:pt x="10" y="31"/>
                    </a:lnTo>
                    <a:lnTo>
                      <a:pt x="7" y="15"/>
                    </a:lnTo>
                    <a:lnTo>
                      <a:pt x="0" y="0"/>
                    </a:lnTo>
                    <a:lnTo>
                      <a:pt x="64" y="2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" name=""/>
              <p:cNvSpPr/>
              <p:nvPr/>
            </p:nvSpPr>
            <p:spPr>
              <a:xfrm>
                <a:off x="1776960" y="3056400"/>
                <a:ext cx="105840" cy="11016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" name=""/>
              <p:cNvSpPr/>
              <p:nvPr/>
            </p:nvSpPr>
            <p:spPr>
              <a:xfrm>
                <a:off x="1784160" y="306000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24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" name=""/>
              <p:cNvSpPr/>
              <p:nvPr/>
            </p:nvSpPr>
            <p:spPr>
              <a:xfrm flipV="1">
                <a:off x="1790640" y="3598920"/>
                <a:ext cx="54720" cy="2088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" name=""/>
              <p:cNvSpPr/>
              <p:nvPr/>
            </p:nvSpPr>
            <p:spPr>
              <a:xfrm flipV="1">
                <a:off x="1879920" y="358416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" name=""/>
              <p:cNvSpPr/>
              <p:nvPr/>
            </p:nvSpPr>
            <p:spPr>
              <a:xfrm flipV="1">
                <a:off x="1922760" y="3568680"/>
                <a:ext cx="648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" name=""/>
              <p:cNvSpPr/>
              <p:nvPr/>
            </p:nvSpPr>
            <p:spPr>
              <a:xfrm flipV="1">
                <a:off x="1965600" y="3536280"/>
                <a:ext cx="54720" cy="19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" name=""/>
              <p:cNvSpPr/>
              <p:nvPr/>
            </p:nvSpPr>
            <p:spPr>
              <a:xfrm flipV="1">
                <a:off x="2056680" y="3523320"/>
                <a:ext cx="64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" name=""/>
              <p:cNvSpPr/>
              <p:nvPr/>
            </p:nvSpPr>
            <p:spPr>
              <a:xfrm flipV="1">
                <a:off x="2098080" y="3508200"/>
                <a:ext cx="8280" cy="32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560" bIns="-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" name=""/>
              <p:cNvSpPr/>
              <p:nvPr/>
            </p:nvSpPr>
            <p:spPr>
              <a:xfrm flipV="1">
                <a:off x="2140560" y="3478680"/>
                <a:ext cx="56160" cy="176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160" bIns="-29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" name=""/>
              <p:cNvSpPr/>
              <p:nvPr/>
            </p:nvSpPr>
            <p:spPr>
              <a:xfrm flipV="1">
                <a:off x="2233440" y="3465360"/>
                <a:ext cx="6840" cy="32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560" bIns="-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" name=""/>
              <p:cNvSpPr/>
              <p:nvPr/>
            </p:nvSpPr>
            <p:spPr>
              <a:xfrm flipV="1">
                <a:off x="2275920" y="3452040"/>
                <a:ext cx="6840" cy="32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560" bIns="-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" name=""/>
              <p:cNvSpPr/>
              <p:nvPr/>
            </p:nvSpPr>
            <p:spPr>
              <a:xfrm flipV="1">
                <a:off x="2318760" y="3426120"/>
                <a:ext cx="56520" cy="162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600" bIns="-30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" name=""/>
              <p:cNvSpPr/>
              <p:nvPr/>
            </p:nvSpPr>
            <p:spPr>
              <a:xfrm flipV="1">
                <a:off x="2412000" y="3412800"/>
                <a:ext cx="8280" cy="32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560" bIns="-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" name=""/>
              <p:cNvSpPr/>
              <p:nvPr/>
            </p:nvSpPr>
            <p:spPr>
              <a:xfrm flipV="1">
                <a:off x="2456280" y="3401280"/>
                <a:ext cx="6840" cy="32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560" bIns="-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" name=""/>
              <p:cNvSpPr/>
              <p:nvPr/>
            </p:nvSpPr>
            <p:spPr>
              <a:xfrm flipV="1">
                <a:off x="2499120" y="3378600"/>
                <a:ext cx="56520" cy="1296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" name=""/>
              <p:cNvSpPr/>
              <p:nvPr/>
            </p:nvSpPr>
            <p:spPr>
              <a:xfrm flipV="1">
                <a:off x="2592000" y="336708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" name=""/>
              <p:cNvSpPr/>
              <p:nvPr/>
            </p:nvSpPr>
            <p:spPr>
              <a:xfrm flipV="1">
                <a:off x="2636280" y="335556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" name=""/>
              <p:cNvSpPr/>
              <p:nvPr/>
            </p:nvSpPr>
            <p:spPr>
              <a:xfrm flipV="1">
                <a:off x="2679120" y="3334320"/>
                <a:ext cx="58320" cy="1296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" name=""/>
              <p:cNvSpPr/>
              <p:nvPr/>
            </p:nvSpPr>
            <p:spPr>
              <a:xfrm flipV="1">
                <a:off x="2773800" y="3323880"/>
                <a:ext cx="828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" name=""/>
              <p:cNvSpPr/>
              <p:nvPr/>
            </p:nvSpPr>
            <p:spPr>
              <a:xfrm flipV="1">
                <a:off x="2818440" y="3312360"/>
                <a:ext cx="6480" cy="32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560" bIns="-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" name=""/>
              <p:cNvSpPr/>
              <p:nvPr/>
            </p:nvSpPr>
            <p:spPr>
              <a:xfrm flipV="1">
                <a:off x="2861280" y="3295080"/>
                <a:ext cx="58320" cy="1152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280" bIns="-35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" name=""/>
              <p:cNvSpPr/>
              <p:nvPr/>
            </p:nvSpPr>
            <p:spPr>
              <a:xfrm flipV="1">
                <a:off x="2955240" y="328680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" name=""/>
              <p:cNvSpPr/>
              <p:nvPr/>
            </p:nvSpPr>
            <p:spPr>
              <a:xfrm flipV="1">
                <a:off x="2998440" y="3276360"/>
                <a:ext cx="828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" name=""/>
              <p:cNvSpPr/>
              <p:nvPr/>
            </p:nvSpPr>
            <p:spPr>
              <a:xfrm flipV="1">
                <a:off x="3042720" y="3259800"/>
                <a:ext cx="58320" cy="972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" name=""/>
              <p:cNvSpPr/>
              <p:nvPr/>
            </p:nvSpPr>
            <p:spPr>
              <a:xfrm flipV="1">
                <a:off x="3137400" y="325224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" name=""/>
              <p:cNvSpPr/>
              <p:nvPr/>
            </p:nvSpPr>
            <p:spPr>
              <a:xfrm flipV="1">
                <a:off x="3183480" y="324396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" name=""/>
              <p:cNvSpPr/>
              <p:nvPr/>
            </p:nvSpPr>
            <p:spPr>
              <a:xfrm flipV="1">
                <a:off x="3228480" y="3231000"/>
                <a:ext cx="58320" cy="792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" name=""/>
              <p:cNvSpPr/>
              <p:nvPr/>
            </p:nvSpPr>
            <p:spPr>
              <a:xfrm flipV="1">
                <a:off x="3322440" y="322272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" name=""/>
              <p:cNvSpPr/>
              <p:nvPr/>
            </p:nvSpPr>
            <p:spPr>
              <a:xfrm flipV="1">
                <a:off x="3367080" y="321588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" name=""/>
              <p:cNvSpPr/>
              <p:nvPr/>
            </p:nvSpPr>
            <p:spPr>
              <a:xfrm flipV="1">
                <a:off x="3413520" y="3204360"/>
                <a:ext cx="58320" cy="648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" name=""/>
              <p:cNvSpPr/>
              <p:nvPr/>
            </p:nvSpPr>
            <p:spPr>
              <a:xfrm flipV="1">
                <a:off x="3509640" y="3198240"/>
                <a:ext cx="64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" name=""/>
              <p:cNvSpPr/>
              <p:nvPr/>
            </p:nvSpPr>
            <p:spPr>
              <a:xfrm>
                <a:off x="3553920" y="3192840"/>
                <a:ext cx="684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" name=""/>
              <p:cNvSpPr/>
              <p:nvPr/>
            </p:nvSpPr>
            <p:spPr>
              <a:xfrm>
                <a:off x="1752840" y="3590280"/>
                <a:ext cx="58320" cy="47520"/>
              </a:xfrm>
              <a:custGeom>
                <a:avLst/>
                <a:gdLst/>
                <a:ahLst/>
                <a:rect l="l" t="t" r="r" b="b"/>
                <a:pathLst>
                  <a:path w="68" h="56">
                    <a:moveTo>
                      <a:pt x="0" y="50"/>
                    </a:moveTo>
                    <a:lnTo>
                      <a:pt x="45" y="0"/>
                    </a:lnTo>
                    <a:lnTo>
                      <a:pt x="46" y="16"/>
                    </a:lnTo>
                    <a:lnTo>
                      <a:pt x="49" y="31"/>
                    </a:lnTo>
                    <a:lnTo>
                      <a:pt x="58" y="45"/>
                    </a:lnTo>
                    <a:lnTo>
                      <a:pt x="68" y="56"/>
                    </a:ln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" name=""/>
              <p:cNvSpPr/>
              <p:nvPr/>
            </p:nvSpPr>
            <p:spPr>
              <a:xfrm>
                <a:off x="3561120" y="3166920"/>
                <a:ext cx="54720" cy="50400"/>
              </a:xfrm>
              <a:custGeom>
                <a:avLst/>
                <a:gdLst/>
                <a:ahLst/>
                <a:rect l="l" t="t" r="r" b="b"/>
                <a:pathLst>
                  <a:path w="64" h="61">
                    <a:moveTo>
                      <a:pt x="64" y="23"/>
                    </a:moveTo>
                    <a:lnTo>
                      <a:pt x="7" y="61"/>
                    </a:lnTo>
                    <a:lnTo>
                      <a:pt x="10" y="45"/>
                    </a:lnTo>
                    <a:lnTo>
                      <a:pt x="10" y="29"/>
                    </a:lnTo>
                    <a:lnTo>
                      <a:pt x="7" y="14"/>
                    </a:lnTo>
                    <a:lnTo>
                      <a:pt x="0" y="0"/>
                    </a:lnTo>
                    <a:lnTo>
                      <a:pt x="64" y="2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0" bIns="3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" name=""/>
              <p:cNvSpPr/>
              <p:nvPr/>
            </p:nvSpPr>
            <p:spPr>
              <a:xfrm>
                <a:off x="2615760" y="3295080"/>
                <a:ext cx="106560" cy="10980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" name=""/>
              <p:cNvSpPr/>
              <p:nvPr/>
            </p:nvSpPr>
            <p:spPr>
              <a:xfrm>
                <a:off x="2622600" y="329832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23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" name=""/>
              <p:cNvSpPr/>
              <p:nvPr/>
            </p:nvSpPr>
            <p:spPr>
              <a:xfrm flipV="1">
                <a:off x="1884960" y="3711960"/>
                <a:ext cx="59760" cy="612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" name=""/>
              <p:cNvSpPr/>
              <p:nvPr/>
            </p:nvSpPr>
            <p:spPr>
              <a:xfrm>
                <a:off x="1982880" y="370872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" name=""/>
              <p:cNvSpPr/>
              <p:nvPr/>
            </p:nvSpPr>
            <p:spPr>
              <a:xfrm flipV="1">
                <a:off x="2027520" y="3704040"/>
                <a:ext cx="64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" name=""/>
              <p:cNvSpPr/>
              <p:nvPr/>
            </p:nvSpPr>
            <p:spPr>
              <a:xfrm flipV="1">
                <a:off x="2071800" y="3693960"/>
                <a:ext cx="60120" cy="648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" name=""/>
              <p:cNvSpPr/>
              <p:nvPr/>
            </p:nvSpPr>
            <p:spPr>
              <a:xfrm>
                <a:off x="2167920" y="3690720"/>
                <a:ext cx="828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" name=""/>
              <p:cNvSpPr/>
              <p:nvPr/>
            </p:nvSpPr>
            <p:spPr>
              <a:xfrm flipV="1">
                <a:off x="2214360" y="3685320"/>
                <a:ext cx="684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" name=""/>
              <p:cNvSpPr/>
              <p:nvPr/>
            </p:nvSpPr>
            <p:spPr>
              <a:xfrm flipV="1">
                <a:off x="2259000" y="3677040"/>
                <a:ext cx="58320" cy="468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" name=""/>
              <p:cNvSpPr/>
              <p:nvPr/>
            </p:nvSpPr>
            <p:spPr>
              <a:xfrm flipV="1">
                <a:off x="2355120" y="367272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" name=""/>
              <p:cNvSpPr/>
              <p:nvPr/>
            </p:nvSpPr>
            <p:spPr>
              <a:xfrm flipV="1">
                <a:off x="2399760" y="366804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" name=""/>
              <p:cNvSpPr/>
              <p:nvPr/>
            </p:nvSpPr>
            <p:spPr>
              <a:xfrm>
                <a:off x="2444040" y="3659760"/>
                <a:ext cx="60120" cy="4680"/>
              </a:xfrm>
              <a:custGeom>
                <a:avLst/>
                <a:gdLst/>
                <a:ahLst/>
                <a:rect l="l" t="t" r="r" b="b"/>
                <a:pathLst>
                  <a:path w="48" h="5">
                    <a:moveTo>
                      <a:pt x="0" y="5"/>
                    </a:moveTo>
                    <a:lnTo>
                      <a:pt x="4" y="5"/>
                    </a:lnTo>
                    <a:lnTo>
                      <a:pt x="48" y="0"/>
                    </a:lnTo>
                  </a:path>
                </a:pathLst>
              </a:custGeom>
              <a:noFill/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" name=""/>
              <p:cNvSpPr/>
              <p:nvPr/>
            </p:nvSpPr>
            <p:spPr>
              <a:xfrm>
                <a:off x="2542320" y="3654360"/>
                <a:ext cx="648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" name=""/>
              <p:cNvSpPr/>
              <p:nvPr/>
            </p:nvSpPr>
            <p:spPr>
              <a:xfrm>
                <a:off x="2586600" y="365148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" name=""/>
              <p:cNvSpPr/>
              <p:nvPr/>
            </p:nvSpPr>
            <p:spPr>
              <a:xfrm flipV="1">
                <a:off x="2631240" y="3641040"/>
                <a:ext cx="59760" cy="468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" name=""/>
              <p:cNvSpPr/>
              <p:nvPr/>
            </p:nvSpPr>
            <p:spPr>
              <a:xfrm>
                <a:off x="2727360" y="363672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" name=""/>
              <p:cNvSpPr/>
              <p:nvPr/>
            </p:nvSpPr>
            <p:spPr>
              <a:xfrm flipV="1">
                <a:off x="2773800" y="363168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" name=""/>
              <p:cNvSpPr/>
              <p:nvPr/>
            </p:nvSpPr>
            <p:spPr>
              <a:xfrm flipV="1">
                <a:off x="2818440" y="3621600"/>
                <a:ext cx="58320" cy="648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" name=""/>
              <p:cNvSpPr/>
              <p:nvPr/>
            </p:nvSpPr>
            <p:spPr>
              <a:xfrm>
                <a:off x="2914560" y="3616920"/>
                <a:ext cx="64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" name=""/>
              <p:cNvSpPr/>
              <p:nvPr/>
            </p:nvSpPr>
            <p:spPr>
              <a:xfrm flipV="1">
                <a:off x="2958840" y="361188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" name=""/>
              <p:cNvSpPr/>
              <p:nvPr/>
            </p:nvSpPr>
            <p:spPr>
              <a:xfrm>
                <a:off x="3003480" y="3603960"/>
                <a:ext cx="59760" cy="4680"/>
              </a:xfrm>
              <a:custGeom>
                <a:avLst/>
                <a:gdLst/>
                <a:ahLst/>
                <a:rect l="l" t="t" r="r" b="b"/>
                <a:pathLst>
                  <a:path w="48" h="5">
                    <a:moveTo>
                      <a:pt x="0" y="5"/>
                    </a:moveTo>
                    <a:lnTo>
                      <a:pt x="8" y="4"/>
                    </a:lnTo>
                    <a:lnTo>
                      <a:pt x="48" y="0"/>
                    </a:lnTo>
                  </a:path>
                </a:pathLst>
              </a:custGeom>
              <a:noFill/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" name=""/>
              <p:cNvSpPr/>
              <p:nvPr/>
            </p:nvSpPr>
            <p:spPr>
              <a:xfrm>
                <a:off x="3101040" y="359892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" name=""/>
              <p:cNvSpPr/>
              <p:nvPr/>
            </p:nvSpPr>
            <p:spPr>
              <a:xfrm>
                <a:off x="3146040" y="3593880"/>
                <a:ext cx="684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" name=""/>
              <p:cNvSpPr/>
              <p:nvPr/>
            </p:nvSpPr>
            <p:spPr>
              <a:xfrm flipV="1">
                <a:off x="3190680" y="3582360"/>
                <a:ext cx="59760" cy="648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" name=""/>
              <p:cNvSpPr/>
              <p:nvPr/>
            </p:nvSpPr>
            <p:spPr>
              <a:xfrm flipV="1">
                <a:off x="3286800" y="3576960"/>
                <a:ext cx="828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" name=""/>
              <p:cNvSpPr/>
              <p:nvPr/>
            </p:nvSpPr>
            <p:spPr>
              <a:xfrm flipV="1">
                <a:off x="3331080" y="357264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" name=""/>
              <p:cNvSpPr/>
              <p:nvPr/>
            </p:nvSpPr>
            <p:spPr>
              <a:xfrm flipV="1">
                <a:off x="3377520" y="3564000"/>
                <a:ext cx="58320" cy="468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" name=""/>
              <p:cNvSpPr/>
              <p:nvPr/>
            </p:nvSpPr>
            <p:spPr>
              <a:xfrm>
                <a:off x="3473280" y="355932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" name=""/>
              <p:cNvSpPr/>
              <p:nvPr/>
            </p:nvSpPr>
            <p:spPr>
              <a:xfrm>
                <a:off x="3518280" y="3554280"/>
                <a:ext cx="648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" name=""/>
              <p:cNvSpPr/>
              <p:nvPr/>
            </p:nvSpPr>
            <p:spPr>
              <a:xfrm flipV="1">
                <a:off x="3562560" y="3547800"/>
                <a:ext cx="136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" name=""/>
              <p:cNvSpPr/>
              <p:nvPr/>
            </p:nvSpPr>
            <p:spPr>
              <a:xfrm>
                <a:off x="1845360" y="3692520"/>
                <a:ext cx="54720" cy="48960"/>
              </a:xfrm>
              <a:custGeom>
                <a:avLst/>
                <a:gdLst/>
                <a:ahLst/>
                <a:rect l="l" t="t" r="r" b="b"/>
                <a:pathLst>
                  <a:path w="64" h="61">
                    <a:moveTo>
                      <a:pt x="0" y="36"/>
                    </a:moveTo>
                    <a:lnTo>
                      <a:pt x="58" y="0"/>
                    </a:lnTo>
                    <a:lnTo>
                      <a:pt x="54" y="16"/>
                    </a:lnTo>
                    <a:lnTo>
                      <a:pt x="54" y="32"/>
                    </a:lnTo>
                    <a:lnTo>
                      <a:pt x="57" y="46"/>
                    </a:lnTo>
                    <a:lnTo>
                      <a:pt x="64" y="61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" name=""/>
              <p:cNvSpPr/>
              <p:nvPr/>
            </p:nvSpPr>
            <p:spPr>
              <a:xfrm>
                <a:off x="3561120" y="3524760"/>
                <a:ext cx="54720" cy="48960"/>
              </a:xfrm>
              <a:custGeom>
                <a:avLst/>
                <a:gdLst/>
                <a:ahLst/>
                <a:rect l="l" t="t" r="r" b="b"/>
                <a:pathLst>
                  <a:path w="64" h="61">
                    <a:moveTo>
                      <a:pt x="64" y="24"/>
                    </a:moveTo>
                    <a:lnTo>
                      <a:pt x="7" y="61"/>
                    </a:lnTo>
                    <a:lnTo>
                      <a:pt x="10" y="45"/>
                    </a:lnTo>
                    <a:lnTo>
                      <a:pt x="10" y="29"/>
                    </a:lnTo>
                    <a:lnTo>
                      <a:pt x="7" y="15"/>
                    </a:lnTo>
                    <a:lnTo>
                      <a:pt x="0" y="0"/>
                    </a:lnTo>
                    <a:lnTo>
                      <a:pt x="64" y="2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" name=""/>
              <p:cNvSpPr/>
              <p:nvPr/>
            </p:nvSpPr>
            <p:spPr>
              <a:xfrm>
                <a:off x="2677680" y="3580560"/>
                <a:ext cx="108000" cy="10980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" name=""/>
              <p:cNvSpPr/>
              <p:nvPr/>
            </p:nvSpPr>
            <p:spPr>
              <a:xfrm>
                <a:off x="2685960" y="358416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22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" name=""/>
              <p:cNvSpPr/>
              <p:nvPr/>
            </p:nvSpPr>
            <p:spPr>
              <a:xfrm>
                <a:off x="2125080" y="4972320"/>
                <a:ext cx="2193840" cy="87120"/>
              </a:xfrm>
              <a:custGeom>
                <a:avLst/>
                <a:gdLst/>
                <a:ahLst/>
                <a:rect l="l" t="t" r="r" b="b"/>
                <a:pathLst>
                  <a:path w="2559" h="106">
                    <a:moveTo>
                      <a:pt x="0" y="0"/>
                    </a:moveTo>
                    <a:lnTo>
                      <a:pt x="212" y="32"/>
                    </a:lnTo>
                    <a:lnTo>
                      <a:pt x="425" y="58"/>
                    </a:lnTo>
                    <a:lnTo>
                      <a:pt x="638" y="78"/>
                    </a:lnTo>
                    <a:lnTo>
                      <a:pt x="851" y="92"/>
                    </a:lnTo>
                    <a:lnTo>
                      <a:pt x="1065" y="103"/>
                    </a:lnTo>
                    <a:lnTo>
                      <a:pt x="1279" y="106"/>
                    </a:lnTo>
                    <a:lnTo>
                      <a:pt x="1492" y="104"/>
                    </a:lnTo>
                    <a:lnTo>
                      <a:pt x="1707" y="95"/>
                    </a:lnTo>
                    <a:lnTo>
                      <a:pt x="1920" y="82"/>
                    </a:lnTo>
                    <a:lnTo>
                      <a:pt x="2134" y="63"/>
                    </a:lnTo>
                    <a:lnTo>
                      <a:pt x="2346" y="39"/>
                    </a:lnTo>
                    <a:lnTo>
                      <a:pt x="2559" y="8"/>
                    </a:lnTo>
                  </a:path>
                </a:pathLst>
              </a:custGeom>
              <a:noFill/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320" bIns="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" name=""/>
              <p:cNvSpPr/>
              <p:nvPr/>
            </p:nvSpPr>
            <p:spPr>
              <a:xfrm>
                <a:off x="4300560" y="4954320"/>
                <a:ext cx="61200" cy="54000"/>
              </a:xfrm>
              <a:custGeom>
                <a:avLst/>
                <a:gdLst/>
                <a:ahLst/>
                <a:rect l="l" t="t" r="r" b="b"/>
                <a:pathLst>
                  <a:path w="71" h="65">
                    <a:moveTo>
                      <a:pt x="71" y="22"/>
                    </a:moveTo>
                    <a:lnTo>
                      <a:pt x="10" y="65"/>
                    </a:lnTo>
                    <a:lnTo>
                      <a:pt x="13" y="49"/>
                    </a:lnTo>
                    <a:lnTo>
                      <a:pt x="13" y="32"/>
                    </a:lnTo>
                    <a:lnTo>
                      <a:pt x="9" y="14"/>
                    </a:lnTo>
                    <a:lnTo>
                      <a:pt x="0" y="0"/>
                    </a:lnTo>
                    <a:lnTo>
                      <a:pt x="7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" name=""/>
              <p:cNvSpPr/>
              <p:nvPr/>
            </p:nvSpPr>
            <p:spPr>
              <a:xfrm>
                <a:off x="3190680" y="5003640"/>
                <a:ext cx="105840" cy="10980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" name=""/>
              <p:cNvSpPr/>
              <p:nvPr/>
            </p:nvSpPr>
            <p:spPr>
              <a:xfrm>
                <a:off x="3197160" y="500832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18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" name=""/>
              <p:cNvSpPr/>
              <p:nvPr/>
            </p:nvSpPr>
            <p:spPr>
              <a:xfrm>
                <a:off x="2164680" y="5240160"/>
                <a:ext cx="5976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" name=""/>
              <p:cNvSpPr/>
              <p:nvPr/>
            </p:nvSpPr>
            <p:spPr>
              <a:xfrm>
                <a:off x="2262600" y="524016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" name=""/>
              <p:cNvSpPr/>
              <p:nvPr/>
            </p:nvSpPr>
            <p:spPr>
              <a:xfrm>
                <a:off x="2307240" y="5240160"/>
                <a:ext cx="64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" name=""/>
              <p:cNvSpPr/>
              <p:nvPr/>
            </p:nvSpPr>
            <p:spPr>
              <a:xfrm>
                <a:off x="2351520" y="5240160"/>
                <a:ext cx="6012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" name=""/>
              <p:cNvSpPr/>
              <p:nvPr/>
            </p:nvSpPr>
            <p:spPr>
              <a:xfrm>
                <a:off x="2447640" y="524016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" name=""/>
              <p:cNvSpPr/>
              <p:nvPr/>
            </p:nvSpPr>
            <p:spPr>
              <a:xfrm>
                <a:off x="2494080" y="524016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" name=""/>
              <p:cNvSpPr/>
              <p:nvPr/>
            </p:nvSpPr>
            <p:spPr>
              <a:xfrm>
                <a:off x="2538720" y="5240160"/>
                <a:ext cx="5832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" name=""/>
              <p:cNvSpPr/>
              <p:nvPr/>
            </p:nvSpPr>
            <p:spPr>
              <a:xfrm>
                <a:off x="2634840" y="5240160"/>
                <a:ext cx="64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" name=""/>
              <p:cNvSpPr/>
              <p:nvPr/>
            </p:nvSpPr>
            <p:spPr>
              <a:xfrm>
                <a:off x="2679120" y="5240160"/>
                <a:ext cx="86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" name=""/>
              <p:cNvSpPr/>
              <p:nvPr/>
            </p:nvSpPr>
            <p:spPr>
              <a:xfrm>
                <a:off x="2723760" y="5240160"/>
                <a:ext cx="5976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" name=""/>
              <p:cNvSpPr/>
              <p:nvPr/>
            </p:nvSpPr>
            <p:spPr>
              <a:xfrm>
                <a:off x="2821320" y="524016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" name=""/>
              <p:cNvSpPr/>
              <p:nvPr/>
            </p:nvSpPr>
            <p:spPr>
              <a:xfrm>
                <a:off x="2866320" y="524016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9" name=""/>
            <p:cNvGrpSpPr/>
            <p:nvPr/>
          </p:nvGrpSpPr>
          <p:grpSpPr>
            <a:xfrm>
              <a:off x="914400" y="774720"/>
              <a:ext cx="7175160" cy="5778360"/>
              <a:chOff x="914400" y="774720"/>
              <a:chExt cx="7175160" cy="5778360"/>
            </a:xfrm>
          </p:grpSpPr>
          <p:sp>
            <p:nvSpPr>
              <p:cNvPr id="210" name=""/>
              <p:cNvSpPr/>
              <p:nvPr/>
            </p:nvSpPr>
            <p:spPr>
              <a:xfrm>
                <a:off x="2910960" y="5240160"/>
                <a:ext cx="5976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" name=""/>
              <p:cNvSpPr/>
              <p:nvPr/>
            </p:nvSpPr>
            <p:spPr>
              <a:xfrm>
                <a:off x="3007080" y="524016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" name=""/>
              <p:cNvSpPr/>
              <p:nvPr/>
            </p:nvSpPr>
            <p:spPr>
              <a:xfrm>
                <a:off x="3051360" y="524016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" name=""/>
              <p:cNvSpPr/>
              <p:nvPr/>
            </p:nvSpPr>
            <p:spPr>
              <a:xfrm>
                <a:off x="3097800" y="5240160"/>
                <a:ext cx="5832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" name=""/>
              <p:cNvSpPr/>
              <p:nvPr/>
            </p:nvSpPr>
            <p:spPr>
              <a:xfrm>
                <a:off x="3193920" y="524016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" name=""/>
              <p:cNvSpPr/>
              <p:nvPr/>
            </p:nvSpPr>
            <p:spPr>
              <a:xfrm>
                <a:off x="3238560" y="524016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" name=""/>
              <p:cNvSpPr/>
              <p:nvPr/>
            </p:nvSpPr>
            <p:spPr>
              <a:xfrm>
                <a:off x="3283200" y="5240160"/>
                <a:ext cx="5976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" name=""/>
              <p:cNvSpPr/>
              <p:nvPr/>
            </p:nvSpPr>
            <p:spPr>
              <a:xfrm>
                <a:off x="3380760" y="524016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" name=""/>
              <p:cNvSpPr/>
              <p:nvPr/>
            </p:nvSpPr>
            <p:spPr>
              <a:xfrm>
                <a:off x="3425760" y="5240160"/>
                <a:ext cx="64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" name=""/>
              <p:cNvSpPr/>
              <p:nvPr/>
            </p:nvSpPr>
            <p:spPr>
              <a:xfrm>
                <a:off x="3470040" y="5240160"/>
                <a:ext cx="6012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" name=""/>
              <p:cNvSpPr/>
              <p:nvPr/>
            </p:nvSpPr>
            <p:spPr>
              <a:xfrm>
                <a:off x="3566160" y="524016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" name=""/>
              <p:cNvSpPr/>
              <p:nvPr/>
            </p:nvSpPr>
            <p:spPr>
              <a:xfrm>
                <a:off x="3610800" y="524016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" name=""/>
              <p:cNvSpPr/>
              <p:nvPr/>
            </p:nvSpPr>
            <p:spPr>
              <a:xfrm>
                <a:off x="3656880" y="5240160"/>
                <a:ext cx="5832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" name=""/>
              <p:cNvSpPr/>
              <p:nvPr/>
            </p:nvSpPr>
            <p:spPr>
              <a:xfrm>
                <a:off x="3753000" y="524016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" name=""/>
              <p:cNvSpPr/>
              <p:nvPr/>
            </p:nvSpPr>
            <p:spPr>
              <a:xfrm>
                <a:off x="3798000" y="5240160"/>
                <a:ext cx="64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" name=""/>
              <p:cNvSpPr/>
              <p:nvPr/>
            </p:nvSpPr>
            <p:spPr>
              <a:xfrm>
                <a:off x="3842280" y="5240160"/>
                <a:ext cx="6012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" name=""/>
              <p:cNvSpPr/>
              <p:nvPr/>
            </p:nvSpPr>
            <p:spPr>
              <a:xfrm>
                <a:off x="3940200" y="5240160"/>
                <a:ext cx="64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" name=""/>
              <p:cNvSpPr/>
              <p:nvPr/>
            </p:nvSpPr>
            <p:spPr>
              <a:xfrm>
                <a:off x="3984480" y="524016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" name=""/>
              <p:cNvSpPr/>
              <p:nvPr/>
            </p:nvSpPr>
            <p:spPr>
              <a:xfrm>
                <a:off x="4029480" y="5240160"/>
                <a:ext cx="5976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" name=""/>
              <p:cNvSpPr/>
              <p:nvPr/>
            </p:nvSpPr>
            <p:spPr>
              <a:xfrm>
                <a:off x="4125240" y="524016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" name=""/>
              <p:cNvSpPr/>
              <p:nvPr/>
            </p:nvSpPr>
            <p:spPr>
              <a:xfrm>
                <a:off x="4170240" y="524016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" name=""/>
              <p:cNvSpPr/>
              <p:nvPr/>
            </p:nvSpPr>
            <p:spPr>
              <a:xfrm>
                <a:off x="4214520" y="5240160"/>
                <a:ext cx="6012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" name=""/>
              <p:cNvSpPr/>
              <p:nvPr/>
            </p:nvSpPr>
            <p:spPr>
              <a:xfrm>
                <a:off x="4312440" y="5240160"/>
                <a:ext cx="64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" name=""/>
              <p:cNvSpPr/>
              <p:nvPr/>
            </p:nvSpPr>
            <p:spPr>
              <a:xfrm>
                <a:off x="2125080" y="5215320"/>
                <a:ext cx="53280" cy="48960"/>
              </a:xfrm>
              <a:custGeom>
                <a:avLst/>
                <a:gdLst/>
                <a:ahLst/>
                <a:rect l="l" t="t" r="r" b="b"/>
                <a:pathLst>
                  <a:path w="61" h="61">
                    <a:moveTo>
                      <a:pt x="0" y="31"/>
                    </a:moveTo>
                    <a:lnTo>
                      <a:pt x="61" y="0"/>
                    </a:lnTo>
                    <a:lnTo>
                      <a:pt x="55" y="16"/>
                    </a:lnTo>
                    <a:lnTo>
                      <a:pt x="54" y="31"/>
                    </a:lnTo>
                    <a:lnTo>
                      <a:pt x="55" y="47"/>
                    </a:lnTo>
                    <a:lnTo>
                      <a:pt x="61" y="61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" name=""/>
              <p:cNvSpPr/>
              <p:nvPr/>
            </p:nvSpPr>
            <p:spPr>
              <a:xfrm>
                <a:off x="4310640" y="5215320"/>
                <a:ext cx="51120" cy="48960"/>
              </a:xfrm>
              <a:custGeom>
                <a:avLst/>
                <a:gdLst/>
                <a:ahLst/>
                <a:rect l="l" t="t" r="r" b="b"/>
                <a:pathLst>
                  <a:path w="61" h="61">
                    <a:moveTo>
                      <a:pt x="61" y="31"/>
                    </a:moveTo>
                    <a:lnTo>
                      <a:pt x="0" y="61"/>
                    </a:lnTo>
                    <a:lnTo>
                      <a:pt x="6" y="47"/>
                    </a:lnTo>
                    <a:lnTo>
                      <a:pt x="7" y="31"/>
                    </a:lnTo>
                    <a:lnTo>
                      <a:pt x="6" y="16"/>
                    </a:lnTo>
                    <a:lnTo>
                      <a:pt x="0" y="0"/>
                    </a:lnTo>
                    <a:lnTo>
                      <a:pt x="61" y="31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" name=""/>
              <p:cNvSpPr/>
              <p:nvPr/>
            </p:nvSpPr>
            <p:spPr>
              <a:xfrm>
                <a:off x="3190680" y="5185440"/>
                <a:ext cx="105840" cy="10836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" name=""/>
              <p:cNvSpPr/>
              <p:nvPr/>
            </p:nvSpPr>
            <p:spPr>
              <a:xfrm>
                <a:off x="3197160" y="519084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14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" name=""/>
              <p:cNvSpPr/>
              <p:nvPr/>
            </p:nvSpPr>
            <p:spPr>
              <a:xfrm>
                <a:off x="2125080" y="5328720"/>
                <a:ext cx="703080" cy="16884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" name=""/>
              <p:cNvSpPr/>
              <p:nvPr/>
            </p:nvSpPr>
            <p:spPr>
              <a:xfrm>
                <a:off x="2809800" y="5468400"/>
                <a:ext cx="61200" cy="52200"/>
              </a:xfrm>
              <a:custGeom>
                <a:avLst/>
                <a:gdLst/>
                <a:ahLst/>
                <a:rect l="l" t="t" r="r" b="b"/>
                <a:pathLst>
                  <a:path w="72" h="64">
                    <a:moveTo>
                      <a:pt x="72" y="48"/>
                    </a:moveTo>
                    <a:lnTo>
                      <a:pt x="0" y="64"/>
                    </a:lnTo>
                    <a:lnTo>
                      <a:pt x="9" y="51"/>
                    </a:lnTo>
                    <a:lnTo>
                      <a:pt x="16" y="33"/>
                    </a:lnTo>
                    <a:lnTo>
                      <a:pt x="17" y="17"/>
                    </a:lnTo>
                    <a:lnTo>
                      <a:pt x="16" y="0"/>
                    </a:lnTo>
                    <a:lnTo>
                      <a:pt x="72" y="4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400" bIns="5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" name=""/>
              <p:cNvSpPr/>
              <p:nvPr/>
            </p:nvSpPr>
            <p:spPr>
              <a:xfrm>
                <a:off x="2444040" y="5363280"/>
                <a:ext cx="108000" cy="10980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" name=""/>
              <p:cNvSpPr/>
              <p:nvPr/>
            </p:nvSpPr>
            <p:spPr>
              <a:xfrm>
                <a:off x="2452680" y="536472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11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" name=""/>
              <p:cNvSpPr/>
              <p:nvPr/>
            </p:nvSpPr>
            <p:spPr>
              <a:xfrm>
                <a:off x="1938240" y="5781960"/>
                <a:ext cx="2381040" cy="261000"/>
              </a:xfrm>
              <a:custGeom>
                <a:avLst/>
                <a:gdLst/>
                <a:ahLst/>
                <a:rect l="l" t="t" r="r" b="b"/>
                <a:pathLst>
                  <a:path w="2776" h="319">
                    <a:moveTo>
                      <a:pt x="0" y="319"/>
                    </a:moveTo>
                    <a:lnTo>
                      <a:pt x="556" y="265"/>
                    </a:lnTo>
                    <a:lnTo>
                      <a:pt x="1111" y="207"/>
                    </a:lnTo>
                    <a:lnTo>
                      <a:pt x="1667" y="144"/>
                    </a:lnTo>
                    <a:lnTo>
                      <a:pt x="2221" y="74"/>
                    </a:lnTo>
                    <a:lnTo>
                      <a:pt x="2776" y="0"/>
                    </a:lnTo>
                  </a:path>
                </a:pathLst>
              </a:custGeom>
              <a:noFill/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" name=""/>
              <p:cNvSpPr/>
              <p:nvPr/>
            </p:nvSpPr>
            <p:spPr>
              <a:xfrm>
                <a:off x="4300560" y="5756040"/>
                <a:ext cx="61200" cy="54000"/>
              </a:xfrm>
              <a:custGeom>
                <a:avLst/>
                <a:gdLst/>
                <a:ahLst/>
                <a:rect l="l" t="t" r="r" b="b"/>
                <a:pathLst>
                  <a:path w="71" h="65">
                    <a:moveTo>
                      <a:pt x="71" y="23"/>
                    </a:moveTo>
                    <a:lnTo>
                      <a:pt x="10" y="65"/>
                    </a:lnTo>
                    <a:lnTo>
                      <a:pt x="13" y="49"/>
                    </a:lnTo>
                    <a:lnTo>
                      <a:pt x="13" y="32"/>
                    </a:lnTo>
                    <a:lnTo>
                      <a:pt x="9" y="14"/>
                    </a:lnTo>
                    <a:lnTo>
                      <a:pt x="0" y="0"/>
                    </a:lnTo>
                    <a:lnTo>
                      <a:pt x="71" y="2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>
                <a:off x="3097800" y="5867280"/>
                <a:ext cx="108000" cy="11016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" name=""/>
              <p:cNvSpPr/>
              <p:nvPr/>
            </p:nvSpPr>
            <p:spPr>
              <a:xfrm>
                <a:off x="3106800" y="587088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10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" name=""/>
              <p:cNvSpPr/>
              <p:nvPr/>
            </p:nvSpPr>
            <p:spPr>
              <a:xfrm>
                <a:off x="3615840" y="5508000"/>
                <a:ext cx="705240" cy="25272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" name=""/>
              <p:cNvSpPr/>
              <p:nvPr/>
            </p:nvSpPr>
            <p:spPr>
              <a:xfrm>
                <a:off x="4298400" y="5731200"/>
                <a:ext cx="63360" cy="50760"/>
              </a:xfrm>
              <a:custGeom>
                <a:avLst/>
                <a:gdLst/>
                <a:ahLst/>
                <a:rect l="l" t="t" r="r" b="b"/>
                <a:pathLst>
                  <a:path w="74" h="63">
                    <a:moveTo>
                      <a:pt x="74" y="54"/>
                    </a:moveTo>
                    <a:lnTo>
                      <a:pt x="0" y="63"/>
                    </a:lnTo>
                    <a:lnTo>
                      <a:pt x="12" y="50"/>
                    </a:lnTo>
                    <a:lnTo>
                      <a:pt x="19" y="34"/>
                    </a:lnTo>
                    <a:lnTo>
                      <a:pt x="23" y="18"/>
                    </a:lnTo>
                    <a:lnTo>
                      <a:pt x="23" y="0"/>
                    </a:lnTo>
                    <a:lnTo>
                      <a:pt x="74" y="5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" name=""/>
              <p:cNvSpPr/>
              <p:nvPr/>
            </p:nvSpPr>
            <p:spPr>
              <a:xfrm>
                <a:off x="3934800" y="5586480"/>
                <a:ext cx="108000" cy="11016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3943440" y="558972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12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 flipH="1">
                <a:off x="4948560" y="1789920"/>
                <a:ext cx="411480" cy="47304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" name=""/>
              <p:cNvSpPr/>
              <p:nvPr/>
            </p:nvSpPr>
            <p:spPr>
              <a:xfrm>
                <a:off x="5327640" y="1756800"/>
                <a:ext cx="59760" cy="60480"/>
              </a:xfrm>
              <a:custGeom>
                <a:avLst/>
                <a:gdLst/>
                <a:ahLst/>
                <a:rect l="l" t="t" r="r" b="b"/>
                <a:pathLst>
                  <a:path w="68" h="72">
                    <a:moveTo>
                      <a:pt x="68" y="0"/>
                    </a:moveTo>
                    <a:lnTo>
                      <a:pt x="51" y="72"/>
                    </a:lnTo>
                    <a:lnTo>
                      <a:pt x="42" y="58"/>
                    </a:lnTo>
                    <a:lnTo>
                      <a:pt x="30" y="45"/>
                    </a:lnTo>
                    <a:lnTo>
                      <a:pt x="16" y="36"/>
                    </a:lnTo>
                    <a:lnTo>
                      <a:pt x="0" y="30"/>
                    </a:lnTo>
                    <a:lnTo>
                      <a:pt x="68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3680" bIns="13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" name=""/>
              <p:cNvSpPr/>
              <p:nvPr/>
            </p:nvSpPr>
            <p:spPr>
              <a:xfrm>
                <a:off x="4921200" y="2233440"/>
                <a:ext cx="58320" cy="59040"/>
              </a:xfrm>
              <a:custGeom>
                <a:avLst/>
                <a:gdLst/>
                <a:ahLst/>
                <a:rect l="l" t="t" r="r" b="b"/>
                <a:pathLst>
                  <a:path w="68" h="73">
                    <a:moveTo>
                      <a:pt x="0" y="73"/>
                    </a:moveTo>
                    <a:lnTo>
                      <a:pt x="17" y="0"/>
                    </a:lnTo>
                    <a:lnTo>
                      <a:pt x="26" y="16"/>
                    </a:lnTo>
                    <a:lnTo>
                      <a:pt x="37" y="28"/>
                    </a:lnTo>
                    <a:lnTo>
                      <a:pt x="52" y="38"/>
                    </a:lnTo>
                    <a:lnTo>
                      <a:pt x="68" y="44"/>
                    </a:lnTo>
                    <a:lnTo>
                      <a:pt x="0" y="7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" name=""/>
              <p:cNvSpPr/>
              <p:nvPr/>
            </p:nvSpPr>
            <p:spPr>
              <a:xfrm>
                <a:off x="5099760" y="1971000"/>
                <a:ext cx="105840" cy="10980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" name=""/>
              <p:cNvSpPr/>
              <p:nvPr/>
            </p:nvSpPr>
            <p:spPr>
              <a:xfrm>
                <a:off x="5108400" y="197712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35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" name=""/>
              <p:cNvSpPr/>
              <p:nvPr/>
            </p:nvSpPr>
            <p:spPr>
              <a:xfrm flipV="1">
                <a:off x="3615840" y="5424120"/>
                <a:ext cx="703080" cy="8352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" name=""/>
              <p:cNvSpPr/>
              <p:nvPr/>
            </p:nvSpPr>
            <p:spPr>
              <a:xfrm>
                <a:off x="4302000" y="5397480"/>
                <a:ext cx="59760" cy="55800"/>
              </a:xfrm>
              <a:custGeom>
                <a:avLst/>
                <a:gdLst/>
                <a:ahLst/>
                <a:rect l="l" t="t" r="r" b="b"/>
                <a:pathLst>
                  <a:path w="70" h="66">
                    <a:moveTo>
                      <a:pt x="70" y="24"/>
                    </a:moveTo>
                    <a:lnTo>
                      <a:pt x="8" y="66"/>
                    </a:lnTo>
                    <a:lnTo>
                      <a:pt x="12" y="49"/>
                    </a:lnTo>
                    <a:lnTo>
                      <a:pt x="12" y="31"/>
                    </a:lnTo>
                    <a:lnTo>
                      <a:pt x="8" y="15"/>
                    </a:lnTo>
                    <a:lnTo>
                      <a:pt x="0" y="0"/>
                    </a:lnTo>
                    <a:lnTo>
                      <a:pt x="70" y="2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000" bIns="9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" name=""/>
              <p:cNvSpPr/>
              <p:nvPr/>
            </p:nvSpPr>
            <p:spPr>
              <a:xfrm>
                <a:off x="3934800" y="5409000"/>
                <a:ext cx="108000" cy="10836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" name=""/>
              <p:cNvSpPr/>
              <p:nvPr/>
            </p:nvSpPr>
            <p:spPr>
              <a:xfrm>
                <a:off x="3943440" y="541080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13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" name=""/>
              <p:cNvSpPr/>
              <p:nvPr/>
            </p:nvSpPr>
            <p:spPr>
              <a:xfrm>
                <a:off x="3197160" y="2471400"/>
                <a:ext cx="1121760" cy="207000"/>
              </a:xfrm>
              <a:custGeom>
                <a:avLst/>
                <a:gdLst/>
                <a:ahLst/>
                <a:rect l="l" t="t" r="r" b="b"/>
                <a:pathLst>
                  <a:path w="1309" h="252">
                    <a:moveTo>
                      <a:pt x="0" y="0"/>
                    </a:moveTo>
                    <a:lnTo>
                      <a:pt x="92" y="48"/>
                    </a:lnTo>
                    <a:lnTo>
                      <a:pt x="187" y="90"/>
                    </a:lnTo>
                    <a:lnTo>
                      <a:pt x="284" y="129"/>
                    </a:lnTo>
                    <a:lnTo>
                      <a:pt x="383" y="161"/>
                    </a:lnTo>
                    <a:lnTo>
                      <a:pt x="483" y="190"/>
                    </a:lnTo>
                    <a:lnTo>
                      <a:pt x="584" y="212"/>
                    </a:lnTo>
                    <a:lnTo>
                      <a:pt x="687" y="229"/>
                    </a:lnTo>
                    <a:lnTo>
                      <a:pt x="790" y="242"/>
                    </a:lnTo>
                    <a:lnTo>
                      <a:pt x="894" y="250"/>
                    </a:lnTo>
                    <a:lnTo>
                      <a:pt x="997" y="252"/>
                    </a:lnTo>
                    <a:lnTo>
                      <a:pt x="1101" y="248"/>
                    </a:lnTo>
                    <a:lnTo>
                      <a:pt x="1206" y="241"/>
                    </a:lnTo>
                    <a:lnTo>
                      <a:pt x="1309" y="226"/>
                    </a:lnTo>
                  </a:path>
                </a:pathLst>
              </a:custGeom>
              <a:noFill/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" name=""/>
              <p:cNvSpPr/>
              <p:nvPr/>
            </p:nvSpPr>
            <p:spPr>
              <a:xfrm>
                <a:off x="4300560" y="2632680"/>
                <a:ext cx="61200" cy="54000"/>
              </a:xfrm>
              <a:custGeom>
                <a:avLst/>
                <a:gdLst/>
                <a:ahLst/>
                <a:rect l="l" t="t" r="r" b="b"/>
                <a:pathLst>
                  <a:path w="71" h="67">
                    <a:moveTo>
                      <a:pt x="71" y="22"/>
                    </a:moveTo>
                    <a:lnTo>
                      <a:pt x="11" y="67"/>
                    </a:lnTo>
                    <a:lnTo>
                      <a:pt x="14" y="49"/>
                    </a:lnTo>
                    <a:lnTo>
                      <a:pt x="13" y="32"/>
                    </a:lnTo>
                    <a:lnTo>
                      <a:pt x="9" y="16"/>
                    </a:lnTo>
                    <a:lnTo>
                      <a:pt x="0" y="0"/>
                    </a:lnTo>
                    <a:lnTo>
                      <a:pt x="7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" name=""/>
              <p:cNvSpPr/>
              <p:nvPr/>
            </p:nvSpPr>
            <p:spPr>
              <a:xfrm>
                <a:off x="3710520" y="2603160"/>
                <a:ext cx="105840" cy="11016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" name=""/>
              <p:cNvSpPr/>
              <p:nvPr/>
            </p:nvSpPr>
            <p:spPr>
              <a:xfrm>
                <a:off x="3717000" y="260784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33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" name=""/>
              <p:cNvSpPr/>
              <p:nvPr/>
            </p:nvSpPr>
            <p:spPr>
              <a:xfrm>
                <a:off x="3557520" y="1873440"/>
                <a:ext cx="770040" cy="57312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>
                <a:off x="3523320" y="1847520"/>
                <a:ext cx="61560" cy="55800"/>
              </a:xfrm>
              <a:custGeom>
                <a:avLst/>
                <a:gdLst/>
                <a:ahLst/>
                <a:rect l="l" t="t" r="r" b="b"/>
                <a:pathLst>
                  <a:path w="72" h="69">
                    <a:moveTo>
                      <a:pt x="0" y="0"/>
                    </a:moveTo>
                    <a:lnTo>
                      <a:pt x="72" y="15"/>
                    </a:lnTo>
                    <a:lnTo>
                      <a:pt x="58" y="25"/>
                    </a:lnTo>
                    <a:lnTo>
                      <a:pt x="46" y="37"/>
                    </a:lnTo>
                    <a:lnTo>
                      <a:pt x="38" y="51"/>
                    </a:lnTo>
                    <a:lnTo>
                      <a:pt x="32" y="6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000" bIns="9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" name=""/>
              <p:cNvSpPr/>
              <p:nvPr/>
            </p:nvSpPr>
            <p:spPr>
              <a:xfrm>
                <a:off x="4300560" y="2417400"/>
                <a:ext cx="61200" cy="54000"/>
              </a:xfrm>
              <a:custGeom>
                <a:avLst/>
                <a:gdLst/>
                <a:ahLst/>
                <a:rect l="l" t="t" r="r" b="b"/>
                <a:pathLst>
                  <a:path w="73" h="66">
                    <a:moveTo>
                      <a:pt x="73" y="66"/>
                    </a:moveTo>
                    <a:lnTo>
                      <a:pt x="0" y="52"/>
                    </a:lnTo>
                    <a:lnTo>
                      <a:pt x="15" y="43"/>
                    </a:lnTo>
                    <a:lnTo>
                      <a:pt x="27" y="30"/>
                    </a:lnTo>
                    <a:lnTo>
                      <a:pt x="35" y="16"/>
                    </a:lnTo>
                    <a:lnTo>
                      <a:pt x="41" y="0"/>
                    </a:lnTo>
                    <a:lnTo>
                      <a:pt x="73" y="66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" name=""/>
              <p:cNvSpPr/>
              <p:nvPr/>
            </p:nvSpPr>
            <p:spPr>
              <a:xfrm>
                <a:off x="3888360" y="2105280"/>
                <a:ext cx="106560" cy="11016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" name=""/>
              <p:cNvSpPr/>
              <p:nvPr/>
            </p:nvSpPr>
            <p:spPr>
              <a:xfrm>
                <a:off x="3895560" y="211032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34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" name=""/>
              <p:cNvSpPr/>
              <p:nvPr/>
            </p:nvSpPr>
            <p:spPr>
              <a:xfrm>
                <a:off x="1795680" y="2829960"/>
                <a:ext cx="471600" cy="144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>
                <a:off x="1752840" y="2801880"/>
                <a:ext cx="56520" cy="54000"/>
              </a:xfrm>
              <a:custGeom>
                <a:avLst/>
                <a:gdLst/>
                <a:ahLst/>
                <a:rect l="l" t="t" r="r" b="b"/>
                <a:pathLst>
                  <a:path w="66" h="66">
                    <a:moveTo>
                      <a:pt x="0" y="33"/>
                    </a:moveTo>
                    <a:lnTo>
                      <a:pt x="66" y="0"/>
                    </a:lnTo>
                    <a:lnTo>
                      <a:pt x="61" y="17"/>
                    </a:lnTo>
                    <a:lnTo>
                      <a:pt x="59" y="33"/>
                    </a:lnTo>
                    <a:lnTo>
                      <a:pt x="61" y="50"/>
                    </a:lnTo>
                    <a:lnTo>
                      <a:pt x="66" y="66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>
                <a:off x="2253960" y="2801880"/>
                <a:ext cx="58320" cy="54000"/>
              </a:xfrm>
              <a:custGeom>
                <a:avLst/>
                <a:gdLst/>
                <a:ahLst/>
                <a:rect l="l" t="t" r="r" b="b"/>
                <a:pathLst>
                  <a:path w="67" h="66">
                    <a:moveTo>
                      <a:pt x="67" y="33"/>
                    </a:moveTo>
                    <a:lnTo>
                      <a:pt x="0" y="66"/>
                    </a:lnTo>
                    <a:lnTo>
                      <a:pt x="6" y="50"/>
                    </a:lnTo>
                    <a:lnTo>
                      <a:pt x="7" y="33"/>
                    </a:lnTo>
                    <a:lnTo>
                      <a:pt x="6" y="17"/>
                    </a:lnTo>
                    <a:lnTo>
                      <a:pt x="0" y="0"/>
                    </a:lnTo>
                    <a:lnTo>
                      <a:pt x="67" y="3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" name=""/>
              <p:cNvSpPr/>
              <p:nvPr/>
            </p:nvSpPr>
            <p:spPr>
              <a:xfrm>
                <a:off x="1979280" y="2774160"/>
                <a:ext cx="106560" cy="10980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" name=""/>
              <p:cNvSpPr/>
              <p:nvPr/>
            </p:nvSpPr>
            <p:spPr>
              <a:xfrm>
                <a:off x="1986480" y="277884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25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" name=""/>
              <p:cNvSpPr/>
              <p:nvPr/>
            </p:nvSpPr>
            <p:spPr>
              <a:xfrm flipV="1">
                <a:off x="3468240" y="3913560"/>
                <a:ext cx="684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" name=""/>
              <p:cNvSpPr/>
              <p:nvPr/>
            </p:nvSpPr>
            <p:spPr>
              <a:xfrm flipV="1">
                <a:off x="3511080" y="3905640"/>
                <a:ext cx="828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" name=""/>
              <p:cNvSpPr/>
              <p:nvPr/>
            </p:nvSpPr>
            <p:spPr>
              <a:xfrm flipV="1">
                <a:off x="3556080" y="3897360"/>
                <a:ext cx="648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" name=""/>
              <p:cNvSpPr/>
              <p:nvPr/>
            </p:nvSpPr>
            <p:spPr>
              <a:xfrm flipV="1">
                <a:off x="3598560" y="388800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" name=""/>
              <p:cNvSpPr/>
              <p:nvPr/>
            </p:nvSpPr>
            <p:spPr>
              <a:xfrm flipV="1">
                <a:off x="3643560" y="3879720"/>
                <a:ext cx="64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" name=""/>
              <p:cNvSpPr/>
              <p:nvPr/>
            </p:nvSpPr>
            <p:spPr>
              <a:xfrm flipV="1">
                <a:off x="3686400" y="387144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" name=""/>
              <p:cNvSpPr/>
              <p:nvPr/>
            </p:nvSpPr>
            <p:spPr>
              <a:xfrm flipV="1">
                <a:off x="3728880" y="386352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" name=""/>
              <p:cNvSpPr/>
              <p:nvPr/>
            </p:nvSpPr>
            <p:spPr>
              <a:xfrm flipV="1">
                <a:off x="3773880" y="3854520"/>
                <a:ext cx="684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" name=""/>
              <p:cNvSpPr/>
              <p:nvPr/>
            </p:nvSpPr>
            <p:spPr>
              <a:xfrm flipV="1">
                <a:off x="3816720" y="3846240"/>
                <a:ext cx="684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" name=""/>
              <p:cNvSpPr/>
              <p:nvPr/>
            </p:nvSpPr>
            <p:spPr>
              <a:xfrm flipV="1">
                <a:off x="3859200" y="3836520"/>
                <a:ext cx="8280" cy="32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560" bIns="-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" name=""/>
              <p:cNvSpPr/>
              <p:nvPr/>
            </p:nvSpPr>
            <p:spPr>
              <a:xfrm flipV="1">
                <a:off x="3904200" y="382860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" name=""/>
              <p:cNvSpPr/>
              <p:nvPr/>
            </p:nvSpPr>
            <p:spPr>
              <a:xfrm flipV="1">
                <a:off x="3947040" y="382068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" name=""/>
              <p:cNvSpPr/>
              <p:nvPr/>
            </p:nvSpPr>
            <p:spPr>
              <a:xfrm flipV="1">
                <a:off x="3989880" y="381240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" name=""/>
              <p:cNvSpPr/>
              <p:nvPr/>
            </p:nvSpPr>
            <p:spPr>
              <a:xfrm flipV="1">
                <a:off x="4034520" y="380412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" name=""/>
              <p:cNvSpPr/>
              <p:nvPr/>
            </p:nvSpPr>
            <p:spPr>
              <a:xfrm flipV="1">
                <a:off x="4077000" y="379584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" name=""/>
              <p:cNvSpPr/>
              <p:nvPr/>
            </p:nvSpPr>
            <p:spPr>
              <a:xfrm flipV="1">
                <a:off x="4120200" y="3785400"/>
                <a:ext cx="8280" cy="32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560" bIns="-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" name=""/>
              <p:cNvSpPr/>
              <p:nvPr/>
            </p:nvSpPr>
            <p:spPr>
              <a:xfrm flipV="1">
                <a:off x="4164840" y="3777480"/>
                <a:ext cx="684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" name=""/>
              <p:cNvSpPr/>
              <p:nvPr/>
            </p:nvSpPr>
            <p:spPr>
              <a:xfrm flipV="1">
                <a:off x="4208040" y="3769200"/>
                <a:ext cx="648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" name=""/>
              <p:cNvSpPr/>
              <p:nvPr/>
            </p:nvSpPr>
            <p:spPr>
              <a:xfrm flipV="1">
                <a:off x="4250520" y="3760920"/>
                <a:ext cx="828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" name=""/>
              <p:cNvSpPr/>
              <p:nvPr/>
            </p:nvSpPr>
            <p:spPr>
              <a:xfrm flipV="1">
                <a:off x="4295160" y="375300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" name=""/>
              <p:cNvSpPr/>
              <p:nvPr/>
            </p:nvSpPr>
            <p:spPr>
              <a:xfrm flipV="1">
                <a:off x="4338360" y="374508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" name=""/>
              <p:cNvSpPr/>
              <p:nvPr/>
            </p:nvSpPr>
            <p:spPr>
              <a:xfrm flipV="1">
                <a:off x="4382640" y="373680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" name=""/>
              <p:cNvSpPr/>
              <p:nvPr/>
            </p:nvSpPr>
            <p:spPr>
              <a:xfrm>
                <a:off x="3430800" y="3888000"/>
                <a:ext cx="54720" cy="48960"/>
              </a:xfrm>
              <a:custGeom>
                <a:avLst/>
                <a:gdLst/>
                <a:ahLst/>
                <a:rect l="l" t="t" r="r" b="b"/>
                <a:pathLst>
                  <a:path w="66" h="59">
                    <a:moveTo>
                      <a:pt x="0" y="42"/>
                    </a:moveTo>
                    <a:lnTo>
                      <a:pt x="54" y="0"/>
                    </a:lnTo>
                    <a:lnTo>
                      <a:pt x="51" y="16"/>
                    </a:lnTo>
                    <a:lnTo>
                      <a:pt x="53" y="32"/>
                    </a:lnTo>
                    <a:lnTo>
                      <a:pt x="58" y="46"/>
                    </a:lnTo>
                    <a:lnTo>
                      <a:pt x="66" y="59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" name=""/>
              <p:cNvSpPr/>
              <p:nvPr/>
            </p:nvSpPr>
            <p:spPr>
              <a:xfrm>
                <a:off x="4399560" y="3707280"/>
                <a:ext cx="55080" cy="48960"/>
              </a:xfrm>
              <a:custGeom>
                <a:avLst/>
                <a:gdLst/>
                <a:ahLst/>
                <a:rect l="l" t="t" r="r" b="b"/>
                <a:pathLst>
                  <a:path w="66" h="59">
                    <a:moveTo>
                      <a:pt x="66" y="17"/>
                    </a:moveTo>
                    <a:lnTo>
                      <a:pt x="12" y="59"/>
                    </a:lnTo>
                    <a:lnTo>
                      <a:pt x="15" y="45"/>
                    </a:lnTo>
                    <a:lnTo>
                      <a:pt x="13" y="29"/>
                    </a:lnTo>
                    <a:lnTo>
                      <a:pt x="8" y="13"/>
                    </a:lnTo>
                    <a:lnTo>
                      <a:pt x="0" y="0"/>
                    </a:lnTo>
                    <a:lnTo>
                      <a:pt x="66" y="1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" name=""/>
              <p:cNvSpPr/>
              <p:nvPr/>
            </p:nvSpPr>
            <p:spPr>
              <a:xfrm>
                <a:off x="3888360" y="3768120"/>
                <a:ext cx="106560" cy="10980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" name=""/>
              <p:cNvSpPr/>
              <p:nvPr/>
            </p:nvSpPr>
            <p:spPr>
              <a:xfrm>
                <a:off x="3895560" y="377280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21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" name=""/>
              <p:cNvSpPr/>
              <p:nvPr/>
            </p:nvSpPr>
            <p:spPr>
              <a:xfrm>
                <a:off x="3523320" y="4525560"/>
                <a:ext cx="802800" cy="691200"/>
              </a:xfrm>
              <a:custGeom>
                <a:avLst/>
                <a:gdLst/>
                <a:ahLst/>
                <a:rect l="l" t="t" r="r" b="b"/>
                <a:pathLst>
                  <a:path w="936" h="842">
                    <a:moveTo>
                      <a:pt x="0" y="0"/>
                    </a:moveTo>
                    <a:lnTo>
                      <a:pt x="104" y="119"/>
                    </a:lnTo>
                    <a:lnTo>
                      <a:pt x="212" y="235"/>
                    </a:lnTo>
                    <a:lnTo>
                      <a:pt x="325" y="345"/>
                    </a:lnTo>
                    <a:lnTo>
                      <a:pt x="439" y="452"/>
                    </a:lnTo>
                    <a:lnTo>
                      <a:pt x="559" y="557"/>
                    </a:lnTo>
                    <a:lnTo>
                      <a:pt x="681" y="657"/>
                    </a:lnTo>
                    <a:lnTo>
                      <a:pt x="807" y="751"/>
                    </a:lnTo>
                    <a:lnTo>
                      <a:pt x="936" y="842"/>
                    </a:lnTo>
                  </a:path>
                </a:pathLst>
              </a:custGeom>
              <a:noFill/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" name=""/>
              <p:cNvSpPr/>
              <p:nvPr/>
            </p:nvSpPr>
            <p:spPr>
              <a:xfrm>
                <a:off x="4298400" y="5187600"/>
                <a:ext cx="63360" cy="52200"/>
              </a:xfrm>
              <a:custGeom>
                <a:avLst/>
                <a:gdLst/>
                <a:ahLst/>
                <a:rect l="l" t="t" r="r" b="b"/>
                <a:pathLst>
                  <a:path w="74" h="64">
                    <a:moveTo>
                      <a:pt x="74" y="64"/>
                    </a:moveTo>
                    <a:lnTo>
                      <a:pt x="0" y="55"/>
                    </a:lnTo>
                    <a:lnTo>
                      <a:pt x="14" y="45"/>
                    </a:lnTo>
                    <a:lnTo>
                      <a:pt x="25" y="32"/>
                    </a:lnTo>
                    <a:lnTo>
                      <a:pt x="33" y="16"/>
                    </a:lnTo>
                    <a:lnTo>
                      <a:pt x="38" y="0"/>
                    </a:lnTo>
                    <a:lnTo>
                      <a:pt x="74" y="6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400" bIns="5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" name=""/>
              <p:cNvSpPr/>
              <p:nvPr/>
            </p:nvSpPr>
            <p:spPr>
              <a:xfrm>
                <a:off x="3862800" y="4857120"/>
                <a:ext cx="106560" cy="10836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" name=""/>
              <p:cNvSpPr/>
              <p:nvPr/>
            </p:nvSpPr>
            <p:spPr>
              <a:xfrm>
                <a:off x="3870000" y="486036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16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" name=""/>
              <p:cNvSpPr/>
              <p:nvPr/>
            </p:nvSpPr>
            <p:spPr>
              <a:xfrm flipH="1" flipV="1">
                <a:off x="3097440" y="2931120"/>
                <a:ext cx="518040" cy="16596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" name=""/>
              <p:cNvSpPr/>
              <p:nvPr/>
            </p:nvSpPr>
            <p:spPr>
              <a:xfrm>
                <a:off x="3056760" y="2910240"/>
                <a:ext cx="63360" cy="52200"/>
              </a:xfrm>
              <a:custGeom>
                <a:avLst/>
                <a:gdLst/>
                <a:ahLst/>
                <a:rect l="l" t="t" r="r" b="b"/>
                <a:pathLst>
                  <a:path w="74" h="63">
                    <a:moveTo>
                      <a:pt x="0" y="10"/>
                    </a:moveTo>
                    <a:lnTo>
                      <a:pt x="74" y="0"/>
                    </a:lnTo>
                    <a:lnTo>
                      <a:pt x="64" y="13"/>
                    </a:lnTo>
                    <a:lnTo>
                      <a:pt x="55" y="29"/>
                    </a:lnTo>
                    <a:lnTo>
                      <a:pt x="52" y="46"/>
                    </a:lnTo>
                    <a:lnTo>
                      <a:pt x="52" y="6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400" bIns="5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" name=""/>
              <p:cNvSpPr/>
              <p:nvPr/>
            </p:nvSpPr>
            <p:spPr>
              <a:xfrm>
                <a:off x="3283200" y="2953080"/>
                <a:ext cx="108000" cy="10980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" name=""/>
              <p:cNvSpPr/>
              <p:nvPr/>
            </p:nvSpPr>
            <p:spPr>
              <a:xfrm>
                <a:off x="3291840" y="295488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31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" name=""/>
              <p:cNvSpPr/>
              <p:nvPr/>
            </p:nvSpPr>
            <p:spPr>
              <a:xfrm>
                <a:off x="3484080" y="3275280"/>
                <a:ext cx="838440" cy="1857600"/>
              </a:xfrm>
              <a:custGeom>
                <a:avLst/>
                <a:gdLst/>
                <a:ahLst/>
                <a:rect l="l" t="t" r="r" b="b"/>
                <a:pathLst>
                  <a:path w="978" h="2262">
                    <a:moveTo>
                      <a:pt x="155" y="0"/>
                    </a:moveTo>
                    <a:lnTo>
                      <a:pt x="116" y="91"/>
                    </a:lnTo>
                    <a:lnTo>
                      <a:pt x="82" y="184"/>
                    </a:lnTo>
                    <a:lnTo>
                      <a:pt x="55" y="279"/>
                    </a:lnTo>
                    <a:lnTo>
                      <a:pt x="33" y="375"/>
                    </a:lnTo>
                    <a:lnTo>
                      <a:pt x="16" y="472"/>
                    </a:lnTo>
                    <a:lnTo>
                      <a:pt x="5" y="571"/>
                    </a:lnTo>
                    <a:lnTo>
                      <a:pt x="0" y="669"/>
                    </a:lnTo>
                    <a:lnTo>
                      <a:pt x="0" y="768"/>
                    </a:lnTo>
                    <a:lnTo>
                      <a:pt x="5" y="868"/>
                    </a:lnTo>
                    <a:lnTo>
                      <a:pt x="17" y="965"/>
                    </a:lnTo>
                    <a:lnTo>
                      <a:pt x="34" y="1062"/>
                    </a:lnTo>
                    <a:lnTo>
                      <a:pt x="58" y="1159"/>
                    </a:lnTo>
                    <a:lnTo>
                      <a:pt x="87" y="1253"/>
                    </a:lnTo>
                    <a:lnTo>
                      <a:pt x="120" y="1346"/>
                    </a:lnTo>
                    <a:lnTo>
                      <a:pt x="159" y="1437"/>
                    </a:lnTo>
                    <a:lnTo>
                      <a:pt x="204" y="1526"/>
                    </a:lnTo>
                    <a:lnTo>
                      <a:pt x="253" y="1611"/>
                    </a:lnTo>
                    <a:lnTo>
                      <a:pt x="307" y="1694"/>
                    </a:lnTo>
                    <a:lnTo>
                      <a:pt x="366" y="1773"/>
                    </a:lnTo>
                    <a:lnTo>
                      <a:pt x="428" y="1849"/>
                    </a:lnTo>
                    <a:lnTo>
                      <a:pt x="497" y="1921"/>
                    </a:lnTo>
                    <a:lnTo>
                      <a:pt x="568" y="1989"/>
                    </a:lnTo>
                    <a:lnTo>
                      <a:pt x="643" y="2053"/>
                    </a:lnTo>
                    <a:lnTo>
                      <a:pt x="723" y="2113"/>
                    </a:lnTo>
                    <a:lnTo>
                      <a:pt x="805" y="2166"/>
                    </a:lnTo>
                    <a:lnTo>
                      <a:pt x="891" y="2217"/>
                    </a:lnTo>
                    <a:lnTo>
                      <a:pt x="978" y="2262"/>
                    </a:lnTo>
                  </a:path>
                </a:pathLst>
              </a:custGeom>
              <a:noFill/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>
                <a:off x="4298400" y="5103720"/>
                <a:ext cx="63360" cy="48960"/>
              </a:xfrm>
              <a:custGeom>
                <a:avLst/>
                <a:gdLst/>
                <a:ahLst/>
                <a:rect l="l" t="t" r="r" b="b"/>
                <a:pathLst>
                  <a:path w="74" h="61">
                    <a:moveTo>
                      <a:pt x="74" y="58"/>
                    </a:moveTo>
                    <a:lnTo>
                      <a:pt x="0" y="61"/>
                    </a:lnTo>
                    <a:lnTo>
                      <a:pt x="12" y="49"/>
                    </a:lnTo>
                    <a:lnTo>
                      <a:pt x="20" y="35"/>
                    </a:lnTo>
                    <a:lnTo>
                      <a:pt x="26" y="18"/>
                    </a:lnTo>
                    <a:lnTo>
                      <a:pt x="28" y="0"/>
                    </a:lnTo>
                    <a:lnTo>
                      <a:pt x="74" y="5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>
                <a:off x="3524760" y="4308480"/>
                <a:ext cx="108000" cy="10980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" name=""/>
              <p:cNvSpPr/>
              <p:nvPr/>
            </p:nvSpPr>
            <p:spPr>
              <a:xfrm>
                <a:off x="3533760" y="431172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19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" name=""/>
              <p:cNvSpPr/>
              <p:nvPr/>
            </p:nvSpPr>
            <p:spPr>
              <a:xfrm>
                <a:off x="4216320" y="774720"/>
                <a:ext cx="360" cy="1526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" name=""/>
              <p:cNvSpPr/>
              <p:nvPr/>
            </p:nvSpPr>
            <p:spPr>
              <a:xfrm>
                <a:off x="3499200" y="942120"/>
                <a:ext cx="360" cy="1526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" name=""/>
              <p:cNvSpPr/>
              <p:nvPr/>
            </p:nvSpPr>
            <p:spPr>
              <a:xfrm>
                <a:off x="2497320" y="3007440"/>
                <a:ext cx="1821600" cy="2321280"/>
              </a:xfrm>
              <a:custGeom>
                <a:avLst/>
                <a:gdLst/>
                <a:ahLst/>
                <a:rect l="l" t="t" r="r" b="b"/>
                <a:pathLst>
                  <a:path w="2122" h="2826">
                    <a:moveTo>
                      <a:pt x="0" y="0"/>
                    </a:moveTo>
                    <a:lnTo>
                      <a:pt x="0" y="2826"/>
                    </a:lnTo>
                    <a:lnTo>
                      <a:pt x="2122" y="2826"/>
                    </a:lnTo>
                  </a:path>
                </a:pathLst>
              </a:custGeom>
              <a:noFill/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" name=""/>
              <p:cNvSpPr/>
              <p:nvPr/>
            </p:nvSpPr>
            <p:spPr>
              <a:xfrm>
                <a:off x="4305600" y="5302080"/>
                <a:ext cx="56160" cy="54360"/>
              </a:xfrm>
              <a:custGeom>
                <a:avLst/>
                <a:gdLst/>
                <a:ahLst/>
                <a:rect l="l" t="t" r="r" b="b"/>
                <a:pathLst>
                  <a:path w="67" h="67">
                    <a:moveTo>
                      <a:pt x="67" y="33"/>
                    </a:moveTo>
                    <a:lnTo>
                      <a:pt x="0" y="67"/>
                    </a:lnTo>
                    <a:lnTo>
                      <a:pt x="6" y="51"/>
                    </a:lnTo>
                    <a:lnTo>
                      <a:pt x="7" y="33"/>
                    </a:lnTo>
                    <a:lnTo>
                      <a:pt x="6" y="18"/>
                    </a:lnTo>
                    <a:lnTo>
                      <a:pt x="0" y="0"/>
                    </a:lnTo>
                    <a:lnTo>
                      <a:pt x="67" y="3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560" bIns="7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" name=""/>
              <p:cNvSpPr/>
              <p:nvPr/>
            </p:nvSpPr>
            <p:spPr>
              <a:xfrm>
                <a:off x="3377520" y="5274360"/>
                <a:ext cx="106560" cy="11016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" name=""/>
              <p:cNvSpPr/>
              <p:nvPr/>
            </p:nvSpPr>
            <p:spPr>
              <a:xfrm>
                <a:off x="3384360" y="527940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15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" name=""/>
              <p:cNvSpPr/>
              <p:nvPr/>
            </p:nvSpPr>
            <p:spPr>
              <a:xfrm>
                <a:off x="1776960" y="1729080"/>
                <a:ext cx="627840" cy="921600"/>
              </a:xfrm>
              <a:custGeom>
                <a:avLst/>
                <a:gdLst/>
                <a:ahLst/>
                <a:rect l="l" t="t" r="r" b="b"/>
                <a:pathLst>
                  <a:path w="731" h="1122">
                    <a:moveTo>
                      <a:pt x="731" y="1122"/>
                    </a:moveTo>
                    <a:lnTo>
                      <a:pt x="594" y="893"/>
                    </a:lnTo>
                    <a:lnTo>
                      <a:pt x="452" y="665"/>
                    </a:lnTo>
                    <a:lnTo>
                      <a:pt x="305" y="441"/>
                    </a:lnTo>
                    <a:lnTo>
                      <a:pt x="155" y="219"/>
                    </a:lnTo>
                    <a:lnTo>
                      <a:pt x="0" y="0"/>
                    </a:lnTo>
                  </a:path>
                </a:pathLst>
              </a:custGeom>
              <a:noFill/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" name=""/>
              <p:cNvSpPr/>
              <p:nvPr/>
            </p:nvSpPr>
            <p:spPr>
              <a:xfrm>
                <a:off x="1752840" y="1696320"/>
                <a:ext cx="56520" cy="60480"/>
              </a:xfrm>
              <a:custGeom>
                <a:avLst/>
                <a:gdLst/>
                <a:ahLst/>
                <a:rect l="l" t="t" r="r" b="b"/>
                <a:pathLst>
                  <a:path w="66" h="74">
                    <a:moveTo>
                      <a:pt x="0" y="0"/>
                    </a:moveTo>
                    <a:lnTo>
                      <a:pt x="66" y="35"/>
                    </a:lnTo>
                    <a:lnTo>
                      <a:pt x="49" y="40"/>
                    </a:lnTo>
                    <a:lnTo>
                      <a:pt x="34" y="48"/>
                    </a:lnTo>
                    <a:lnTo>
                      <a:pt x="21" y="60"/>
                    </a:lnTo>
                    <a:lnTo>
                      <a:pt x="11" y="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3680" bIns="13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" name=""/>
              <p:cNvSpPr/>
              <p:nvPr/>
            </p:nvSpPr>
            <p:spPr>
              <a:xfrm>
                <a:off x="2037600" y="2110320"/>
                <a:ext cx="106560" cy="11016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" name=""/>
              <p:cNvSpPr/>
              <p:nvPr/>
            </p:nvSpPr>
            <p:spPr>
              <a:xfrm>
                <a:off x="2044800" y="211356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28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" name=""/>
              <p:cNvSpPr/>
              <p:nvPr/>
            </p:nvSpPr>
            <p:spPr>
              <a:xfrm>
                <a:off x="1752840" y="2203920"/>
                <a:ext cx="536760" cy="500760"/>
              </a:xfrm>
              <a:custGeom>
                <a:avLst/>
                <a:gdLst/>
                <a:ahLst/>
                <a:rect l="l" t="t" r="r" b="b"/>
                <a:pathLst>
                  <a:path w="625" h="610">
                    <a:moveTo>
                      <a:pt x="0" y="0"/>
                    </a:moveTo>
                    <a:lnTo>
                      <a:pt x="82" y="54"/>
                    </a:lnTo>
                    <a:lnTo>
                      <a:pt x="162" y="110"/>
                    </a:lnTo>
                    <a:lnTo>
                      <a:pt x="239" y="171"/>
                    </a:lnTo>
                    <a:lnTo>
                      <a:pt x="311" y="236"/>
                    </a:lnTo>
                    <a:lnTo>
                      <a:pt x="382" y="305"/>
                    </a:lnTo>
                    <a:lnTo>
                      <a:pt x="449" y="376"/>
                    </a:lnTo>
                    <a:lnTo>
                      <a:pt x="511" y="451"/>
                    </a:lnTo>
                    <a:lnTo>
                      <a:pt x="570" y="529"/>
                    </a:lnTo>
                    <a:lnTo>
                      <a:pt x="625" y="610"/>
                    </a:lnTo>
                  </a:path>
                </a:pathLst>
              </a:custGeom>
              <a:noFill/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1" name=""/>
              <p:cNvSpPr/>
              <p:nvPr/>
            </p:nvSpPr>
            <p:spPr>
              <a:xfrm>
                <a:off x="2257560" y="2678760"/>
                <a:ext cx="54720" cy="60480"/>
              </a:xfrm>
              <a:custGeom>
                <a:avLst/>
                <a:gdLst/>
                <a:ahLst/>
                <a:rect l="l" t="t" r="r" b="b"/>
                <a:pathLst>
                  <a:path w="64" h="74">
                    <a:moveTo>
                      <a:pt x="64" y="74"/>
                    </a:moveTo>
                    <a:lnTo>
                      <a:pt x="0" y="37"/>
                    </a:lnTo>
                    <a:lnTo>
                      <a:pt x="17" y="32"/>
                    </a:lnTo>
                    <a:lnTo>
                      <a:pt x="33" y="25"/>
                    </a:lnTo>
                    <a:lnTo>
                      <a:pt x="46" y="13"/>
                    </a:lnTo>
                    <a:lnTo>
                      <a:pt x="56" y="0"/>
                    </a:lnTo>
                    <a:lnTo>
                      <a:pt x="64" y="7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3680" bIns="13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" name=""/>
              <p:cNvSpPr/>
              <p:nvPr/>
            </p:nvSpPr>
            <p:spPr>
              <a:xfrm>
                <a:off x="2012040" y="2384640"/>
                <a:ext cx="108000" cy="10980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3" name=""/>
              <p:cNvSpPr/>
              <p:nvPr/>
            </p:nvSpPr>
            <p:spPr>
              <a:xfrm>
                <a:off x="2020680" y="238968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27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4" name=""/>
              <p:cNvSpPr/>
              <p:nvPr/>
            </p:nvSpPr>
            <p:spPr>
              <a:xfrm>
                <a:off x="7168320" y="6071040"/>
                <a:ext cx="318240" cy="122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FF API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5" name=""/>
              <p:cNvSpPr/>
              <p:nvPr/>
            </p:nvSpPr>
            <p:spPr>
              <a:xfrm>
                <a:off x="7317360" y="6191280"/>
                <a:ext cx="171000" cy="122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EDI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" name=""/>
              <p:cNvSpPr/>
              <p:nvPr/>
            </p:nvSpPr>
            <p:spPr>
              <a:xfrm>
                <a:off x="7126560" y="6312600"/>
                <a:ext cx="358200" cy="122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DB Link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" name=""/>
              <p:cNvSpPr/>
              <p:nvPr/>
            </p:nvSpPr>
            <p:spPr>
              <a:xfrm>
                <a:off x="6888240" y="6431040"/>
                <a:ext cx="596520" cy="122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Function Call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" name=""/>
              <p:cNvSpPr/>
              <p:nvPr/>
            </p:nvSpPr>
            <p:spPr>
              <a:xfrm>
                <a:off x="7623000" y="6131880"/>
                <a:ext cx="466560" cy="180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9" name=""/>
              <p:cNvSpPr/>
              <p:nvPr/>
            </p:nvSpPr>
            <p:spPr>
              <a:xfrm>
                <a:off x="7623000" y="6222600"/>
                <a:ext cx="6012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" name=""/>
              <p:cNvSpPr/>
              <p:nvPr/>
            </p:nvSpPr>
            <p:spPr>
              <a:xfrm>
                <a:off x="7720920" y="6222600"/>
                <a:ext cx="64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1" name=""/>
              <p:cNvSpPr/>
              <p:nvPr/>
            </p:nvSpPr>
            <p:spPr>
              <a:xfrm>
                <a:off x="7765200" y="622260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" name=""/>
              <p:cNvSpPr/>
              <p:nvPr/>
            </p:nvSpPr>
            <p:spPr>
              <a:xfrm>
                <a:off x="7810200" y="6222600"/>
                <a:ext cx="5976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" name=""/>
              <p:cNvSpPr/>
              <p:nvPr/>
            </p:nvSpPr>
            <p:spPr>
              <a:xfrm>
                <a:off x="7905960" y="622260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" name=""/>
              <p:cNvSpPr/>
              <p:nvPr/>
            </p:nvSpPr>
            <p:spPr>
              <a:xfrm>
                <a:off x="7952400" y="622260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5" name=""/>
              <p:cNvSpPr/>
              <p:nvPr/>
            </p:nvSpPr>
            <p:spPr>
              <a:xfrm>
                <a:off x="7997040" y="6222600"/>
                <a:ext cx="5832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" name=""/>
              <p:cNvSpPr/>
              <p:nvPr/>
            </p:nvSpPr>
            <p:spPr>
              <a:xfrm>
                <a:off x="7623000" y="6399720"/>
                <a:ext cx="6012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" name=""/>
              <p:cNvSpPr/>
              <p:nvPr/>
            </p:nvSpPr>
            <p:spPr>
              <a:xfrm>
                <a:off x="7720920" y="6399720"/>
                <a:ext cx="5976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" name=""/>
              <p:cNvSpPr/>
              <p:nvPr/>
            </p:nvSpPr>
            <p:spPr>
              <a:xfrm>
                <a:off x="7817040" y="6399720"/>
                <a:ext cx="5976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" name=""/>
              <p:cNvSpPr/>
              <p:nvPr/>
            </p:nvSpPr>
            <p:spPr>
              <a:xfrm>
                <a:off x="7914600" y="6399720"/>
                <a:ext cx="5976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" name=""/>
              <p:cNvSpPr/>
              <p:nvPr/>
            </p:nvSpPr>
            <p:spPr>
              <a:xfrm>
                <a:off x="8010720" y="6399720"/>
                <a:ext cx="5976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" name=""/>
              <p:cNvSpPr/>
              <p:nvPr/>
            </p:nvSpPr>
            <p:spPr>
              <a:xfrm>
                <a:off x="7623000" y="649044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2" name=""/>
              <p:cNvSpPr/>
              <p:nvPr/>
            </p:nvSpPr>
            <p:spPr>
              <a:xfrm>
                <a:off x="7667640" y="649044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3" name=""/>
              <p:cNvSpPr/>
              <p:nvPr/>
            </p:nvSpPr>
            <p:spPr>
              <a:xfrm>
                <a:off x="7712280" y="649044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4" name=""/>
              <p:cNvSpPr/>
              <p:nvPr/>
            </p:nvSpPr>
            <p:spPr>
              <a:xfrm>
                <a:off x="7758720" y="6490440"/>
                <a:ext cx="64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5" name=""/>
              <p:cNvSpPr/>
              <p:nvPr/>
            </p:nvSpPr>
            <p:spPr>
              <a:xfrm>
                <a:off x="7803000" y="649044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6" name=""/>
              <p:cNvSpPr/>
              <p:nvPr/>
            </p:nvSpPr>
            <p:spPr>
              <a:xfrm>
                <a:off x="7847640" y="649044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7" name=""/>
              <p:cNvSpPr/>
              <p:nvPr/>
            </p:nvSpPr>
            <p:spPr>
              <a:xfrm>
                <a:off x="7892640" y="6490440"/>
                <a:ext cx="64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8" name=""/>
              <p:cNvSpPr/>
              <p:nvPr/>
            </p:nvSpPr>
            <p:spPr>
              <a:xfrm>
                <a:off x="7936920" y="649044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9" name=""/>
              <p:cNvSpPr/>
              <p:nvPr/>
            </p:nvSpPr>
            <p:spPr>
              <a:xfrm>
                <a:off x="7981560" y="649044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0" name=""/>
              <p:cNvSpPr/>
              <p:nvPr/>
            </p:nvSpPr>
            <p:spPr>
              <a:xfrm>
                <a:off x="8026200" y="6490440"/>
                <a:ext cx="64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1" name=""/>
              <p:cNvSpPr/>
              <p:nvPr/>
            </p:nvSpPr>
            <p:spPr>
              <a:xfrm>
                <a:off x="8070480" y="6490440"/>
                <a:ext cx="684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2" name=""/>
              <p:cNvSpPr/>
              <p:nvPr/>
            </p:nvSpPr>
            <p:spPr>
              <a:xfrm>
                <a:off x="6995160" y="5885640"/>
                <a:ext cx="813600" cy="137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9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Interface Type:</a:t>
                </a:r>
                <a:endPara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3" name=""/>
              <p:cNvSpPr/>
              <p:nvPr/>
            </p:nvSpPr>
            <p:spPr>
              <a:xfrm>
                <a:off x="1006920" y="2025000"/>
                <a:ext cx="745920" cy="357840"/>
              </a:xfrm>
              <a:custGeom>
                <a:avLst/>
                <a:gdLst/>
                <a:ahLst/>
                <a:rect l="l" t="t" r="r" b="b"/>
                <a:pathLst>
                  <a:path w="870" h="435">
                    <a:moveTo>
                      <a:pt x="761" y="435"/>
                    </a:moveTo>
                    <a:lnTo>
                      <a:pt x="786" y="432"/>
                    </a:lnTo>
                    <a:lnTo>
                      <a:pt x="809" y="424"/>
                    </a:lnTo>
                    <a:lnTo>
                      <a:pt x="829" y="411"/>
                    </a:lnTo>
                    <a:lnTo>
                      <a:pt x="846" y="394"/>
                    </a:lnTo>
                    <a:lnTo>
                      <a:pt x="860" y="374"/>
                    </a:lnTo>
                    <a:lnTo>
                      <a:pt x="867" y="351"/>
                    </a:lnTo>
                    <a:lnTo>
                      <a:pt x="870" y="326"/>
                    </a:lnTo>
                    <a:lnTo>
                      <a:pt x="870" y="109"/>
                    </a:lnTo>
                    <a:lnTo>
                      <a:pt x="867" y="85"/>
                    </a:lnTo>
                    <a:lnTo>
                      <a:pt x="860" y="62"/>
                    </a:lnTo>
                    <a:lnTo>
                      <a:pt x="846" y="42"/>
                    </a:lnTo>
                    <a:lnTo>
                      <a:pt x="829" y="24"/>
                    </a:lnTo>
                    <a:lnTo>
                      <a:pt x="809" y="11"/>
                    </a:lnTo>
                    <a:lnTo>
                      <a:pt x="786" y="3"/>
                    </a:lnTo>
                    <a:lnTo>
                      <a:pt x="761" y="0"/>
                    </a:lnTo>
                    <a:lnTo>
                      <a:pt x="109" y="0"/>
                    </a:lnTo>
                    <a:lnTo>
                      <a:pt x="84" y="3"/>
                    </a:lnTo>
                    <a:lnTo>
                      <a:pt x="61" y="11"/>
                    </a:lnTo>
                    <a:lnTo>
                      <a:pt x="41" y="24"/>
                    </a:lnTo>
                    <a:lnTo>
                      <a:pt x="24" y="42"/>
                    </a:lnTo>
                    <a:lnTo>
                      <a:pt x="11" y="62"/>
                    </a:lnTo>
                    <a:lnTo>
                      <a:pt x="3" y="85"/>
                    </a:lnTo>
                    <a:lnTo>
                      <a:pt x="0" y="109"/>
                    </a:lnTo>
                    <a:lnTo>
                      <a:pt x="0" y="326"/>
                    </a:lnTo>
                    <a:lnTo>
                      <a:pt x="3" y="351"/>
                    </a:lnTo>
                    <a:lnTo>
                      <a:pt x="11" y="374"/>
                    </a:lnTo>
                    <a:lnTo>
                      <a:pt x="24" y="394"/>
                    </a:lnTo>
                    <a:lnTo>
                      <a:pt x="41" y="411"/>
                    </a:lnTo>
                    <a:lnTo>
                      <a:pt x="61" y="424"/>
                    </a:lnTo>
                    <a:lnTo>
                      <a:pt x="84" y="432"/>
                    </a:lnTo>
                    <a:lnTo>
                      <a:pt x="109" y="435"/>
                    </a:lnTo>
                    <a:lnTo>
                      <a:pt x="761" y="435"/>
                    </a:lnTo>
                    <a:close/>
                  </a:path>
                </a:pathLst>
              </a:custGeom>
              <a:solidFill>
                <a:srgbClr val="ffffff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4" name=""/>
              <p:cNvSpPr/>
              <p:nvPr/>
            </p:nvSpPr>
            <p:spPr>
              <a:xfrm>
                <a:off x="1260720" y="2105280"/>
                <a:ext cx="233280" cy="122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AMR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5" name=""/>
              <p:cNvSpPr/>
              <p:nvPr/>
            </p:nvSpPr>
            <p:spPr>
              <a:xfrm>
                <a:off x="1246320" y="2228760"/>
                <a:ext cx="2674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               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6" name=""/>
              <p:cNvSpPr/>
              <p:nvPr/>
            </p:nvSpPr>
            <p:spPr>
              <a:xfrm>
                <a:off x="914400" y="1400400"/>
                <a:ext cx="838440" cy="356400"/>
              </a:xfrm>
              <a:custGeom>
                <a:avLst/>
                <a:gdLst/>
                <a:ahLst/>
                <a:rect l="l" t="t" r="r" b="b"/>
                <a:pathLst>
                  <a:path w="978" h="435">
                    <a:moveTo>
                      <a:pt x="869" y="435"/>
                    </a:moveTo>
                    <a:lnTo>
                      <a:pt x="894" y="432"/>
                    </a:lnTo>
                    <a:lnTo>
                      <a:pt x="917" y="425"/>
                    </a:lnTo>
                    <a:lnTo>
                      <a:pt x="937" y="412"/>
                    </a:lnTo>
                    <a:lnTo>
                      <a:pt x="954" y="394"/>
                    </a:lnTo>
                    <a:lnTo>
                      <a:pt x="968" y="374"/>
                    </a:lnTo>
                    <a:lnTo>
                      <a:pt x="975" y="351"/>
                    </a:lnTo>
                    <a:lnTo>
                      <a:pt x="978" y="326"/>
                    </a:lnTo>
                    <a:lnTo>
                      <a:pt x="978" y="109"/>
                    </a:lnTo>
                    <a:lnTo>
                      <a:pt x="975" y="85"/>
                    </a:lnTo>
                    <a:lnTo>
                      <a:pt x="968" y="62"/>
                    </a:lnTo>
                    <a:lnTo>
                      <a:pt x="954" y="42"/>
                    </a:lnTo>
                    <a:lnTo>
                      <a:pt x="937" y="25"/>
                    </a:lnTo>
                    <a:lnTo>
                      <a:pt x="917" y="12"/>
                    </a:lnTo>
                    <a:lnTo>
                      <a:pt x="894" y="3"/>
                    </a:lnTo>
                    <a:lnTo>
                      <a:pt x="869" y="0"/>
                    </a:lnTo>
                    <a:lnTo>
                      <a:pt x="108" y="0"/>
                    </a:lnTo>
                    <a:lnTo>
                      <a:pt x="84" y="3"/>
                    </a:lnTo>
                    <a:lnTo>
                      <a:pt x="61" y="12"/>
                    </a:lnTo>
                    <a:lnTo>
                      <a:pt x="40" y="25"/>
                    </a:lnTo>
                    <a:lnTo>
                      <a:pt x="23" y="42"/>
                    </a:lnTo>
                    <a:lnTo>
                      <a:pt x="10" y="62"/>
                    </a:lnTo>
                    <a:lnTo>
                      <a:pt x="3" y="85"/>
                    </a:lnTo>
                    <a:lnTo>
                      <a:pt x="0" y="109"/>
                    </a:lnTo>
                    <a:lnTo>
                      <a:pt x="0" y="326"/>
                    </a:lnTo>
                    <a:lnTo>
                      <a:pt x="3" y="351"/>
                    </a:lnTo>
                    <a:lnTo>
                      <a:pt x="10" y="374"/>
                    </a:lnTo>
                    <a:lnTo>
                      <a:pt x="23" y="394"/>
                    </a:lnTo>
                    <a:lnTo>
                      <a:pt x="40" y="412"/>
                    </a:lnTo>
                    <a:lnTo>
                      <a:pt x="61" y="425"/>
                    </a:lnTo>
                    <a:lnTo>
                      <a:pt x="84" y="432"/>
                    </a:lnTo>
                    <a:lnTo>
                      <a:pt x="108" y="435"/>
                    </a:lnTo>
                    <a:lnTo>
                      <a:pt x="869" y="435"/>
                    </a:lnTo>
                    <a:close/>
                  </a:path>
                </a:pathLst>
              </a:custGeom>
              <a:solidFill>
                <a:srgbClr val="ffffff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7" name=""/>
              <p:cNvSpPr/>
              <p:nvPr/>
            </p:nvSpPr>
            <p:spPr>
              <a:xfrm>
                <a:off x="956880" y="1517040"/>
                <a:ext cx="743760" cy="122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FORECASTING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8" name=""/>
              <p:cNvSpPr/>
              <p:nvPr/>
            </p:nvSpPr>
            <p:spPr>
              <a:xfrm>
                <a:off x="1006920" y="2650680"/>
                <a:ext cx="745920" cy="356400"/>
              </a:xfrm>
              <a:custGeom>
                <a:avLst/>
                <a:gdLst/>
                <a:ahLst/>
                <a:rect l="l" t="t" r="r" b="b"/>
                <a:pathLst>
                  <a:path w="870" h="434">
                    <a:moveTo>
                      <a:pt x="761" y="434"/>
                    </a:moveTo>
                    <a:lnTo>
                      <a:pt x="786" y="432"/>
                    </a:lnTo>
                    <a:lnTo>
                      <a:pt x="809" y="424"/>
                    </a:lnTo>
                    <a:lnTo>
                      <a:pt x="829" y="411"/>
                    </a:lnTo>
                    <a:lnTo>
                      <a:pt x="846" y="394"/>
                    </a:lnTo>
                    <a:lnTo>
                      <a:pt x="860" y="374"/>
                    </a:lnTo>
                    <a:lnTo>
                      <a:pt x="867" y="350"/>
                    </a:lnTo>
                    <a:lnTo>
                      <a:pt x="870" y="326"/>
                    </a:lnTo>
                    <a:lnTo>
                      <a:pt x="870" y="108"/>
                    </a:lnTo>
                    <a:lnTo>
                      <a:pt x="867" y="85"/>
                    </a:lnTo>
                    <a:lnTo>
                      <a:pt x="860" y="62"/>
                    </a:lnTo>
                    <a:lnTo>
                      <a:pt x="846" y="42"/>
                    </a:lnTo>
                    <a:lnTo>
                      <a:pt x="829" y="24"/>
                    </a:lnTo>
                    <a:lnTo>
                      <a:pt x="809" y="11"/>
                    </a:lnTo>
                    <a:lnTo>
                      <a:pt x="786" y="3"/>
                    </a:lnTo>
                    <a:lnTo>
                      <a:pt x="761" y="0"/>
                    </a:lnTo>
                    <a:lnTo>
                      <a:pt x="109" y="0"/>
                    </a:lnTo>
                    <a:lnTo>
                      <a:pt x="84" y="3"/>
                    </a:lnTo>
                    <a:lnTo>
                      <a:pt x="61" y="11"/>
                    </a:lnTo>
                    <a:lnTo>
                      <a:pt x="41" y="24"/>
                    </a:lnTo>
                    <a:lnTo>
                      <a:pt x="24" y="42"/>
                    </a:lnTo>
                    <a:lnTo>
                      <a:pt x="11" y="62"/>
                    </a:lnTo>
                    <a:lnTo>
                      <a:pt x="3" y="85"/>
                    </a:lnTo>
                    <a:lnTo>
                      <a:pt x="0" y="108"/>
                    </a:lnTo>
                    <a:lnTo>
                      <a:pt x="0" y="326"/>
                    </a:lnTo>
                    <a:lnTo>
                      <a:pt x="3" y="350"/>
                    </a:lnTo>
                    <a:lnTo>
                      <a:pt x="11" y="374"/>
                    </a:lnTo>
                    <a:lnTo>
                      <a:pt x="24" y="394"/>
                    </a:lnTo>
                    <a:lnTo>
                      <a:pt x="41" y="411"/>
                    </a:lnTo>
                    <a:lnTo>
                      <a:pt x="61" y="424"/>
                    </a:lnTo>
                    <a:lnTo>
                      <a:pt x="84" y="432"/>
                    </a:lnTo>
                    <a:lnTo>
                      <a:pt x="109" y="434"/>
                    </a:lnTo>
                    <a:lnTo>
                      <a:pt x="761" y="434"/>
                    </a:lnTo>
                    <a:close/>
                  </a:path>
                </a:pathLst>
              </a:custGeom>
              <a:solidFill>
                <a:srgbClr val="ffffff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9" name=""/>
              <p:cNvSpPr/>
              <p:nvPr/>
            </p:nvSpPr>
            <p:spPr>
              <a:xfrm>
                <a:off x="1107720" y="2731320"/>
                <a:ext cx="539640" cy="122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FIELD OPS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0" name=""/>
              <p:cNvSpPr/>
              <p:nvPr/>
            </p:nvSpPr>
            <p:spPr>
              <a:xfrm>
                <a:off x="1067040" y="2853000"/>
                <a:ext cx="637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               ACCESS DB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1" name=""/>
              <p:cNvSpPr/>
              <p:nvPr/>
            </p:nvSpPr>
            <p:spPr>
              <a:xfrm>
                <a:off x="1365480" y="2424240"/>
                <a:ext cx="15120" cy="226440"/>
              </a:xfrm>
              <a:custGeom>
                <a:avLst/>
                <a:gdLst/>
                <a:ahLst/>
                <a:rect l="l" t="t" r="r" b="b"/>
                <a:pathLst>
                  <a:path w="17" h="276">
                    <a:moveTo>
                      <a:pt x="17" y="276"/>
                    </a:moveTo>
                    <a:lnTo>
                      <a:pt x="7" y="222"/>
                    </a:lnTo>
                    <a:lnTo>
                      <a:pt x="1" y="166"/>
                    </a:lnTo>
                    <a:lnTo>
                      <a:pt x="0" y="110"/>
                    </a:lnTo>
                    <a:lnTo>
                      <a:pt x="1" y="55"/>
                    </a:lnTo>
                    <a:lnTo>
                      <a:pt x="8" y="0"/>
                    </a:lnTo>
                  </a:path>
                </a:pathLst>
              </a:custGeom>
              <a:noFill/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2" name=""/>
              <p:cNvSpPr/>
              <p:nvPr/>
            </p:nvSpPr>
            <p:spPr>
              <a:xfrm>
                <a:off x="1341360" y="2382840"/>
                <a:ext cx="56160" cy="59040"/>
              </a:xfrm>
              <a:custGeom>
                <a:avLst/>
                <a:gdLst/>
                <a:ahLst/>
                <a:rect l="l" t="t" r="r" b="b"/>
                <a:pathLst>
                  <a:path w="65" h="72">
                    <a:moveTo>
                      <a:pt x="45" y="0"/>
                    </a:moveTo>
                    <a:lnTo>
                      <a:pt x="65" y="72"/>
                    </a:lnTo>
                    <a:lnTo>
                      <a:pt x="51" y="63"/>
                    </a:lnTo>
                    <a:lnTo>
                      <a:pt x="35" y="58"/>
                    </a:lnTo>
                    <a:lnTo>
                      <a:pt x="18" y="56"/>
                    </a:lnTo>
                    <a:lnTo>
                      <a:pt x="0" y="59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" name=""/>
              <p:cNvSpPr/>
              <p:nvPr/>
            </p:nvSpPr>
            <p:spPr>
              <a:xfrm>
                <a:off x="1312200" y="2461680"/>
                <a:ext cx="105840" cy="10980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4" name=""/>
              <p:cNvSpPr/>
              <p:nvPr/>
            </p:nvSpPr>
            <p:spPr>
              <a:xfrm>
                <a:off x="1319040" y="246672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26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5" name=""/>
              <p:cNvSpPr/>
              <p:nvPr/>
            </p:nvSpPr>
            <p:spPr>
              <a:xfrm>
                <a:off x="2265840" y="1366200"/>
                <a:ext cx="838440" cy="481320"/>
              </a:xfrm>
              <a:custGeom>
                <a:avLst/>
                <a:gdLst/>
                <a:ahLst/>
                <a:rect l="l" t="t" r="r" b="b"/>
                <a:pathLst>
                  <a:path w="978" h="585">
                    <a:moveTo>
                      <a:pt x="0" y="293"/>
                    </a:moveTo>
                    <a:lnTo>
                      <a:pt x="1" y="261"/>
                    </a:lnTo>
                    <a:lnTo>
                      <a:pt x="10" y="229"/>
                    </a:lnTo>
                    <a:lnTo>
                      <a:pt x="25" y="198"/>
                    </a:lnTo>
                    <a:lnTo>
                      <a:pt x="45" y="169"/>
                    </a:lnTo>
                    <a:lnTo>
                      <a:pt x="69" y="141"/>
                    </a:lnTo>
                    <a:lnTo>
                      <a:pt x="98" y="114"/>
                    </a:lnTo>
                    <a:lnTo>
                      <a:pt x="133" y="91"/>
                    </a:lnTo>
                    <a:lnTo>
                      <a:pt x="172" y="68"/>
                    </a:lnTo>
                    <a:lnTo>
                      <a:pt x="214" y="49"/>
                    </a:lnTo>
                    <a:lnTo>
                      <a:pt x="259" y="33"/>
                    </a:lnTo>
                    <a:lnTo>
                      <a:pt x="307" y="20"/>
                    </a:lnTo>
                    <a:lnTo>
                      <a:pt x="358" y="10"/>
                    </a:lnTo>
                    <a:lnTo>
                      <a:pt x="408" y="3"/>
                    </a:lnTo>
                    <a:lnTo>
                      <a:pt x="462" y="0"/>
                    </a:lnTo>
                    <a:lnTo>
                      <a:pt x="514" y="0"/>
                    </a:lnTo>
                    <a:lnTo>
                      <a:pt x="568" y="3"/>
                    </a:lnTo>
                    <a:lnTo>
                      <a:pt x="619" y="10"/>
                    </a:lnTo>
                    <a:lnTo>
                      <a:pt x="669" y="20"/>
                    </a:lnTo>
                    <a:lnTo>
                      <a:pt x="717" y="33"/>
                    </a:lnTo>
                    <a:lnTo>
                      <a:pt x="762" y="49"/>
                    </a:lnTo>
                    <a:lnTo>
                      <a:pt x="804" y="68"/>
                    </a:lnTo>
                    <a:lnTo>
                      <a:pt x="843" y="91"/>
                    </a:lnTo>
                    <a:lnTo>
                      <a:pt x="878" y="114"/>
                    </a:lnTo>
                    <a:lnTo>
                      <a:pt x="907" y="141"/>
                    </a:lnTo>
                    <a:lnTo>
                      <a:pt x="931" y="169"/>
                    </a:lnTo>
                    <a:lnTo>
                      <a:pt x="952" y="198"/>
                    </a:lnTo>
                    <a:lnTo>
                      <a:pt x="966" y="229"/>
                    </a:lnTo>
                    <a:lnTo>
                      <a:pt x="975" y="261"/>
                    </a:lnTo>
                    <a:lnTo>
                      <a:pt x="978" y="293"/>
                    </a:lnTo>
                    <a:lnTo>
                      <a:pt x="975" y="325"/>
                    </a:lnTo>
                    <a:lnTo>
                      <a:pt x="966" y="355"/>
                    </a:lnTo>
                    <a:lnTo>
                      <a:pt x="952" y="385"/>
                    </a:lnTo>
                    <a:lnTo>
                      <a:pt x="931" y="416"/>
                    </a:lnTo>
                    <a:lnTo>
                      <a:pt x="907" y="443"/>
                    </a:lnTo>
                    <a:lnTo>
                      <a:pt x="878" y="469"/>
                    </a:lnTo>
                    <a:lnTo>
                      <a:pt x="843" y="494"/>
                    </a:lnTo>
                    <a:lnTo>
                      <a:pt x="804" y="516"/>
                    </a:lnTo>
                    <a:lnTo>
                      <a:pt x="762" y="535"/>
                    </a:lnTo>
                    <a:lnTo>
                      <a:pt x="717" y="552"/>
                    </a:lnTo>
                    <a:lnTo>
                      <a:pt x="669" y="565"/>
                    </a:lnTo>
                    <a:lnTo>
                      <a:pt x="619" y="575"/>
                    </a:lnTo>
                    <a:lnTo>
                      <a:pt x="568" y="583"/>
                    </a:lnTo>
                    <a:lnTo>
                      <a:pt x="514" y="585"/>
                    </a:lnTo>
                    <a:lnTo>
                      <a:pt x="462" y="585"/>
                    </a:lnTo>
                    <a:lnTo>
                      <a:pt x="408" y="583"/>
                    </a:lnTo>
                    <a:lnTo>
                      <a:pt x="358" y="575"/>
                    </a:lnTo>
                    <a:lnTo>
                      <a:pt x="307" y="565"/>
                    </a:lnTo>
                    <a:lnTo>
                      <a:pt x="259" y="552"/>
                    </a:lnTo>
                    <a:lnTo>
                      <a:pt x="214" y="535"/>
                    </a:lnTo>
                    <a:lnTo>
                      <a:pt x="172" y="516"/>
                    </a:lnTo>
                    <a:lnTo>
                      <a:pt x="133" y="494"/>
                    </a:lnTo>
                    <a:lnTo>
                      <a:pt x="98" y="469"/>
                    </a:lnTo>
                    <a:lnTo>
                      <a:pt x="69" y="443"/>
                    </a:lnTo>
                    <a:lnTo>
                      <a:pt x="45" y="416"/>
                    </a:lnTo>
                    <a:lnTo>
                      <a:pt x="25" y="385"/>
                    </a:lnTo>
                    <a:lnTo>
                      <a:pt x="10" y="355"/>
                    </a:lnTo>
                    <a:lnTo>
                      <a:pt x="1" y="325"/>
                    </a:lnTo>
                    <a:lnTo>
                      <a:pt x="0" y="293"/>
                    </a:lnTo>
                    <a:close/>
                  </a:path>
                </a:pathLst>
              </a:custGeom>
              <a:solidFill>
                <a:srgbClr val="c0c0c0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6" name=""/>
              <p:cNvSpPr/>
              <p:nvPr/>
            </p:nvSpPr>
            <p:spPr>
              <a:xfrm>
                <a:off x="2600280" y="1508760"/>
                <a:ext cx="15336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EES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7" name=""/>
              <p:cNvSpPr/>
              <p:nvPr/>
            </p:nvSpPr>
            <p:spPr>
              <a:xfrm>
                <a:off x="2443680" y="1604160"/>
                <a:ext cx="4366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RISK MGMT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8" name=""/>
              <p:cNvSpPr/>
              <p:nvPr/>
            </p:nvSpPr>
            <p:spPr>
              <a:xfrm flipV="1">
                <a:off x="2684520" y="1888200"/>
                <a:ext cx="1440" cy="76212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9" name=""/>
              <p:cNvSpPr/>
              <p:nvPr/>
            </p:nvSpPr>
            <p:spPr>
              <a:xfrm>
                <a:off x="2655360" y="1847520"/>
                <a:ext cx="58320" cy="54000"/>
              </a:xfrm>
              <a:custGeom>
                <a:avLst/>
                <a:gdLst/>
                <a:ahLst/>
                <a:rect l="l" t="t" r="r" b="b"/>
                <a:pathLst>
                  <a:path w="66" h="67">
                    <a:moveTo>
                      <a:pt x="33" y="0"/>
                    </a:moveTo>
                    <a:lnTo>
                      <a:pt x="66" y="67"/>
                    </a:lnTo>
                    <a:lnTo>
                      <a:pt x="51" y="61"/>
                    </a:lnTo>
                    <a:lnTo>
                      <a:pt x="33" y="60"/>
                    </a:lnTo>
                    <a:lnTo>
                      <a:pt x="16" y="61"/>
                    </a:lnTo>
                    <a:lnTo>
                      <a:pt x="0" y="67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0" name=""/>
              <p:cNvSpPr/>
              <p:nvPr/>
            </p:nvSpPr>
            <p:spPr>
              <a:xfrm>
                <a:off x="2631240" y="2193840"/>
                <a:ext cx="105840" cy="11016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1" name=""/>
              <p:cNvSpPr/>
              <p:nvPr/>
            </p:nvSpPr>
            <p:spPr>
              <a:xfrm>
                <a:off x="2638440" y="219744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30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2" name=""/>
              <p:cNvSpPr/>
              <p:nvPr/>
            </p:nvSpPr>
            <p:spPr>
              <a:xfrm>
                <a:off x="1566360" y="893160"/>
                <a:ext cx="838440" cy="481320"/>
              </a:xfrm>
              <a:custGeom>
                <a:avLst/>
                <a:gdLst/>
                <a:ahLst/>
                <a:rect l="l" t="t" r="r" b="b"/>
                <a:pathLst>
                  <a:path w="978" h="587">
                    <a:moveTo>
                      <a:pt x="0" y="293"/>
                    </a:moveTo>
                    <a:lnTo>
                      <a:pt x="3" y="261"/>
                    </a:lnTo>
                    <a:lnTo>
                      <a:pt x="12" y="231"/>
                    </a:lnTo>
                    <a:lnTo>
                      <a:pt x="26" y="200"/>
                    </a:lnTo>
                    <a:lnTo>
                      <a:pt x="45" y="170"/>
                    </a:lnTo>
                    <a:lnTo>
                      <a:pt x="70" y="142"/>
                    </a:lnTo>
                    <a:lnTo>
                      <a:pt x="100" y="116"/>
                    </a:lnTo>
                    <a:lnTo>
                      <a:pt x="134" y="91"/>
                    </a:lnTo>
                    <a:lnTo>
                      <a:pt x="173" y="70"/>
                    </a:lnTo>
                    <a:lnTo>
                      <a:pt x="215" y="51"/>
                    </a:lnTo>
                    <a:lnTo>
                      <a:pt x="260" y="33"/>
                    </a:lnTo>
                    <a:lnTo>
                      <a:pt x="309" y="20"/>
                    </a:lnTo>
                    <a:lnTo>
                      <a:pt x="358" y="10"/>
                    </a:lnTo>
                    <a:lnTo>
                      <a:pt x="410" y="4"/>
                    </a:lnTo>
                    <a:lnTo>
                      <a:pt x="462" y="0"/>
                    </a:lnTo>
                    <a:lnTo>
                      <a:pt x="516" y="0"/>
                    </a:lnTo>
                    <a:lnTo>
                      <a:pt x="568" y="4"/>
                    </a:lnTo>
                    <a:lnTo>
                      <a:pt x="620" y="10"/>
                    </a:lnTo>
                    <a:lnTo>
                      <a:pt x="670" y="20"/>
                    </a:lnTo>
                    <a:lnTo>
                      <a:pt x="719" y="33"/>
                    </a:lnTo>
                    <a:lnTo>
                      <a:pt x="764" y="51"/>
                    </a:lnTo>
                    <a:lnTo>
                      <a:pt x="806" y="70"/>
                    </a:lnTo>
                    <a:lnTo>
                      <a:pt x="845" y="91"/>
                    </a:lnTo>
                    <a:lnTo>
                      <a:pt x="878" y="116"/>
                    </a:lnTo>
                    <a:lnTo>
                      <a:pt x="909" y="142"/>
                    </a:lnTo>
                    <a:lnTo>
                      <a:pt x="933" y="170"/>
                    </a:lnTo>
                    <a:lnTo>
                      <a:pt x="952" y="200"/>
                    </a:lnTo>
                    <a:lnTo>
                      <a:pt x="967" y="231"/>
                    </a:lnTo>
                    <a:lnTo>
                      <a:pt x="975" y="261"/>
                    </a:lnTo>
                    <a:lnTo>
                      <a:pt x="978" y="293"/>
                    </a:lnTo>
                    <a:lnTo>
                      <a:pt x="975" y="325"/>
                    </a:lnTo>
                    <a:lnTo>
                      <a:pt x="967" y="357"/>
                    </a:lnTo>
                    <a:lnTo>
                      <a:pt x="952" y="387"/>
                    </a:lnTo>
                    <a:lnTo>
                      <a:pt x="933" y="416"/>
                    </a:lnTo>
                    <a:lnTo>
                      <a:pt x="909" y="445"/>
                    </a:lnTo>
                    <a:lnTo>
                      <a:pt x="878" y="471"/>
                    </a:lnTo>
                    <a:lnTo>
                      <a:pt x="845" y="496"/>
                    </a:lnTo>
                    <a:lnTo>
                      <a:pt x="806" y="518"/>
                    </a:lnTo>
                    <a:lnTo>
                      <a:pt x="764" y="536"/>
                    </a:lnTo>
                    <a:lnTo>
                      <a:pt x="719" y="552"/>
                    </a:lnTo>
                    <a:lnTo>
                      <a:pt x="670" y="565"/>
                    </a:lnTo>
                    <a:lnTo>
                      <a:pt x="620" y="575"/>
                    </a:lnTo>
                    <a:lnTo>
                      <a:pt x="568" y="583"/>
                    </a:lnTo>
                    <a:lnTo>
                      <a:pt x="516" y="587"/>
                    </a:lnTo>
                    <a:lnTo>
                      <a:pt x="462" y="587"/>
                    </a:lnTo>
                    <a:lnTo>
                      <a:pt x="410" y="583"/>
                    </a:lnTo>
                    <a:lnTo>
                      <a:pt x="358" y="575"/>
                    </a:lnTo>
                    <a:lnTo>
                      <a:pt x="309" y="565"/>
                    </a:lnTo>
                    <a:lnTo>
                      <a:pt x="260" y="552"/>
                    </a:lnTo>
                    <a:lnTo>
                      <a:pt x="215" y="536"/>
                    </a:lnTo>
                    <a:lnTo>
                      <a:pt x="173" y="518"/>
                    </a:lnTo>
                    <a:lnTo>
                      <a:pt x="134" y="496"/>
                    </a:lnTo>
                    <a:lnTo>
                      <a:pt x="100" y="471"/>
                    </a:lnTo>
                    <a:lnTo>
                      <a:pt x="70" y="445"/>
                    </a:lnTo>
                    <a:lnTo>
                      <a:pt x="45" y="416"/>
                    </a:lnTo>
                    <a:lnTo>
                      <a:pt x="26" y="387"/>
                    </a:lnTo>
                    <a:lnTo>
                      <a:pt x="12" y="357"/>
                    </a:lnTo>
                    <a:lnTo>
                      <a:pt x="3" y="325"/>
                    </a:lnTo>
                    <a:lnTo>
                      <a:pt x="0" y="293"/>
                    </a:lnTo>
                    <a:close/>
                  </a:path>
                </a:pathLst>
              </a:custGeom>
              <a:solidFill>
                <a:srgbClr val="c0c0c0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3" name=""/>
              <p:cNvSpPr/>
              <p:nvPr/>
            </p:nvSpPr>
            <p:spPr>
              <a:xfrm>
                <a:off x="1911240" y="1081800"/>
                <a:ext cx="1321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ISO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4" name=""/>
              <p:cNvSpPr/>
              <p:nvPr/>
            </p:nvSpPr>
            <p:spPr>
              <a:xfrm>
                <a:off x="2001960" y="1411920"/>
                <a:ext cx="495360" cy="1238400"/>
              </a:xfrm>
              <a:custGeom>
                <a:avLst/>
                <a:gdLst/>
                <a:ahLst/>
                <a:rect l="l" t="t" r="r" b="b"/>
                <a:pathLst>
                  <a:path w="578" h="1508">
                    <a:moveTo>
                      <a:pt x="578" y="1508"/>
                    </a:moveTo>
                    <a:lnTo>
                      <a:pt x="472" y="1203"/>
                    </a:lnTo>
                    <a:lnTo>
                      <a:pt x="362" y="899"/>
                    </a:lnTo>
                    <a:lnTo>
                      <a:pt x="246" y="598"/>
                    </a:lnTo>
                    <a:lnTo>
                      <a:pt x="126" y="298"/>
                    </a:lnTo>
                    <a:lnTo>
                      <a:pt x="0" y="0"/>
                    </a:lnTo>
                  </a:path>
                </a:pathLst>
              </a:custGeom>
              <a:noFill/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5" name=""/>
              <p:cNvSpPr/>
              <p:nvPr/>
            </p:nvSpPr>
            <p:spPr>
              <a:xfrm>
                <a:off x="1982880" y="1374480"/>
                <a:ext cx="51120" cy="60480"/>
              </a:xfrm>
              <a:custGeom>
                <a:avLst/>
                <a:gdLst/>
                <a:ahLst/>
                <a:rect l="l" t="t" r="r" b="b"/>
                <a:pathLst>
                  <a:path w="61" h="74">
                    <a:moveTo>
                      <a:pt x="4" y="0"/>
                    </a:moveTo>
                    <a:lnTo>
                      <a:pt x="61" y="48"/>
                    </a:lnTo>
                    <a:lnTo>
                      <a:pt x="43" y="49"/>
                    </a:lnTo>
                    <a:lnTo>
                      <a:pt x="27" y="54"/>
                    </a:lnTo>
                    <a:lnTo>
                      <a:pt x="11" y="62"/>
                    </a:lnTo>
                    <a:lnTo>
                      <a:pt x="0" y="7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3680" bIns="13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6" name=""/>
              <p:cNvSpPr/>
              <p:nvPr/>
            </p:nvSpPr>
            <p:spPr>
              <a:xfrm>
                <a:off x="2202480" y="1952640"/>
                <a:ext cx="105840" cy="10980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7" name=""/>
              <p:cNvSpPr/>
              <p:nvPr/>
            </p:nvSpPr>
            <p:spPr>
              <a:xfrm>
                <a:off x="2209320" y="195588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29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8" name=""/>
              <p:cNvSpPr/>
              <p:nvPr/>
            </p:nvSpPr>
            <p:spPr>
              <a:xfrm>
                <a:off x="3615840" y="3365280"/>
                <a:ext cx="745920" cy="356400"/>
              </a:xfrm>
              <a:custGeom>
                <a:avLst/>
                <a:gdLst/>
                <a:ahLst/>
                <a:rect l="l" t="t" r="r" b="b"/>
                <a:pathLst>
                  <a:path w="869" h="435">
                    <a:moveTo>
                      <a:pt x="760" y="435"/>
                    </a:moveTo>
                    <a:lnTo>
                      <a:pt x="785" y="432"/>
                    </a:lnTo>
                    <a:lnTo>
                      <a:pt x="808" y="425"/>
                    </a:lnTo>
                    <a:lnTo>
                      <a:pt x="828" y="412"/>
                    </a:lnTo>
                    <a:lnTo>
                      <a:pt x="846" y="394"/>
                    </a:lnTo>
                    <a:lnTo>
                      <a:pt x="859" y="374"/>
                    </a:lnTo>
                    <a:lnTo>
                      <a:pt x="866" y="351"/>
                    </a:lnTo>
                    <a:lnTo>
                      <a:pt x="869" y="326"/>
                    </a:lnTo>
                    <a:lnTo>
                      <a:pt x="869" y="109"/>
                    </a:lnTo>
                    <a:lnTo>
                      <a:pt x="866" y="86"/>
                    </a:lnTo>
                    <a:lnTo>
                      <a:pt x="859" y="63"/>
                    </a:lnTo>
                    <a:lnTo>
                      <a:pt x="846" y="42"/>
                    </a:lnTo>
                    <a:lnTo>
                      <a:pt x="828" y="25"/>
                    </a:lnTo>
                    <a:lnTo>
                      <a:pt x="808" y="12"/>
                    </a:lnTo>
                    <a:lnTo>
                      <a:pt x="785" y="3"/>
                    </a:lnTo>
                    <a:lnTo>
                      <a:pt x="760" y="0"/>
                    </a:lnTo>
                    <a:lnTo>
                      <a:pt x="108" y="0"/>
                    </a:lnTo>
                    <a:lnTo>
                      <a:pt x="84" y="3"/>
                    </a:lnTo>
                    <a:lnTo>
                      <a:pt x="61" y="12"/>
                    </a:lnTo>
                    <a:lnTo>
                      <a:pt x="40" y="25"/>
                    </a:lnTo>
                    <a:lnTo>
                      <a:pt x="23" y="42"/>
                    </a:lnTo>
                    <a:lnTo>
                      <a:pt x="10" y="63"/>
                    </a:lnTo>
                    <a:lnTo>
                      <a:pt x="3" y="86"/>
                    </a:lnTo>
                    <a:lnTo>
                      <a:pt x="0" y="109"/>
                    </a:lnTo>
                    <a:lnTo>
                      <a:pt x="0" y="326"/>
                    </a:lnTo>
                    <a:lnTo>
                      <a:pt x="3" y="351"/>
                    </a:lnTo>
                    <a:lnTo>
                      <a:pt x="10" y="374"/>
                    </a:lnTo>
                    <a:lnTo>
                      <a:pt x="23" y="394"/>
                    </a:lnTo>
                    <a:lnTo>
                      <a:pt x="40" y="412"/>
                    </a:lnTo>
                    <a:lnTo>
                      <a:pt x="61" y="425"/>
                    </a:lnTo>
                    <a:lnTo>
                      <a:pt x="84" y="432"/>
                    </a:lnTo>
                    <a:lnTo>
                      <a:pt x="108" y="435"/>
                    </a:lnTo>
                    <a:lnTo>
                      <a:pt x="760" y="435"/>
                    </a:lnTo>
                    <a:close/>
                  </a:path>
                </a:pathLst>
              </a:custGeom>
              <a:solidFill>
                <a:srgbClr val="ffffff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9" name=""/>
              <p:cNvSpPr/>
              <p:nvPr/>
            </p:nvSpPr>
            <p:spPr>
              <a:xfrm>
                <a:off x="3699720" y="3480480"/>
                <a:ext cx="568080" cy="122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EDI CLIENT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0" name=""/>
              <p:cNvSpPr/>
              <p:nvPr/>
            </p:nvSpPr>
            <p:spPr>
              <a:xfrm>
                <a:off x="5108400" y="2471400"/>
                <a:ext cx="558720" cy="358200"/>
              </a:xfrm>
              <a:custGeom>
                <a:avLst/>
                <a:gdLst/>
                <a:ahLst/>
                <a:rect l="l" t="t" r="r" b="b"/>
                <a:pathLst>
                  <a:path w="652" h="435">
                    <a:moveTo>
                      <a:pt x="543" y="435"/>
                    </a:moveTo>
                    <a:lnTo>
                      <a:pt x="568" y="432"/>
                    </a:lnTo>
                    <a:lnTo>
                      <a:pt x="591" y="425"/>
                    </a:lnTo>
                    <a:lnTo>
                      <a:pt x="611" y="412"/>
                    </a:lnTo>
                    <a:lnTo>
                      <a:pt x="629" y="394"/>
                    </a:lnTo>
                    <a:lnTo>
                      <a:pt x="642" y="374"/>
                    </a:lnTo>
                    <a:lnTo>
                      <a:pt x="649" y="351"/>
                    </a:lnTo>
                    <a:lnTo>
                      <a:pt x="652" y="326"/>
                    </a:lnTo>
                    <a:lnTo>
                      <a:pt x="652" y="109"/>
                    </a:lnTo>
                    <a:lnTo>
                      <a:pt x="649" y="86"/>
                    </a:lnTo>
                    <a:lnTo>
                      <a:pt x="642" y="63"/>
                    </a:lnTo>
                    <a:lnTo>
                      <a:pt x="629" y="42"/>
                    </a:lnTo>
                    <a:lnTo>
                      <a:pt x="611" y="25"/>
                    </a:lnTo>
                    <a:lnTo>
                      <a:pt x="591" y="12"/>
                    </a:lnTo>
                    <a:lnTo>
                      <a:pt x="568" y="3"/>
                    </a:lnTo>
                    <a:lnTo>
                      <a:pt x="543" y="0"/>
                    </a:lnTo>
                    <a:lnTo>
                      <a:pt x="109" y="0"/>
                    </a:lnTo>
                    <a:lnTo>
                      <a:pt x="84" y="3"/>
                    </a:lnTo>
                    <a:lnTo>
                      <a:pt x="61" y="12"/>
                    </a:lnTo>
                    <a:lnTo>
                      <a:pt x="41" y="25"/>
                    </a:lnTo>
                    <a:lnTo>
                      <a:pt x="23" y="42"/>
                    </a:lnTo>
                    <a:lnTo>
                      <a:pt x="10" y="63"/>
                    </a:lnTo>
                    <a:lnTo>
                      <a:pt x="3" y="86"/>
                    </a:lnTo>
                    <a:lnTo>
                      <a:pt x="0" y="109"/>
                    </a:lnTo>
                    <a:lnTo>
                      <a:pt x="0" y="326"/>
                    </a:lnTo>
                    <a:lnTo>
                      <a:pt x="3" y="351"/>
                    </a:lnTo>
                    <a:lnTo>
                      <a:pt x="10" y="374"/>
                    </a:lnTo>
                    <a:lnTo>
                      <a:pt x="23" y="394"/>
                    </a:lnTo>
                    <a:lnTo>
                      <a:pt x="41" y="412"/>
                    </a:lnTo>
                    <a:lnTo>
                      <a:pt x="61" y="425"/>
                    </a:lnTo>
                    <a:lnTo>
                      <a:pt x="84" y="432"/>
                    </a:lnTo>
                    <a:lnTo>
                      <a:pt x="109" y="435"/>
                    </a:lnTo>
                    <a:lnTo>
                      <a:pt x="543" y="435"/>
                    </a:lnTo>
                    <a:close/>
                  </a:path>
                </a:pathLst>
              </a:custGeom>
              <a:solidFill>
                <a:srgbClr val="ffffff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1" name=""/>
              <p:cNvSpPr/>
              <p:nvPr/>
            </p:nvSpPr>
            <p:spPr>
              <a:xfrm>
                <a:off x="5199480" y="2588400"/>
                <a:ext cx="369360" cy="122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WEEPS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2" name=""/>
              <p:cNvSpPr/>
              <p:nvPr/>
            </p:nvSpPr>
            <p:spPr>
              <a:xfrm>
                <a:off x="4361760" y="4257720"/>
                <a:ext cx="746280" cy="356400"/>
              </a:xfrm>
              <a:custGeom>
                <a:avLst/>
                <a:gdLst/>
                <a:ahLst/>
                <a:rect l="l" t="t" r="r" b="b"/>
                <a:pathLst>
                  <a:path w="869" h="435">
                    <a:moveTo>
                      <a:pt x="760" y="435"/>
                    </a:moveTo>
                    <a:lnTo>
                      <a:pt x="785" y="432"/>
                    </a:lnTo>
                    <a:lnTo>
                      <a:pt x="808" y="425"/>
                    </a:lnTo>
                    <a:lnTo>
                      <a:pt x="829" y="412"/>
                    </a:lnTo>
                    <a:lnTo>
                      <a:pt x="846" y="394"/>
                    </a:lnTo>
                    <a:lnTo>
                      <a:pt x="859" y="374"/>
                    </a:lnTo>
                    <a:lnTo>
                      <a:pt x="866" y="351"/>
                    </a:lnTo>
                    <a:lnTo>
                      <a:pt x="869" y="326"/>
                    </a:lnTo>
                    <a:lnTo>
                      <a:pt x="869" y="109"/>
                    </a:lnTo>
                    <a:lnTo>
                      <a:pt x="866" y="86"/>
                    </a:lnTo>
                    <a:lnTo>
                      <a:pt x="859" y="62"/>
                    </a:lnTo>
                    <a:lnTo>
                      <a:pt x="846" y="42"/>
                    </a:lnTo>
                    <a:lnTo>
                      <a:pt x="829" y="25"/>
                    </a:lnTo>
                    <a:lnTo>
                      <a:pt x="808" y="12"/>
                    </a:lnTo>
                    <a:lnTo>
                      <a:pt x="785" y="3"/>
                    </a:lnTo>
                    <a:lnTo>
                      <a:pt x="760" y="0"/>
                    </a:lnTo>
                    <a:lnTo>
                      <a:pt x="109" y="0"/>
                    </a:lnTo>
                    <a:lnTo>
                      <a:pt x="84" y="3"/>
                    </a:lnTo>
                    <a:lnTo>
                      <a:pt x="61" y="12"/>
                    </a:lnTo>
                    <a:lnTo>
                      <a:pt x="40" y="25"/>
                    </a:lnTo>
                    <a:lnTo>
                      <a:pt x="23" y="42"/>
                    </a:lnTo>
                    <a:lnTo>
                      <a:pt x="10" y="62"/>
                    </a:lnTo>
                    <a:lnTo>
                      <a:pt x="3" y="86"/>
                    </a:lnTo>
                    <a:lnTo>
                      <a:pt x="0" y="109"/>
                    </a:lnTo>
                    <a:lnTo>
                      <a:pt x="0" y="326"/>
                    </a:lnTo>
                    <a:lnTo>
                      <a:pt x="3" y="351"/>
                    </a:lnTo>
                    <a:lnTo>
                      <a:pt x="10" y="374"/>
                    </a:lnTo>
                    <a:lnTo>
                      <a:pt x="23" y="394"/>
                    </a:lnTo>
                    <a:lnTo>
                      <a:pt x="40" y="412"/>
                    </a:lnTo>
                    <a:lnTo>
                      <a:pt x="61" y="425"/>
                    </a:lnTo>
                    <a:lnTo>
                      <a:pt x="84" y="432"/>
                    </a:lnTo>
                    <a:lnTo>
                      <a:pt x="109" y="435"/>
                    </a:lnTo>
                    <a:lnTo>
                      <a:pt x="760" y="435"/>
                    </a:lnTo>
                    <a:close/>
                  </a:path>
                </a:pathLst>
              </a:custGeom>
              <a:solidFill>
                <a:srgbClr val="ffffff"/>
              </a:solidFill>
              <a:ln w="1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3" name=""/>
              <p:cNvSpPr/>
              <p:nvPr/>
            </p:nvSpPr>
            <p:spPr>
              <a:xfrm>
                <a:off x="4416840" y="4338000"/>
                <a:ext cx="630360" cy="122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Lodestar/CIS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4" name=""/>
              <p:cNvSpPr/>
              <p:nvPr/>
            </p:nvSpPr>
            <p:spPr>
              <a:xfrm>
                <a:off x="4448520" y="4459680"/>
                <a:ext cx="5839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            ORACLE DB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5" name=""/>
              <p:cNvSpPr/>
              <p:nvPr/>
            </p:nvSpPr>
            <p:spPr>
              <a:xfrm>
                <a:off x="5108400" y="4436280"/>
                <a:ext cx="658440" cy="1800"/>
              </a:xfrm>
              <a:custGeom>
                <a:avLst/>
                <a:gdLst/>
                <a:ahLst/>
                <a:rect l="l" t="t" r="r" b="b"/>
                <a:pathLst>
                  <a:path w="769" h="0">
                    <a:moveTo>
                      <a:pt x="0" y="0"/>
                    </a:moveTo>
                    <a:lnTo>
                      <a:pt x="407" y="0"/>
                    </a:lnTo>
                    <a:lnTo>
                      <a:pt x="769" y="0"/>
                    </a:lnTo>
                  </a:path>
                </a:pathLst>
              </a:custGeom>
              <a:noFill/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6" name=""/>
              <p:cNvSpPr/>
              <p:nvPr/>
            </p:nvSpPr>
            <p:spPr>
              <a:xfrm>
                <a:off x="5754960" y="4411800"/>
                <a:ext cx="51120" cy="49320"/>
              </a:xfrm>
              <a:custGeom>
                <a:avLst/>
                <a:gdLst/>
                <a:ahLst/>
                <a:rect l="l" t="t" r="r" b="b"/>
                <a:pathLst>
                  <a:path w="61" h="61">
                    <a:moveTo>
                      <a:pt x="61" y="31"/>
                    </a:moveTo>
                    <a:lnTo>
                      <a:pt x="0" y="61"/>
                    </a:lnTo>
                    <a:lnTo>
                      <a:pt x="4" y="46"/>
                    </a:lnTo>
                    <a:lnTo>
                      <a:pt x="6" y="31"/>
                    </a:lnTo>
                    <a:lnTo>
                      <a:pt x="4" y="16"/>
                    </a:lnTo>
                    <a:lnTo>
                      <a:pt x="0" y="0"/>
                    </a:lnTo>
                    <a:lnTo>
                      <a:pt x="61" y="31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" bIns="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7" name=""/>
              <p:cNvSpPr/>
              <p:nvPr/>
            </p:nvSpPr>
            <p:spPr>
              <a:xfrm>
                <a:off x="5403240" y="4380840"/>
                <a:ext cx="106560" cy="10980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" name=""/>
              <p:cNvSpPr/>
              <p:nvPr/>
            </p:nvSpPr>
            <p:spPr>
              <a:xfrm>
                <a:off x="5410440" y="4385880"/>
                <a:ext cx="85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38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9" name=""/>
              <p:cNvSpPr/>
              <p:nvPr/>
            </p:nvSpPr>
            <p:spPr>
              <a:xfrm flipV="1">
                <a:off x="2032560" y="4253760"/>
                <a:ext cx="59760" cy="32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560" bIns="-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0" name=""/>
              <p:cNvSpPr/>
              <p:nvPr/>
            </p:nvSpPr>
            <p:spPr>
              <a:xfrm>
                <a:off x="2128680" y="4250880"/>
                <a:ext cx="828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1" name=""/>
              <p:cNvSpPr/>
              <p:nvPr/>
            </p:nvSpPr>
            <p:spPr>
              <a:xfrm>
                <a:off x="2173320" y="424944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" name=""/>
              <p:cNvSpPr/>
              <p:nvPr/>
            </p:nvSpPr>
            <p:spPr>
              <a:xfrm>
                <a:off x="2217600" y="4246200"/>
                <a:ext cx="60120" cy="1440"/>
              </a:xfrm>
              <a:custGeom>
                <a:avLst/>
                <a:gdLst/>
                <a:ahLst/>
                <a:rect l="l" t="t" r="r" b="b"/>
                <a:pathLst>
                  <a:path w="48" h="1">
                    <a:moveTo>
                      <a:pt x="0" y="1"/>
                    </a:moveTo>
                    <a:lnTo>
                      <a:pt x="4" y="1"/>
                    </a:lnTo>
                    <a:lnTo>
                      <a:pt x="48" y="0"/>
                    </a:lnTo>
                  </a:path>
                </a:pathLst>
              </a:custGeom>
              <a:noFill/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" name=""/>
              <p:cNvSpPr/>
              <p:nvPr/>
            </p:nvSpPr>
            <p:spPr>
              <a:xfrm flipV="1">
                <a:off x="2315880" y="4242240"/>
                <a:ext cx="648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" name=""/>
              <p:cNvSpPr/>
              <p:nvPr/>
            </p:nvSpPr>
            <p:spPr>
              <a:xfrm>
                <a:off x="2360160" y="4242600"/>
                <a:ext cx="684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" name=""/>
              <p:cNvSpPr/>
              <p:nvPr/>
            </p:nvSpPr>
            <p:spPr>
              <a:xfrm>
                <a:off x="2404800" y="4239360"/>
                <a:ext cx="59760" cy="1800"/>
              </a:xfrm>
              <a:custGeom>
                <a:avLst/>
                <a:gdLst/>
                <a:ahLst/>
                <a:rect l="l" t="t" r="r" b="b"/>
                <a:pathLst>
                  <a:path w="48" h="1">
                    <a:moveTo>
                      <a:pt x="0" y="1"/>
                    </a:moveTo>
                    <a:lnTo>
                      <a:pt x="8" y="1"/>
                    </a:lnTo>
                    <a:lnTo>
                      <a:pt x="48" y="0"/>
                    </a:lnTo>
                  </a:path>
                </a:pathLst>
              </a:custGeom>
              <a:noFill/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" name=""/>
              <p:cNvSpPr/>
              <p:nvPr/>
            </p:nvSpPr>
            <p:spPr>
              <a:xfrm>
                <a:off x="2502360" y="4239360"/>
                <a:ext cx="684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" name=""/>
              <p:cNvSpPr/>
              <p:nvPr/>
            </p:nvSpPr>
            <p:spPr>
              <a:xfrm>
                <a:off x="2547360" y="4239360"/>
                <a:ext cx="684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" name=""/>
              <p:cNvSpPr/>
              <p:nvPr/>
            </p:nvSpPr>
            <p:spPr>
              <a:xfrm>
                <a:off x="2592000" y="4237920"/>
                <a:ext cx="59760" cy="1440"/>
              </a:xfrm>
              <a:custGeom>
                <a:avLst/>
                <a:gdLst/>
                <a:ahLst/>
                <a:rect l="l" t="t" r="r" b="b"/>
                <a:pathLst>
                  <a:path w="48" h="0">
                    <a:moveTo>
                      <a:pt x="0" y="0"/>
                    </a:moveTo>
                    <a:lnTo>
                      <a:pt x="11" y="0"/>
                    </a:lnTo>
                    <a:lnTo>
                      <a:pt x="48" y="0"/>
                    </a:lnTo>
                  </a:path>
                </a:pathLst>
              </a:custGeom>
              <a:noFill/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" name=""/>
              <p:cNvSpPr/>
              <p:nvPr/>
            </p:nvSpPr>
            <p:spPr>
              <a:xfrm>
                <a:off x="2688120" y="4239360"/>
                <a:ext cx="828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" name=""/>
              <p:cNvSpPr/>
              <p:nvPr/>
            </p:nvSpPr>
            <p:spPr>
              <a:xfrm>
                <a:off x="2732400" y="4239360"/>
                <a:ext cx="828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" name=""/>
              <p:cNvSpPr/>
              <p:nvPr/>
            </p:nvSpPr>
            <p:spPr>
              <a:xfrm>
                <a:off x="2777040" y="4241160"/>
                <a:ext cx="59760" cy="1440"/>
              </a:xfrm>
              <a:custGeom>
                <a:avLst/>
                <a:gdLst/>
                <a:ahLst/>
                <a:rect l="l" t="t" r="r" b="b"/>
                <a:pathLst>
                  <a:path w="48" h="1">
                    <a:moveTo>
                      <a:pt x="0" y="0"/>
                    </a:moveTo>
                    <a:lnTo>
                      <a:pt x="15" y="0"/>
                    </a:lnTo>
                    <a:lnTo>
                      <a:pt x="48" y="1"/>
                    </a:lnTo>
                  </a:path>
                </a:pathLst>
              </a:custGeom>
              <a:noFill/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2" name=""/>
              <p:cNvSpPr/>
              <p:nvPr/>
            </p:nvSpPr>
            <p:spPr>
              <a:xfrm>
                <a:off x="2874600" y="4242600"/>
                <a:ext cx="684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" name=""/>
              <p:cNvSpPr/>
              <p:nvPr/>
            </p:nvSpPr>
            <p:spPr>
              <a:xfrm>
                <a:off x="2919600" y="4246200"/>
                <a:ext cx="64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" name=""/>
              <p:cNvSpPr/>
              <p:nvPr/>
            </p:nvSpPr>
            <p:spPr>
              <a:xfrm>
                <a:off x="2964240" y="4247640"/>
                <a:ext cx="59760" cy="3240"/>
              </a:xfrm>
              <a:custGeom>
                <a:avLst/>
                <a:gdLst/>
                <a:ahLst/>
                <a:rect l="l" t="t" r="r" b="b"/>
                <a:pathLst>
                  <a:path w="48" h="3">
                    <a:moveTo>
                      <a:pt x="0" y="0"/>
                    </a:moveTo>
                    <a:lnTo>
                      <a:pt x="19" y="1"/>
                    </a:lnTo>
                    <a:lnTo>
                      <a:pt x="48" y="3"/>
                    </a:lnTo>
                  </a:path>
                </a:pathLst>
              </a:custGeom>
              <a:noFill/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560" bIns="-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5" name=""/>
              <p:cNvSpPr/>
              <p:nvPr/>
            </p:nvSpPr>
            <p:spPr>
              <a:xfrm>
                <a:off x="3061800" y="4252680"/>
                <a:ext cx="64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" name=""/>
              <p:cNvSpPr/>
              <p:nvPr/>
            </p:nvSpPr>
            <p:spPr>
              <a:xfrm>
                <a:off x="3106800" y="4255560"/>
                <a:ext cx="6480" cy="18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7" name=""/>
              <p:cNvSpPr/>
              <p:nvPr/>
            </p:nvSpPr>
            <p:spPr>
              <a:xfrm>
                <a:off x="3151080" y="4259160"/>
                <a:ext cx="58320" cy="3240"/>
              </a:xfrm>
              <a:custGeom>
                <a:avLst/>
                <a:gdLst/>
                <a:ahLst/>
                <a:rect l="l" t="t" r="r" b="b"/>
                <a:pathLst>
                  <a:path w="48" h="3">
                    <a:moveTo>
                      <a:pt x="0" y="0"/>
                    </a:moveTo>
                    <a:lnTo>
                      <a:pt x="23" y="1"/>
                    </a:lnTo>
                    <a:lnTo>
                      <a:pt x="48" y="3"/>
                    </a:lnTo>
                  </a:path>
                </a:pathLst>
              </a:custGeom>
              <a:noFill/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560" bIns="-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8" name=""/>
              <p:cNvSpPr/>
              <p:nvPr/>
            </p:nvSpPr>
            <p:spPr>
              <a:xfrm>
                <a:off x="3247200" y="426564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9" name=""/>
              <p:cNvSpPr/>
              <p:nvPr/>
            </p:nvSpPr>
            <p:spPr>
              <a:xfrm>
                <a:off x="3291840" y="4269240"/>
                <a:ext cx="8280" cy="14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10" name=""/>
            <p:cNvSpPr/>
            <p:nvPr/>
          </p:nvSpPr>
          <p:spPr>
            <a:xfrm>
              <a:off x="3336480" y="4273920"/>
              <a:ext cx="59760" cy="5040"/>
            </a:xfrm>
            <a:custGeom>
              <a:avLst/>
              <a:gdLst/>
              <a:ahLst/>
              <a:rect l="l" t="t" r="r" b="b"/>
              <a:pathLst>
                <a:path w="48" h="4">
                  <a:moveTo>
                    <a:pt x="0" y="0"/>
                  </a:moveTo>
                  <a:lnTo>
                    <a:pt x="26" y="2"/>
                  </a:lnTo>
                  <a:lnTo>
                    <a:pt x="48" y="4"/>
                  </a:lnTo>
                </a:path>
              </a:pathLst>
            </a:custGeom>
            <a:noFill/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" name=""/>
            <p:cNvSpPr/>
            <p:nvPr/>
          </p:nvSpPr>
          <p:spPr>
            <a:xfrm>
              <a:off x="3434040" y="4284000"/>
              <a:ext cx="684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" name=""/>
            <p:cNvSpPr/>
            <p:nvPr/>
          </p:nvSpPr>
          <p:spPr>
            <a:xfrm>
              <a:off x="3479040" y="4288680"/>
              <a:ext cx="648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" name=""/>
            <p:cNvSpPr/>
            <p:nvPr/>
          </p:nvSpPr>
          <p:spPr>
            <a:xfrm>
              <a:off x="3523320" y="4293720"/>
              <a:ext cx="60120" cy="6480"/>
            </a:xfrm>
            <a:custGeom>
              <a:avLst/>
              <a:gdLst/>
              <a:ahLst/>
              <a:rect l="l" t="t" r="r" b="b"/>
              <a:pathLst>
                <a:path w="48" h="6">
                  <a:moveTo>
                    <a:pt x="0" y="0"/>
                  </a:moveTo>
                  <a:lnTo>
                    <a:pt x="29" y="3"/>
                  </a:lnTo>
                  <a:lnTo>
                    <a:pt x="48" y="6"/>
                  </a:lnTo>
                </a:path>
              </a:pathLst>
            </a:custGeom>
            <a:noFill/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3621240" y="4305240"/>
              <a:ext cx="64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3665520" y="4311720"/>
              <a:ext cx="684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3710520" y="4316760"/>
              <a:ext cx="58320" cy="9360"/>
            </a:xfrm>
            <a:custGeom>
              <a:avLst/>
              <a:gdLst/>
              <a:ahLst/>
              <a:rect l="l" t="t" r="r" b="b"/>
              <a:pathLst>
                <a:path w="47" h="8">
                  <a:moveTo>
                    <a:pt x="0" y="0"/>
                  </a:moveTo>
                  <a:lnTo>
                    <a:pt x="32" y="5"/>
                  </a:lnTo>
                  <a:lnTo>
                    <a:pt x="47" y="8"/>
                  </a:lnTo>
                </a:path>
              </a:pathLst>
            </a:custGeom>
            <a:noFill/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3804840" y="4331520"/>
              <a:ext cx="828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3851280" y="4338000"/>
              <a:ext cx="64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3895560" y="4345920"/>
              <a:ext cx="58320" cy="9720"/>
            </a:xfrm>
            <a:custGeom>
              <a:avLst/>
              <a:gdLst/>
              <a:ahLst/>
              <a:rect l="l" t="t" r="r" b="b"/>
              <a:pathLst>
                <a:path w="47" h="8">
                  <a:moveTo>
                    <a:pt x="0" y="0"/>
                  </a:moveTo>
                  <a:lnTo>
                    <a:pt x="35" y="6"/>
                  </a:lnTo>
                  <a:lnTo>
                    <a:pt x="47" y="8"/>
                  </a:lnTo>
                </a:path>
              </a:pathLst>
            </a:custGeom>
            <a:noFill/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3990240" y="4362840"/>
              <a:ext cx="648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4034880" y="4369320"/>
              <a:ext cx="64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4077720" y="4377240"/>
              <a:ext cx="58320" cy="11520"/>
            </a:xfrm>
            <a:custGeom>
              <a:avLst/>
              <a:gdLst/>
              <a:ahLst/>
              <a:rect l="l" t="t" r="r" b="b"/>
              <a:pathLst>
                <a:path w="47" h="9">
                  <a:moveTo>
                    <a:pt x="0" y="0"/>
                  </a:moveTo>
                  <a:lnTo>
                    <a:pt x="39" y="7"/>
                  </a:lnTo>
                  <a:lnTo>
                    <a:pt x="47" y="9"/>
                  </a:lnTo>
                </a:path>
              </a:pathLst>
            </a:custGeom>
            <a:noFill/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280" bIns="-35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4171680" y="4395600"/>
              <a:ext cx="684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4214880" y="4405320"/>
              <a:ext cx="82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" name=""/>
            <p:cNvSpPr/>
            <p:nvPr/>
          </p:nvSpPr>
          <p:spPr>
            <a:xfrm>
              <a:off x="4259160" y="4415400"/>
              <a:ext cx="53280" cy="936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4288320" y="4390560"/>
              <a:ext cx="73800" cy="62280"/>
            </a:xfrm>
            <a:custGeom>
              <a:avLst/>
              <a:gdLst/>
              <a:ahLst/>
              <a:rect l="l" t="t" r="r" b="b"/>
              <a:pathLst>
                <a:path w="86" h="76">
                  <a:moveTo>
                    <a:pt x="86" y="56"/>
                  </a:moveTo>
                  <a:lnTo>
                    <a:pt x="0" y="76"/>
                  </a:lnTo>
                  <a:lnTo>
                    <a:pt x="12" y="60"/>
                  </a:lnTo>
                  <a:lnTo>
                    <a:pt x="19" y="41"/>
                  </a:lnTo>
                  <a:lnTo>
                    <a:pt x="21" y="21"/>
                  </a:lnTo>
                  <a:lnTo>
                    <a:pt x="19" y="0"/>
                  </a:lnTo>
                  <a:lnTo>
                    <a:pt x="86" y="5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480" bIns="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3151080" y="4208400"/>
              <a:ext cx="106560" cy="1083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3157920" y="4211640"/>
              <a:ext cx="853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37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4408560" y="6089400"/>
              <a:ext cx="745920" cy="356400"/>
            </a:xfrm>
            <a:custGeom>
              <a:avLst/>
              <a:gdLst/>
              <a:ahLst/>
              <a:rect l="l" t="t" r="r" b="b"/>
              <a:pathLst>
                <a:path w="869" h="435">
                  <a:moveTo>
                    <a:pt x="760" y="435"/>
                  </a:moveTo>
                  <a:lnTo>
                    <a:pt x="784" y="432"/>
                  </a:lnTo>
                  <a:lnTo>
                    <a:pt x="807" y="423"/>
                  </a:lnTo>
                  <a:lnTo>
                    <a:pt x="827" y="410"/>
                  </a:lnTo>
                  <a:lnTo>
                    <a:pt x="845" y="394"/>
                  </a:lnTo>
                  <a:lnTo>
                    <a:pt x="858" y="373"/>
                  </a:lnTo>
                  <a:lnTo>
                    <a:pt x="866" y="351"/>
                  </a:lnTo>
                  <a:lnTo>
                    <a:pt x="869" y="326"/>
                  </a:lnTo>
                  <a:lnTo>
                    <a:pt x="869" y="109"/>
                  </a:lnTo>
                  <a:lnTo>
                    <a:pt x="866" y="84"/>
                  </a:lnTo>
                  <a:lnTo>
                    <a:pt x="858" y="61"/>
                  </a:lnTo>
                  <a:lnTo>
                    <a:pt x="845" y="41"/>
                  </a:lnTo>
                  <a:lnTo>
                    <a:pt x="827" y="23"/>
                  </a:lnTo>
                  <a:lnTo>
                    <a:pt x="807" y="10"/>
                  </a:lnTo>
                  <a:lnTo>
                    <a:pt x="784" y="3"/>
                  </a:lnTo>
                  <a:lnTo>
                    <a:pt x="760" y="0"/>
                  </a:lnTo>
                  <a:lnTo>
                    <a:pt x="109" y="0"/>
                  </a:lnTo>
                  <a:lnTo>
                    <a:pt x="84" y="3"/>
                  </a:lnTo>
                  <a:lnTo>
                    <a:pt x="61" y="10"/>
                  </a:lnTo>
                  <a:lnTo>
                    <a:pt x="41" y="23"/>
                  </a:lnTo>
                  <a:lnTo>
                    <a:pt x="23" y="41"/>
                  </a:lnTo>
                  <a:lnTo>
                    <a:pt x="10" y="61"/>
                  </a:lnTo>
                  <a:lnTo>
                    <a:pt x="1" y="84"/>
                  </a:lnTo>
                  <a:lnTo>
                    <a:pt x="0" y="109"/>
                  </a:lnTo>
                  <a:lnTo>
                    <a:pt x="0" y="326"/>
                  </a:lnTo>
                  <a:lnTo>
                    <a:pt x="1" y="351"/>
                  </a:lnTo>
                  <a:lnTo>
                    <a:pt x="10" y="373"/>
                  </a:lnTo>
                  <a:lnTo>
                    <a:pt x="23" y="394"/>
                  </a:lnTo>
                  <a:lnTo>
                    <a:pt x="41" y="410"/>
                  </a:lnTo>
                  <a:lnTo>
                    <a:pt x="61" y="423"/>
                  </a:lnTo>
                  <a:lnTo>
                    <a:pt x="84" y="432"/>
                  </a:lnTo>
                  <a:lnTo>
                    <a:pt x="109" y="435"/>
                  </a:lnTo>
                  <a:lnTo>
                    <a:pt x="760" y="435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4671000" y="6409800"/>
              <a:ext cx="45252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EEMC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4362480" y="5596560"/>
              <a:ext cx="745920" cy="358200"/>
            </a:xfrm>
            <a:custGeom>
              <a:avLst/>
              <a:gdLst/>
              <a:ahLst/>
              <a:rect l="l" t="t" r="r" b="b"/>
              <a:pathLst>
                <a:path w="869" h="434">
                  <a:moveTo>
                    <a:pt x="760" y="434"/>
                  </a:moveTo>
                  <a:lnTo>
                    <a:pt x="785" y="431"/>
                  </a:lnTo>
                  <a:lnTo>
                    <a:pt x="808" y="424"/>
                  </a:lnTo>
                  <a:lnTo>
                    <a:pt x="829" y="411"/>
                  </a:lnTo>
                  <a:lnTo>
                    <a:pt x="846" y="394"/>
                  </a:lnTo>
                  <a:lnTo>
                    <a:pt x="859" y="373"/>
                  </a:lnTo>
                  <a:lnTo>
                    <a:pt x="866" y="350"/>
                  </a:lnTo>
                  <a:lnTo>
                    <a:pt x="869" y="326"/>
                  </a:lnTo>
                  <a:lnTo>
                    <a:pt x="869" y="108"/>
                  </a:lnTo>
                  <a:lnTo>
                    <a:pt x="866" y="85"/>
                  </a:lnTo>
                  <a:lnTo>
                    <a:pt x="859" y="62"/>
                  </a:lnTo>
                  <a:lnTo>
                    <a:pt x="846" y="42"/>
                  </a:lnTo>
                  <a:lnTo>
                    <a:pt x="829" y="24"/>
                  </a:lnTo>
                  <a:lnTo>
                    <a:pt x="808" y="11"/>
                  </a:lnTo>
                  <a:lnTo>
                    <a:pt x="785" y="2"/>
                  </a:lnTo>
                  <a:lnTo>
                    <a:pt x="760" y="0"/>
                  </a:lnTo>
                  <a:lnTo>
                    <a:pt x="109" y="0"/>
                  </a:lnTo>
                  <a:lnTo>
                    <a:pt x="84" y="2"/>
                  </a:lnTo>
                  <a:lnTo>
                    <a:pt x="61" y="11"/>
                  </a:lnTo>
                  <a:lnTo>
                    <a:pt x="40" y="24"/>
                  </a:lnTo>
                  <a:lnTo>
                    <a:pt x="23" y="42"/>
                  </a:lnTo>
                  <a:lnTo>
                    <a:pt x="10" y="62"/>
                  </a:lnTo>
                  <a:lnTo>
                    <a:pt x="3" y="85"/>
                  </a:lnTo>
                  <a:lnTo>
                    <a:pt x="0" y="108"/>
                  </a:lnTo>
                  <a:lnTo>
                    <a:pt x="0" y="326"/>
                  </a:lnTo>
                  <a:lnTo>
                    <a:pt x="3" y="350"/>
                  </a:lnTo>
                  <a:lnTo>
                    <a:pt x="10" y="373"/>
                  </a:lnTo>
                  <a:lnTo>
                    <a:pt x="23" y="394"/>
                  </a:lnTo>
                  <a:lnTo>
                    <a:pt x="40" y="411"/>
                  </a:lnTo>
                  <a:lnTo>
                    <a:pt x="61" y="424"/>
                  </a:lnTo>
                  <a:lnTo>
                    <a:pt x="84" y="431"/>
                  </a:lnTo>
                  <a:lnTo>
                    <a:pt x="109" y="434"/>
                  </a:lnTo>
                  <a:lnTo>
                    <a:pt x="760" y="434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4661640" y="5618160"/>
              <a:ext cx="142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4539600" y="5737680"/>
              <a:ext cx="386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POWER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4455000" y="5856120"/>
              <a:ext cx="566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UNIFY DB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4408560" y="5195520"/>
              <a:ext cx="745920" cy="356400"/>
            </a:xfrm>
            <a:custGeom>
              <a:avLst/>
              <a:gdLst/>
              <a:ahLst/>
              <a:rect l="l" t="t" r="r" b="b"/>
              <a:pathLst>
                <a:path w="869" h="435">
                  <a:moveTo>
                    <a:pt x="760" y="435"/>
                  </a:moveTo>
                  <a:lnTo>
                    <a:pt x="784" y="432"/>
                  </a:lnTo>
                  <a:lnTo>
                    <a:pt x="807" y="423"/>
                  </a:lnTo>
                  <a:lnTo>
                    <a:pt x="827" y="410"/>
                  </a:lnTo>
                  <a:lnTo>
                    <a:pt x="845" y="394"/>
                  </a:lnTo>
                  <a:lnTo>
                    <a:pt x="858" y="373"/>
                  </a:lnTo>
                  <a:lnTo>
                    <a:pt x="866" y="351"/>
                  </a:lnTo>
                  <a:lnTo>
                    <a:pt x="869" y="326"/>
                  </a:lnTo>
                  <a:lnTo>
                    <a:pt x="869" y="109"/>
                  </a:lnTo>
                  <a:lnTo>
                    <a:pt x="866" y="84"/>
                  </a:lnTo>
                  <a:lnTo>
                    <a:pt x="858" y="61"/>
                  </a:lnTo>
                  <a:lnTo>
                    <a:pt x="845" y="41"/>
                  </a:lnTo>
                  <a:lnTo>
                    <a:pt x="827" y="23"/>
                  </a:lnTo>
                  <a:lnTo>
                    <a:pt x="807" y="10"/>
                  </a:lnTo>
                  <a:lnTo>
                    <a:pt x="784" y="3"/>
                  </a:lnTo>
                  <a:lnTo>
                    <a:pt x="760" y="0"/>
                  </a:lnTo>
                  <a:lnTo>
                    <a:pt x="109" y="0"/>
                  </a:lnTo>
                  <a:lnTo>
                    <a:pt x="84" y="3"/>
                  </a:lnTo>
                  <a:lnTo>
                    <a:pt x="61" y="10"/>
                  </a:lnTo>
                  <a:lnTo>
                    <a:pt x="41" y="23"/>
                  </a:lnTo>
                  <a:lnTo>
                    <a:pt x="23" y="41"/>
                  </a:lnTo>
                  <a:lnTo>
                    <a:pt x="10" y="61"/>
                  </a:lnTo>
                  <a:lnTo>
                    <a:pt x="1" y="84"/>
                  </a:lnTo>
                  <a:lnTo>
                    <a:pt x="0" y="109"/>
                  </a:lnTo>
                  <a:lnTo>
                    <a:pt x="0" y="326"/>
                  </a:lnTo>
                  <a:lnTo>
                    <a:pt x="1" y="351"/>
                  </a:lnTo>
                  <a:lnTo>
                    <a:pt x="10" y="373"/>
                  </a:lnTo>
                  <a:lnTo>
                    <a:pt x="23" y="394"/>
                  </a:lnTo>
                  <a:lnTo>
                    <a:pt x="41" y="410"/>
                  </a:lnTo>
                  <a:lnTo>
                    <a:pt x="61" y="423"/>
                  </a:lnTo>
                  <a:lnTo>
                    <a:pt x="84" y="432"/>
                  </a:lnTo>
                  <a:lnTo>
                    <a:pt x="109" y="435"/>
                  </a:lnTo>
                  <a:lnTo>
                    <a:pt x="760" y="435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4653720" y="5502960"/>
              <a:ext cx="4701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EEMC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" name=""/>
            <p:cNvSpPr/>
            <p:nvPr/>
          </p:nvSpPr>
          <p:spPr>
            <a:xfrm>
              <a:off x="4362480" y="5151240"/>
              <a:ext cx="745920" cy="356400"/>
            </a:xfrm>
            <a:custGeom>
              <a:avLst/>
              <a:gdLst/>
              <a:ahLst/>
              <a:rect l="l" t="t" r="r" b="b"/>
              <a:pathLst>
                <a:path w="869" h="435">
                  <a:moveTo>
                    <a:pt x="760" y="435"/>
                  </a:moveTo>
                  <a:lnTo>
                    <a:pt x="785" y="432"/>
                  </a:lnTo>
                  <a:lnTo>
                    <a:pt x="808" y="425"/>
                  </a:lnTo>
                  <a:lnTo>
                    <a:pt x="829" y="412"/>
                  </a:lnTo>
                  <a:lnTo>
                    <a:pt x="846" y="394"/>
                  </a:lnTo>
                  <a:lnTo>
                    <a:pt x="859" y="374"/>
                  </a:lnTo>
                  <a:lnTo>
                    <a:pt x="866" y="351"/>
                  </a:lnTo>
                  <a:lnTo>
                    <a:pt x="869" y="326"/>
                  </a:lnTo>
                  <a:lnTo>
                    <a:pt x="869" y="109"/>
                  </a:lnTo>
                  <a:lnTo>
                    <a:pt x="866" y="86"/>
                  </a:lnTo>
                  <a:lnTo>
                    <a:pt x="859" y="62"/>
                  </a:lnTo>
                  <a:lnTo>
                    <a:pt x="846" y="42"/>
                  </a:lnTo>
                  <a:lnTo>
                    <a:pt x="829" y="25"/>
                  </a:lnTo>
                  <a:lnTo>
                    <a:pt x="808" y="12"/>
                  </a:lnTo>
                  <a:lnTo>
                    <a:pt x="785" y="3"/>
                  </a:lnTo>
                  <a:lnTo>
                    <a:pt x="760" y="0"/>
                  </a:lnTo>
                  <a:lnTo>
                    <a:pt x="109" y="0"/>
                  </a:lnTo>
                  <a:lnTo>
                    <a:pt x="84" y="3"/>
                  </a:lnTo>
                  <a:lnTo>
                    <a:pt x="61" y="12"/>
                  </a:lnTo>
                  <a:lnTo>
                    <a:pt x="40" y="25"/>
                  </a:lnTo>
                  <a:lnTo>
                    <a:pt x="23" y="42"/>
                  </a:lnTo>
                  <a:lnTo>
                    <a:pt x="10" y="62"/>
                  </a:lnTo>
                  <a:lnTo>
                    <a:pt x="3" y="86"/>
                  </a:lnTo>
                  <a:lnTo>
                    <a:pt x="0" y="109"/>
                  </a:lnTo>
                  <a:lnTo>
                    <a:pt x="0" y="326"/>
                  </a:lnTo>
                  <a:lnTo>
                    <a:pt x="3" y="351"/>
                  </a:lnTo>
                  <a:lnTo>
                    <a:pt x="10" y="374"/>
                  </a:lnTo>
                  <a:lnTo>
                    <a:pt x="23" y="394"/>
                  </a:lnTo>
                  <a:lnTo>
                    <a:pt x="40" y="412"/>
                  </a:lnTo>
                  <a:lnTo>
                    <a:pt x="61" y="425"/>
                  </a:lnTo>
                  <a:lnTo>
                    <a:pt x="84" y="432"/>
                  </a:lnTo>
                  <a:lnTo>
                    <a:pt x="109" y="435"/>
                  </a:lnTo>
                  <a:lnTo>
                    <a:pt x="760" y="435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4618080" y="5231880"/>
              <a:ext cx="2275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COH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4446000" y="5351760"/>
              <a:ext cx="58392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UNIFY DB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4408560" y="4748760"/>
              <a:ext cx="745920" cy="357840"/>
            </a:xfrm>
            <a:custGeom>
              <a:avLst/>
              <a:gdLst/>
              <a:ahLst/>
              <a:rect l="l" t="t" r="r" b="b"/>
              <a:pathLst>
                <a:path w="869" h="434">
                  <a:moveTo>
                    <a:pt x="760" y="434"/>
                  </a:moveTo>
                  <a:lnTo>
                    <a:pt x="784" y="432"/>
                  </a:lnTo>
                  <a:lnTo>
                    <a:pt x="807" y="423"/>
                  </a:lnTo>
                  <a:lnTo>
                    <a:pt x="827" y="410"/>
                  </a:lnTo>
                  <a:lnTo>
                    <a:pt x="845" y="394"/>
                  </a:lnTo>
                  <a:lnTo>
                    <a:pt x="858" y="372"/>
                  </a:lnTo>
                  <a:lnTo>
                    <a:pt x="866" y="350"/>
                  </a:lnTo>
                  <a:lnTo>
                    <a:pt x="869" y="326"/>
                  </a:lnTo>
                  <a:lnTo>
                    <a:pt x="869" y="108"/>
                  </a:lnTo>
                  <a:lnTo>
                    <a:pt x="866" y="84"/>
                  </a:lnTo>
                  <a:lnTo>
                    <a:pt x="858" y="61"/>
                  </a:lnTo>
                  <a:lnTo>
                    <a:pt x="845" y="40"/>
                  </a:lnTo>
                  <a:lnTo>
                    <a:pt x="827" y="23"/>
                  </a:lnTo>
                  <a:lnTo>
                    <a:pt x="807" y="10"/>
                  </a:lnTo>
                  <a:lnTo>
                    <a:pt x="784" y="3"/>
                  </a:lnTo>
                  <a:lnTo>
                    <a:pt x="760" y="0"/>
                  </a:lnTo>
                  <a:lnTo>
                    <a:pt x="109" y="0"/>
                  </a:lnTo>
                  <a:lnTo>
                    <a:pt x="84" y="3"/>
                  </a:lnTo>
                  <a:lnTo>
                    <a:pt x="61" y="10"/>
                  </a:lnTo>
                  <a:lnTo>
                    <a:pt x="41" y="23"/>
                  </a:lnTo>
                  <a:lnTo>
                    <a:pt x="23" y="40"/>
                  </a:lnTo>
                  <a:lnTo>
                    <a:pt x="10" y="61"/>
                  </a:lnTo>
                  <a:lnTo>
                    <a:pt x="1" y="84"/>
                  </a:lnTo>
                  <a:lnTo>
                    <a:pt x="0" y="108"/>
                  </a:lnTo>
                  <a:lnTo>
                    <a:pt x="0" y="326"/>
                  </a:lnTo>
                  <a:lnTo>
                    <a:pt x="1" y="350"/>
                  </a:lnTo>
                  <a:lnTo>
                    <a:pt x="10" y="372"/>
                  </a:lnTo>
                  <a:lnTo>
                    <a:pt x="23" y="394"/>
                  </a:lnTo>
                  <a:lnTo>
                    <a:pt x="41" y="410"/>
                  </a:lnTo>
                  <a:lnTo>
                    <a:pt x="61" y="423"/>
                  </a:lnTo>
                  <a:lnTo>
                    <a:pt x="84" y="432"/>
                  </a:lnTo>
                  <a:lnTo>
                    <a:pt x="109" y="434"/>
                  </a:lnTo>
                  <a:lnTo>
                    <a:pt x="760" y="434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" name=""/>
            <p:cNvSpPr/>
            <p:nvPr/>
          </p:nvSpPr>
          <p:spPr>
            <a:xfrm>
              <a:off x="4933800" y="5057640"/>
              <a:ext cx="1857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EEMC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" name=""/>
            <p:cNvSpPr/>
            <p:nvPr/>
          </p:nvSpPr>
          <p:spPr>
            <a:xfrm>
              <a:off x="4362480" y="4704480"/>
              <a:ext cx="745920" cy="356400"/>
            </a:xfrm>
            <a:custGeom>
              <a:avLst/>
              <a:gdLst/>
              <a:ahLst/>
              <a:rect l="l" t="t" r="r" b="b"/>
              <a:pathLst>
                <a:path w="869" h="434">
                  <a:moveTo>
                    <a:pt x="760" y="434"/>
                  </a:moveTo>
                  <a:lnTo>
                    <a:pt x="785" y="432"/>
                  </a:lnTo>
                  <a:lnTo>
                    <a:pt x="808" y="424"/>
                  </a:lnTo>
                  <a:lnTo>
                    <a:pt x="829" y="411"/>
                  </a:lnTo>
                  <a:lnTo>
                    <a:pt x="846" y="394"/>
                  </a:lnTo>
                  <a:lnTo>
                    <a:pt x="859" y="374"/>
                  </a:lnTo>
                  <a:lnTo>
                    <a:pt x="866" y="350"/>
                  </a:lnTo>
                  <a:lnTo>
                    <a:pt x="869" y="326"/>
                  </a:lnTo>
                  <a:lnTo>
                    <a:pt x="869" y="108"/>
                  </a:lnTo>
                  <a:lnTo>
                    <a:pt x="866" y="85"/>
                  </a:lnTo>
                  <a:lnTo>
                    <a:pt x="859" y="62"/>
                  </a:lnTo>
                  <a:lnTo>
                    <a:pt x="846" y="42"/>
                  </a:lnTo>
                  <a:lnTo>
                    <a:pt x="829" y="24"/>
                  </a:lnTo>
                  <a:lnTo>
                    <a:pt x="808" y="11"/>
                  </a:lnTo>
                  <a:lnTo>
                    <a:pt x="785" y="3"/>
                  </a:lnTo>
                  <a:lnTo>
                    <a:pt x="760" y="0"/>
                  </a:lnTo>
                  <a:lnTo>
                    <a:pt x="109" y="0"/>
                  </a:lnTo>
                  <a:lnTo>
                    <a:pt x="84" y="3"/>
                  </a:lnTo>
                  <a:lnTo>
                    <a:pt x="61" y="11"/>
                  </a:lnTo>
                  <a:lnTo>
                    <a:pt x="40" y="24"/>
                  </a:lnTo>
                  <a:lnTo>
                    <a:pt x="23" y="42"/>
                  </a:lnTo>
                  <a:lnTo>
                    <a:pt x="10" y="62"/>
                  </a:lnTo>
                  <a:lnTo>
                    <a:pt x="3" y="85"/>
                  </a:lnTo>
                  <a:lnTo>
                    <a:pt x="0" y="108"/>
                  </a:lnTo>
                  <a:lnTo>
                    <a:pt x="0" y="326"/>
                  </a:lnTo>
                  <a:lnTo>
                    <a:pt x="3" y="350"/>
                  </a:lnTo>
                  <a:lnTo>
                    <a:pt x="10" y="374"/>
                  </a:lnTo>
                  <a:lnTo>
                    <a:pt x="23" y="394"/>
                  </a:lnTo>
                  <a:lnTo>
                    <a:pt x="40" y="411"/>
                  </a:lnTo>
                  <a:lnTo>
                    <a:pt x="61" y="424"/>
                  </a:lnTo>
                  <a:lnTo>
                    <a:pt x="84" y="432"/>
                  </a:lnTo>
                  <a:lnTo>
                    <a:pt x="109" y="434"/>
                  </a:lnTo>
                  <a:lnTo>
                    <a:pt x="760" y="434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4661280" y="4785120"/>
              <a:ext cx="148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" name=""/>
            <p:cNvSpPr/>
            <p:nvPr/>
          </p:nvSpPr>
          <p:spPr>
            <a:xfrm>
              <a:off x="4473360" y="4906440"/>
              <a:ext cx="53064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UNIFY DB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4362480" y="6043680"/>
              <a:ext cx="745920" cy="356400"/>
            </a:xfrm>
            <a:custGeom>
              <a:avLst/>
              <a:gdLst/>
              <a:ahLst/>
              <a:rect l="l" t="t" r="r" b="b"/>
              <a:pathLst>
                <a:path w="869" h="435">
                  <a:moveTo>
                    <a:pt x="760" y="435"/>
                  </a:moveTo>
                  <a:lnTo>
                    <a:pt x="785" y="432"/>
                  </a:lnTo>
                  <a:lnTo>
                    <a:pt x="808" y="425"/>
                  </a:lnTo>
                  <a:lnTo>
                    <a:pt x="829" y="412"/>
                  </a:lnTo>
                  <a:lnTo>
                    <a:pt x="846" y="394"/>
                  </a:lnTo>
                  <a:lnTo>
                    <a:pt x="859" y="374"/>
                  </a:lnTo>
                  <a:lnTo>
                    <a:pt x="866" y="351"/>
                  </a:lnTo>
                  <a:lnTo>
                    <a:pt x="869" y="326"/>
                  </a:lnTo>
                  <a:lnTo>
                    <a:pt x="869" y="109"/>
                  </a:lnTo>
                  <a:lnTo>
                    <a:pt x="866" y="86"/>
                  </a:lnTo>
                  <a:lnTo>
                    <a:pt x="859" y="62"/>
                  </a:lnTo>
                  <a:lnTo>
                    <a:pt x="846" y="42"/>
                  </a:lnTo>
                  <a:lnTo>
                    <a:pt x="829" y="25"/>
                  </a:lnTo>
                  <a:lnTo>
                    <a:pt x="808" y="12"/>
                  </a:lnTo>
                  <a:lnTo>
                    <a:pt x="785" y="3"/>
                  </a:lnTo>
                  <a:lnTo>
                    <a:pt x="760" y="0"/>
                  </a:lnTo>
                  <a:lnTo>
                    <a:pt x="109" y="0"/>
                  </a:lnTo>
                  <a:lnTo>
                    <a:pt x="84" y="3"/>
                  </a:lnTo>
                  <a:lnTo>
                    <a:pt x="61" y="12"/>
                  </a:lnTo>
                  <a:lnTo>
                    <a:pt x="40" y="25"/>
                  </a:lnTo>
                  <a:lnTo>
                    <a:pt x="23" y="42"/>
                  </a:lnTo>
                  <a:lnTo>
                    <a:pt x="10" y="62"/>
                  </a:lnTo>
                  <a:lnTo>
                    <a:pt x="3" y="86"/>
                  </a:lnTo>
                  <a:lnTo>
                    <a:pt x="0" y="109"/>
                  </a:lnTo>
                  <a:lnTo>
                    <a:pt x="0" y="326"/>
                  </a:lnTo>
                  <a:lnTo>
                    <a:pt x="3" y="351"/>
                  </a:lnTo>
                  <a:lnTo>
                    <a:pt x="10" y="374"/>
                  </a:lnTo>
                  <a:lnTo>
                    <a:pt x="23" y="394"/>
                  </a:lnTo>
                  <a:lnTo>
                    <a:pt x="40" y="412"/>
                  </a:lnTo>
                  <a:lnTo>
                    <a:pt x="61" y="425"/>
                  </a:lnTo>
                  <a:lnTo>
                    <a:pt x="84" y="432"/>
                  </a:lnTo>
                  <a:lnTo>
                    <a:pt x="109" y="435"/>
                  </a:lnTo>
                  <a:lnTo>
                    <a:pt x="760" y="435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" name=""/>
            <p:cNvSpPr/>
            <p:nvPr/>
          </p:nvSpPr>
          <p:spPr>
            <a:xfrm>
              <a:off x="4629240" y="6123960"/>
              <a:ext cx="210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NAT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4446000" y="6247080"/>
              <a:ext cx="58392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UNIFY DB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5806800" y="2382840"/>
              <a:ext cx="838440" cy="3035880"/>
            </a:xfrm>
            <a:custGeom>
              <a:avLst/>
              <a:gdLst/>
              <a:ahLst/>
              <a:rect l="l" t="t" r="r" b="b"/>
              <a:pathLst>
                <a:path w="978" h="3695">
                  <a:moveTo>
                    <a:pt x="869" y="3695"/>
                  </a:moveTo>
                  <a:lnTo>
                    <a:pt x="892" y="3692"/>
                  </a:lnTo>
                  <a:lnTo>
                    <a:pt x="915" y="3685"/>
                  </a:lnTo>
                  <a:lnTo>
                    <a:pt x="936" y="3672"/>
                  </a:lnTo>
                  <a:lnTo>
                    <a:pt x="953" y="3655"/>
                  </a:lnTo>
                  <a:lnTo>
                    <a:pt x="966" y="3634"/>
                  </a:lnTo>
                  <a:lnTo>
                    <a:pt x="975" y="3611"/>
                  </a:lnTo>
                  <a:lnTo>
                    <a:pt x="978" y="3586"/>
                  </a:lnTo>
                  <a:lnTo>
                    <a:pt x="978" y="108"/>
                  </a:lnTo>
                  <a:lnTo>
                    <a:pt x="975" y="85"/>
                  </a:lnTo>
                  <a:lnTo>
                    <a:pt x="966" y="62"/>
                  </a:lnTo>
                  <a:lnTo>
                    <a:pt x="953" y="42"/>
                  </a:lnTo>
                  <a:lnTo>
                    <a:pt x="936" y="24"/>
                  </a:lnTo>
                  <a:lnTo>
                    <a:pt x="915" y="11"/>
                  </a:lnTo>
                  <a:lnTo>
                    <a:pt x="892" y="2"/>
                  </a:lnTo>
                  <a:lnTo>
                    <a:pt x="869" y="0"/>
                  </a:lnTo>
                  <a:lnTo>
                    <a:pt x="108" y="0"/>
                  </a:lnTo>
                  <a:lnTo>
                    <a:pt x="84" y="2"/>
                  </a:lnTo>
                  <a:lnTo>
                    <a:pt x="61" y="11"/>
                  </a:lnTo>
                  <a:lnTo>
                    <a:pt x="40" y="24"/>
                  </a:lnTo>
                  <a:lnTo>
                    <a:pt x="23" y="42"/>
                  </a:lnTo>
                  <a:lnTo>
                    <a:pt x="10" y="62"/>
                  </a:lnTo>
                  <a:lnTo>
                    <a:pt x="1" y="85"/>
                  </a:lnTo>
                  <a:lnTo>
                    <a:pt x="0" y="108"/>
                  </a:lnTo>
                  <a:lnTo>
                    <a:pt x="0" y="3586"/>
                  </a:lnTo>
                  <a:lnTo>
                    <a:pt x="1" y="3611"/>
                  </a:lnTo>
                  <a:lnTo>
                    <a:pt x="10" y="3634"/>
                  </a:lnTo>
                  <a:lnTo>
                    <a:pt x="23" y="3655"/>
                  </a:lnTo>
                  <a:lnTo>
                    <a:pt x="40" y="3672"/>
                  </a:lnTo>
                  <a:lnTo>
                    <a:pt x="61" y="3685"/>
                  </a:lnTo>
                  <a:lnTo>
                    <a:pt x="84" y="3692"/>
                  </a:lnTo>
                  <a:lnTo>
                    <a:pt x="108" y="3695"/>
                  </a:lnTo>
                  <a:lnTo>
                    <a:pt x="869" y="3695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" name=""/>
            <p:cNvSpPr/>
            <p:nvPr/>
          </p:nvSpPr>
          <p:spPr>
            <a:xfrm>
              <a:off x="6424560" y="5351760"/>
              <a:ext cx="1857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EEMC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5852880" y="2292480"/>
              <a:ext cx="745920" cy="3035880"/>
            </a:xfrm>
            <a:custGeom>
              <a:avLst/>
              <a:gdLst/>
              <a:ahLst/>
              <a:rect l="l" t="t" r="r" b="b"/>
              <a:pathLst>
                <a:path w="870" h="3695">
                  <a:moveTo>
                    <a:pt x="761" y="3695"/>
                  </a:moveTo>
                  <a:lnTo>
                    <a:pt x="785" y="3693"/>
                  </a:lnTo>
                  <a:lnTo>
                    <a:pt x="809" y="3685"/>
                  </a:lnTo>
                  <a:lnTo>
                    <a:pt x="829" y="3672"/>
                  </a:lnTo>
                  <a:lnTo>
                    <a:pt x="846" y="3655"/>
                  </a:lnTo>
                  <a:lnTo>
                    <a:pt x="859" y="3635"/>
                  </a:lnTo>
                  <a:lnTo>
                    <a:pt x="867" y="3611"/>
                  </a:lnTo>
                  <a:lnTo>
                    <a:pt x="870" y="3587"/>
                  </a:lnTo>
                  <a:lnTo>
                    <a:pt x="870" y="109"/>
                  </a:lnTo>
                  <a:lnTo>
                    <a:pt x="867" y="85"/>
                  </a:lnTo>
                  <a:lnTo>
                    <a:pt x="859" y="62"/>
                  </a:lnTo>
                  <a:lnTo>
                    <a:pt x="846" y="42"/>
                  </a:lnTo>
                  <a:lnTo>
                    <a:pt x="829" y="25"/>
                  </a:lnTo>
                  <a:lnTo>
                    <a:pt x="809" y="11"/>
                  </a:lnTo>
                  <a:lnTo>
                    <a:pt x="785" y="3"/>
                  </a:lnTo>
                  <a:lnTo>
                    <a:pt x="761" y="0"/>
                  </a:lnTo>
                  <a:lnTo>
                    <a:pt x="109" y="0"/>
                  </a:lnTo>
                  <a:lnTo>
                    <a:pt x="84" y="3"/>
                  </a:lnTo>
                  <a:lnTo>
                    <a:pt x="61" y="11"/>
                  </a:lnTo>
                  <a:lnTo>
                    <a:pt x="41" y="25"/>
                  </a:lnTo>
                  <a:lnTo>
                    <a:pt x="23" y="42"/>
                  </a:lnTo>
                  <a:lnTo>
                    <a:pt x="10" y="62"/>
                  </a:lnTo>
                  <a:lnTo>
                    <a:pt x="3" y="85"/>
                  </a:lnTo>
                  <a:lnTo>
                    <a:pt x="0" y="109"/>
                  </a:lnTo>
                  <a:lnTo>
                    <a:pt x="0" y="3587"/>
                  </a:lnTo>
                  <a:lnTo>
                    <a:pt x="3" y="3611"/>
                  </a:lnTo>
                  <a:lnTo>
                    <a:pt x="10" y="3635"/>
                  </a:lnTo>
                  <a:lnTo>
                    <a:pt x="23" y="3655"/>
                  </a:lnTo>
                  <a:lnTo>
                    <a:pt x="41" y="3672"/>
                  </a:lnTo>
                  <a:lnTo>
                    <a:pt x="61" y="3685"/>
                  </a:lnTo>
                  <a:lnTo>
                    <a:pt x="84" y="3693"/>
                  </a:lnTo>
                  <a:lnTo>
                    <a:pt x="109" y="3695"/>
                  </a:lnTo>
                  <a:lnTo>
                    <a:pt x="761" y="3695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6006600" y="3561120"/>
              <a:ext cx="432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ORACLE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5914440" y="3679200"/>
              <a:ext cx="618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FINANCIALS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" name=""/>
            <p:cNvSpPr/>
            <p:nvPr/>
          </p:nvSpPr>
          <p:spPr>
            <a:xfrm>
              <a:off x="5921280" y="3915720"/>
              <a:ext cx="6195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ORACLE DB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" name=""/>
            <p:cNvSpPr/>
            <p:nvPr/>
          </p:nvSpPr>
          <p:spPr>
            <a:xfrm flipH="1">
              <a:off x="7244280" y="2918520"/>
              <a:ext cx="5976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" name=""/>
            <p:cNvSpPr/>
            <p:nvPr/>
          </p:nvSpPr>
          <p:spPr>
            <a:xfrm flipH="1">
              <a:off x="7198920" y="2918520"/>
              <a:ext cx="82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" name=""/>
            <p:cNvSpPr/>
            <p:nvPr/>
          </p:nvSpPr>
          <p:spPr>
            <a:xfrm flipH="1">
              <a:off x="7154640" y="2918520"/>
              <a:ext cx="82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" name=""/>
            <p:cNvSpPr/>
            <p:nvPr/>
          </p:nvSpPr>
          <p:spPr>
            <a:xfrm flipH="1">
              <a:off x="7058880" y="2918520"/>
              <a:ext cx="5976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" name=""/>
            <p:cNvSpPr/>
            <p:nvPr/>
          </p:nvSpPr>
          <p:spPr>
            <a:xfrm flipH="1">
              <a:off x="7013880" y="2918520"/>
              <a:ext cx="684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" name=""/>
            <p:cNvSpPr/>
            <p:nvPr/>
          </p:nvSpPr>
          <p:spPr>
            <a:xfrm flipH="1">
              <a:off x="6969960" y="2918520"/>
              <a:ext cx="64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" name=""/>
            <p:cNvSpPr/>
            <p:nvPr/>
          </p:nvSpPr>
          <p:spPr>
            <a:xfrm flipH="1">
              <a:off x="6871320" y="2918520"/>
              <a:ext cx="6012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" name=""/>
            <p:cNvSpPr/>
            <p:nvPr/>
          </p:nvSpPr>
          <p:spPr>
            <a:xfrm flipH="1">
              <a:off x="6827400" y="2918520"/>
              <a:ext cx="64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" name=""/>
            <p:cNvSpPr/>
            <p:nvPr/>
          </p:nvSpPr>
          <p:spPr>
            <a:xfrm flipH="1">
              <a:off x="6782400" y="2918520"/>
              <a:ext cx="684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3" name=""/>
            <p:cNvSpPr/>
            <p:nvPr/>
          </p:nvSpPr>
          <p:spPr>
            <a:xfrm flipH="1">
              <a:off x="6685200" y="2918520"/>
              <a:ext cx="5976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4" name=""/>
            <p:cNvSpPr/>
            <p:nvPr/>
          </p:nvSpPr>
          <p:spPr>
            <a:xfrm flipH="1">
              <a:off x="6639840" y="2918520"/>
              <a:ext cx="82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5" name=""/>
            <p:cNvSpPr/>
            <p:nvPr/>
          </p:nvSpPr>
          <p:spPr>
            <a:xfrm>
              <a:off x="7292520" y="2893680"/>
              <a:ext cx="51120" cy="49320"/>
            </a:xfrm>
            <a:custGeom>
              <a:avLst/>
              <a:gdLst/>
              <a:ahLst/>
              <a:rect l="l" t="t" r="r" b="b"/>
              <a:pathLst>
                <a:path w="61" h="61">
                  <a:moveTo>
                    <a:pt x="61" y="31"/>
                  </a:moveTo>
                  <a:lnTo>
                    <a:pt x="0" y="61"/>
                  </a:lnTo>
                  <a:lnTo>
                    <a:pt x="6" y="47"/>
                  </a:lnTo>
                  <a:lnTo>
                    <a:pt x="7" y="31"/>
                  </a:lnTo>
                  <a:lnTo>
                    <a:pt x="6" y="16"/>
                  </a:lnTo>
                  <a:lnTo>
                    <a:pt x="0" y="0"/>
                  </a:lnTo>
                  <a:lnTo>
                    <a:pt x="61" y="3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" name=""/>
            <p:cNvSpPr/>
            <p:nvPr/>
          </p:nvSpPr>
          <p:spPr>
            <a:xfrm>
              <a:off x="6599160" y="2893680"/>
              <a:ext cx="51120" cy="49320"/>
            </a:xfrm>
            <a:custGeom>
              <a:avLst/>
              <a:gdLst/>
              <a:ahLst/>
              <a:rect l="l" t="t" r="r" b="b"/>
              <a:pathLst>
                <a:path w="60" h="61">
                  <a:moveTo>
                    <a:pt x="0" y="31"/>
                  </a:moveTo>
                  <a:lnTo>
                    <a:pt x="60" y="0"/>
                  </a:lnTo>
                  <a:lnTo>
                    <a:pt x="55" y="16"/>
                  </a:lnTo>
                  <a:lnTo>
                    <a:pt x="53" y="31"/>
                  </a:lnTo>
                  <a:lnTo>
                    <a:pt x="55" y="47"/>
                  </a:lnTo>
                  <a:lnTo>
                    <a:pt x="60" y="61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" name=""/>
            <p:cNvSpPr/>
            <p:nvPr/>
          </p:nvSpPr>
          <p:spPr>
            <a:xfrm>
              <a:off x="6940800" y="2864520"/>
              <a:ext cx="59760" cy="1083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" name=""/>
            <p:cNvSpPr/>
            <p:nvPr/>
          </p:nvSpPr>
          <p:spPr>
            <a:xfrm>
              <a:off x="6946920" y="2867760"/>
              <a:ext cx="43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" name=""/>
            <p:cNvSpPr/>
            <p:nvPr/>
          </p:nvSpPr>
          <p:spPr>
            <a:xfrm>
              <a:off x="5108400" y="4883400"/>
              <a:ext cx="701640" cy="1800"/>
            </a:xfrm>
            <a:custGeom>
              <a:avLst/>
              <a:gdLst/>
              <a:ahLst/>
              <a:rect l="l" t="t" r="r" b="b"/>
              <a:pathLst>
                <a:path w="819" h="0">
                  <a:moveTo>
                    <a:pt x="0" y="0"/>
                  </a:moveTo>
                  <a:lnTo>
                    <a:pt x="435" y="0"/>
                  </a:lnTo>
                  <a:lnTo>
                    <a:pt x="819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0" name=""/>
            <p:cNvSpPr/>
            <p:nvPr/>
          </p:nvSpPr>
          <p:spPr>
            <a:xfrm>
              <a:off x="5796360" y="4855320"/>
              <a:ext cx="56520" cy="54360"/>
            </a:xfrm>
            <a:custGeom>
              <a:avLst/>
              <a:gdLst/>
              <a:ahLst/>
              <a:rect l="l" t="t" r="r" b="b"/>
              <a:pathLst>
                <a:path w="66" h="66">
                  <a:moveTo>
                    <a:pt x="66" y="33"/>
                  </a:moveTo>
                  <a:lnTo>
                    <a:pt x="0" y="66"/>
                  </a:lnTo>
                  <a:lnTo>
                    <a:pt x="5" y="50"/>
                  </a:lnTo>
                  <a:lnTo>
                    <a:pt x="7" y="33"/>
                  </a:lnTo>
                  <a:lnTo>
                    <a:pt x="5" y="17"/>
                  </a:lnTo>
                  <a:lnTo>
                    <a:pt x="0" y="0"/>
                  </a:lnTo>
                  <a:lnTo>
                    <a:pt x="66" y="3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560" bIns="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5450040" y="4827600"/>
              <a:ext cx="59760" cy="1101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2" name=""/>
            <p:cNvSpPr/>
            <p:nvPr/>
          </p:nvSpPr>
          <p:spPr>
            <a:xfrm>
              <a:off x="5456160" y="4832640"/>
              <a:ext cx="43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3" name=""/>
            <p:cNvSpPr/>
            <p:nvPr/>
          </p:nvSpPr>
          <p:spPr>
            <a:xfrm>
              <a:off x="5108400" y="3989520"/>
              <a:ext cx="5832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4" name=""/>
            <p:cNvSpPr/>
            <p:nvPr/>
          </p:nvSpPr>
          <p:spPr>
            <a:xfrm>
              <a:off x="5204520" y="3989520"/>
              <a:ext cx="5976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5" name=""/>
            <p:cNvSpPr/>
            <p:nvPr/>
          </p:nvSpPr>
          <p:spPr>
            <a:xfrm>
              <a:off x="5302080" y="3989520"/>
              <a:ext cx="5832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6" name=""/>
            <p:cNvSpPr/>
            <p:nvPr/>
          </p:nvSpPr>
          <p:spPr>
            <a:xfrm>
              <a:off x="5398200" y="3989520"/>
              <a:ext cx="6012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7" name=""/>
            <p:cNvSpPr/>
            <p:nvPr/>
          </p:nvSpPr>
          <p:spPr>
            <a:xfrm>
              <a:off x="5496480" y="3989520"/>
              <a:ext cx="5832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" name=""/>
            <p:cNvSpPr/>
            <p:nvPr/>
          </p:nvSpPr>
          <p:spPr>
            <a:xfrm>
              <a:off x="5592240" y="3989520"/>
              <a:ext cx="5976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" name=""/>
            <p:cNvSpPr/>
            <p:nvPr/>
          </p:nvSpPr>
          <p:spPr>
            <a:xfrm>
              <a:off x="5690160" y="3989520"/>
              <a:ext cx="5832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" name=""/>
            <p:cNvSpPr/>
            <p:nvPr/>
          </p:nvSpPr>
          <p:spPr>
            <a:xfrm>
              <a:off x="5786280" y="3989520"/>
              <a:ext cx="2700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" name=""/>
            <p:cNvSpPr/>
            <p:nvPr/>
          </p:nvSpPr>
          <p:spPr>
            <a:xfrm>
              <a:off x="5801760" y="3965040"/>
              <a:ext cx="51120" cy="49320"/>
            </a:xfrm>
            <a:custGeom>
              <a:avLst/>
              <a:gdLst/>
              <a:ahLst/>
              <a:rect l="l" t="t" r="r" b="b"/>
              <a:pathLst>
                <a:path w="61" h="61">
                  <a:moveTo>
                    <a:pt x="61" y="30"/>
                  </a:moveTo>
                  <a:lnTo>
                    <a:pt x="0" y="61"/>
                  </a:lnTo>
                  <a:lnTo>
                    <a:pt x="6" y="46"/>
                  </a:lnTo>
                  <a:lnTo>
                    <a:pt x="8" y="30"/>
                  </a:lnTo>
                  <a:lnTo>
                    <a:pt x="6" y="16"/>
                  </a:lnTo>
                  <a:lnTo>
                    <a:pt x="0" y="0"/>
                  </a:lnTo>
                  <a:lnTo>
                    <a:pt x="61" y="3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2" name=""/>
            <p:cNvSpPr/>
            <p:nvPr/>
          </p:nvSpPr>
          <p:spPr>
            <a:xfrm>
              <a:off x="5450040" y="3935520"/>
              <a:ext cx="59760" cy="1083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3" name=""/>
            <p:cNvSpPr/>
            <p:nvPr/>
          </p:nvSpPr>
          <p:spPr>
            <a:xfrm>
              <a:off x="5456160" y="3940200"/>
              <a:ext cx="43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4" name=""/>
            <p:cNvSpPr/>
            <p:nvPr/>
          </p:nvSpPr>
          <p:spPr>
            <a:xfrm>
              <a:off x="5108400" y="4078440"/>
              <a:ext cx="5832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5" name=""/>
            <p:cNvSpPr/>
            <p:nvPr/>
          </p:nvSpPr>
          <p:spPr>
            <a:xfrm>
              <a:off x="5204520" y="4078440"/>
              <a:ext cx="5976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6" name=""/>
            <p:cNvSpPr/>
            <p:nvPr/>
          </p:nvSpPr>
          <p:spPr>
            <a:xfrm>
              <a:off x="5302080" y="4078440"/>
              <a:ext cx="5832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5398200" y="4078440"/>
              <a:ext cx="60120" cy="1440"/>
            </a:xfrm>
            <a:custGeom>
              <a:avLst/>
              <a:gdLst/>
              <a:ahLst/>
              <a:rect l="l" t="t" r="r" b="b"/>
              <a:pathLst>
                <a:path w="48" h="0">
                  <a:moveTo>
                    <a:pt x="0" y="0"/>
                  </a:moveTo>
                  <a:lnTo>
                    <a:pt x="47" y="0"/>
                  </a:lnTo>
                  <a:lnTo>
                    <a:pt x="48" y="0"/>
                  </a:lnTo>
                </a:path>
              </a:pathLst>
            </a:custGeom>
            <a:noFill/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8" name=""/>
            <p:cNvSpPr/>
            <p:nvPr/>
          </p:nvSpPr>
          <p:spPr>
            <a:xfrm>
              <a:off x="5496480" y="4078440"/>
              <a:ext cx="5832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9" name=""/>
            <p:cNvSpPr/>
            <p:nvPr/>
          </p:nvSpPr>
          <p:spPr>
            <a:xfrm>
              <a:off x="5592240" y="4078440"/>
              <a:ext cx="5976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0" name=""/>
            <p:cNvSpPr/>
            <p:nvPr/>
          </p:nvSpPr>
          <p:spPr>
            <a:xfrm>
              <a:off x="5690160" y="4078440"/>
              <a:ext cx="5832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1" name=""/>
            <p:cNvSpPr/>
            <p:nvPr/>
          </p:nvSpPr>
          <p:spPr>
            <a:xfrm>
              <a:off x="5754960" y="4053600"/>
              <a:ext cx="51480" cy="50760"/>
            </a:xfrm>
            <a:custGeom>
              <a:avLst/>
              <a:gdLst/>
              <a:ahLst/>
              <a:rect l="l" t="t" r="r" b="b"/>
              <a:pathLst>
                <a:path w="61" h="61">
                  <a:moveTo>
                    <a:pt x="61" y="31"/>
                  </a:moveTo>
                  <a:lnTo>
                    <a:pt x="0" y="61"/>
                  </a:lnTo>
                  <a:lnTo>
                    <a:pt x="4" y="47"/>
                  </a:lnTo>
                  <a:lnTo>
                    <a:pt x="6" y="31"/>
                  </a:lnTo>
                  <a:lnTo>
                    <a:pt x="4" y="16"/>
                  </a:lnTo>
                  <a:lnTo>
                    <a:pt x="0" y="0"/>
                  </a:lnTo>
                  <a:lnTo>
                    <a:pt x="61" y="3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2" name=""/>
            <p:cNvSpPr/>
            <p:nvPr/>
          </p:nvSpPr>
          <p:spPr>
            <a:xfrm>
              <a:off x="5427360" y="4024080"/>
              <a:ext cx="60120" cy="1101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" name=""/>
            <p:cNvSpPr/>
            <p:nvPr/>
          </p:nvSpPr>
          <p:spPr>
            <a:xfrm>
              <a:off x="5434200" y="4029120"/>
              <a:ext cx="43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4" name=""/>
            <p:cNvSpPr/>
            <p:nvPr/>
          </p:nvSpPr>
          <p:spPr>
            <a:xfrm>
              <a:off x="5147640" y="3007080"/>
              <a:ext cx="5832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5" name=""/>
            <p:cNvSpPr/>
            <p:nvPr/>
          </p:nvSpPr>
          <p:spPr>
            <a:xfrm>
              <a:off x="5243760" y="3007080"/>
              <a:ext cx="6012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6" name=""/>
            <p:cNvSpPr/>
            <p:nvPr/>
          </p:nvSpPr>
          <p:spPr>
            <a:xfrm>
              <a:off x="5342040" y="3007080"/>
              <a:ext cx="5832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7" name=""/>
            <p:cNvSpPr/>
            <p:nvPr/>
          </p:nvSpPr>
          <p:spPr>
            <a:xfrm>
              <a:off x="5437800" y="3007080"/>
              <a:ext cx="5976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8" name=""/>
            <p:cNvSpPr/>
            <p:nvPr/>
          </p:nvSpPr>
          <p:spPr>
            <a:xfrm>
              <a:off x="5535720" y="3007080"/>
              <a:ext cx="5832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9" name=""/>
            <p:cNvSpPr/>
            <p:nvPr/>
          </p:nvSpPr>
          <p:spPr>
            <a:xfrm>
              <a:off x="5631840" y="3007080"/>
              <a:ext cx="5976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0" name=""/>
            <p:cNvSpPr/>
            <p:nvPr/>
          </p:nvSpPr>
          <p:spPr>
            <a:xfrm>
              <a:off x="5729400" y="3007080"/>
              <a:ext cx="5832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1" name=""/>
            <p:cNvSpPr/>
            <p:nvPr/>
          </p:nvSpPr>
          <p:spPr>
            <a:xfrm>
              <a:off x="5108400" y="2982600"/>
              <a:ext cx="51120" cy="49320"/>
            </a:xfrm>
            <a:custGeom>
              <a:avLst/>
              <a:gdLst/>
              <a:ahLst/>
              <a:rect l="l" t="t" r="r" b="b"/>
              <a:pathLst>
                <a:path w="61" h="61">
                  <a:moveTo>
                    <a:pt x="0" y="30"/>
                  </a:moveTo>
                  <a:lnTo>
                    <a:pt x="61" y="0"/>
                  </a:lnTo>
                  <a:lnTo>
                    <a:pt x="55" y="16"/>
                  </a:lnTo>
                  <a:lnTo>
                    <a:pt x="54" y="30"/>
                  </a:lnTo>
                  <a:lnTo>
                    <a:pt x="55" y="46"/>
                  </a:lnTo>
                  <a:lnTo>
                    <a:pt x="61" y="61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2" name=""/>
            <p:cNvSpPr/>
            <p:nvPr/>
          </p:nvSpPr>
          <p:spPr>
            <a:xfrm>
              <a:off x="5801760" y="2982600"/>
              <a:ext cx="51120" cy="49320"/>
            </a:xfrm>
            <a:custGeom>
              <a:avLst/>
              <a:gdLst/>
              <a:ahLst/>
              <a:rect l="l" t="t" r="r" b="b"/>
              <a:pathLst>
                <a:path w="61" h="61">
                  <a:moveTo>
                    <a:pt x="61" y="30"/>
                  </a:moveTo>
                  <a:lnTo>
                    <a:pt x="0" y="61"/>
                  </a:lnTo>
                  <a:lnTo>
                    <a:pt x="6" y="46"/>
                  </a:lnTo>
                  <a:lnTo>
                    <a:pt x="8" y="30"/>
                  </a:lnTo>
                  <a:lnTo>
                    <a:pt x="6" y="16"/>
                  </a:lnTo>
                  <a:lnTo>
                    <a:pt x="0" y="0"/>
                  </a:lnTo>
                  <a:lnTo>
                    <a:pt x="61" y="3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3" name=""/>
            <p:cNvSpPr/>
            <p:nvPr/>
          </p:nvSpPr>
          <p:spPr>
            <a:xfrm>
              <a:off x="5450040" y="2953080"/>
              <a:ext cx="59760" cy="10980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5456160" y="2956320"/>
              <a:ext cx="43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6225480" y="5371560"/>
              <a:ext cx="1440" cy="315360"/>
            </a:xfrm>
            <a:custGeom>
              <a:avLst/>
              <a:gdLst/>
              <a:ahLst/>
              <a:rect l="l" t="t" r="r" b="b"/>
              <a:pathLst>
                <a:path w="0" h="384">
                  <a:moveTo>
                    <a:pt x="0" y="384"/>
                  </a:moveTo>
                  <a:lnTo>
                    <a:pt x="0" y="167"/>
                  </a:lnTo>
                  <a:lnTo>
                    <a:pt x="0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" name=""/>
            <p:cNvSpPr/>
            <p:nvPr/>
          </p:nvSpPr>
          <p:spPr>
            <a:xfrm>
              <a:off x="6197760" y="5328720"/>
              <a:ext cx="56520" cy="55800"/>
            </a:xfrm>
            <a:custGeom>
              <a:avLst/>
              <a:gdLst/>
              <a:ahLst/>
              <a:rect l="l" t="t" r="r" b="b"/>
              <a:pathLst>
                <a:path w="66" h="67">
                  <a:moveTo>
                    <a:pt x="33" y="0"/>
                  </a:moveTo>
                  <a:lnTo>
                    <a:pt x="66" y="67"/>
                  </a:lnTo>
                  <a:lnTo>
                    <a:pt x="50" y="61"/>
                  </a:lnTo>
                  <a:lnTo>
                    <a:pt x="33" y="60"/>
                  </a:lnTo>
                  <a:lnTo>
                    <a:pt x="16" y="61"/>
                  </a:lnTo>
                  <a:lnTo>
                    <a:pt x="0" y="6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6194160" y="5453640"/>
              <a:ext cx="61560" cy="1083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" name=""/>
            <p:cNvSpPr/>
            <p:nvPr/>
          </p:nvSpPr>
          <p:spPr>
            <a:xfrm>
              <a:off x="6202800" y="5456880"/>
              <a:ext cx="43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" name=""/>
            <p:cNvSpPr/>
            <p:nvPr/>
          </p:nvSpPr>
          <p:spPr>
            <a:xfrm>
              <a:off x="6599160" y="5061240"/>
              <a:ext cx="701640" cy="1440"/>
            </a:xfrm>
            <a:custGeom>
              <a:avLst/>
              <a:gdLst/>
              <a:ahLst/>
              <a:rect l="l" t="t" r="r" b="b"/>
              <a:pathLst>
                <a:path w="818" h="0">
                  <a:moveTo>
                    <a:pt x="0" y="0"/>
                  </a:moveTo>
                  <a:lnTo>
                    <a:pt x="434" y="0"/>
                  </a:lnTo>
                  <a:lnTo>
                    <a:pt x="818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7286760" y="5034600"/>
              <a:ext cx="56520" cy="54360"/>
            </a:xfrm>
            <a:custGeom>
              <a:avLst/>
              <a:gdLst/>
              <a:ahLst/>
              <a:rect l="l" t="t" r="r" b="b"/>
              <a:pathLst>
                <a:path w="67" h="67">
                  <a:moveTo>
                    <a:pt x="67" y="33"/>
                  </a:moveTo>
                  <a:lnTo>
                    <a:pt x="0" y="67"/>
                  </a:lnTo>
                  <a:lnTo>
                    <a:pt x="6" y="51"/>
                  </a:lnTo>
                  <a:lnTo>
                    <a:pt x="7" y="33"/>
                  </a:lnTo>
                  <a:lnTo>
                    <a:pt x="6" y="17"/>
                  </a:lnTo>
                  <a:lnTo>
                    <a:pt x="0" y="0"/>
                  </a:lnTo>
                  <a:lnTo>
                    <a:pt x="67" y="3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560" bIns="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6940800" y="5006520"/>
              <a:ext cx="59760" cy="1101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6946920" y="5011560"/>
              <a:ext cx="43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6645600" y="5195520"/>
              <a:ext cx="703080" cy="1800"/>
            </a:xfrm>
            <a:custGeom>
              <a:avLst/>
              <a:gdLst/>
              <a:ahLst/>
              <a:rect l="l" t="t" r="r" b="b"/>
              <a:pathLst>
                <a:path w="818" h="0">
                  <a:moveTo>
                    <a:pt x="0" y="0"/>
                  </a:moveTo>
                  <a:lnTo>
                    <a:pt x="434" y="0"/>
                  </a:lnTo>
                  <a:lnTo>
                    <a:pt x="818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" name=""/>
            <p:cNvSpPr/>
            <p:nvPr/>
          </p:nvSpPr>
          <p:spPr>
            <a:xfrm>
              <a:off x="7335000" y="5167800"/>
              <a:ext cx="56160" cy="55800"/>
            </a:xfrm>
            <a:custGeom>
              <a:avLst/>
              <a:gdLst/>
              <a:ahLst/>
              <a:rect l="l" t="t" r="r" b="b"/>
              <a:pathLst>
                <a:path w="67" h="67">
                  <a:moveTo>
                    <a:pt x="67" y="33"/>
                  </a:moveTo>
                  <a:lnTo>
                    <a:pt x="0" y="67"/>
                  </a:lnTo>
                  <a:lnTo>
                    <a:pt x="6" y="51"/>
                  </a:lnTo>
                  <a:lnTo>
                    <a:pt x="7" y="33"/>
                  </a:lnTo>
                  <a:lnTo>
                    <a:pt x="6" y="16"/>
                  </a:lnTo>
                  <a:lnTo>
                    <a:pt x="0" y="0"/>
                  </a:lnTo>
                  <a:lnTo>
                    <a:pt x="67" y="3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6986880" y="5141520"/>
              <a:ext cx="61200" cy="1083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6995160" y="5146560"/>
              <a:ext cx="43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" name=""/>
            <p:cNvSpPr/>
            <p:nvPr/>
          </p:nvSpPr>
          <p:spPr>
            <a:xfrm flipH="1">
              <a:off x="7244280" y="4345920"/>
              <a:ext cx="5976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" name=""/>
            <p:cNvSpPr/>
            <p:nvPr/>
          </p:nvSpPr>
          <p:spPr>
            <a:xfrm flipH="1">
              <a:off x="7198920" y="4345920"/>
              <a:ext cx="82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" name=""/>
            <p:cNvSpPr/>
            <p:nvPr/>
          </p:nvSpPr>
          <p:spPr>
            <a:xfrm flipH="1">
              <a:off x="7154640" y="4345920"/>
              <a:ext cx="82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" name=""/>
            <p:cNvSpPr/>
            <p:nvPr/>
          </p:nvSpPr>
          <p:spPr>
            <a:xfrm flipH="1">
              <a:off x="7058880" y="4345920"/>
              <a:ext cx="5976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" name=""/>
            <p:cNvSpPr/>
            <p:nvPr/>
          </p:nvSpPr>
          <p:spPr>
            <a:xfrm flipH="1">
              <a:off x="7013880" y="4345920"/>
              <a:ext cx="684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" name=""/>
            <p:cNvSpPr/>
            <p:nvPr/>
          </p:nvSpPr>
          <p:spPr>
            <a:xfrm flipH="1">
              <a:off x="6969960" y="4345920"/>
              <a:ext cx="64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" name=""/>
            <p:cNvSpPr/>
            <p:nvPr/>
          </p:nvSpPr>
          <p:spPr>
            <a:xfrm flipH="1">
              <a:off x="6871320" y="4345920"/>
              <a:ext cx="6012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" name=""/>
            <p:cNvSpPr/>
            <p:nvPr/>
          </p:nvSpPr>
          <p:spPr>
            <a:xfrm flipH="1">
              <a:off x="6827400" y="4345920"/>
              <a:ext cx="64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5" name=""/>
            <p:cNvSpPr/>
            <p:nvPr/>
          </p:nvSpPr>
          <p:spPr>
            <a:xfrm flipH="1">
              <a:off x="6782400" y="4345920"/>
              <a:ext cx="684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6" name=""/>
            <p:cNvSpPr/>
            <p:nvPr/>
          </p:nvSpPr>
          <p:spPr>
            <a:xfrm flipH="1">
              <a:off x="6685200" y="4345920"/>
              <a:ext cx="5976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7" name=""/>
            <p:cNvSpPr/>
            <p:nvPr/>
          </p:nvSpPr>
          <p:spPr>
            <a:xfrm flipH="1">
              <a:off x="6639840" y="4345920"/>
              <a:ext cx="82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8" name=""/>
            <p:cNvSpPr/>
            <p:nvPr/>
          </p:nvSpPr>
          <p:spPr>
            <a:xfrm>
              <a:off x="7292520" y="4321440"/>
              <a:ext cx="51120" cy="50760"/>
            </a:xfrm>
            <a:custGeom>
              <a:avLst/>
              <a:gdLst/>
              <a:ahLst/>
              <a:rect l="l" t="t" r="r" b="b"/>
              <a:pathLst>
                <a:path w="61" h="61">
                  <a:moveTo>
                    <a:pt x="61" y="31"/>
                  </a:moveTo>
                  <a:lnTo>
                    <a:pt x="0" y="61"/>
                  </a:lnTo>
                  <a:lnTo>
                    <a:pt x="6" y="47"/>
                  </a:lnTo>
                  <a:lnTo>
                    <a:pt x="7" y="31"/>
                  </a:lnTo>
                  <a:lnTo>
                    <a:pt x="6" y="16"/>
                  </a:lnTo>
                  <a:lnTo>
                    <a:pt x="0" y="0"/>
                  </a:lnTo>
                  <a:lnTo>
                    <a:pt x="61" y="3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9" name=""/>
            <p:cNvSpPr/>
            <p:nvPr/>
          </p:nvSpPr>
          <p:spPr>
            <a:xfrm>
              <a:off x="6599160" y="4321440"/>
              <a:ext cx="51120" cy="50760"/>
            </a:xfrm>
            <a:custGeom>
              <a:avLst/>
              <a:gdLst/>
              <a:ahLst/>
              <a:rect l="l" t="t" r="r" b="b"/>
              <a:pathLst>
                <a:path w="60" h="61">
                  <a:moveTo>
                    <a:pt x="0" y="31"/>
                  </a:moveTo>
                  <a:lnTo>
                    <a:pt x="60" y="0"/>
                  </a:lnTo>
                  <a:lnTo>
                    <a:pt x="55" y="16"/>
                  </a:lnTo>
                  <a:lnTo>
                    <a:pt x="53" y="31"/>
                  </a:lnTo>
                  <a:lnTo>
                    <a:pt x="55" y="47"/>
                  </a:lnTo>
                  <a:lnTo>
                    <a:pt x="60" y="61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0" name=""/>
            <p:cNvSpPr/>
            <p:nvPr/>
          </p:nvSpPr>
          <p:spPr>
            <a:xfrm>
              <a:off x="6940800" y="4291920"/>
              <a:ext cx="59760" cy="10980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1" name=""/>
            <p:cNvSpPr/>
            <p:nvPr/>
          </p:nvSpPr>
          <p:spPr>
            <a:xfrm>
              <a:off x="6946920" y="4296960"/>
              <a:ext cx="43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2" name=""/>
            <p:cNvSpPr/>
            <p:nvPr/>
          </p:nvSpPr>
          <p:spPr>
            <a:xfrm flipH="1">
              <a:off x="7331760" y="3053160"/>
              <a:ext cx="5976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" name=""/>
            <p:cNvSpPr/>
            <p:nvPr/>
          </p:nvSpPr>
          <p:spPr>
            <a:xfrm flipH="1">
              <a:off x="7286400" y="3053160"/>
              <a:ext cx="684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" name=""/>
            <p:cNvSpPr/>
            <p:nvPr/>
          </p:nvSpPr>
          <p:spPr>
            <a:xfrm flipH="1">
              <a:off x="7242480" y="3053160"/>
              <a:ext cx="648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" name=""/>
            <p:cNvSpPr/>
            <p:nvPr/>
          </p:nvSpPr>
          <p:spPr>
            <a:xfrm flipH="1">
              <a:off x="7144200" y="3053160"/>
              <a:ext cx="6012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" name=""/>
            <p:cNvSpPr/>
            <p:nvPr/>
          </p:nvSpPr>
          <p:spPr>
            <a:xfrm flipH="1">
              <a:off x="7099920" y="3053160"/>
              <a:ext cx="828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" name=""/>
            <p:cNvSpPr/>
            <p:nvPr/>
          </p:nvSpPr>
          <p:spPr>
            <a:xfrm flipH="1">
              <a:off x="7054920" y="3053160"/>
              <a:ext cx="828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" name=""/>
            <p:cNvSpPr/>
            <p:nvPr/>
          </p:nvSpPr>
          <p:spPr>
            <a:xfrm flipH="1">
              <a:off x="6959520" y="3053160"/>
              <a:ext cx="5976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" name=""/>
            <p:cNvSpPr/>
            <p:nvPr/>
          </p:nvSpPr>
          <p:spPr>
            <a:xfrm flipH="1">
              <a:off x="6914160" y="3053160"/>
              <a:ext cx="684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" name=""/>
            <p:cNvSpPr/>
            <p:nvPr/>
          </p:nvSpPr>
          <p:spPr>
            <a:xfrm flipH="1">
              <a:off x="6870240" y="3053160"/>
              <a:ext cx="648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" name=""/>
            <p:cNvSpPr/>
            <p:nvPr/>
          </p:nvSpPr>
          <p:spPr>
            <a:xfrm flipH="1">
              <a:off x="6771960" y="3053160"/>
              <a:ext cx="6012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" name=""/>
            <p:cNvSpPr/>
            <p:nvPr/>
          </p:nvSpPr>
          <p:spPr>
            <a:xfrm flipH="1">
              <a:off x="6728040" y="3053160"/>
              <a:ext cx="648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" name=""/>
            <p:cNvSpPr/>
            <p:nvPr/>
          </p:nvSpPr>
          <p:spPr>
            <a:xfrm flipH="1">
              <a:off x="6685200" y="3053160"/>
              <a:ext cx="504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" name=""/>
            <p:cNvSpPr/>
            <p:nvPr/>
          </p:nvSpPr>
          <p:spPr>
            <a:xfrm>
              <a:off x="6645600" y="3028680"/>
              <a:ext cx="53280" cy="48960"/>
            </a:xfrm>
            <a:custGeom>
              <a:avLst/>
              <a:gdLst/>
              <a:ahLst/>
              <a:rect l="l" t="t" r="r" b="b"/>
              <a:pathLst>
                <a:path w="60" h="61">
                  <a:moveTo>
                    <a:pt x="0" y="31"/>
                  </a:moveTo>
                  <a:lnTo>
                    <a:pt x="60" y="0"/>
                  </a:lnTo>
                  <a:lnTo>
                    <a:pt x="55" y="15"/>
                  </a:lnTo>
                  <a:lnTo>
                    <a:pt x="53" y="31"/>
                  </a:lnTo>
                  <a:lnTo>
                    <a:pt x="55" y="46"/>
                  </a:lnTo>
                  <a:lnTo>
                    <a:pt x="60" y="61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" name=""/>
            <p:cNvSpPr/>
            <p:nvPr/>
          </p:nvSpPr>
          <p:spPr>
            <a:xfrm>
              <a:off x="6986880" y="2997360"/>
              <a:ext cx="61200" cy="10980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6995160" y="3002040"/>
              <a:ext cx="43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4452840" y="2471760"/>
              <a:ext cx="190440" cy="178920"/>
            </a:xfrm>
            <a:custGeom>
              <a:avLst/>
              <a:gdLst/>
              <a:ahLst/>
              <a:rect l="l" t="t" r="r" b="b"/>
              <a:pathLst>
                <a:path w="223" h="218">
                  <a:moveTo>
                    <a:pt x="81" y="51"/>
                  </a:moveTo>
                  <a:lnTo>
                    <a:pt x="21" y="44"/>
                  </a:lnTo>
                  <a:lnTo>
                    <a:pt x="42" y="99"/>
                  </a:lnTo>
                  <a:lnTo>
                    <a:pt x="0" y="141"/>
                  </a:lnTo>
                  <a:lnTo>
                    <a:pt x="56" y="160"/>
                  </a:lnTo>
                  <a:lnTo>
                    <a:pt x="62" y="218"/>
                  </a:lnTo>
                  <a:lnTo>
                    <a:pt x="111" y="186"/>
                  </a:lnTo>
                  <a:lnTo>
                    <a:pt x="160" y="218"/>
                  </a:lnTo>
                  <a:lnTo>
                    <a:pt x="166" y="160"/>
                  </a:lnTo>
                  <a:lnTo>
                    <a:pt x="223" y="141"/>
                  </a:lnTo>
                  <a:lnTo>
                    <a:pt x="181" y="99"/>
                  </a:lnTo>
                  <a:lnTo>
                    <a:pt x="201" y="44"/>
                  </a:lnTo>
                  <a:lnTo>
                    <a:pt x="142" y="51"/>
                  </a:lnTo>
                  <a:lnTo>
                    <a:pt x="111" y="0"/>
                  </a:lnTo>
                  <a:lnTo>
                    <a:pt x="81" y="51"/>
                  </a:lnTo>
                  <a:close/>
                </a:path>
              </a:pathLst>
            </a:custGeom>
            <a:solidFill>
              <a:srgbClr val="ffffff"/>
            </a:solidFill>
            <a:ln w="30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5104800" y="2382840"/>
              <a:ext cx="191880" cy="177120"/>
            </a:xfrm>
            <a:custGeom>
              <a:avLst/>
              <a:gdLst/>
              <a:ahLst/>
              <a:rect l="l" t="t" r="r" b="b"/>
              <a:pathLst>
                <a:path w="223" h="217">
                  <a:moveTo>
                    <a:pt x="81" y="50"/>
                  </a:moveTo>
                  <a:lnTo>
                    <a:pt x="22" y="43"/>
                  </a:lnTo>
                  <a:lnTo>
                    <a:pt x="42" y="98"/>
                  </a:lnTo>
                  <a:lnTo>
                    <a:pt x="0" y="140"/>
                  </a:lnTo>
                  <a:lnTo>
                    <a:pt x="57" y="159"/>
                  </a:lnTo>
                  <a:lnTo>
                    <a:pt x="62" y="217"/>
                  </a:lnTo>
                  <a:lnTo>
                    <a:pt x="112" y="185"/>
                  </a:lnTo>
                  <a:lnTo>
                    <a:pt x="161" y="217"/>
                  </a:lnTo>
                  <a:lnTo>
                    <a:pt x="167" y="159"/>
                  </a:lnTo>
                  <a:lnTo>
                    <a:pt x="223" y="140"/>
                  </a:lnTo>
                  <a:lnTo>
                    <a:pt x="181" y="98"/>
                  </a:lnTo>
                  <a:lnTo>
                    <a:pt x="202" y="43"/>
                  </a:lnTo>
                  <a:lnTo>
                    <a:pt x="142" y="50"/>
                  </a:lnTo>
                  <a:lnTo>
                    <a:pt x="112" y="0"/>
                  </a:lnTo>
                  <a:lnTo>
                    <a:pt x="81" y="50"/>
                  </a:lnTo>
                  <a:close/>
                </a:path>
              </a:pathLst>
            </a:custGeom>
            <a:solidFill>
              <a:srgbClr val="ffffff"/>
            </a:solidFill>
            <a:ln w="30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4358880" y="4168800"/>
              <a:ext cx="191880" cy="177120"/>
            </a:xfrm>
            <a:custGeom>
              <a:avLst/>
              <a:gdLst/>
              <a:ahLst/>
              <a:rect l="l" t="t" r="r" b="b"/>
              <a:pathLst>
                <a:path w="223" h="218">
                  <a:moveTo>
                    <a:pt x="81" y="51"/>
                  </a:moveTo>
                  <a:lnTo>
                    <a:pt x="22" y="44"/>
                  </a:lnTo>
                  <a:lnTo>
                    <a:pt x="42" y="99"/>
                  </a:lnTo>
                  <a:lnTo>
                    <a:pt x="0" y="141"/>
                  </a:lnTo>
                  <a:lnTo>
                    <a:pt x="56" y="160"/>
                  </a:lnTo>
                  <a:lnTo>
                    <a:pt x="62" y="218"/>
                  </a:lnTo>
                  <a:lnTo>
                    <a:pt x="112" y="186"/>
                  </a:lnTo>
                  <a:lnTo>
                    <a:pt x="161" y="218"/>
                  </a:lnTo>
                  <a:lnTo>
                    <a:pt x="167" y="160"/>
                  </a:lnTo>
                  <a:lnTo>
                    <a:pt x="223" y="141"/>
                  </a:lnTo>
                  <a:lnTo>
                    <a:pt x="181" y="99"/>
                  </a:lnTo>
                  <a:lnTo>
                    <a:pt x="201" y="44"/>
                  </a:lnTo>
                  <a:lnTo>
                    <a:pt x="142" y="51"/>
                  </a:lnTo>
                  <a:lnTo>
                    <a:pt x="112" y="0"/>
                  </a:lnTo>
                  <a:lnTo>
                    <a:pt x="81" y="51"/>
                  </a:lnTo>
                  <a:close/>
                </a:path>
              </a:pathLst>
            </a:custGeom>
            <a:solidFill>
              <a:srgbClr val="ffffff"/>
            </a:solidFill>
            <a:ln w="30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4358880" y="3722040"/>
              <a:ext cx="191880" cy="178560"/>
            </a:xfrm>
            <a:custGeom>
              <a:avLst/>
              <a:gdLst/>
              <a:ahLst/>
              <a:rect l="l" t="t" r="r" b="b"/>
              <a:pathLst>
                <a:path w="223" h="217">
                  <a:moveTo>
                    <a:pt x="81" y="51"/>
                  </a:moveTo>
                  <a:lnTo>
                    <a:pt x="22" y="43"/>
                  </a:lnTo>
                  <a:lnTo>
                    <a:pt x="42" y="99"/>
                  </a:lnTo>
                  <a:lnTo>
                    <a:pt x="0" y="141"/>
                  </a:lnTo>
                  <a:lnTo>
                    <a:pt x="56" y="159"/>
                  </a:lnTo>
                  <a:lnTo>
                    <a:pt x="62" y="217"/>
                  </a:lnTo>
                  <a:lnTo>
                    <a:pt x="112" y="186"/>
                  </a:lnTo>
                  <a:lnTo>
                    <a:pt x="161" y="217"/>
                  </a:lnTo>
                  <a:lnTo>
                    <a:pt x="167" y="159"/>
                  </a:lnTo>
                  <a:lnTo>
                    <a:pt x="223" y="141"/>
                  </a:lnTo>
                  <a:lnTo>
                    <a:pt x="181" y="99"/>
                  </a:lnTo>
                  <a:lnTo>
                    <a:pt x="201" y="43"/>
                  </a:lnTo>
                  <a:lnTo>
                    <a:pt x="142" y="51"/>
                  </a:lnTo>
                  <a:lnTo>
                    <a:pt x="112" y="0"/>
                  </a:lnTo>
                  <a:lnTo>
                    <a:pt x="81" y="51"/>
                  </a:lnTo>
                  <a:close/>
                </a:path>
              </a:pathLst>
            </a:custGeom>
            <a:solidFill>
              <a:srgbClr val="ffffff"/>
            </a:solidFill>
            <a:ln w="30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2497320" y="3633480"/>
              <a:ext cx="746280" cy="402120"/>
            </a:xfrm>
            <a:custGeom>
              <a:avLst/>
              <a:gdLst/>
              <a:ahLst/>
              <a:rect l="l" t="t" r="r" b="b"/>
              <a:pathLst>
                <a:path w="869" h="490">
                  <a:moveTo>
                    <a:pt x="760" y="490"/>
                  </a:moveTo>
                  <a:lnTo>
                    <a:pt x="785" y="487"/>
                  </a:lnTo>
                  <a:lnTo>
                    <a:pt x="808" y="479"/>
                  </a:lnTo>
                  <a:lnTo>
                    <a:pt x="829" y="466"/>
                  </a:lnTo>
                  <a:lnTo>
                    <a:pt x="846" y="450"/>
                  </a:lnTo>
                  <a:lnTo>
                    <a:pt x="859" y="428"/>
                  </a:lnTo>
                  <a:lnTo>
                    <a:pt x="866" y="406"/>
                  </a:lnTo>
                  <a:lnTo>
                    <a:pt x="869" y="381"/>
                  </a:lnTo>
                  <a:lnTo>
                    <a:pt x="869" y="109"/>
                  </a:lnTo>
                  <a:lnTo>
                    <a:pt x="866" y="86"/>
                  </a:lnTo>
                  <a:lnTo>
                    <a:pt x="859" y="63"/>
                  </a:lnTo>
                  <a:lnTo>
                    <a:pt x="846" y="42"/>
                  </a:lnTo>
                  <a:lnTo>
                    <a:pt x="829" y="25"/>
                  </a:lnTo>
                  <a:lnTo>
                    <a:pt x="808" y="12"/>
                  </a:lnTo>
                  <a:lnTo>
                    <a:pt x="785" y="3"/>
                  </a:lnTo>
                  <a:lnTo>
                    <a:pt x="760" y="0"/>
                  </a:lnTo>
                  <a:lnTo>
                    <a:pt x="109" y="0"/>
                  </a:lnTo>
                  <a:lnTo>
                    <a:pt x="84" y="3"/>
                  </a:lnTo>
                  <a:lnTo>
                    <a:pt x="61" y="12"/>
                  </a:lnTo>
                  <a:lnTo>
                    <a:pt x="40" y="25"/>
                  </a:lnTo>
                  <a:lnTo>
                    <a:pt x="23" y="42"/>
                  </a:lnTo>
                  <a:lnTo>
                    <a:pt x="10" y="63"/>
                  </a:lnTo>
                  <a:lnTo>
                    <a:pt x="3" y="86"/>
                  </a:lnTo>
                  <a:lnTo>
                    <a:pt x="0" y="109"/>
                  </a:lnTo>
                  <a:lnTo>
                    <a:pt x="0" y="381"/>
                  </a:lnTo>
                  <a:lnTo>
                    <a:pt x="3" y="406"/>
                  </a:lnTo>
                  <a:lnTo>
                    <a:pt x="10" y="428"/>
                  </a:lnTo>
                  <a:lnTo>
                    <a:pt x="23" y="450"/>
                  </a:lnTo>
                  <a:lnTo>
                    <a:pt x="40" y="466"/>
                  </a:lnTo>
                  <a:lnTo>
                    <a:pt x="61" y="479"/>
                  </a:lnTo>
                  <a:lnTo>
                    <a:pt x="84" y="487"/>
                  </a:lnTo>
                  <a:lnTo>
                    <a:pt x="109" y="490"/>
                  </a:lnTo>
                  <a:lnTo>
                    <a:pt x="760" y="49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2663640" y="3735000"/>
              <a:ext cx="409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VERTEX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" name=""/>
            <p:cNvSpPr/>
            <p:nvPr/>
          </p:nvSpPr>
          <p:spPr>
            <a:xfrm>
              <a:off x="2585520" y="3856680"/>
              <a:ext cx="58392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ORACLE DB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" name=""/>
            <p:cNvSpPr/>
            <p:nvPr/>
          </p:nvSpPr>
          <p:spPr>
            <a:xfrm>
              <a:off x="3242160" y="3722040"/>
              <a:ext cx="190440" cy="178560"/>
            </a:xfrm>
            <a:custGeom>
              <a:avLst/>
              <a:gdLst/>
              <a:ahLst/>
              <a:rect l="l" t="t" r="r" b="b"/>
              <a:pathLst>
                <a:path w="223" h="217">
                  <a:moveTo>
                    <a:pt x="81" y="51"/>
                  </a:moveTo>
                  <a:lnTo>
                    <a:pt x="22" y="43"/>
                  </a:lnTo>
                  <a:lnTo>
                    <a:pt x="42" y="99"/>
                  </a:lnTo>
                  <a:lnTo>
                    <a:pt x="0" y="141"/>
                  </a:lnTo>
                  <a:lnTo>
                    <a:pt x="57" y="159"/>
                  </a:lnTo>
                  <a:lnTo>
                    <a:pt x="62" y="217"/>
                  </a:lnTo>
                  <a:lnTo>
                    <a:pt x="112" y="186"/>
                  </a:lnTo>
                  <a:lnTo>
                    <a:pt x="161" y="217"/>
                  </a:lnTo>
                  <a:lnTo>
                    <a:pt x="167" y="159"/>
                  </a:lnTo>
                  <a:lnTo>
                    <a:pt x="223" y="141"/>
                  </a:lnTo>
                  <a:lnTo>
                    <a:pt x="181" y="99"/>
                  </a:lnTo>
                  <a:lnTo>
                    <a:pt x="202" y="43"/>
                  </a:lnTo>
                  <a:lnTo>
                    <a:pt x="142" y="51"/>
                  </a:lnTo>
                  <a:lnTo>
                    <a:pt x="112" y="0"/>
                  </a:lnTo>
                  <a:lnTo>
                    <a:pt x="81" y="51"/>
                  </a:lnTo>
                  <a:close/>
                </a:path>
              </a:pathLst>
            </a:custGeom>
            <a:solidFill>
              <a:srgbClr val="ffffff"/>
            </a:solidFill>
            <a:ln w="30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2592000" y="4257360"/>
              <a:ext cx="744480" cy="356400"/>
            </a:xfrm>
            <a:custGeom>
              <a:avLst/>
              <a:gdLst/>
              <a:ahLst/>
              <a:rect l="l" t="t" r="r" b="b"/>
              <a:pathLst>
                <a:path w="869" h="435">
                  <a:moveTo>
                    <a:pt x="760" y="435"/>
                  </a:moveTo>
                  <a:lnTo>
                    <a:pt x="785" y="432"/>
                  </a:lnTo>
                  <a:lnTo>
                    <a:pt x="808" y="425"/>
                  </a:lnTo>
                  <a:lnTo>
                    <a:pt x="828" y="412"/>
                  </a:lnTo>
                  <a:lnTo>
                    <a:pt x="846" y="394"/>
                  </a:lnTo>
                  <a:lnTo>
                    <a:pt x="859" y="374"/>
                  </a:lnTo>
                  <a:lnTo>
                    <a:pt x="866" y="351"/>
                  </a:lnTo>
                  <a:lnTo>
                    <a:pt x="869" y="326"/>
                  </a:lnTo>
                  <a:lnTo>
                    <a:pt x="869" y="109"/>
                  </a:lnTo>
                  <a:lnTo>
                    <a:pt x="866" y="86"/>
                  </a:lnTo>
                  <a:lnTo>
                    <a:pt x="859" y="62"/>
                  </a:lnTo>
                  <a:lnTo>
                    <a:pt x="846" y="42"/>
                  </a:lnTo>
                  <a:lnTo>
                    <a:pt x="828" y="25"/>
                  </a:lnTo>
                  <a:lnTo>
                    <a:pt x="808" y="12"/>
                  </a:lnTo>
                  <a:lnTo>
                    <a:pt x="785" y="3"/>
                  </a:lnTo>
                  <a:lnTo>
                    <a:pt x="760" y="0"/>
                  </a:lnTo>
                  <a:lnTo>
                    <a:pt x="108" y="0"/>
                  </a:lnTo>
                  <a:lnTo>
                    <a:pt x="84" y="3"/>
                  </a:lnTo>
                  <a:lnTo>
                    <a:pt x="60" y="12"/>
                  </a:lnTo>
                  <a:lnTo>
                    <a:pt x="40" y="25"/>
                  </a:lnTo>
                  <a:lnTo>
                    <a:pt x="23" y="42"/>
                  </a:lnTo>
                  <a:lnTo>
                    <a:pt x="10" y="62"/>
                  </a:lnTo>
                  <a:lnTo>
                    <a:pt x="2" y="86"/>
                  </a:lnTo>
                  <a:lnTo>
                    <a:pt x="0" y="109"/>
                  </a:lnTo>
                  <a:lnTo>
                    <a:pt x="0" y="326"/>
                  </a:lnTo>
                  <a:lnTo>
                    <a:pt x="2" y="351"/>
                  </a:lnTo>
                  <a:lnTo>
                    <a:pt x="10" y="374"/>
                  </a:lnTo>
                  <a:lnTo>
                    <a:pt x="23" y="394"/>
                  </a:lnTo>
                  <a:lnTo>
                    <a:pt x="40" y="412"/>
                  </a:lnTo>
                  <a:lnTo>
                    <a:pt x="60" y="425"/>
                  </a:lnTo>
                  <a:lnTo>
                    <a:pt x="84" y="432"/>
                  </a:lnTo>
                  <a:lnTo>
                    <a:pt x="108" y="435"/>
                  </a:lnTo>
                  <a:lnTo>
                    <a:pt x="760" y="435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" name=""/>
            <p:cNvSpPr/>
            <p:nvPr/>
          </p:nvSpPr>
          <p:spPr>
            <a:xfrm>
              <a:off x="2805120" y="4278960"/>
              <a:ext cx="312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PRICE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2813760" y="439704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CORE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" name=""/>
            <p:cNvSpPr/>
            <p:nvPr/>
          </p:nvSpPr>
          <p:spPr>
            <a:xfrm>
              <a:off x="2656800" y="4518720"/>
              <a:ext cx="6303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PROGRESS DB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3334680" y="4345920"/>
              <a:ext cx="190440" cy="178920"/>
            </a:xfrm>
            <a:custGeom>
              <a:avLst/>
              <a:gdLst/>
              <a:ahLst/>
              <a:rect l="l" t="t" r="r" b="b"/>
              <a:pathLst>
                <a:path w="223" h="217">
                  <a:moveTo>
                    <a:pt x="81" y="51"/>
                  </a:moveTo>
                  <a:lnTo>
                    <a:pt x="22" y="43"/>
                  </a:lnTo>
                  <a:lnTo>
                    <a:pt x="42" y="98"/>
                  </a:lnTo>
                  <a:lnTo>
                    <a:pt x="0" y="140"/>
                  </a:lnTo>
                  <a:lnTo>
                    <a:pt x="56" y="159"/>
                  </a:lnTo>
                  <a:lnTo>
                    <a:pt x="62" y="217"/>
                  </a:lnTo>
                  <a:lnTo>
                    <a:pt x="111" y="185"/>
                  </a:lnTo>
                  <a:lnTo>
                    <a:pt x="161" y="217"/>
                  </a:lnTo>
                  <a:lnTo>
                    <a:pt x="166" y="159"/>
                  </a:lnTo>
                  <a:lnTo>
                    <a:pt x="223" y="140"/>
                  </a:lnTo>
                  <a:lnTo>
                    <a:pt x="181" y="98"/>
                  </a:lnTo>
                  <a:lnTo>
                    <a:pt x="201" y="43"/>
                  </a:lnTo>
                  <a:lnTo>
                    <a:pt x="142" y="51"/>
                  </a:lnTo>
                  <a:lnTo>
                    <a:pt x="111" y="0"/>
                  </a:lnTo>
                  <a:lnTo>
                    <a:pt x="81" y="51"/>
                  </a:lnTo>
                  <a:close/>
                </a:path>
              </a:pathLst>
            </a:custGeom>
            <a:solidFill>
              <a:srgbClr val="ffffff"/>
            </a:solidFill>
            <a:ln w="30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2868120" y="5328720"/>
              <a:ext cx="191880" cy="178920"/>
            </a:xfrm>
            <a:custGeom>
              <a:avLst/>
              <a:gdLst/>
              <a:ahLst/>
              <a:rect l="l" t="t" r="r" b="b"/>
              <a:pathLst>
                <a:path w="223" h="218">
                  <a:moveTo>
                    <a:pt x="81" y="51"/>
                  </a:moveTo>
                  <a:lnTo>
                    <a:pt x="21" y="44"/>
                  </a:lnTo>
                  <a:lnTo>
                    <a:pt x="42" y="99"/>
                  </a:lnTo>
                  <a:lnTo>
                    <a:pt x="0" y="141"/>
                  </a:lnTo>
                  <a:lnTo>
                    <a:pt x="56" y="160"/>
                  </a:lnTo>
                  <a:lnTo>
                    <a:pt x="62" y="218"/>
                  </a:lnTo>
                  <a:lnTo>
                    <a:pt x="111" y="186"/>
                  </a:lnTo>
                  <a:lnTo>
                    <a:pt x="160" y="218"/>
                  </a:lnTo>
                  <a:lnTo>
                    <a:pt x="166" y="160"/>
                  </a:lnTo>
                  <a:lnTo>
                    <a:pt x="223" y="141"/>
                  </a:lnTo>
                  <a:lnTo>
                    <a:pt x="181" y="99"/>
                  </a:lnTo>
                  <a:lnTo>
                    <a:pt x="201" y="44"/>
                  </a:lnTo>
                  <a:lnTo>
                    <a:pt x="142" y="51"/>
                  </a:lnTo>
                  <a:lnTo>
                    <a:pt x="111" y="0"/>
                  </a:lnTo>
                  <a:lnTo>
                    <a:pt x="81" y="51"/>
                  </a:lnTo>
                  <a:close/>
                </a:path>
              </a:pathLst>
            </a:custGeom>
            <a:solidFill>
              <a:srgbClr val="ffffff"/>
            </a:solidFill>
            <a:ln w="30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4452840" y="4704480"/>
              <a:ext cx="190440" cy="178560"/>
            </a:xfrm>
            <a:custGeom>
              <a:avLst/>
              <a:gdLst/>
              <a:ahLst/>
              <a:rect l="l" t="t" r="r" b="b"/>
              <a:pathLst>
                <a:path w="223" h="217">
                  <a:moveTo>
                    <a:pt x="81" y="50"/>
                  </a:moveTo>
                  <a:lnTo>
                    <a:pt x="21" y="43"/>
                  </a:lnTo>
                  <a:lnTo>
                    <a:pt x="42" y="98"/>
                  </a:lnTo>
                  <a:lnTo>
                    <a:pt x="0" y="140"/>
                  </a:lnTo>
                  <a:lnTo>
                    <a:pt x="56" y="159"/>
                  </a:lnTo>
                  <a:lnTo>
                    <a:pt x="62" y="217"/>
                  </a:lnTo>
                  <a:lnTo>
                    <a:pt x="111" y="185"/>
                  </a:lnTo>
                  <a:lnTo>
                    <a:pt x="160" y="217"/>
                  </a:lnTo>
                  <a:lnTo>
                    <a:pt x="166" y="159"/>
                  </a:lnTo>
                  <a:lnTo>
                    <a:pt x="223" y="140"/>
                  </a:lnTo>
                  <a:lnTo>
                    <a:pt x="181" y="98"/>
                  </a:lnTo>
                  <a:lnTo>
                    <a:pt x="201" y="43"/>
                  </a:lnTo>
                  <a:lnTo>
                    <a:pt x="142" y="50"/>
                  </a:lnTo>
                  <a:lnTo>
                    <a:pt x="111" y="0"/>
                  </a:lnTo>
                  <a:lnTo>
                    <a:pt x="81" y="50"/>
                  </a:lnTo>
                  <a:close/>
                </a:path>
              </a:pathLst>
            </a:custGeom>
            <a:solidFill>
              <a:srgbClr val="ffffff"/>
            </a:solidFill>
            <a:ln w="30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5012280" y="4883400"/>
              <a:ext cx="190440" cy="177480"/>
            </a:xfrm>
            <a:custGeom>
              <a:avLst/>
              <a:gdLst/>
              <a:ahLst/>
              <a:rect l="l" t="t" r="r" b="b"/>
              <a:pathLst>
                <a:path w="223" h="217">
                  <a:moveTo>
                    <a:pt x="81" y="51"/>
                  </a:moveTo>
                  <a:lnTo>
                    <a:pt x="21" y="43"/>
                  </a:lnTo>
                  <a:lnTo>
                    <a:pt x="42" y="99"/>
                  </a:lnTo>
                  <a:lnTo>
                    <a:pt x="0" y="141"/>
                  </a:lnTo>
                  <a:lnTo>
                    <a:pt x="56" y="159"/>
                  </a:lnTo>
                  <a:lnTo>
                    <a:pt x="62" y="217"/>
                  </a:lnTo>
                  <a:lnTo>
                    <a:pt x="111" y="186"/>
                  </a:lnTo>
                  <a:lnTo>
                    <a:pt x="160" y="217"/>
                  </a:lnTo>
                  <a:lnTo>
                    <a:pt x="166" y="159"/>
                  </a:lnTo>
                  <a:lnTo>
                    <a:pt x="223" y="141"/>
                  </a:lnTo>
                  <a:lnTo>
                    <a:pt x="181" y="99"/>
                  </a:lnTo>
                  <a:lnTo>
                    <a:pt x="201" y="43"/>
                  </a:lnTo>
                  <a:lnTo>
                    <a:pt x="142" y="51"/>
                  </a:lnTo>
                  <a:lnTo>
                    <a:pt x="111" y="0"/>
                  </a:lnTo>
                  <a:lnTo>
                    <a:pt x="81" y="51"/>
                  </a:lnTo>
                  <a:close/>
                </a:path>
              </a:pathLst>
            </a:custGeom>
            <a:solidFill>
              <a:srgbClr val="ffffff"/>
            </a:solidFill>
            <a:ln w="30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4452840" y="5151240"/>
              <a:ext cx="190440" cy="177120"/>
            </a:xfrm>
            <a:custGeom>
              <a:avLst/>
              <a:gdLst/>
              <a:ahLst/>
              <a:rect l="l" t="t" r="r" b="b"/>
              <a:pathLst>
                <a:path w="223" h="217">
                  <a:moveTo>
                    <a:pt x="81" y="51"/>
                  </a:moveTo>
                  <a:lnTo>
                    <a:pt x="21" y="44"/>
                  </a:lnTo>
                  <a:lnTo>
                    <a:pt x="42" y="99"/>
                  </a:lnTo>
                  <a:lnTo>
                    <a:pt x="0" y="141"/>
                  </a:lnTo>
                  <a:lnTo>
                    <a:pt x="56" y="160"/>
                  </a:lnTo>
                  <a:lnTo>
                    <a:pt x="62" y="217"/>
                  </a:lnTo>
                  <a:lnTo>
                    <a:pt x="111" y="186"/>
                  </a:lnTo>
                  <a:lnTo>
                    <a:pt x="160" y="217"/>
                  </a:lnTo>
                  <a:lnTo>
                    <a:pt x="166" y="160"/>
                  </a:lnTo>
                  <a:lnTo>
                    <a:pt x="223" y="141"/>
                  </a:lnTo>
                  <a:lnTo>
                    <a:pt x="181" y="99"/>
                  </a:lnTo>
                  <a:lnTo>
                    <a:pt x="201" y="44"/>
                  </a:lnTo>
                  <a:lnTo>
                    <a:pt x="142" y="51"/>
                  </a:lnTo>
                  <a:lnTo>
                    <a:pt x="111" y="0"/>
                  </a:lnTo>
                  <a:lnTo>
                    <a:pt x="81" y="51"/>
                  </a:lnTo>
                  <a:close/>
                </a:path>
              </a:pathLst>
            </a:custGeom>
            <a:solidFill>
              <a:srgbClr val="ffffff"/>
            </a:solidFill>
            <a:ln w="30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5012280" y="5239800"/>
              <a:ext cx="190440" cy="178920"/>
            </a:xfrm>
            <a:custGeom>
              <a:avLst/>
              <a:gdLst/>
              <a:ahLst/>
              <a:rect l="l" t="t" r="r" b="b"/>
              <a:pathLst>
                <a:path w="223" h="217">
                  <a:moveTo>
                    <a:pt x="81" y="51"/>
                  </a:moveTo>
                  <a:lnTo>
                    <a:pt x="21" y="43"/>
                  </a:lnTo>
                  <a:lnTo>
                    <a:pt x="42" y="98"/>
                  </a:lnTo>
                  <a:lnTo>
                    <a:pt x="0" y="140"/>
                  </a:lnTo>
                  <a:lnTo>
                    <a:pt x="56" y="159"/>
                  </a:lnTo>
                  <a:lnTo>
                    <a:pt x="62" y="217"/>
                  </a:lnTo>
                  <a:lnTo>
                    <a:pt x="111" y="185"/>
                  </a:lnTo>
                  <a:lnTo>
                    <a:pt x="160" y="217"/>
                  </a:lnTo>
                  <a:lnTo>
                    <a:pt x="166" y="159"/>
                  </a:lnTo>
                  <a:lnTo>
                    <a:pt x="223" y="140"/>
                  </a:lnTo>
                  <a:lnTo>
                    <a:pt x="181" y="98"/>
                  </a:lnTo>
                  <a:lnTo>
                    <a:pt x="201" y="43"/>
                  </a:lnTo>
                  <a:lnTo>
                    <a:pt x="142" y="51"/>
                  </a:lnTo>
                  <a:lnTo>
                    <a:pt x="111" y="0"/>
                  </a:lnTo>
                  <a:lnTo>
                    <a:pt x="81" y="51"/>
                  </a:lnTo>
                  <a:close/>
                </a:path>
              </a:pathLst>
            </a:custGeom>
            <a:solidFill>
              <a:srgbClr val="ffffff"/>
            </a:solidFill>
            <a:ln w="30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4358880" y="5596560"/>
              <a:ext cx="191880" cy="178920"/>
            </a:xfrm>
            <a:custGeom>
              <a:avLst/>
              <a:gdLst/>
              <a:ahLst/>
              <a:rect l="l" t="t" r="r" b="b"/>
              <a:pathLst>
                <a:path w="223" h="217">
                  <a:moveTo>
                    <a:pt x="81" y="50"/>
                  </a:moveTo>
                  <a:lnTo>
                    <a:pt x="22" y="43"/>
                  </a:lnTo>
                  <a:lnTo>
                    <a:pt x="42" y="98"/>
                  </a:lnTo>
                  <a:lnTo>
                    <a:pt x="0" y="140"/>
                  </a:lnTo>
                  <a:lnTo>
                    <a:pt x="56" y="159"/>
                  </a:lnTo>
                  <a:lnTo>
                    <a:pt x="62" y="217"/>
                  </a:lnTo>
                  <a:lnTo>
                    <a:pt x="112" y="185"/>
                  </a:lnTo>
                  <a:lnTo>
                    <a:pt x="161" y="217"/>
                  </a:lnTo>
                  <a:lnTo>
                    <a:pt x="167" y="159"/>
                  </a:lnTo>
                  <a:lnTo>
                    <a:pt x="223" y="140"/>
                  </a:lnTo>
                  <a:lnTo>
                    <a:pt x="181" y="98"/>
                  </a:lnTo>
                  <a:lnTo>
                    <a:pt x="201" y="43"/>
                  </a:lnTo>
                  <a:lnTo>
                    <a:pt x="142" y="50"/>
                  </a:lnTo>
                  <a:lnTo>
                    <a:pt x="112" y="0"/>
                  </a:lnTo>
                  <a:lnTo>
                    <a:pt x="81" y="50"/>
                  </a:lnTo>
                  <a:close/>
                </a:path>
              </a:pathLst>
            </a:custGeom>
            <a:solidFill>
              <a:srgbClr val="ffffff"/>
            </a:solidFill>
            <a:ln w="30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4358880" y="6043680"/>
              <a:ext cx="191880" cy="178560"/>
            </a:xfrm>
            <a:custGeom>
              <a:avLst/>
              <a:gdLst/>
              <a:ahLst/>
              <a:rect l="l" t="t" r="r" b="b"/>
              <a:pathLst>
                <a:path w="223" h="217">
                  <a:moveTo>
                    <a:pt x="81" y="51"/>
                  </a:moveTo>
                  <a:lnTo>
                    <a:pt x="22" y="44"/>
                  </a:lnTo>
                  <a:lnTo>
                    <a:pt x="42" y="99"/>
                  </a:lnTo>
                  <a:lnTo>
                    <a:pt x="0" y="141"/>
                  </a:lnTo>
                  <a:lnTo>
                    <a:pt x="56" y="159"/>
                  </a:lnTo>
                  <a:lnTo>
                    <a:pt x="62" y="217"/>
                  </a:lnTo>
                  <a:lnTo>
                    <a:pt x="112" y="186"/>
                  </a:lnTo>
                  <a:lnTo>
                    <a:pt x="161" y="217"/>
                  </a:lnTo>
                  <a:lnTo>
                    <a:pt x="167" y="159"/>
                  </a:lnTo>
                  <a:lnTo>
                    <a:pt x="223" y="141"/>
                  </a:lnTo>
                  <a:lnTo>
                    <a:pt x="181" y="99"/>
                  </a:lnTo>
                  <a:lnTo>
                    <a:pt x="201" y="44"/>
                  </a:lnTo>
                  <a:lnTo>
                    <a:pt x="142" y="51"/>
                  </a:lnTo>
                  <a:lnTo>
                    <a:pt x="112" y="0"/>
                  </a:lnTo>
                  <a:lnTo>
                    <a:pt x="81" y="51"/>
                  </a:lnTo>
                  <a:close/>
                </a:path>
              </a:pathLst>
            </a:custGeom>
            <a:solidFill>
              <a:srgbClr val="ffffff"/>
            </a:solidFill>
            <a:ln w="30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5012280" y="6132240"/>
              <a:ext cx="190440" cy="178560"/>
            </a:xfrm>
            <a:custGeom>
              <a:avLst/>
              <a:gdLst/>
              <a:ahLst/>
              <a:rect l="l" t="t" r="r" b="b"/>
              <a:pathLst>
                <a:path w="223" h="217">
                  <a:moveTo>
                    <a:pt x="81" y="50"/>
                  </a:moveTo>
                  <a:lnTo>
                    <a:pt x="21" y="43"/>
                  </a:lnTo>
                  <a:lnTo>
                    <a:pt x="42" y="98"/>
                  </a:lnTo>
                  <a:lnTo>
                    <a:pt x="0" y="140"/>
                  </a:lnTo>
                  <a:lnTo>
                    <a:pt x="56" y="159"/>
                  </a:lnTo>
                  <a:lnTo>
                    <a:pt x="62" y="217"/>
                  </a:lnTo>
                  <a:lnTo>
                    <a:pt x="111" y="185"/>
                  </a:lnTo>
                  <a:lnTo>
                    <a:pt x="160" y="217"/>
                  </a:lnTo>
                  <a:lnTo>
                    <a:pt x="166" y="159"/>
                  </a:lnTo>
                  <a:lnTo>
                    <a:pt x="223" y="140"/>
                  </a:lnTo>
                  <a:lnTo>
                    <a:pt x="181" y="98"/>
                  </a:lnTo>
                  <a:lnTo>
                    <a:pt x="201" y="43"/>
                  </a:lnTo>
                  <a:lnTo>
                    <a:pt x="142" y="50"/>
                  </a:lnTo>
                  <a:lnTo>
                    <a:pt x="111" y="0"/>
                  </a:lnTo>
                  <a:lnTo>
                    <a:pt x="81" y="50"/>
                  </a:lnTo>
                  <a:close/>
                </a:path>
              </a:pathLst>
            </a:custGeom>
            <a:solidFill>
              <a:srgbClr val="ffffff"/>
            </a:solidFill>
            <a:ln w="30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5851080" y="5239800"/>
              <a:ext cx="190440" cy="178920"/>
            </a:xfrm>
            <a:custGeom>
              <a:avLst/>
              <a:gdLst/>
              <a:ahLst/>
              <a:rect l="l" t="t" r="r" b="b"/>
              <a:pathLst>
                <a:path w="224" h="217">
                  <a:moveTo>
                    <a:pt x="82" y="51"/>
                  </a:moveTo>
                  <a:lnTo>
                    <a:pt x="22" y="43"/>
                  </a:lnTo>
                  <a:lnTo>
                    <a:pt x="42" y="98"/>
                  </a:lnTo>
                  <a:lnTo>
                    <a:pt x="0" y="140"/>
                  </a:lnTo>
                  <a:lnTo>
                    <a:pt x="57" y="159"/>
                  </a:lnTo>
                  <a:lnTo>
                    <a:pt x="63" y="217"/>
                  </a:lnTo>
                  <a:lnTo>
                    <a:pt x="112" y="185"/>
                  </a:lnTo>
                  <a:lnTo>
                    <a:pt x="161" y="217"/>
                  </a:lnTo>
                  <a:lnTo>
                    <a:pt x="167" y="159"/>
                  </a:lnTo>
                  <a:lnTo>
                    <a:pt x="224" y="140"/>
                  </a:lnTo>
                  <a:lnTo>
                    <a:pt x="181" y="98"/>
                  </a:lnTo>
                  <a:lnTo>
                    <a:pt x="202" y="43"/>
                  </a:lnTo>
                  <a:lnTo>
                    <a:pt x="142" y="51"/>
                  </a:lnTo>
                  <a:lnTo>
                    <a:pt x="112" y="0"/>
                  </a:lnTo>
                  <a:lnTo>
                    <a:pt x="82" y="51"/>
                  </a:lnTo>
                  <a:close/>
                </a:path>
              </a:pathLst>
            </a:custGeom>
            <a:solidFill>
              <a:srgbClr val="ffffff"/>
            </a:solidFill>
            <a:ln w="30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5851080" y="5596560"/>
              <a:ext cx="190440" cy="178920"/>
            </a:xfrm>
            <a:custGeom>
              <a:avLst/>
              <a:gdLst/>
              <a:ahLst/>
              <a:rect l="l" t="t" r="r" b="b"/>
              <a:pathLst>
                <a:path w="224" h="217">
                  <a:moveTo>
                    <a:pt x="82" y="50"/>
                  </a:moveTo>
                  <a:lnTo>
                    <a:pt x="22" y="43"/>
                  </a:lnTo>
                  <a:lnTo>
                    <a:pt x="42" y="98"/>
                  </a:lnTo>
                  <a:lnTo>
                    <a:pt x="0" y="140"/>
                  </a:lnTo>
                  <a:lnTo>
                    <a:pt x="57" y="159"/>
                  </a:lnTo>
                  <a:lnTo>
                    <a:pt x="63" y="217"/>
                  </a:lnTo>
                  <a:lnTo>
                    <a:pt x="112" y="185"/>
                  </a:lnTo>
                  <a:lnTo>
                    <a:pt x="161" y="217"/>
                  </a:lnTo>
                  <a:lnTo>
                    <a:pt x="167" y="159"/>
                  </a:lnTo>
                  <a:lnTo>
                    <a:pt x="224" y="140"/>
                  </a:lnTo>
                  <a:lnTo>
                    <a:pt x="181" y="98"/>
                  </a:lnTo>
                  <a:lnTo>
                    <a:pt x="202" y="43"/>
                  </a:lnTo>
                  <a:lnTo>
                    <a:pt x="142" y="50"/>
                  </a:lnTo>
                  <a:lnTo>
                    <a:pt x="112" y="0"/>
                  </a:lnTo>
                  <a:lnTo>
                    <a:pt x="82" y="50"/>
                  </a:lnTo>
                  <a:close/>
                </a:path>
              </a:pathLst>
            </a:custGeom>
            <a:solidFill>
              <a:srgbClr val="ffffff"/>
            </a:solidFill>
            <a:ln w="30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7993800" y="4168800"/>
              <a:ext cx="191880" cy="177120"/>
            </a:xfrm>
            <a:custGeom>
              <a:avLst/>
              <a:gdLst/>
              <a:ahLst/>
              <a:rect l="l" t="t" r="r" b="b"/>
              <a:pathLst>
                <a:path w="223" h="218">
                  <a:moveTo>
                    <a:pt x="82" y="51"/>
                  </a:moveTo>
                  <a:lnTo>
                    <a:pt x="22" y="44"/>
                  </a:lnTo>
                  <a:lnTo>
                    <a:pt x="42" y="99"/>
                  </a:lnTo>
                  <a:lnTo>
                    <a:pt x="0" y="141"/>
                  </a:lnTo>
                  <a:lnTo>
                    <a:pt x="57" y="160"/>
                  </a:lnTo>
                  <a:lnTo>
                    <a:pt x="63" y="218"/>
                  </a:lnTo>
                  <a:lnTo>
                    <a:pt x="112" y="186"/>
                  </a:lnTo>
                  <a:lnTo>
                    <a:pt x="161" y="218"/>
                  </a:lnTo>
                  <a:lnTo>
                    <a:pt x="167" y="160"/>
                  </a:lnTo>
                  <a:lnTo>
                    <a:pt x="223" y="141"/>
                  </a:lnTo>
                  <a:lnTo>
                    <a:pt x="181" y="99"/>
                  </a:lnTo>
                  <a:lnTo>
                    <a:pt x="202" y="44"/>
                  </a:lnTo>
                  <a:lnTo>
                    <a:pt x="142" y="51"/>
                  </a:lnTo>
                  <a:lnTo>
                    <a:pt x="112" y="0"/>
                  </a:lnTo>
                  <a:lnTo>
                    <a:pt x="82" y="51"/>
                  </a:lnTo>
                  <a:close/>
                </a:path>
              </a:pathLst>
            </a:custGeom>
            <a:solidFill>
              <a:srgbClr val="ffffff"/>
            </a:solidFill>
            <a:ln w="30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6130800" y="4078440"/>
              <a:ext cx="190440" cy="178560"/>
            </a:xfrm>
            <a:custGeom>
              <a:avLst/>
              <a:gdLst/>
              <a:ahLst/>
              <a:rect l="l" t="t" r="r" b="b"/>
              <a:pathLst>
                <a:path w="223" h="217">
                  <a:moveTo>
                    <a:pt x="81" y="50"/>
                  </a:moveTo>
                  <a:lnTo>
                    <a:pt x="22" y="43"/>
                  </a:lnTo>
                  <a:lnTo>
                    <a:pt x="42" y="98"/>
                  </a:lnTo>
                  <a:lnTo>
                    <a:pt x="0" y="140"/>
                  </a:lnTo>
                  <a:lnTo>
                    <a:pt x="57" y="159"/>
                  </a:lnTo>
                  <a:lnTo>
                    <a:pt x="63" y="217"/>
                  </a:lnTo>
                  <a:lnTo>
                    <a:pt x="112" y="185"/>
                  </a:lnTo>
                  <a:lnTo>
                    <a:pt x="161" y="217"/>
                  </a:lnTo>
                  <a:lnTo>
                    <a:pt x="167" y="159"/>
                  </a:lnTo>
                  <a:lnTo>
                    <a:pt x="223" y="140"/>
                  </a:lnTo>
                  <a:lnTo>
                    <a:pt x="181" y="98"/>
                  </a:lnTo>
                  <a:lnTo>
                    <a:pt x="202" y="43"/>
                  </a:lnTo>
                  <a:lnTo>
                    <a:pt x="142" y="50"/>
                  </a:lnTo>
                  <a:lnTo>
                    <a:pt x="112" y="0"/>
                  </a:lnTo>
                  <a:lnTo>
                    <a:pt x="81" y="50"/>
                  </a:lnTo>
                  <a:close/>
                </a:path>
              </a:pathLst>
            </a:custGeom>
            <a:solidFill>
              <a:srgbClr val="ffffff"/>
            </a:solidFill>
            <a:ln w="30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" name=""/>
            <p:cNvSpPr/>
            <p:nvPr/>
          </p:nvSpPr>
          <p:spPr>
            <a:xfrm>
              <a:off x="2588400" y="4257360"/>
              <a:ext cx="191880" cy="178920"/>
            </a:xfrm>
            <a:custGeom>
              <a:avLst/>
              <a:gdLst/>
              <a:ahLst/>
              <a:rect l="l" t="t" r="r" b="b"/>
              <a:pathLst>
                <a:path w="223" h="218">
                  <a:moveTo>
                    <a:pt x="81" y="51"/>
                  </a:moveTo>
                  <a:lnTo>
                    <a:pt x="21" y="44"/>
                  </a:lnTo>
                  <a:lnTo>
                    <a:pt x="42" y="99"/>
                  </a:lnTo>
                  <a:lnTo>
                    <a:pt x="0" y="141"/>
                  </a:lnTo>
                  <a:lnTo>
                    <a:pt x="56" y="160"/>
                  </a:lnTo>
                  <a:lnTo>
                    <a:pt x="62" y="218"/>
                  </a:lnTo>
                  <a:lnTo>
                    <a:pt x="111" y="186"/>
                  </a:lnTo>
                  <a:lnTo>
                    <a:pt x="160" y="218"/>
                  </a:lnTo>
                  <a:lnTo>
                    <a:pt x="166" y="160"/>
                  </a:lnTo>
                  <a:lnTo>
                    <a:pt x="223" y="141"/>
                  </a:lnTo>
                  <a:lnTo>
                    <a:pt x="181" y="99"/>
                  </a:lnTo>
                  <a:lnTo>
                    <a:pt x="201" y="44"/>
                  </a:lnTo>
                  <a:lnTo>
                    <a:pt x="142" y="51"/>
                  </a:lnTo>
                  <a:lnTo>
                    <a:pt x="111" y="0"/>
                  </a:lnTo>
                  <a:lnTo>
                    <a:pt x="81" y="51"/>
                  </a:lnTo>
                  <a:close/>
                </a:path>
              </a:pathLst>
            </a:custGeom>
            <a:solidFill>
              <a:srgbClr val="ffffff"/>
            </a:solidFill>
            <a:ln w="30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" name=""/>
            <p:cNvSpPr/>
            <p:nvPr/>
          </p:nvSpPr>
          <p:spPr>
            <a:xfrm>
              <a:off x="2123640" y="6222240"/>
              <a:ext cx="190440" cy="177480"/>
            </a:xfrm>
            <a:custGeom>
              <a:avLst/>
              <a:gdLst/>
              <a:ahLst/>
              <a:rect l="l" t="t" r="r" b="b"/>
              <a:pathLst>
                <a:path w="223" h="218">
                  <a:moveTo>
                    <a:pt x="81" y="51"/>
                  </a:moveTo>
                  <a:lnTo>
                    <a:pt x="22" y="44"/>
                  </a:lnTo>
                  <a:lnTo>
                    <a:pt x="42" y="99"/>
                  </a:lnTo>
                  <a:lnTo>
                    <a:pt x="0" y="141"/>
                  </a:lnTo>
                  <a:lnTo>
                    <a:pt x="57" y="160"/>
                  </a:lnTo>
                  <a:lnTo>
                    <a:pt x="63" y="218"/>
                  </a:lnTo>
                  <a:lnTo>
                    <a:pt x="112" y="186"/>
                  </a:lnTo>
                  <a:lnTo>
                    <a:pt x="161" y="218"/>
                  </a:lnTo>
                  <a:lnTo>
                    <a:pt x="167" y="160"/>
                  </a:lnTo>
                  <a:lnTo>
                    <a:pt x="223" y="141"/>
                  </a:lnTo>
                  <a:lnTo>
                    <a:pt x="181" y="99"/>
                  </a:lnTo>
                  <a:lnTo>
                    <a:pt x="202" y="44"/>
                  </a:lnTo>
                  <a:lnTo>
                    <a:pt x="142" y="51"/>
                  </a:lnTo>
                  <a:lnTo>
                    <a:pt x="112" y="0"/>
                  </a:lnTo>
                  <a:lnTo>
                    <a:pt x="81" y="51"/>
                  </a:lnTo>
                  <a:close/>
                </a:path>
              </a:pathLst>
            </a:custGeom>
            <a:solidFill>
              <a:srgbClr val="ffffff"/>
            </a:solidFill>
            <a:ln w="30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" name=""/>
            <p:cNvSpPr/>
            <p:nvPr/>
          </p:nvSpPr>
          <p:spPr>
            <a:xfrm>
              <a:off x="2397600" y="6280200"/>
              <a:ext cx="10641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= Replaced by Open SGC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4082760" y="1935720"/>
              <a:ext cx="745920" cy="356400"/>
            </a:xfrm>
            <a:custGeom>
              <a:avLst/>
              <a:gdLst/>
              <a:ahLst/>
              <a:rect l="l" t="t" r="r" b="b"/>
              <a:pathLst>
                <a:path w="869" h="435">
                  <a:moveTo>
                    <a:pt x="760" y="435"/>
                  </a:moveTo>
                  <a:lnTo>
                    <a:pt x="785" y="432"/>
                  </a:lnTo>
                  <a:lnTo>
                    <a:pt x="808" y="425"/>
                  </a:lnTo>
                  <a:lnTo>
                    <a:pt x="829" y="412"/>
                  </a:lnTo>
                  <a:lnTo>
                    <a:pt x="846" y="394"/>
                  </a:lnTo>
                  <a:lnTo>
                    <a:pt x="859" y="374"/>
                  </a:lnTo>
                  <a:lnTo>
                    <a:pt x="866" y="351"/>
                  </a:lnTo>
                  <a:lnTo>
                    <a:pt x="869" y="326"/>
                  </a:lnTo>
                  <a:lnTo>
                    <a:pt x="869" y="109"/>
                  </a:lnTo>
                  <a:lnTo>
                    <a:pt x="866" y="86"/>
                  </a:lnTo>
                  <a:lnTo>
                    <a:pt x="859" y="62"/>
                  </a:lnTo>
                  <a:lnTo>
                    <a:pt x="846" y="42"/>
                  </a:lnTo>
                  <a:lnTo>
                    <a:pt x="829" y="25"/>
                  </a:lnTo>
                  <a:lnTo>
                    <a:pt x="808" y="12"/>
                  </a:lnTo>
                  <a:lnTo>
                    <a:pt x="785" y="3"/>
                  </a:lnTo>
                  <a:lnTo>
                    <a:pt x="760" y="0"/>
                  </a:lnTo>
                  <a:lnTo>
                    <a:pt x="109" y="0"/>
                  </a:lnTo>
                  <a:lnTo>
                    <a:pt x="84" y="3"/>
                  </a:lnTo>
                  <a:lnTo>
                    <a:pt x="61" y="12"/>
                  </a:lnTo>
                  <a:lnTo>
                    <a:pt x="41" y="25"/>
                  </a:lnTo>
                  <a:lnTo>
                    <a:pt x="23" y="42"/>
                  </a:lnTo>
                  <a:lnTo>
                    <a:pt x="10" y="62"/>
                  </a:lnTo>
                  <a:lnTo>
                    <a:pt x="3" y="86"/>
                  </a:lnTo>
                  <a:lnTo>
                    <a:pt x="0" y="109"/>
                  </a:lnTo>
                  <a:lnTo>
                    <a:pt x="0" y="326"/>
                  </a:lnTo>
                  <a:lnTo>
                    <a:pt x="3" y="351"/>
                  </a:lnTo>
                  <a:lnTo>
                    <a:pt x="10" y="374"/>
                  </a:lnTo>
                  <a:lnTo>
                    <a:pt x="23" y="394"/>
                  </a:lnTo>
                  <a:lnTo>
                    <a:pt x="41" y="412"/>
                  </a:lnTo>
                  <a:lnTo>
                    <a:pt x="61" y="425"/>
                  </a:lnTo>
                  <a:lnTo>
                    <a:pt x="84" y="432"/>
                  </a:lnTo>
                  <a:lnTo>
                    <a:pt x="109" y="435"/>
                  </a:lnTo>
                  <a:lnTo>
                    <a:pt x="760" y="435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4192200" y="1934280"/>
              <a:ext cx="4917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DATA ENTRY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4282200" y="2027880"/>
              <a:ext cx="3139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SYSTEM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" name=""/>
            <p:cNvSpPr/>
            <p:nvPr/>
          </p:nvSpPr>
          <p:spPr>
            <a:xfrm>
              <a:off x="4341240" y="2123280"/>
              <a:ext cx="2080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(DES)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4218840" y="2220120"/>
              <a:ext cx="4773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 be converted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2001-06-04T23:57:10Z</dcterms:created>
  <dc:creator>EES EMPLOYEE</dc:creator>
  <dc:description/>
  <dc:language>en-US</dc:language>
  <cp:lastModifiedBy>EES EMPLOYEE</cp:lastModifiedBy>
  <dcterms:modified xsi:type="dcterms:W3CDTF">2001-06-05T00:00:05Z</dcterms:modified>
  <cp:revision>1</cp:revision>
  <dc:subject/>
  <dc:title>CSC -- Current State Architecture 6/4/01</dc:title>
</cp:coreProperties>
</file>