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D89661-0AFE-40DA-BEC0-F405967B11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730A3AC-1A07-475A-941F-C3BF4922408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67775C-C7D5-485D-9A2F-C14299F6773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C1EC0F2-4697-48E8-9882-F21CCEC389B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OPPORTUNITIES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TASK FORCE: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OFF-SITE REPORT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609480" y="990720"/>
            <a:ext cx="7772400" cy="21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TWO: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ENERGY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371600" y="3657600"/>
            <a:ext cx="6400800" cy="220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457200" algn="ct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COMMODITY SALES PERSPECTIVE ON RETAIL GAS AND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EES TO UNDERSTAND WHAT THE MODEL IS SO WE CAN PRICE AGAINST IT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HOW THE MODEL IS CHANGING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GOOD CUSTOMER LEADS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 THE CURVES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#1. WHAT THE MODEL IS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WHAT ARE THE REGULATED RATES AND WHAT ARE THE SHOPPING CREDITS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SUMMARIZE OUR 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EES UP TO SPEED THROUGH MONTHLY MANAGEMENT MEETING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#2. HOW THE MODEL IS CHANGING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EMEDDED CHANGES - ROLL-OFFS, ESCALATORS,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CHANGES - ONGOINGPROCEEDINGS, POLITICAL PRESSURES,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CHANGES - CAPACITY ADDITIONS, ENVIRONMENTAL LIMITS, ETC.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#3. LEADS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 - $10M/YEAR OR  $1M MARK TO MARKET MINIMUM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TERM - PREFER 4-10 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OR REGIONAL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CHERRY PICK PROPERTIES IN SELECTED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ENERGY MANAGEMENT WITHOUT GUARANTEEED SAVINGS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LEADS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OFTEN WHAT SELLS IS A DISCOUNT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STRANDED COST ROLL-OFF IS A GAME FEW COMPETITORS WANT TO PLAY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FAILED RFPs REPRESENT OPPORTUNITY FOR ENRON TO RESTORE CUSTOMER’S CREDIBILITY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LEADS (Cont.)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CONSULTANTS.  GOOD CONSULTANT RELATIONSHIPS CAN BE AN ASSET.  EDUCATING BAD CONSULTANTS IS TO BE AVOIDED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AGGREGATION.  FIRST REACTION IS TO AVOID.  MECC IS EXCEPTION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DEFAULT SUPPLY.  EES WILL LOOK AT THESE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GEOGRAPHIC PRIORITIES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 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CA, IL, NJ, TX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TIER II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MA, PA, NY, MD, ME, MI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#4. MANAGING THE CURVES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PRICE CURVES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STRANDED COST RECOVERY CHARGES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REGULATED CHARGES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 OFFICE KILLS!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990720"/>
            <a:ext cx="7772400" cy="213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 ONE: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3657600"/>
            <a:ext cx="6400800" cy="2209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lvl="1" marL="457200" indent="0" algn="ctr">
              <a:lnSpc>
                <a:spcPct val="10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ORIGINATION PERSPECTIVE ON WHOLESALE GAS AND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 GOALS FOR GOVERNMENT AFFAIRS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 THE APPROPRIATE COUNTERPARTY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RECOGNIZE THE APPROPRIATE CONDITIONS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RESPECT THE INTERNAL CONSTRAINTS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GOVERNMENT AFFAIRS STRENGTH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#1. THE COUNTERPARTY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UNSOPHISTICATED OR VERY SMART COMPANIES ARE EASIEST TO WORK WITH.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COMPANIES MOTIVATED BY NEED OR BY FEAR ARE THE BEST.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PERSONALITIES MATTER.  A MOTIVATED SENIOR EXECUTIVE IS VERY DESIRABLE.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FEARS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JOB LOSS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EGO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REGULATORY CHANGE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CHANGES TO REVENUE STREAMS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RISKS, SUCH AS PRICE VOLATILITY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#2. THE CONDITIONS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COMPLEXITY.  LOOK FOR MULTIPLE MOVING PARTS.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SIZE.  LOOK FOR LARGER OPPORTUNITIES.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M&amp;A.  LOOK FOR NON-STRATEGIC ASSETS AND NERVOUS NEIGBORS.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RFPs.  LOOK FOR THE ONES THAT FAILED.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POWER.  LOOK FOR SPECIAL TREATMENT PROVISIONS.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LOOK FOR WHAT EVERYONE ELSE IS NOT DOING.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RFPs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GENERALLY DOES NOT LIKE.  INTERNAL RESOURCE COMMITMENT IS EASIER WITHOUT A BID.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CAN BENEFIT FROM THE OPPORTUNITY TO PARTICIPATE IN DESIGN AND DRAFTING.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FAILED RFPs REPRESENT OPPORTUNITIES.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#3. INTERNAL CONSTRAINTS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TWO CUSTOMERS IN EVERY DEAL.  ONE IS ENRON.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BEWARE OF CONFLICTING ENRON INTERESTS.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CONSIDER THE DASH.  GET EVERY GROUP ON BOARD AS THE DEAL PROGRESSES.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#4. REGULARORY &amp; POLITICAL LEVERAGE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1981080"/>
            <a:ext cx="7772400" cy="4191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PERCEIVED AS A POLITICAL AND REGULATORY THREAT.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OTHER COMPANY IS AS POTENT AN ALLY AS ENRON.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 WANT COMMERCIAL SOLUTIONS THAT FIT THEIR REGULATORY NEEDS.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2000-02-28T13:25:14Z</dcterms:created>
  <dc:creator>dallegr</dc:creator>
  <dc:description/>
  <dc:language>en-US</dc:language>
  <cp:lastModifiedBy>dallegr</cp:lastModifiedBy>
  <dcterms:modified xsi:type="dcterms:W3CDTF">2000-02-28T16:01:48Z</dcterms:modified>
  <cp:revision>7</cp:revision>
  <dc:subject/>
  <dc:title>COMMERCIAL OPPORTUNITIES TASK FORCE:</dc:title>
</cp:coreProperties>
</file>