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6920" y="843120"/>
            <a:ext cx="5793840" cy="120294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33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-360"/>
            <a:ext cx="609588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2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72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2819160" y="2590920"/>
            <a:ext cx="6095880" cy="3504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800000"/>
              </a:buClr>
              <a:buSzPct val="65000"/>
              <a:buFont typeface="Wingdings" charset="2"/>
              <a:buChar char="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8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F2BEED-46E5-4157-8300-F95E5212E612}" type="datetime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9C9F7A-2428-4926-9EF7-9F4545E62B5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1708200"/>
            <a:ext cx="9147240" cy="0"/>
          </a:xfrm>
          <a:prstGeom prst="line">
            <a:avLst/>
          </a:prstGeom>
          <a:ln cap="sq" w="1260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2896920" y="843120"/>
            <a:ext cx="5793840" cy="120294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33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43200" y="426960"/>
            <a:ext cx="6399360" cy="152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6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96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C0FB248-CF10-4586-A030-AEE006E0F04B}" type="datetime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2FE0D3-5321-4D57-92F5-0C8447EEA9F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800000"/>
              </a:buClr>
              <a:buSzPct val="65000"/>
              <a:buFont typeface="Wingdings" charset="2"/>
              <a:buChar char="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ffcc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800000"/>
              </a:buClr>
              <a:buFont typeface="Arial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361960" y="1752480"/>
            <a:ext cx="6399000" cy="152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2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Operational Flow Order Concerns</a:t>
            </a:r>
            <a:endParaRPr b="1" lang="en-US" sz="72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3200400" y="4191120"/>
            <a:ext cx="556272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Gary Mahrenholz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Division of Market Development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Office of Markets Rates and Tariffs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/>
          </p:nvPr>
        </p:nvSpPr>
        <p:spPr>
          <a:xfrm>
            <a:off x="1981080" y="1980720"/>
            <a:ext cx="6934320" cy="4038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Ensure reliable pipeline service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Minimize OFOs, maximize market forces and customer flexibility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 shippers information needed  to keep in balance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Monitor OFOs for abuse and to identify system constraint points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title"/>
          </p:nvPr>
        </p:nvSpPr>
        <p:spPr>
          <a:xfrm>
            <a:off x="2438280" y="-360"/>
            <a:ext cx="609624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Commission Goals</a:t>
            </a:r>
            <a:endParaRPr b="1" lang="en-US" sz="60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285640" y="228240"/>
            <a:ext cx="609588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Initiatives to Achieve Goals</a:t>
            </a:r>
            <a:endParaRPr b="1" lang="en-US" sz="60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285640" y="2514240"/>
            <a:ext cx="609588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Order No. 637 to enhance market design rules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monitoring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Necessary infrastructure additions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828800" y="-360"/>
            <a:ext cx="731520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Discussion</a:t>
            </a:r>
            <a:r>
              <a:rPr b="1" lang="en-US" sz="72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 </a:t>
            </a:r>
            <a:r>
              <a:rPr b="1" lang="en-US" sz="6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Overview</a:t>
            </a:r>
            <a:r>
              <a:rPr b="1" lang="en-US" sz="72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 </a:t>
            </a:r>
            <a:endParaRPr b="1" lang="en-US" sz="72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2057040" y="2514240"/>
            <a:ext cx="609588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OFO definition and need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OFOs can be abused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action to minimize the issuance of OFOs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143000" y="-360"/>
            <a:ext cx="830592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OFO: Definition and Uses</a:t>
            </a:r>
            <a:endParaRPr b="1" lang="en-US" sz="60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142640" y="2133720"/>
            <a:ext cx="80010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Issued by a pipeline to maintain service reliability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system-wide or limited to specific pipeline segments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Typically restricts use of secondary receipt and delivery points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90360" y="-360"/>
            <a:ext cx="792468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OFO: Definition and Uses</a:t>
            </a:r>
            <a:endParaRPr b="1" lang="en-US" sz="60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523880" y="2133720"/>
            <a:ext cx="701064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Requires shippers to stay in balance at tightened tolerance levels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also limit shipper storage delivery and withdrawal rates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61760" y="380520"/>
            <a:ext cx="701028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OFO Issues Addressed by Order No. 637</a:t>
            </a:r>
            <a:endParaRPr b="1" lang="en-US" sz="60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837720" y="2666520"/>
            <a:ext cx="853452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OFOs ill-defined; too large in scope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OFOs remain in effect too long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 affiliates unduly benefit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Shippers not informed of OFOs in a timely manner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Excessive penalties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066320" y="-360"/>
            <a:ext cx="754380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Order No. 637 Remedies</a:t>
            </a:r>
            <a:endParaRPr b="1" lang="en-US" sz="60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371600" y="1752480"/>
            <a:ext cx="7315200" cy="4267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Improve pipeline-specific OFO definitions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a continuum of emergency measures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Timely inform shippers of OFOs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Set a proper OFO penalty level and credit revenues to shippers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Require OFO activity report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209680" y="533160"/>
            <a:ext cx="609624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Market Monitoring</a:t>
            </a:r>
            <a:endParaRPr b="1" lang="en-US" sz="60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676520" y="2590920"/>
            <a:ext cx="7238880" cy="3504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Staff will oversee OFO activity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901"/>
              </a:spcBef>
              <a:buClr>
                <a:srgbClr val="ffffff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oversight will rely on EBB postings, pipeline reports and other sources</a:t>
            </a: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nbagot</cp:lastModifiedBy>
  <dcterms:modified xsi:type="dcterms:W3CDTF">2001-10-11T17:26:22Z</dcterms:modified>
  <cp:revision>27</cp:revision>
  <dc:subject/>
  <dc:title>PowerPoint Presentation</dc:title>
</cp:coreProperties>
</file>