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34213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6F93FB3-1BE6-46E1-802F-DFC6A9C3860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51128CF-4251-4A43-B5FC-CE6FE13D757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</a:t>
            </a:r>
            <a:br>
              <a:rPr sz="3000"/>
            </a:b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and Power)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1368360" y="822240"/>
            <a:ext cx="7489800" cy="5784840"/>
            <a:chOff x="1368360" y="822240"/>
            <a:chExt cx="7489800" cy="5784840"/>
          </a:xfrm>
        </p:grpSpPr>
        <p:grpSp>
          <p:nvGrpSpPr>
            <p:cNvPr id="10" name=""/>
            <p:cNvGrpSpPr/>
            <p:nvPr/>
          </p:nvGrpSpPr>
          <p:grpSpPr>
            <a:xfrm>
              <a:off x="4165560" y="5994360"/>
              <a:ext cx="1422360" cy="612720"/>
              <a:chOff x="4165560" y="5994360"/>
              <a:chExt cx="1422360" cy="612720"/>
            </a:xfrm>
          </p:grpSpPr>
          <p:sp>
            <p:nvSpPr>
              <p:cNvPr id="11" name=""/>
              <p:cNvSpPr/>
              <p:nvPr/>
            </p:nvSpPr>
            <p:spPr>
              <a:xfrm>
                <a:off x="4254480" y="6010200"/>
                <a:ext cx="1307880" cy="596880"/>
              </a:xfrm>
              <a:prstGeom prst="rect">
                <a:avLst/>
              </a:prstGeom>
              <a:noFill/>
              <a:ln w="9360">
                <a:solidFill>
                  <a:srgbClr val="808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4165560" y="5994360"/>
                <a:ext cx="1422360" cy="383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13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9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Ruth Concannon</a:t>
                </a:r>
                <a:endPara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spcBef>
                    <a:spcPts val="113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9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East Gas Transpt.</a:t>
                </a:r>
                <a:endPara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aphicFrame>
          <p:nvGraphicFramePr>
            <p:cNvPr id="13" name=""/>
            <p:cNvGraphicFramePr/>
            <p:nvPr/>
          </p:nvGraphicFramePr>
          <p:xfrm>
            <a:off x="1368360" y="822240"/>
            <a:ext cx="5686560" cy="437220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14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1368360" y="822240"/>
                      <a:ext cx="5686560" cy="43722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15" name=""/>
            <p:cNvSpPr/>
            <p:nvPr/>
          </p:nvSpPr>
          <p:spPr>
            <a:xfrm>
              <a:off x="7442280" y="2371680"/>
              <a:ext cx="1396800" cy="596880"/>
            </a:xfrm>
            <a:prstGeom prst="rect">
              <a:avLst/>
            </a:prstGeom>
            <a:noFill/>
            <a:ln w="936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7391520" y="2355840"/>
              <a:ext cx="1422360" cy="383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Don Black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EES Trading - West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7461360" y="3114720"/>
              <a:ext cx="1396800" cy="596880"/>
            </a:xfrm>
            <a:prstGeom prst="rect">
              <a:avLst/>
            </a:prstGeom>
            <a:noFill/>
            <a:ln w="936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7410600" y="3098880"/>
              <a:ext cx="1422360" cy="383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Rogers Herndon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EES Trading - East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 flipH="1">
              <a:off x="7115040" y="2666880"/>
              <a:ext cx="3240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 flipH="1">
              <a:off x="7124400" y="3429000"/>
              <a:ext cx="3236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1" name=""/>
            <p:cNvGrpSpPr/>
            <p:nvPr/>
          </p:nvGrpSpPr>
          <p:grpSpPr>
            <a:xfrm>
              <a:off x="4203720" y="5295960"/>
              <a:ext cx="1422360" cy="612720"/>
              <a:chOff x="4203720" y="5295960"/>
              <a:chExt cx="1422360" cy="612720"/>
            </a:xfrm>
          </p:grpSpPr>
          <p:sp>
            <p:nvSpPr>
              <p:cNvPr id="22" name=""/>
              <p:cNvSpPr/>
              <p:nvPr/>
            </p:nvSpPr>
            <p:spPr>
              <a:xfrm>
                <a:off x="4254480" y="5311800"/>
                <a:ext cx="1320840" cy="596880"/>
              </a:xfrm>
              <a:prstGeom prst="rect">
                <a:avLst/>
              </a:prstGeom>
              <a:noFill/>
              <a:ln w="9360">
                <a:solidFill>
                  <a:srgbClr val="808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4203720" y="5295960"/>
                <a:ext cx="1422360" cy="535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13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9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Stephanie Miller</a:t>
                </a:r>
                <a:endPara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spcBef>
                    <a:spcPts val="113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9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Vice President</a:t>
                </a:r>
                <a:endPara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spcBef>
                    <a:spcPts val="113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9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West Gas Transp.</a:t>
                </a:r>
                <a:endPara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4" name=""/>
            <p:cNvSpPr/>
            <p:nvPr/>
          </p:nvSpPr>
          <p:spPr>
            <a:xfrm>
              <a:off x="2870280" y="5311800"/>
              <a:ext cx="1307880" cy="596880"/>
            </a:xfrm>
            <a:prstGeom prst="rect">
              <a:avLst/>
            </a:prstGeom>
            <a:noFill/>
            <a:ln w="936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2781360" y="5295960"/>
              <a:ext cx="1422360" cy="535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Tom Martin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Vice P resident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Gas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2857680" y="5997600"/>
              <a:ext cx="1307880" cy="596880"/>
            </a:xfrm>
            <a:prstGeom prst="rect">
              <a:avLst/>
            </a:prstGeom>
            <a:noFill/>
            <a:ln w="936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2768760" y="5981760"/>
              <a:ext cx="1422360" cy="535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John Arnold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Vice President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NYMEX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2001-06-07T20:48:16Z</dcterms:created>
  <dc:creator>Tammie Schoppe</dc:creator>
  <dc:description/>
  <dc:language>en-US</dc:language>
  <cp:lastModifiedBy>gdernehl</cp:lastModifiedBy>
  <cp:lastPrinted>2001-06-12T18:55:15Z</cp:lastPrinted>
  <dcterms:modified xsi:type="dcterms:W3CDTF">2001-06-13T12:41:34Z</dcterms:modified>
  <cp:revision>5</cp:revision>
  <dc:subject/>
  <dc:title>Enron Americas</dc:title>
</cp:coreProperties>
</file>