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1" name="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99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" name="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4" name=""/>
            <p:cNvSpPr/>
            <p:nvPr/>
          </p:nvSpPr>
          <p:spPr>
            <a:xfrm flipH="1" flipV="1" rot="10800000">
              <a:off x="8923320" y="2206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 flipV="1" rot="10800000">
              <a:off x="8792640" y="37980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33ff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" name="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7" name="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 rot="5400000">
              <a:off x="4625280" y="241704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00ffff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" name=""/>
          <p:cNvGrpSpPr/>
          <p:nvPr/>
        </p:nvGrpSpPr>
        <p:grpSpPr>
          <a:xfrm>
            <a:off x="76320" y="176040"/>
            <a:ext cx="8745480" cy="161280"/>
            <a:chOff x="76320" y="176040"/>
            <a:chExt cx="8745480" cy="161280"/>
          </a:xfrm>
        </p:grpSpPr>
        <p:sp>
          <p:nvSpPr>
            <p:cNvPr id="10" name=""/>
            <p:cNvSpPr/>
            <p:nvPr/>
          </p:nvSpPr>
          <p:spPr>
            <a:xfrm flipV="1" rot="5400000">
              <a:off x="452916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V="1" rot="5400000">
              <a:off x="441864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" name=""/>
          <p:cNvGrpSpPr/>
          <p:nvPr/>
        </p:nvGrpSpPr>
        <p:grpSpPr>
          <a:xfrm>
            <a:off x="71280" y="176040"/>
            <a:ext cx="8745840" cy="161280"/>
            <a:chOff x="71280" y="176040"/>
            <a:chExt cx="8745840" cy="161280"/>
          </a:xfrm>
        </p:grpSpPr>
        <p:sp>
          <p:nvSpPr>
            <p:cNvPr id="13" name=""/>
            <p:cNvSpPr/>
            <p:nvPr/>
          </p:nvSpPr>
          <p:spPr>
            <a:xfrm flipV="1" rot="5400000">
              <a:off x="452448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ff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flipV="1" rot="5400000">
              <a:off x="4413960" y="-4166640"/>
              <a:ext cx="60480" cy="87458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6699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699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99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699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8f8f8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8f8f8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4572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1240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858000" y="6019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07921C-6B76-46BE-9364-53993F460297}" type="slidenum">
              <a:rPr b="0" lang="en-US" sz="1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en00437_" descr=""/>
          <p:cNvPicPr/>
          <p:nvPr/>
        </p:nvPicPr>
        <p:blipFill>
          <a:blip r:embed="rId1"/>
          <a:stretch/>
        </p:blipFill>
        <p:spPr>
          <a:xfrm>
            <a:off x="533520" y="457200"/>
            <a:ext cx="1596960" cy="175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sl00386_" descr=""/>
          <p:cNvPicPr/>
          <p:nvPr/>
        </p:nvPicPr>
        <p:blipFill>
          <a:blip r:embed="rId2"/>
          <a:stretch/>
        </p:blipFill>
        <p:spPr>
          <a:xfrm>
            <a:off x="6934320" y="5486400"/>
            <a:ext cx="1746000" cy="91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pe01090_" descr=""/>
          <p:cNvPicPr/>
          <p:nvPr/>
        </p:nvPicPr>
        <p:blipFill>
          <a:blip r:embed="rId3"/>
          <a:stretch/>
        </p:blipFill>
        <p:spPr>
          <a:xfrm>
            <a:off x="6400800" y="762120"/>
            <a:ext cx="1816200" cy="133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 txBox="1"/>
          <p:nvPr/>
        </p:nvSpPr>
        <p:spPr>
          <a:xfrm>
            <a:off x="838080" y="2905200"/>
            <a:ext cx="7391520" cy="1047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solidFill>
                  <a:srgbClr val="339966"/>
                </a:solidFill>
                <a:effectLst>
                  <a:outerShdw dist="40186" dir="1096358" blurRad="0" rotWithShape="0">
                    <a:srgbClr val="c0c0c0"/>
                  </a:outerShdw>
                </a:effectLst>
                <a:uFillTx/>
                <a:latin typeface="Times New Roman"/>
              </a:rPr>
              <a:t>Please join us for Happy Hour @ Slick Willies in Bayou Place</a:t>
            </a:r>
            <a:endParaRPr b="0" lang="en-US" sz="2400" spc="3" strike="noStrike" u="none">
              <a:ln w="0">
                <a:noFill/>
              </a:ln>
              <a:solidFill>
                <a:srgbClr val="339966"/>
              </a:solidFill>
              <a:effectLst>
                <a:outerShdw dist="40186" dir="1096358" blurRad="0" rotWithShape="0">
                  <a:srgbClr val="c0c0c0"/>
                </a:outerShdw>
              </a:effectLst>
              <a:uFillTx/>
              <a:latin typeface="Times New Roman"/>
              <a:ea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solidFill>
                  <a:srgbClr val="339966"/>
                </a:solidFill>
                <a:effectLst>
                  <a:outerShdw dist="40186" dir="1096358" blurRad="0" rotWithShape="0">
                    <a:srgbClr val="c0c0c0"/>
                  </a:outerShdw>
                </a:effectLst>
                <a:uFillTx/>
                <a:latin typeface="Times New Roman"/>
              </a:rPr>
              <a:t>June 7th @ 5PM</a:t>
            </a:r>
            <a:endParaRPr b="0" lang="en-US" sz="2400" spc="3" strike="noStrike" u="none">
              <a:ln w="0">
                <a:noFill/>
              </a:ln>
              <a:solidFill>
                <a:srgbClr val="339966"/>
              </a:solidFill>
              <a:effectLst>
                <a:outerShdw dist="40186" dir="1096358" blurRad="0" rotWithShape="0">
                  <a:srgbClr val="c0c0c0"/>
                </a:outerShdw>
              </a:effectLst>
              <a:uFillTx/>
              <a:latin typeface="Times New Roman"/>
              <a:ea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666880" y="4384800"/>
            <a:ext cx="411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560 Texas Ave. (713) 225-1277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251240" y="4862520"/>
            <a:ext cx="184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352680" y="4842000"/>
            <a:ext cx="281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Times New Roman"/>
              </a:rPr>
              <a:t>(In Honor of Charlie Muzzy)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2001-05-17T10:57:18Z</dcterms:created>
  <dc:creator>asaldan</dc:creator>
  <dc:description/>
  <dc:language>en-US</dc:language>
  <cp:lastModifiedBy>asaldan</cp:lastModifiedBy>
  <dcterms:modified xsi:type="dcterms:W3CDTF">2001-05-22T18:45:48Z</dcterms:modified>
  <cp:revision>2</cp:revision>
  <dc:subject/>
  <dc:title>PowerPoint Presentation</dc:title>
</cp:coreProperties>
</file>