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CAED7B-010B-4FCE-936E-192AEE8725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B8BF43-E7B8-41CC-B2C0-51FFB9C6419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228600"/>
          <a:ext cx="9144000" cy="568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28600"/>
                    <a:ext cx="9144000" cy="568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0" y="380880"/>
          <a:ext cx="9144000" cy="5405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80880"/>
                    <a:ext cx="9144000" cy="540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0" y="0"/>
          <a:ext cx="9144000" cy="5638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563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2000-07-10T11:28:19Z</dcterms:created>
  <dc:creator>Administrator</dc:creator>
  <dc:description/>
  <dc:language>en-US</dc:language>
  <cp:lastModifiedBy>Administrator</cp:lastModifiedBy>
  <dcterms:modified xsi:type="dcterms:W3CDTF">2000-07-10T11:31:11Z</dcterms:modified>
  <cp:revision>1</cp:revision>
  <dc:subject/>
  <dc:title>No Slide Title</dc:title>
</cp:coreProperties>
</file>