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19B14D-1392-4B21-99B5-A9EC79DBFD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A13C78-BCE5-4331-82B4-945247185657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fld id="{7305C4A6-75F8-4519-8D36-67EBE037A928}" type="datetime12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01:13 AM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141984-97FD-48E5-B47E-4B66BA495D8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7200" y="1828800"/>
            <a:ext cx="1600200" cy="1523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495680" y="4572000"/>
            <a:ext cx="1600200" cy="1523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Nomination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(EZ Nom)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934320" y="4572000"/>
            <a:ext cx="1523880" cy="1523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943600" y="1752480"/>
            <a:ext cx="1600200" cy="1447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Digital Safe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Deposit Box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205740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105520" y="4724280"/>
            <a:ext cx="30456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543800" y="472428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257800" y="220968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153280" y="312408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553080" y="198108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467480" y="1219320"/>
            <a:ext cx="304920" cy="30456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952880" y="106668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81080" y="380988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0880" y="4419720"/>
            <a:ext cx="304920" cy="30456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0880" y="358128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33520" y="914400"/>
            <a:ext cx="30456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981080" y="91440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743200" y="1676520"/>
            <a:ext cx="304920" cy="30456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3114720"/>
            <a:ext cx="30456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648320" y="2514600"/>
            <a:ext cx="83808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187240" y="1371600"/>
            <a:ext cx="112680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CFO Module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975760" y="1981080"/>
            <a:ext cx="10472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EZ 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71800" y="3419640"/>
            <a:ext cx="106668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EZ 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5600" y="5791320"/>
            <a:ext cx="94356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Rates/Fuel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4520" y="4724280"/>
            <a:ext cx="112176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15240" y="3886200"/>
            <a:ext cx="88380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16160" y="1206360"/>
            <a:ext cx="9284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KX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67520" y="1219320"/>
            <a:ext cx="89388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214720" y="4114800"/>
            <a:ext cx="107712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Path Builder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0880" y="5486400"/>
            <a:ext cx="304920" cy="30492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776720" y="1447920"/>
            <a:ext cx="103752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KX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Store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397280" y="3429000"/>
            <a:ext cx="88380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473600" y="6324480"/>
            <a:ext cx="10670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EBB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458200" y="6019920"/>
            <a:ext cx="304920" cy="304560"/>
          </a:xfrm>
          <a:prstGeom prst="ellipse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219320" y="15238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1752480" y="1371600"/>
            <a:ext cx="45720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2057400" y="2133720"/>
            <a:ext cx="91440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 flipV="1">
            <a:off x="1981080" y="2895120"/>
            <a:ext cx="99072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1066680" y="52578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038480" y="2133720"/>
            <a:ext cx="6098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038480" y="3581280"/>
            <a:ext cx="3353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715000" y="1676520"/>
            <a:ext cx="45720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 flipV="1">
            <a:off x="7391520" y="2895480"/>
            <a:ext cx="45720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95880" y="533412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696080" y="6095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5486400" y="251424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570560" y="3048120"/>
            <a:ext cx="991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Version 1.0 - 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Version 2.0 - Mall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390080" y="3962520"/>
            <a:ext cx="9918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Version 1.0 - Enron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Version 2.0 - Mall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80880" y="152280"/>
            <a:ext cx="8382240" cy="58176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CommodityLogic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219320" y="3352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1066680" y="4343400"/>
            <a:ext cx="114300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 flipV="1">
            <a:off x="1828800" y="3124080"/>
            <a:ext cx="99072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276720" y="4343400"/>
            <a:ext cx="137160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7238880" y="16765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9" name="ENE_C_WHI" descr=""/>
          <p:cNvPicPr/>
          <p:nvPr/>
        </p:nvPicPr>
        <p:blipFill>
          <a:blip r:embed="rId1"/>
          <a:stretch/>
        </p:blipFill>
        <p:spPr>
          <a:xfrm>
            <a:off x="533520" y="228600"/>
            <a:ext cx="457200" cy="45864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</p:pic>
      <p:pic>
        <p:nvPicPr>
          <p:cNvPr id="60" name="ENE_C_WHI" descr=""/>
          <p:cNvPicPr/>
          <p:nvPr/>
        </p:nvPicPr>
        <p:blipFill>
          <a:blip r:embed="rId2"/>
          <a:stretch/>
        </p:blipFill>
        <p:spPr>
          <a:xfrm>
            <a:off x="8229600" y="228600"/>
            <a:ext cx="457200" cy="45864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27F7B5B-B8FA-4E05-90AB-3C5DF079D0BF}" type="datetime8">
              <a:rPr lang="en-US"/>
              <a:t>09/27/25 01:13 AM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762120" y="228600"/>
            <a:ext cx="5867280" cy="45972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CommodityLogic Priority Matrix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6194000">
            <a:off x="-639000" y="2979360"/>
            <a:ext cx="20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Value to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409480" y="5943600"/>
            <a:ext cx="231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Value to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62120" y="914400"/>
            <a:ext cx="5867280" cy="495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62120" y="3429000"/>
            <a:ext cx="5867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81280" y="914400"/>
            <a:ext cx="0" cy="4952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22400" y="838080"/>
            <a:ext cx="637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097680" y="5867280"/>
            <a:ext cx="637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54080" y="5410080"/>
            <a:ext cx="59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63560" y="5867280"/>
            <a:ext cx="59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162920" y="5791320"/>
            <a:ext cx="152280" cy="1522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162920" y="6019920"/>
            <a:ext cx="15228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162920" y="6248520"/>
            <a:ext cx="152280" cy="152280"/>
          </a:xfrm>
          <a:prstGeom prst="rect">
            <a:avLst/>
          </a:prstGeom>
          <a:solidFill>
            <a:srgbClr val="00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162920" y="6477120"/>
            <a:ext cx="152280" cy="152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168680" y="5334120"/>
            <a:ext cx="113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Level of Technical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Difficulty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219320" y="1143000"/>
            <a:ext cx="30456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743200" y="2133720"/>
            <a:ext cx="304920" cy="30456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124080" y="3048120"/>
            <a:ext cx="30492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981080" y="1143000"/>
            <a:ext cx="304920" cy="30492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743200" y="1143000"/>
            <a:ext cx="304920" cy="30492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343400" y="50292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876920" y="5029200"/>
            <a:ext cx="30456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867280" y="2133720"/>
            <a:ext cx="304920" cy="30456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09880" y="50292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867280" y="29718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343400" y="54864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34120" y="1143000"/>
            <a:ext cx="304560" cy="3049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343400" y="45720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334120" y="3962520"/>
            <a:ext cx="30456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867280" y="3962520"/>
            <a:ext cx="30492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867280" y="1676520"/>
            <a:ext cx="30492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867280" y="11430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33920" y="1143000"/>
            <a:ext cx="304560" cy="304920"/>
          </a:xfrm>
          <a:prstGeom prst="ellipse">
            <a:avLst/>
          </a:prstGeom>
          <a:gradFill rotWithShape="0">
            <a:gsLst>
              <a:gs pos="0">
                <a:srgbClr val="00cc00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495680" y="1143000"/>
            <a:ext cx="304920" cy="304920"/>
          </a:xfrm>
          <a:prstGeom prst="ellipse">
            <a:avLst/>
          </a:prstGeom>
          <a:gradFill rotWithShape="0">
            <a:gsLst>
              <a:gs pos="0">
                <a:srgbClr val="00cc00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288160" y="1203480"/>
            <a:ext cx="338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02760" y="1203480"/>
            <a:ext cx="338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040640" y="1203480"/>
            <a:ext cx="338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048120" y="1203480"/>
            <a:ext cx="342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724080" y="990720"/>
            <a:ext cx="2415240" cy="42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1) CFO Module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2) KX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 Store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3) Digital Safe Deposit Box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4) Invoice Exchange 1.0 (Enron)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4) Invoice Exchange 2.0 (Mall)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5) Confirm Central 1.0 (Enron)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5) Confirm Central 2.0 (Mall)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6) EZ Invoice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7) EZ 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8) KX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 Mall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9)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10) Deal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11)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12) Pipeline Optimization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13) Logistics Path Builder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14) Nomination Database (EZ Nom)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15) EDI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16) Master EBB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17) Rates/Fuel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318080" y="5715000"/>
            <a:ext cx="1052640" cy="9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Undetermined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726080" y="2054160"/>
            <a:ext cx="256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830600" y="4416480"/>
            <a:ext cx="421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830600" y="2054160"/>
            <a:ext cx="33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726080" y="4416480"/>
            <a:ext cx="40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937560" y="685800"/>
            <a:ext cx="119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Module Key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781680" y="5334120"/>
            <a:ext cx="190512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7" name="ENE_C_WHI" descr=""/>
          <p:cNvPicPr/>
          <p:nvPr/>
        </p:nvPicPr>
        <p:blipFill>
          <a:blip r:embed="rId1"/>
          <a:stretch/>
        </p:blipFill>
        <p:spPr>
          <a:xfrm>
            <a:off x="8305920" y="228600"/>
            <a:ext cx="550800" cy="55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C15A6AE-B0F9-4113-AFB8-6DB3FA998D87}" type="datetime8">
              <a:rPr lang="en-US"/>
              <a:t>09/27/25 01:13 AM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2000-08-31T11:25:46Z</dcterms:created>
  <dc:creator>James Whitehead</dc:creator>
  <dc:description/>
  <dc:language>en-US</dc:language>
  <cp:lastModifiedBy>chollom</cp:lastModifiedBy>
  <cp:lastPrinted>2000-08-31T12:46:06Z</cp:lastPrinted>
  <dcterms:modified xsi:type="dcterms:W3CDTF">2000-08-31T18:13:44Z</dcterms:modified>
  <cp:revision>3</cp:revision>
  <dc:subject/>
  <dc:title>No Slide Title</dc:title>
</cp:coreProperties>
</file>