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695667-EB6E-4649-8C06-47E904E515F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53840D3-34C9-414D-B300-DD9E996F34B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81080" y="5624640"/>
            <a:ext cx="1741320" cy="979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231920" y="3502080"/>
            <a:ext cx="1247760" cy="846000"/>
          </a:xfrm>
          <a:prstGeom prst="rect">
            <a:avLst/>
          </a:prstGeom>
          <a:solidFill>
            <a:srgbClr val="009900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850080" y="3502080"/>
            <a:ext cx="1247760" cy="84600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Party 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040280" y="731880"/>
            <a:ext cx="1247760" cy="84600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Party B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flipV="1">
            <a:off x="1406520" y="917280"/>
            <a:ext cx="2558880" cy="2531880"/>
          </a:xfrm>
          <a:prstGeom prst="line">
            <a:avLst/>
          </a:prstGeom>
          <a:ln w="12600">
            <a:solidFill>
              <a:srgbClr val="3333cc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V="1">
            <a:off x="1670040" y="1206000"/>
            <a:ext cx="2266920" cy="2243160"/>
          </a:xfrm>
          <a:prstGeom prst="line">
            <a:avLst/>
          </a:prstGeom>
          <a:ln w="12600">
            <a:solidFill>
              <a:srgbClr val="3333cc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V="1">
            <a:off x="1960560" y="1469520"/>
            <a:ext cx="2000160" cy="197964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V="1">
            <a:off x="2197080" y="1673280"/>
            <a:ext cx="1795320" cy="177624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H="1" flipV="1">
            <a:off x="5388120" y="917280"/>
            <a:ext cx="2558880" cy="2531880"/>
          </a:xfrm>
          <a:prstGeom prst="line">
            <a:avLst/>
          </a:prstGeom>
          <a:ln w="1260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H="1" flipV="1">
            <a:off x="5416200" y="1206000"/>
            <a:ext cx="2266920" cy="2243160"/>
          </a:xfrm>
          <a:prstGeom prst="line">
            <a:avLst/>
          </a:prstGeom>
          <a:ln w="12600">
            <a:solidFill>
              <a:srgbClr val="3333cc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H="1" flipV="1">
            <a:off x="5392800" y="1469520"/>
            <a:ext cx="2000160" cy="197964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H="1" flipV="1">
            <a:off x="5360760" y="1673280"/>
            <a:ext cx="1795320" cy="177624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567160" y="3606840"/>
            <a:ext cx="419400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567160" y="3835440"/>
            <a:ext cx="419400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567160" y="4064040"/>
            <a:ext cx="4194000" cy="0"/>
          </a:xfrm>
          <a:prstGeom prst="line">
            <a:avLst/>
          </a:prstGeom>
          <a:ln w="1260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567160" y="4294080"/>
            <a:ext cx="4194000" cy="0"/>
          </a:xfrm>
          <a:prstGeom prst="line">
            <a:avLst/>
          </a:prstGeom>
          <a:ln w="12600">
            <a:solidFill>
              <a:srgbClr val="3333cc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141080" y="3351240"/>
            <a:ext cx="1061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SF (Floating)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234680" y="3597120"/>
            <a:ext cx="866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 (Fixed)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269600" y="3840120"/>
            <a:ext cx="790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Premium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442400" y="4078440"/>
            <a:ext cx="44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rot="19066200">
            <a:off x="2366640" y="2252160"/>
            <a:ext cx="1061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SF (Floating)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19081200">
            <a:off x="2732040" y="2253960"/>
            <a:ext cx="866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 (Fixed)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rot="19078200">
            <a:off x="1895400" y="2256840"/>
            <a:ext cx="790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Premium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19073400">
            <a:off x="2390400" y="2257200"/>
            <a:ext cx="44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2884200">
            <a:off x="5883840" y="2390400"/>
            <a:ext cx="1357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SF (Floating)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2875200">
            <a:off x="5589000" y="2093400"/>
            <a:ext cx="866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 (Fixed)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2871600">
            <a:off x="6485760" y="2088360"/>
            <a:ext cx="790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Premium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rot="2887200">
            <a:off x="6358320" y="2089080"/>
            <a:ext cx="44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66760" y="5856120"/>
            <a:ext cx="4222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66760" y="6107040"/>
            <a:ext cx="422280" cy="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13160" y="5719680"/>
            <a:ext cx="730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Upfront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75360" y="5970600"/>
            <a:ext cx="1128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Expiration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621600" y="4471920"/>
            <a:ext cx="2187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Prepay with embedded call: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Pays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 (20, SF)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143000" y="1397160"/>
            <a:ext cx="2077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Swap with embedded call: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Pays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 (0 , 20 – SF)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0" y="0"/>
            <a:ext cx="5208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Prepay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54160" y="6296040"/>
            <a:ext cx="1834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SF :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 at Expiration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98520" y="6413400"/>
            <a:ext cx="3315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875640" y="5330880"/>
            <a:ext cx="1247760" cy="846000"/>
          </a:xfrm>
          <a:prstGeom prst="rect">
            <a:avLst/>
          </a:prstGeom>
          <a:solidFill>
            <a:srgbClr val="ff5050"/>
          </a:solidFill>
          <a:ln w="9360">
            <a:solidFill>
              <a:srgbClr val="ffffff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Merrill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7227720" y="4371480"/>
            <a:ext cx="0" cy="963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765920" y="4384800"/>
            <a:ext cx="0" cy="963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386400" y="4786200"/>
            <a:ext cx="833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20bn Yen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895880" y="4786200"/>
            <a:ext cx="502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883560" y="1397160"/>
            <a:ext cx="2077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Swap with embedded call: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Party B Pays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 (0 , 20 – SF)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2001-07-03T18:12:54Z</dcterms:created>
  <dc:creator>zallen</dc:creator>
  <dc:description/>
  <dc:language>en-US</dc:language>
  <cp:lastModifiedBy>Travis Winfrey</cp:lastModifiedBy>
  <dcterms:modified xsi:type="dcterms:W3CDTF">2001-10-15T18:08:23Z</dcterms:modified>
  <cp:revision>13</cp:revision>
  <dc:subject/>
  <dc:title>PowerPoint Presentation</dc:title>
</cp:coreProperties>
</file>