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863264-B070-46C3-BA45-38C7B876797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645E886-3145-4483-8AD1-992CE0FFE2B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CLEC Licensing Status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9903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CA:  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Approved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LA:  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Approved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FL:  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Approved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TX: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Approved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CO: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No License Required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PA: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Provisional Authority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MA:  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Approved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NY:  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Approved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NV: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Approved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WA:  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Approved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IL:  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Approved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UT: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Approved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DC: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Approved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OR: 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Approved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CLEC Licensing Status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99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NJ:</a:t>
            </a:r>
            <a:r>
              <a:rPr b="0" lang="en-US" sz="2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August 1 (awaiting tariff approval)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99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GA:</a:t>
            </a:r>
            <a:r>
              <a:rPr b="0" lang="en-US" sz="2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July 31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99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VA:</a:t>
            </a:r>
            <a:r>
              <a:rPr b="0" lang="en-US" sz="2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August 15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2001-04-10T13:54:04Z</dcterms:created>
  <dc:creator>Margo Reyna</dc:creator>
  <dc:description/>
  <dc:language>en-US</dc:language>
  <cp:lastModifiedBy>Margo Reyna</cp:lastModifiedBy>
  <dcterms:modified xsi:type="dcterms:W3CDTF">2001-07-10T18:55:26Z</dcterms:modified>
  <cp:revision>6</cp:revision>
  <dc:subject/>
  <dc:title>CLEC Licensing Status</dc:title>
</cp:coreProperties>
</file>