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659D44-4088-4413-B5A1-BB795D90BC0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2FC2253-D19D-47E7-B095-4EC76246666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CommodityLogic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447560"/>
            <a:ext cx="777240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Task-specific, value-added modules connect to a central data hub via standardized XML-based language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Management Module--allows users to change payment dates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Exchange--allows schedulers to exchange logistical info 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 Exchange--invoice verification and matching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Central--tabular presentation of key confirm data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Three Teams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Management and Marketing--19 ENW commercial employees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Module Development--20 Contractors, Diamond &amp; Luminant, $7mm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Legacy System Connection--ENW IT, working with contractors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2000-09-29T17:27:29Z</dcterms:created>
  <dc:creator>tgros</dc:creator>
  <dc:description/>
  <dc:language>en-US</dc:language>
  <cp:lastModifiedBy>tgros</cp:lastModifiedBy>
  <dcterms:modified xsi:type="dcterms:W3CDTF">2000-11-02T17:37:30Z</dcterms:modified>
  <cp:revision>3</cp:revision>
  <dc:subject/>
  <dc:title>CommodityLogic</dc:title>
</cp:coreProperties>
</file>