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4DD61D-EE08-481E-9AD1-6B7D562EEC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727E0E-F036-4DE2-80A2-5B35CAEC0DD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nrononline_logo" descr=""/>
          <p:cNvPicPr/>
          <p:nvPr/>
        </p:nvPicPr>
        <p:blipFill>
          <a:blip r:embed="rId1"/>
          <a:stretch/>
        </p:blipFill>
        <p:spPr>
          <a:xfrm>
            <a:off x="914400" y="762120"/>
            <a:ext cx="7086600" cy="97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978120" y="2249640"/>
            <a:ext cx="555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US Power Asset Product Available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066680" y="2819520"/>
            <a:ext cx="5334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74880" y="3110040"/>
            <a:ext cx="725472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is please to announce a new category of asset-based products: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TURBINE CALL OPTIONS.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initial listing, Enron is offering a call option on two 77 MW ABB GT11N1’s with combustor upgrade packages.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Please take a few minutes to review the product long descriptions.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2001-09-20T20:14:03Z</dcterms:created>
  <dc:creator>sthome</dc:creator>
  <dc:description/>
  <dc:language>en-US</dc:language>
  <cp:lastModifiedBy>sthome</cp:lastModifiedBy>
  <dcterms:modified xsi:type="dcterms:W3CDTF">2001-09-20T20:25:34Z</dcterms:modified>
  <cp:revision>3</cp:revision>
  <dc:subject/>
  <dc:title>PowerPoint Presentation</dc:title>
</cp:coreProperties>
</file>