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899A143-20F7-45BF-A37E-E16AF5CDC0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8A3991E-3D70-4CEB-8DB6-901D23AD589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California Energy Crisis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-360" y="533160"/>
            <a:ext cx="8839080" cy="6095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What Happened?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De-regulation did not fail in California because California never deregulated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 load growth in California and the Western U.S.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or no incentives to reduce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real customer choice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significant new in-state generation in the last decade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Reduced hydro-generation, increasing demand on gas-fired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Over-dependence on the spot market – the CA Power Exchange (CalPX)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spikes due to “underscheduling” in the PX Day-Ahead and other forward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Current Situation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Market fundamentals are working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Demand is decreasing, supply is increasing and prices are falling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State (through the Department of Water Resources – CDWR) has spent an estimated $9.2 billion to buy power on behalf of the utilities since January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CDWR has committed to buy $43 billion worth of energy, and this month alone has lost $14 million by selling surplus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is in bankruptcy and SCE is on the brink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3C17962-A5CB-40F3-9D7E-F7903CA572C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/>
          </p:nvPr>
        </p:nvSpPr>
        <p:spPr>
          <a:xfrm>
            <a:off x="533520" y="151920"/>
            <a:ext cx="7772400" cy="5867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California Energy Crisis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con’t.)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 will benefit most from market-oriented solutions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utilities back on their financial feet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 supply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5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Overhaul plant siting laws to create a stream-lined, one-stop shop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5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Remove obstacles to on-site generation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5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Re-strike the balance between power needs and environmental quality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Decrease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6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 consumers and businesses price signals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6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consumers with market-based financial incentives to encourage a demand response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a real retail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6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market is the best portfolio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SzPct val="60000"/>
              <a:buFont typeface="Times New Roman"/>
              <a:buChar char="o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 the gas market before it is too late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DEF11B-E7DD-4419-843F-61C952BC59AC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2001-07-24T12:27:12Z</dcterms:created>
  <dc:creator>jthome</dc:creator>
  <dc:description/>
  <dc:language>en-US</dc:language>
  <cp:lastModifiedBy>jthome</cp:lastModifiedBy>
  <dcterms:modified xsi:type="dcterms:W3CDTF">2001-07-24T13:53:21Z</dcterms:modified>
  <cp:revision>7</cp:revision>
  <dc:subject/>
  <dc:title>The California Energy Crisis</dc:title>
</cp:coreProperties>
</file>