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E5A4DF-86B1-45B9-9EA3-7800AE66D9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005C57-83B6-4E3A-8452-94B820785C2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2001-02-27T19:54:17Z</dcterms:created>
  <dc:creator>Joel Bluestein</dc:creator>
  <dc:description/>
  <dc:language>en-US</dc:language>
  <cp:lastModifiedBy>Mary Schoen</cp:lastModifiedBy>
  <dcterms:modified xsi:type="dcterms:W3CDTF">2001-02-27T21:42:26Z</dcterms:modified>
  <cp:revision>1</cp:revision>
  <dc:subject/>
  <dc:title>No Slide Title</dc:title>
</cp:coreProperties>
</file>