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9E05C6-B151-4944-9912-2474AAFDBD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0887FB-04C5-401F-9253-6DCF211D128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96224D-DFDC-48C7-B816-872D5E06E4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04F01F-BCC6-4957-8230-EF7E804418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28600" y="182844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</a:t>
            </a:r>
            <a:br>
              <a:rPr sz="4000"/>
            </a:b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Energy Program </a:t>
            </a:r>
            <a:br>
              <a:rPr sz="4000"/>
            </a:br>
            <a:br>
              <a:rPr sz="4000"/>
            </a:b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“An Integrated Supply/Demand Management Program”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55627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January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327000" y="6583320"/>
            <a:ext cx="200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8600" y="914400"/>
            <a:ext cx="845820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CRISIS: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California Energy Crisis results in rolling blackouts, high energy prices, and utility insolvency.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Enron commits to invest $1 Billion to lower electric peak load consumption and to add new generation, benefiting all market participants in California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2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Generation &amp; Supply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Load Curtailment, DSM, and Distributed Generation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DETAILS: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Mechanism to encourage commercial consumers to create “negawatts” through voluntary load curtailment  (400 MW by July 2001, expanding to 700 MW by year end, and 1200MW by July 2002</a:t>
            </a:r>
            <a:r>
              <a:rPr b="0" lang="en-US" sz="2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. Wholesale supply and new generation: 2001 - 250MW, 2002 - 500MW, 2003 - 750MW, 2004 - 1000MW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REQUIREMENTS: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Amend utility tariffs to provide customers access to the full market value for “negawatts”</a:t>
            </a:r>
            <a:r>
              <a:rPr b="0" lang="en-US" sz="2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.  Long-term fixed-price PPA.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327000" y="6583320"/>
            <a:ext cx="200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Situation Analysis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120" y="182844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requirement for 2000 - 6000 MW peak supply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curtailment for summer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apparent quick-fix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Generation relief not possible until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Immediate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“untapped” opportunity is behavioral change curtailment in the commercial sector (40% of load)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customers can shed peak load; but, market structure does not provide the market signals or incentives (“feedback loop”) to drive behavioral change (Except SDG&amp;E)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6327000" y="6583320"/>
            <a:ext cx="200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Investment Solutions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457200" y="1447920"/>
          <a:ext cx="8427960" cy="592452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447920"/>
                    <a:ext cx="8427960" cy="59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5334120" y="649116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950 -2400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4640" y="6553080"/>
            <a:ext cx="200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2920" y="649116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$1 Billion +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3520" y="56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Participant Contributions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180036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Government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Implement necessary changes to regulations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2654280"/>
            <a:ext cx="7162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Agreement to verification standards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Support regulatory 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4680000"/>
            <a:ext cx="7010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Service Provider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 management and customer interface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Performance verification (M&amp;V)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6327000" y="6583320"/>
            <a:ext cx="200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384192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Voluntary curtailment participation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2000-12-19T00:28:37Z</dcterms:created>
  <dc:creator>droberts</dc:creator>
  <dc:description/>
  <dc:language>en-US</dc:language>
  <cp:lastModifiedBy>Dan Leff</cp:lastModifiedBy>
  <cp:lastPrinted>2001-01-19T14:51:08Z</cp:lastPrinted>
  <dcterms:modified xsi:type="dcterms:W3CDTF">2001-01-22T19:35:21Z</dcterms:modified>
  <cp:revision>126</cp:revision>
  <dc:subject/>
  <dc:title>US vs. California Electricity Consumption</dc:title>
</cp:coreProperties>
</file>