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27A861F-C0AF-419F-953B-C4FE36F1D4F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50A1E28-40E0-4910-80BF-4A1657E1B26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Contact Risks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just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Price: generally fixed per kWh or % off frozen tariff (frozen as of 1/1/98)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in tariff, CTC’s or other utility charges borne by EES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 out only if EES becomes regulated as a public utility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(except PacBell which may provide an out for a change in law OR regulation which materially impacts economics)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Contract Mitigants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 algn="just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pays New Taxes: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Taxes defined broadly:  include “governmental charges, fees and assessments” and “energy resource surcharges” (but exclude utility distribution charges)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lnSpc>
                <a:spcPct val="8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Force Majeure: includes utility and transmission provider force majeure and curtailment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lnSpc>
                <a:spcPct val="8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Force Majeure: in some older contracts, includes changes in law that prevent EES from covering its reasonable costs (e.g. Gentech; Cisco).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lnSpc>
                <a:spcPct val="8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 newer contracts are priced based on prevailing tariff (rather than frozen) or price changes when frozen tariff ends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8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Contract Issues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just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Tariff Risk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pays New Taxes--defined broadly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Force Majeure: includes utility and transporter force majeure and curtailment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Broader regulatory out (commercial contracts only): change in tariffs, rules or regulations that affect EES’ economics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Utility Issues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09480" y="144756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just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Can’t force EES to nominate if utility curtails customer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pays penalty for failure to comply with curtailment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 divert gas to smaller “core” utility customers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8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Utility compensates EES customer with at least EES’ contract price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lnSpc>
                <a:spcPct val="8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 tighten balancing restrictions on a daily basis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2000-12-09T13:42:46Z</dcterms:created>
  <dc:creator>msmith2</dc:creator>
  <dc:description/>
  <dc:language>en-US</dc:language>
  <cp:lastModifiedBy>msmith2</cp:lastModifiedBy>
  <cp:lastPrinted>2000-12-09T15:20:31Z</cp:lastPrinted>
  <dcterms:modified xsi:type="dcterms:W3CDTF">2000-12-12T19:08:49Z</dcterms:modified>
  <cp:revision>10</cp:revision>
  <dc:subject/>
  <dc:title>Power Contact Risks</dc:title>
</cp:coreProperties>
</file>