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139B7E-3831-4D7C-8169-FABDC7128C1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34F529-73A7-4F4F-848C-F34267AC0FB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Expansions to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762120" y="1752480"/>
          <a:ext cx="7772400" cy="4114800"/>
        </p:xfrm>
        <a:graphic>
          <a:graphicData uri="http://schemas.openxmlformats.org/drawingml/2006/table">
            <a:tbl>
              <a:tblPr/>
              <a:tblGrid>
                <a:gridCol w="1942920"/>
                <a:gridCol w="1943280"/>
                <a:gridCol w="1942920"/>
                <a:gridCol w="1943280"/>
              </a:tblGrid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Status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Filed with FERC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2001-11-26T14:13:36Z</dcterms:created>
  <dc:creator>ldonoho</dc:creator>
  <dc:description/>
  <dc:language>en-US</dc:language>
  <cp:lastModifiedBy>ldonoho</cp:lastModifiedBy>
  <dcterms:modified xsi:type="dcterms:W3CDTF">2001-11-26T14:15:10Z</dcterms:modified>
  <cp:revision>2</cp:revision>
  <dc:subject/>
  <dc:title>PowerPoint Presentation</dc:title>
</cp:coreProperties>
</file>