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838080" y="1143000"/>
            <a:ext cx="777240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On-Site Power Generation Reclamation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1371600" y="51037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2057400" indent="-228600">
              <a:lnSpc>
                <a:spcPct val="100000"/>
              </a:lnSpc>
              <a:spcBef>
                <a:spcPts val="479"/>
              </a:spcBef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Brion R. Martin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indent="-228600">
              <a:lnSpc>
                <a:spcPct val="100000"/>
              </a:lnSpc>
              <a:spcBef>
                <a:spcPts val="479"/>
              </a:spcBef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August 14,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3932280" y="2433600"/>
            <a:ext cx="1260360" cy="227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Program Marketing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Initial program marketing through major on-site power generation distributors (Vendors):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Cummins/Onan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Caterpillar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Detroit Diesel/Spectrum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Kohler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Large independent dealers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Marketing through selected engineering firms.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Other marketing directed at large on-site power generation customers.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 txBox="1"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Program Highlights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Produces positive return in year one.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Minimal capital investment required to begin program.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Very low manning levels required to begin program.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Program does not require interface with local authority or paralleling operations.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Program produces two separate and distinct sales initiatives: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Normal electrical utility power to customer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Allows contracted electric volume (MWh) to be sold on the spot market.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Follow-on Initiatives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Provide advanced remote energy monitoring and control services: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Control on-site power generation unit to lower customer peak energy usage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Determine applicable energy conservation measures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Source for sale of additional power generation units and other energy services.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 txBox="1"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Program Overview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685800" y="129528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Capture 100 MW of existing on-site customer electrical power generation capacity in Year One (Contracted Electrical Power-MW).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Sell customer normal electric power.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Customer retains power generation asset and related operating costs.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When spot market pricing reaches certain pre-selected rates, start and run contracted electrical power, sell this excess power on the spot market.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Customer receives monthly/seasonal rebate for being enrolled in program and running Genset as required.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Assigned power generation vendor  receives installation &amp; sign-up bonus.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Capture 100 MW of existing electrical power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30492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Capture 100, 1 MW units of on-site power generation. (Contracted Volume)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Initially market in the NE US / California.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Expand to other areas of US that show signs of high peak energy usage.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Sell customer normal 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electrical utility 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power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Market program in deregulated electric utility/ open enrollment states.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To become enrolled in program, customer must switch electric generation providers.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Price to compare may be at or slightly below  customer’s current rate.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Customer must have a back-up generator of 1000 kW or more to qualify for the program.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Customer retains power </a:t>
            </a:r>
            <a:br>
              <a:rPr sz="32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generation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asset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Customer retains and maintains power generation asset.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Customer incurs the cost to operate, maintain, repair and fuel on-site generator set.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Customer incurs the cost of quarterly PM Services by their current PG vendor.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Level of PM Services are pre-defined and subject to approval.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 txBox="1"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Spot market sell-off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 txBox="1"/>
          <p:nvPr/>
        </p:nvSpPr>
        <p:spPr>
          <a:xfrm>
            <a:off x="457200" y="1523880"/>
            <a:ext cx="8458200" cy="480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When electricity spot market reaches pre-selected rates ($ per MWh), on-site power generation units are brought on-line to supply normal power to customer loads under two scenarios.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On-site power generation supplies 100% of customer load, and customer requires 0% utility power.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On-site power generation supplies less than 100% of customer load, and utility power requirement is reduced by the size of the       on-site power generator.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Spot market sell-off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(Cont.).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 txBox="1"/>
          <p:nvPr/>
        </p:nvSpPr>
        <p:spPr>
          <a:xfrm>
            <a:off x="533520" y="1600200"/>
            <a:ext cx="8229600" cy="454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Volume of contracted electrical power (MW) is then available to be sold / traded on the electricity spot market.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On-site generators remain on-line for duration of peaked spot market rates (subject to customer agreement limitations).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On-site power generators controlled by web enabled program via normal phone lines.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Remote monitoring of utility power usage and generator set output required to ensure contracted electrical power is maintained.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Monthly / seasonal            customer rebate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 txBox="1"/>
          <p:nvPr/>
        </p:nvSpPr>
        <p:spPr>
          <a:xfrm>
            <a:off x="152280" y="1828800"/>
            <a:ext cx="8686800" cy="48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Customer receives contracted monthly / seasonal rebate with normal electric utility bill.  These rebates are intended to more than off-set additional fuel costs, higher PM costs and repair costs due to running of generator set.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Customer must maintain current power generation vendor and quarterly PM services to qualify for program/rebate.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On-site power generation package must come “on-line” with-in one hour, or reductions in rebate may apply.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Power Generation (PG) vendor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 txBox="1"/>
          <p:nvPr/>
        </p:nvSpPr>
        <p:spPr>
          <a:xfrm>
            <a:off x="304920" y="1752480"/>
            <a:ext cx="8610480" cy="49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Power generation vendor receives fee to install provided monitoring and control equipment (cover installation labor).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PG vendor receives initial one-time customer sign-up bonus.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PG Vendor maintains PM customer for duration of program.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PG vendor upgrades customer to quarterly PM services (If not already provided).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Customer more likely to maintain equipment at a higher standard, and make more repairs while enrolled in program.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Confidentiality agreement signed with each power generation vendor to protect their customer base.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Brion R. Martin</dc:creator>
  <dc:description/>
  <dc:language>en-US</dc:language>
  <cp:lastModifiedBy>Brion R. Martin</cp:lastModifiedBy>
  <cp:revision>0</cp:revision>
  <dc:subject/>
  <dc:title>Spot Electrical Market Sell-off</dc:title>
</cp:coreProperties>
</file>