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 rot="10797600">
            <a:off x="6246360" y="-6017760"/>
            <a:ext cx="5790240" cy="12036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July 2000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Business Plan Enron Net Works South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009920" y="6248520"/>
            <a:ext cx="12718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7C3CAD-E566-43BF-8211-C3B939A57748}" type="slidenum"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8366040" y="6086520"/>
          <a:ext cx="701640" cy="695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66040" y="6086520"/>
                    <a:ext cx="701640" cy="69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 rot="10797600">
            <a:off x="6246360" y="-6017760"/>
            <a:ext cx="5790240" cy="12036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July 2000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Business Plan Enron Net Works South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6"/>
          </p:nvPr>
        </p:nvSpPr>
        <p:spPr>
          <a:xfrm>
            <a:off x="7009920" y="6248520"/>
            <a:ext cx="12718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4AC300-2301-4501-92A3-B643E0D08E6A}" type="slidenum"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8366040" y="6086520"/>
          <a:ext cx="701640" cy="695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66040" y="6086520"/>
                    <a:ext cx="701640" cy="69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 rot="10797600">
            <a:off x="6246360" y="-6017760"/>
            <a:ext cx="5790240" cy="12036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7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July 2000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8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Business Plan Enron Net Works South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9"/>
          </p:nvPr>
        </p:nvSpPr>
        <p:spPr>
          <a:xfrm>
            <a:off x="7009920" y="6248520"/>
            <a:ext cx="12718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5A1E48-9E71-48BA-B73E-3877CF07675D}" type="slidenum"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8366040" y="6086520"/>
          <a:ext cx="701640" cy="695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66040" y="6086520"/>
                    <a:ext cx="701640" cy="69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 rot="10797600">
            <a:off x="6246360" y="-6017760"/>
            <a:ext cx="5790240" cy="12036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905120"/>
            <a:ext cx="7794720" cy="241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66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0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July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1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12"/>
          </p:nvPr>
        </p:nvSpPr>
        <p:spPr>
          <a:xfrm>
            <a:off x="7009920" y="6248520"/>
            <a:ext cx="12718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FC919E-11AD-47C6-BD9B-32F095A42081}" type="slidenum">
              <a:rPr b="0" lang="en-US" sz="1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6699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f9966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1905120"/>
            <a:ext cx="7794720" cy="241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Business Plan </a:t>
            </a:r>
            <a:br>
              <a:rPr sz="6000"/>
            </a:br>
            <a:r>
              <a:rPr b="1" lang="en-US" sz="60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Net Works</a:t>
            </a:r>
            <a:br>
              <a:rPr sz="6000"/>
            </a:br>
            <a:r>
              <a:rPr b="1" lang="en-US" sz="60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South America</a:t>
            </a:r>
            <a:endParaRPr b="1" lang="en-US" sz="60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990720" y="5071680"/>
            <a:ext cx="528624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Nagy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D’Arcy Carroll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3303720" y="4241880"/>
          <a:ext cx="2411280" cy="2387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03720" y="4241880"/>
                    <a:ext cx="2411280" cy="238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Portal Valuations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914400" y="1828800"/>
            <a:ext cx="7240680" cy="36576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Budget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349200" y="1800360"/>
            <a:ext cx="8478720" cy="36576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Budget Breakdown</a:t>
            </a:r>
            <a:br>
              <a:rPr sz="4800"/>
            </a:b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Web Project Template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2075040" y="1589040"/>
            <a:ext cx="4402080" cy="45831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Budget Breakdown</a:t>
            </a:r>
            <a:br>
              <a:rPr sz="4800"/>
            </a:b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Commercial Staff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1066680" y="2266920"/>
            <a:ext cx="7013520" cy="26859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Critical Success Factors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Clearly communicated mandate and responsibilities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operation and support in place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 office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Planning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838080" y="1676520"/>
            <a:ext cx="701064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Recruit staff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Enron.com launch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procurement site (go/no-go)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Argentina power retail site (go/no-go)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7638840" y="1676520"/>
            <a:ext cx="12762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07/30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08/31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08/31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08/31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Objectives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business in the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efficiency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commercial reach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cost of acquisition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regional presence / mindshare for Net Works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Contribute to global presence / mindshare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return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Responsibilities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Originate opportunities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plays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regional Net Works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relationships with potential investors and partners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Regional Execution of Global Plays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Clickpaper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- MG plc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Local and Regional Plays</a:t>
            </a:r>
            <a:br>
              <a:rPr sz="4800"/>
            </a:b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Brazil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Procurement portal power sector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retail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Ags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Local and Regional Plays</a:t>
            </a:r>
            <a:br>
              <a:rPr sz="4800"/>
            </a:b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Argentina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retail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retail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Ags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6-Month Goals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regional Enron.com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 5 local customers for Clickpaper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 local customers for metals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EnronOnline in Brazil and Argentina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power retail site Argentina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procurement portal for Brazilian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9966"/>
                </a:solidFill>
                <a:effectLst/>
                <a:uFillTx/>
                <a:latin typeface="Arial"/>
              </a:rPr>
              <a:t>A 6-month implementation phase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Procurement Portal</a:t>
            </a:r>
            <a:br>
              <a:rPr sz="4800"/>
            </a:b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Assumptions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US$1 Bln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share 30% (3rd year)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Portal commission 3%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materials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services, financing or logistics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7720" y="45720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Argentina Power Retail Portal</a:t>
            </a:r>
            <a:br>
              <a:rPr sz="4800"/>
            </a:br>
            <a:r>
              <a:rPr b="1" lang="en-US" sz="4800" strike="noStrike" u="none">
                <a:solidFill>
                  <a:srgbClr val="006699"/>
                </a:solidFill>
                <a:effectLst/>
                <a:uFillTx/>
                <a:latin typeface="Arial Narrow"/>
              </a:rPr>
              <a:t>Assumptions</a:t>
            </a:r>
            <a:endParaRPr b="1" lang="en-US" sz="4800" strike="noStrike" u="none">
              <a:solidFill>
                <a:srgbClr val="006699"/>
              </a:solidFill>
              <a:effectLst/>
              <a:uFillTx/>
              <a:latin typeface="Arial Narrow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807732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216,000 MWh daily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share 25% (3rd year)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Portal margin US$1.00/MWh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turnover of same commodity considered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Estimates based on total power consumption volume, including regulated consumers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2000-04-10T15:57:02Z</dcterms:created>
  <dc:creator>Steve Nagy</dc:creator>
  <dc:description/>
  <dc:language>en-US</dc:language>
  <cp:lastModifiedBy>Steve Nagy</cp:lastModifiedBy>
  <dcterms:modified xsi:type="dcterms:W3CDTF">2000-07-20T19:12:29Z</dcterms:modified>
  <cp:revision>113</cp:revision>
  <dc:subject/>
  <dc:title>Enron Net Works South America Strategy</dc:title>
</cp:coreProperties>
</file>