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704215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58840" y="70920"/>
            <a:ext cx="82087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12E3C75-2969-4343-BEA5-F639C69E2DF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258840" y="70920"/>
            <a:ext cx="82087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C1D2CF2-43BB-4AF6-AF02-3EE19CCCD58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58840" y="70920"/>
            <a:ext cx="82087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b31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0D2384B-77DC-4E82-A37D-078BA00C232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EnronLogo" descr=""/>
          <p:cNvPicPr/>
          <p:nvPr/>
        </p:nvPicPr>
        <p:blipFill>
          <a:blip r:embed="rId2"/>
          <a:stretch/>
        </p:blipFill>
        <p:spPr>
          <a:xfrm>
            <a:off x="8326440" y="6113520"/>
            <a:ext cx="638280" cy="638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8035920" y="120600"/>
            <a:ext cx="122400" cy="12240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0320" bIns="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35920" y="314280"/>
            <a:ext cx="122400" cy="12240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0320" bIns="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750000" y="114480"/>
            <a:ext cx="122400" cy="12204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7485120" y="123840"/>
            <a:ext cx="122040" cy="12240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0320" bIns="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485120" y="316080"/>
            <a:ext cx="122040" cy="122040"/>
          </a:xfrm>
          <a:prstGeom prst="ellipse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485120" y="509760"/>
            <a:ext cx="122040" cy="122040"/>
          </a:xfrm>
          <a:prstGeom prst="ellipse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8228160" y="122400"/>
            <a:ext cx="122040" cy="122040"/>
          </a:xfrm>
          <a:prstGeom prst="ellipse">
            <a:avLst/>
          </a:prstGeom>
          <a:solidFill>
            <a:srgbClr val="ffd16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8228160" y="316080"/>
            <a:ext cx="122040" cy="122040"/>
          </a:xfrm>
          <a:prstGeom prst="ellipse">
            <a:avLst/>
          </a:prstGeom>
          <a:solidFill>
            <a:srgbClr val="ffd16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942240" y="115920"/>
            <a:ext cx="122040" cy="122040"/>
          </a:xfrm>
          <a:prstGeom prst="ellipse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677000" y="125280"/>
            <a:ext cx="122400" cy="122400"/>
          </a:xfrm>
          <a:prstGeom prst="ellipse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0320" bIns="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677000" y="317520"/>
            <a:ext cx="122400" cy="122040"/>
          </a:xfrm>
          <a:prstGeom prst="ellipse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420040" y="122400"/>
            <a:ext cx="122400" cy="122040"/>
          </a:xfrm>
          <a:prstGeom prst="ellipse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8420040" y="316080"/>
            <a:ext cx="122400" cy="122040"/>
          </a:xfrm>
          <a:prstGeom prst="ellipse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134120" y="115920"/>
            <a:ext cx="122400" cy="122040"/>
          </a:xfrm>
          <a:prstGeom prst="ellipse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869240" y="125280"/>
            <a:ext cx="122400" cy="12240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0320" bIns="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804160" y="122400"/>
            <a:ext cx="122400" cy="122040"/>
          </a:xfrm>
          <a:prstGeom prst="ellipse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8804160" y="316080"/>
            <a:ext cx="122400" cy="12204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308720" y="115920"/>
            <a:ext cx="122400" cy="122040"/>
          </a:xfrm>
          <a:prstGeom prst="ellipse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612280" y="115920"/>
            <a:ext cx="122040" cy="122040"/>
          </a:xfrm>
          <a:prstGeom prst="ellipse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-119880" y="6667560"/>
            <a:ext cx="15289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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</a:t>
            </a:r>
            <a:r>
              <a:rPr b="0" i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SK-Business Building-</a:t>
            </a:r>
            <a:fld id="{22BB268C-9169-4A4D-8FCA-CC0CA925291F}" type="slidenum">
              <a:rPr b="0" i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8840" y="70920"/>
            <a:ext cx="82087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Incentive Structures for Business Building</a:t>
            </a:r>
            <a:endParaRPr b="1" i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440" y="1012320"/>
            <a:ext cx="3809880" cy="208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7160" indent="-227160" algn="ctr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Approach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spcBef>
                <a:spcPts val="40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Limited Participation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spcBef>
                <a:spcPts val="349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or Phantom Equity Grants Only to Those Directly Involved in New Business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spcBef>
                <a:spcPts val="349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Specific Grants / Completion Awards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4647960" y="1012680"/>
            <a:ext cx="3809880" cy="242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7160" indent="-227160" algn="ctr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Implications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spcBef>
                <a:spcPts val="40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Reduced Incentive for Cooperation From Other Partners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spcBef>
                <a:spcPts val="40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Reduced Objectivity From Participants (Unwillingness to “Pull the Plug” on Failing Venture)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768240" y="5224320"/>
            <a:ext cx="7410600" cy="12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Approach: Part of All Partner Incentive Pay Linked to Success of New Business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1120" indent="-223920">
              <a:lnSpc>
                <a:spcPct val="100000"/>
              </a:lnSpc>
              <a:spcBef>
                <a:spcPts val="40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Facilitates Cooperation / Resource Sharing With New Business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1120" indent="-223920">
              <a:lnSpc>
                <a:spcPct val="100000"/>
              </a:lnSpc>
              <a:spcBef>
                <a:spcPts val="40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Intensifies Focus on New Business Building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460680" y="1060560"/>
            <a:ext cx="2201760" cy="315720"/>
          </a:xfrm>
          <a:prstGeom prst="rightArrow">
            <a:avLst>
              <a:gd name="adj1" fmla="val 43722"/>
              <a:gd name="adj2" fmla="val 108093"/>
            </a:avLst>
          </a:prstGeom>
          <a:solidFill>
            <a:srgbClr val="fe660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5400000">
            <a:off x="4216680" y="4283640"/>
            <a:ext cx="690480" cy="1032120"/>
          </a:xfrm>
          <a:prstGeom prst="rightArrow">
            <a:avLst>
              <a:gd name="adj1" fmla="val 45852"/>
              <a:gd name="adj2" fmla="val 43449"/>
            </a:avLst>
          </a:prstGeom>
          <a:solidFill>
            <a:srgbClr val="fe660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85800" y="3533760"/>
            <a:ext cx="3809880" cy="95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27160" indent="-227160">
              <a:lnSpc>
                <a:spcPct val="100000"/>
              </a:lnSpc>
              <a:spcBef>
                <a:spcPts val="40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Currency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1120" indent="-223920">
              <a:lnSpc>
                <a:spcPct val="100000"/>
              </a:lnSpc>
              <a:spcBef>
                <a:spcPts val="349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Incentives in the Form of Enron Stock / Options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648320" y="3533760"/>
            <a:ext cx="3809880" cy="95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27160" indent="-227160">
              <a:lnSpc>
                <a:spcPct val="100000"/>
              </a:lnSpc>
              <a:spcBef>
                <a:spcPts val="40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Diffused Focus on New Business Building Activity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258840" y="70920"/>
            <a:ext cx="82087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Business Opportunities</a:t>
            </a:r>
            <a:br>
              <a:rPr sz="3000"/>
            </a:b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[Mix of Historical Examples and Possible New Activities]</a:t>
            </a:r>
            <a:endParaRPr b="1" i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85800" y="1533240"/>
            <a:ext cx="7772400" cy="441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Aft>
                <a:spcPts val="1749"/>
              </a:spcAft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Extension of Core Enron Business Model to New Businesses (e.g. EES, NetWorks Markets, Broadband Outsourcing, Data Storage)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749"/>
              </a:spcAft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Non-core Opportunities Identified From Core Enron Activities (e.g. Fuel Cells, New Power Company)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749"/>
              </a:spcAft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Capturing the Next “Breakout” Business Opportunity (e.g. EBS)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4208400" y="3346560"/>
            <a:ext cx="1179720" cy="595080"/>
          </a:xfrm>
          <a:custGeom>
            <a:avLst/>
            <a:gdLst>
              <a:gd name="textAreaLeft" fmla="*/ 0 w 1179720"/>
              <a:gd name="textAreaRight" fmla="*/ 1180080 w 1179720"/>
              <a:gd name="textAreaTop" fmla="*/ 0 h 595080"/>
              <a:gd name="textAreaBottom" fmla="*/ 595440 h 595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9156" y="0"/>
                </a:lnTo>
                <a:lnTo>
                  <a:pt x="21600" y="10800"/>
                </a:lnTo>
                <a:lnTo>
                  <a:pt x="19156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008240"/>
              </a:gs>
              <a:gs pos="50000">
                <a:srgbClr val="ffffff"/>
              </a:gs>
              <a:gs pos="100000">
                <a:srgbClr val="00824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095720" y="3162240"/>
            <a:ext cx="1179720" cy="595440"/>
          </a:xfrm>
          <a:custGeom>
            <a:avLst/>
            <a:gdLst>
              <a:gd name="textAreaLeft" fmla="*/ 0 w 1179720"/>
              <a:gd name="textAreaRight" fmla="*/ 1180080 w 1179720"/>
              <a:gd name="textAreaTop" fmla="*/ 0 h 595440"/>
              <a:gd name="textAreaBottom" fmla="*/ 595800 h 5954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9156" y="0"/>
                </a:lnTo>
                <a:lnTo>
                  <a:pt x="21600" y="10800"/>
                </a:lnTo>
                <a:lnTo>
                  <a:pt x="19156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008240"/>
              </a:gs>
              <a:gs pos="50000">
                <a:srgbClr val="ffffff"/>
              </a:gs>
              <a:gs pos="100000">
                <a:srgbClr val="00824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55640" y="3076560"/>
            <a:ext cx="873000" cy="700200"/>
          </a:xfrm>
          <a:prstGeom prst="rect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23880" y="2979720"/>
            <a:ext cx="873000" cy="70020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84200" y="2857680"/>
            <a:ext cx="873000" cy="69984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258840" y="70920"/>
            <a:ext cx="82087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 and Decision Structure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123840" y="746280"/>
            <a:ext cx="3198960" cy="822240"/>
          </a:xfrm>
          <a:custGeom>
            <a:avLst/>
            <a:gdLst>
              <a:gd name="textAreaLeft" fmla="*/ 0 w 3198960"/>
              <a:gd name="textAreaRight" fmla="*/ 3199320 w 3198960"/>
              <a:gd name="textAreaTop" fmla="*/ 0 h 822240"/>
              <a:gd name="textAreaBottom" fmla="*/ 822600 h 8222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9156" y="0"/>
                </a:lnTo>
                <a:lnTo>
                  <a:pt x="21600" y="10800"/>
                </a:lnTo>
                <a:lnTo>
                  <a:pt x="19156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fe000c"/>
              </a:gs>
              <a:gs pos="50000">
                <a:srgbClr val="ffffff"/>
              </a:gs>
              <a:gs pos="100000">
                <a:srgbClr val="fe000c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Opportunity Identification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963880" y="746280"/>
            <a:ext cx="3198960" cy="822240"/>
          </a:xfrm>
          <a:custGeom>
            <a:avLst/>
            <a:gdLst>
              <a:gd name="textAreaLeft" fmla="*/ 0 w 3198960"/>
              <a:gd name="textAreaRight" fmla="*/ 3199320 w 3198960"/>
              <a:gd name="textAreaTop" fmla="*/ 0 h 822240"/>
              <a:gd name="textAreaBottom" fmla="*/ 822600 h 8222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9210" y="0"/>
                </a:lnTo>
                <a:lnTo>
                  <a:pt x="21600" y="10800"/>
                </a:lnTo>
                <a:lnTo>
                  <a:pt x="19210" y="21600"/>
                </a:lnTo>
                <a:lnTo>
                  <a:pt x="0" y="21600"/>
                </a:lnTo>
                <a:lnTo>
                  <a:pt x="2390" y="10800"/>
                </a:lnTo>
                <a:close/>
              </a:path>
            </a:pathLst>
          </a:custGeom>
          <a:gradFill rotWithShape="0">
            <a:gsLst>
              <a:gs pos="0">
                <a:srgbClr val="ffb310"/>
              </a:gs>
              <a:gs pos="50000">
                <a:srgbClr val="ffffff"/>
              </a:gs>
              <a:gs pos="100000">
                <a:srgbClr val="ffb31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Development / Selection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815080" y="746280"/>
            <a:ext cx="3198600" cy="822240"/>
          </a:xfrm>
          <a:custGeom>
            <a:avLst/>
            <a:gdLst>
              <a:gd name="textAreaLeft" fmla="*/ 0 w 3198600"/>
              <a:gd name="textAreaRight" fmla="*/ 3198960 w 3198600"/>
              <a:gd name="textAreaTop" fmla="*/ 0 h 822240"/>
              <a:gd name="textAreaBottom" fmla="*/ 822600 h 8222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9210" y="0"/>
                </a:lnTo>
                <a:lnTo>
                  <a:pt x="21600" y="10800"/>
                </a:lnTo>
                <a:lnTo>
                  <a:pt x="19210" y="21600"/>
                </a:lnTo>
                <a:lnTo>
                  <a:pt x="0" y="21600"/>
                </a:lnTo>
                <a:lnTo>
                  <a:pt x="2390" y="10800"/>
                </a:lnTo>
                <a:close/>
              </a:path>
            </a:pathLst>
          </a:custGeom>
          <a:gradFill rotWithShape="0">
            <a:gsLst>
              <a:gs pos="0">
                <a:srgbClr val="095ba6"/>
              </a:gs>
              <a:gs pos="50000">
                <a:srgbClr val="ffffff"/>
              </a:gs>
              <a:gs pos="100000">
                <a:srgbClr val="095ba6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/ Business Building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61800" y="2770200"/>
            <a:ext cx="873360" cy="700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BUS. Units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61800" y="4316400"/>
            <a:ext cx="1125720" cy="70020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External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962520" y="3022560"/>
            <a:ext cx="1179360" cy="595440"/>
          </a:xfrm>
          <a:custGeom>
            <a:avLst/>
            <a:gdLst>
              <a:gd name="textAreaLeft" fmla="*/ 0 w 1179360"/>
              <a:gd name="textAreaRight" fmla="*/ 1179720 w 1179360"/>
              <a:gd name="textAreaTop" fmla="*/ 0 h 595440"/>
              <a:gd name="textAreaBottom" fmla="*/ 595800 h 5954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9156" y="0"/>
                </a:lnTo>
                <a:lnTo>
                  <a:pt x="21600" y="10800"/>
                </a:lnTo>
                <a:lnTo>
                  <a:pt x="19156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008240"/>
              </a:gs>
              <a:gs pos="50000">
                <a:srgbClr val="ffffff"/>
              </a:gs>
              <a:gs pos="100000">
                <a:srgbClr val="00824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Plans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208400" y="4572000"/>
            <a:ext cx="1179720" cy="595440"/>
          </a:xfrm>
          <a:custGeom>
            <a:avLst/>
            <a:gdLst>
              <a:gd name="textAreaLeft" fmla="*/ 0 w 1179720"/>
              <a:gd name="textAreaRight" fmla="*/ 1180080 w 1179720"/>
              <a:gd name="textAreaTop" fmla="*/ 0 h 595440"/>
              <a:gd name="textAreaBottom" fmla="*/ 595800 h 5954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9156" y="0"/>
                </a:lnTo>
                <a:lnTo>
                  <a:pt x="21600" y="10800"/>
                </a:lnTo>
                <a:lnTo>
                  <a:pt x="19156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47bad6"/>
              </a:gs>
              <a:gs pos="50000">
                <a:srgbClr val="ffffff"/>
              </a:gs>
              <a:gs pos="100000">
                <a:srgbClr val="47bad6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095720" y="4387680"/>
            <a:ext cx="1179720" cy="595440"/>
          </a:xfrm>
          <a:custGeom>
            <a:avLst/>
            <a:gdLst>
              <a:gd name="textAreaLeft" fmla="*/ 0 w 1179720"/>
              <a:gd name="textAreaRight" fmla="*/ 1180080 w 1179720"/>
              <a:gd name="textAreaTop" fmla="*/ 0 h 595440"/>
              <a:gd name="textAreaBottom" fmla="*/ 595800 h 5954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9156" y="0"/>
                </a:lnTo>
                <a:lnTo>
                  <a:pt x="21600" y="10800"/>
                </a:lnTo>
                <a:lnTo>
                  <a:pt x="19156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47bad6"/>
              </a:gs>
              <a:gs pos="50000">
                <a:srgbClr val="ffffff"/>
              </a:gs>
              <a:gs pos="100000">
                <a:srgbClr val="47bad6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962520" y="4248000"/>
            <a:ext cx="1179360" cy="595440"/>
          </a:xfrm>
          <a:custGeom>
            <a:avLst/>
            <a:gdLst>
              <a:gd name="textAreaLeft" fmla="*/ 0 w 1179360"/>
              <a:gd name="textAreaRight" fmla="*/ 1179720 w 1179360"/>
              <a:gd name="textAreaTop" fmla="*/ 0 h 595440"/>
              <a:gd name="textAreaBottom" fmla="*/ 595800 h 5954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9156" y="0"/>
                </a:lnTo>
                <a:lnTo>
                  <a:pt x="21600" y="10800"/>
                </a:lnTo>
                <a:lnTo>
                  <a:pt x="19156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47bad6"/>
              </a:gs>
              <a:gs pos="50000">
                <a:srgbClr val="ffffff"/>
              </a:gs>
              <a:gs pos="100000">
                <a:srgbClr val="47bad6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Opportunity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7594560" y="2463840"/>
            <a:ext cx="1387440" cy="506520"/>
          </a:xfrm>
          <a:prstGeom prst="rect">
            <a:avLst/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Core Business Extensions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594560" y="2971800"/>
            <a:ext cx="1387440" cy="890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14480" indent="-114480">
              <a:lnSpc>
                <a:spcPct val="100000"/>
              </a:lnSpc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Staffing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Mostly Internal Funding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594560" y="4044960"/>
            <a:ext cx="1387440" cy="506520"/>
          </a:xfrm>
          <a:prstGeom prst="rect">
            <a:avLst/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Non-core (Investments)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594560" y="4552920"/>
            <a:ext cx="1387440" cy="1328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14480" indent="-114480">
              <a:lnSpc>
                <a:spcPct val="100000"/>
              </a:lnSpc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External Funding (In Most Cases)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Some Management Involvement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22400" y="1590840"/>
            <a:ext cx="1606320" cy="31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Ideas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666800" y="1590840"/>
            <a:ext cx="2444760" cy="31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Enron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592520" y="1590840"/>
            <a:ext cx="3522960" cy="31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660680" y="3573360"/>
            <a:ext cx="236520" cy="419040"/>
          </a:xfrm>
          <a:prstGeom prst="line">
            <a:avLst/>
          </a:prstGeom>
          <a:ln w="38160">
            <a:solidFill>
              <a:srgbClr val="000000"/>
            </a:solidFill>
            <a:miter/>
            <a:tailEnd len="lg" type="stealth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V="1">
            <a:off x="1660680" y="4065480"/>
            <a:ext cx="236520" cy="419040"/>
          </a:xfrm>
          <a:prstGeom prst="line">
            <a:avLst/>
          </a:prstGeom>
          <a:ln w="38160">
            <a:solidFill>
              <a:srgbClr val="000000"/>
            </a:solidFill>
            <a:miter/>
            <a:tailEnd len="lg" type="stealth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V="1">
            <a:off x="7334280" y="3573360"/>
            <a:ext cx="236520" cy="419040"/>
          </a:xfrm>
          <a:prstGeom prst="line">
            <a:avLst/>
          </a:prstGeom>
          <a:ln w="38160">
            <a:solidFill>
              <a:srgbClr val="000000"/>
            </a:solidFill>
            <a:miter/>
            <a:tailEnd len="lg" type="stealth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7334280" y="4065480"/>
            <a:ext cx="236520" cy="419040"/>
          </a:xfrm>
          <a:prstGeom prst="line">
            <a:avLst/>
          </a:prstGeom>
          <a:ln w="38160">
            <a:solidFill>
              <a:srgbClr val="000000"/>
            </a:solidFill>
            <a:miter/>
            <a:tailEnd len="lg" type="stealth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592520" y="4143240"/>
            <a:ext cx="3522960" cy="31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Independent Board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019240" y="3144960"/>
            <a:ext cx="1782720" cy="1801800"/>
          </a:xfrm>
          <a:custGeom>
            <a:avLst/>
            <a:gdLst>
              <a:gd name="textAreaLeft" fmla="*/ 86760 w 1782720"/>
              <a:gd name="textAreaRight" fmla="*/ 1695960 w 1782720"/>
              <a:gd name="textAreaTop" fmla="*/ 86760 h 1801800"/>
              <a:gd name="textAreaBottom" fmla="*/ 1715040 h 1801800"/>
            </a:gdLst>
            <a:ahLst/>
            <a:cxnLst/>
            <a:rect l="textAreaLeft" t="textAreaTop" r="textAreaRight" b="textAreaBottom"/>
            <a:pathLst>
              <a:path w="21600" h="21831">
                <a:moveTo>
                  <a:pt x="3600" y="0"/>
                </a:moveTo>
                <a:arcTo wR="3600" hR="3600" stAng="16200000" swAng="-5400000"/>
                <a:lnTo>
                  <a:pt x="0" y="18231"/>
                </a:lnTo>
                <a:arcTo wR="3600" hR="3600" stAng="10800000" swAng="-5400000"/>
                <a:lnTo>
                  <a:pt x="18000" y="2183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Decision to Develop Business Plans/ Investment Due Diligence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506920" y="2079720"/>
            <a:ext cx="1782720" cy="1801800"/>
          </a:xfrm>
          <a:custGeom>
            <a:avLst/>
            <a:gdLst>
              <a:gd name="textAreaLeft" fmla="*/ 86760 w 1782720"/>
              <a:gd name="textAreaRight" fmla="*/ 1695960 w 1782720"/>
              <a:gd name="textAreaTop" fmla="*/ 86760 h 1801800"/>
              <a:gd name="textAreaBottom" fmla="*/ 1715040 h 1801800"/>
            </a:gdLst>
            <a:ahLst/>
            <a:cxnLst/>
            <a:rect l="textAreaLeft" t="textAreaTop" r="textAreaRight" b="textAreaBottom"/>
            <a:pathLst>
              <a:path w="21600" h="21831">
                <a:moveTo>
                  <a:pt x="3600" y="0"/>
                </a:moveTo>
                <a:arcTo wR="3600" hR="3600" stAng="16200000" swAng="-5400000"/>
                <a:lnTo>
                  <a:pt x="0" y="18231"/>
                </a:lnTo>
                <a:arcTo wR="3600" hR="3600" stAng="10800000" swAng="-5400000"/>
                <a:lnTo>
                  <a:pt x="18000" y="2183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marL="114480" indent="-114480">
              <a:lnSpc>
                <a:spcPct val="100000"/>
              </a:lnSpc>
              <a:spcAft>
                <a:spcPts val="374"/>
              </a:spcAft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Business/</a:t>
            </a:r>
            <a:br>
              <a:rPr sz="1200"/>
            </a:b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Investment Recommendations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Business Development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Resourcing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506920" y="4648320"/>
            <a:ext cx="1782720" cy="1801800"/>
          </a:xfrm>
          <a:custGeom>
            <a:avLst/>
            <a:gdLst>
              <a:gd name="textAreaLeft" fmla="*/ 86760 w 1782720"/>
              <a:gd name="textAreaRight" fmla="*/ 1695960 w 1782720"/>
              <a:gd name="textAreaTop" fmla="*/ 86760 h 1801800"/>
              <a:gd name="textAreaBottom" fmla="*/ 1715040 h 1801800"/>
            </a:gdLst>
            <a:ahLst/>
            <a:cxnLst/>
            <a:rect l="textAreaLeft" t="textAreaTop" r="textAreaRight" b="textAreaBottom"/>
            <a:pathLst>
              <a:path w="21600" h="21831">
                <a:moveTo>
                  <a:pt x="3600" y="0"/>
                </a:moveTo>
                <a:arcTo wR="3600" hR="3600" stAng="16200000" swAng="-5400000"/>
                <a:lnTo>
                  <a:pt x="0" y="18231"/>
                </a:lnTo>
                <a:arcTo wR="3600" hR="3600" stAng="10800000" swAng="-5400000"/>
                <a:lnTo>
                  <a:pt x="18000" y="2183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marL="114480" indent="-114480">
              <a:lnSpc>
                <a:spcPct val="100000"/>
              </a:lnSpc>
              <a:spcAft>
                <a:spcPts val="374"/>
              </a:spcAft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Determine Which Businesses Used as Partnership Investment Vehicles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Aft>
                <a:spcPts val="374"/>
              </a:spcAft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Valuation Methodology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Aft>
                <a:spcPts val="374"/>
              </a:spcAft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Takeout Provisions, Caps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2000-11-14T15:23:07Z</dcterms:created>
  <dc:creator>Alhamd Alkhayat</dc:creator>
  <dc:description/>
  <dc:language>en-US</dc:language>
  <cp:lastModifiedBy>CBourgeois</cp:lastModifiedBy>
  <cp:lastPrinted>2000-12-01T14:51:14Z</cp:lastPrinted>
  <dcterms:modified xsi:type="dcterms:W3CDTF">2000-12-01T18:22:44Z</dcterms:modified>
  <cp:revision>35</cp:revision>
  <dc:subject/>
  <dc:title>PowerPoint Presentation</dc:title>
</cp:coreProperties>
</file>