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Master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1280160" y="1114920"/>
            <a:ext cx="6583320" cy="83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subTitle"/>
          </p:nvPr>
        </p:nvSpPr>
        <p:spPr>
          <a:xfrm>
            <a:off x="1280160" y="2090880"/>
            <a:ext cx="6583320" cy="291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"/>
          <p:cNvSpPr/>
          <p:nvPr/>
        </p:nvSpPr>
        <p:spPr>
          <a:xfrm>
            <a:off x="380880" y="533520"/>
            <a:ext cx="8513640" cy="609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2529000" y="6377040"/>
            <a:ext cx="4200480" cy="249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961400" y="6377040"/>
            <a:ext cx="896760" cy="249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 txBox="1"/>
          <p:nvPr/>
        </p:nvSpPr>
        <p:spPr>
          <a:xfrm>
            <a:off x="8559720" y="6429240"/>
            <a:ext cx="168120" cy="214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>
              <a:lnSpc>
                <a:spcPct val="100000"/>
              </a:lnSpc>
            </a:pPr>
            <a:r>
              <a:rPr b="1" lang="en-US" sz="1100" strike="noStrike" u="none">
                <a:solidFill>
                  <a:srgbClr val="969696"/>
                </a:solidFill>
                <a:effectLst/>
                <a:uFillTx/>
                <a:latin typeface="Arial"/>
                <a:ea typeface="Arial"/>
              </a:rPr>
              <a:t>1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2341440" y="639720"/>
            <a:ext cx="461160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" name="" descr=""/>
          <p:cNvPicPr/>
          <p:nvPr/>
        </p:nvPicPr>
        <p:blipFill>
          <a:blip r:embed="rId1"/>
          <a:stretch/>
        </p:blipFill>
        <p:spPr>
          <a:xfrm>
            <a:off x="455760" y="6073920"/>
            <a:ext cx="573120" cy="56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15920" y="1068480"/>
            <a:ext cx="7226280" cy="74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"/>
          <p:cNvSpPr txBox="1"/>
          <p:nvPr/>
        </p:nvSpPr>
        <p:spPr>
          <a:xfrm>
            <a:off x="2438280" y="990720"/>
            <a:ext cx="4119480" cy="320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>
              <a:lnSpc>
                <a:spcPct val="100000"/>
              </a:lnSpc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Transwestern Pipeline Company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"/>
          <p:cNvSpPr txBox="1"/>
          <p:nvPr/>
        </p:nvSpPr>
        <p:spPr>
          <a:xfrm>
            <a:off x="3809880" y="1295280"/>
            <a:ext cx="1628640" cy="320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>
              <a:lnSpc>
                <a:spcPct val="100000"/>
              </a:lnSpc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System Map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"/>
          <p:cNvSpPr/>
          <p:nvPr/>
        </p:nvSpPr>
        <p:spPr>
          <a:xfrm>
            <a:off x="6765840" y="3562200"/>
            <a:ext cx="449280" cy="426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3" name=""/>
          <p:cNvGrpSpPr/>
          <p:nvPr/>
        </p:nvGrpSpPr>
        <p:grpSpPr>
          <a:xfrm>
            <a:off x="380880" y="1673280"/>
            <a:ext cx="8290080" cy="4881960"/>
            <a:chOff x="380880" y="1673280"/>
            <a:chExt cx="8290080" cy="4881960"/>
          </a:xfrm>
        </p:grpSpPr>
        <p:sp>
          <p:nvSpPr>
            <p:cNvPr id="14" name=""/>
            <p:cNvSpPr/>
            <p:nvPr/>
          </p:nvSpPr>
          <p:spPr>
            <a:xfrm>
              <a:off x="4497480" y="1932120"/>
              <a:ext cx="1811160" cy="1336680"/>
            </a:xfrm>
            <a:prstGeom prst="rect">
              <a:avLst/>
            </a:prstGeom>
            <a:noFill/>
            <a:ln w="12600">
              <a:solidFill>
                <a:srgbClr val="a1a1a1"/>
              </a:solidFill>
              <a:round/>
            </a:ln>
          </p:spPr>
          <p:txBody>
            <a:bodyPr lIns="96120" rIns="96120" tIns="51120" bIns="5112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15" name=""/>
            <p:cNvGrpSpPr/>
            <p:nvPr/>
          </p:nvGrpSpPr>
          <p:grpSpPr>
            <a:xfrm>
              <a:off x="380880" y="1673280"/>
              <a:ext cx="8290080" cy="4881960"/>
              <a:chOff x="380880" y="1673280"/>
              <a:chExt cx="8290080" cy="4881960"/>
            </a:xfrm>
          </p:grpSpPr>
          <p:grpSp>
            <p:nvGrpSpPr>
              <p:cNvPr id="16" name=""/>
              <p:cNvGrpSpPr/>
              <p:nvPr/>
            </p:nvGrpSpPr>
            <p:grpSpPr>
              <a:xfrm>
                <a:off x="380880" y="1673280"/>
                <a:ext cx="8290080" cy="4881960"/>
                <a:chOff x="380880" y="1673280"/>
                <a:chExt cx="8290080" cy="4881960"/>
              </a:xfrm>
            </p:grpSpPr>
            <p:sp>
              <p:nvSpPr>
                <p:cNvPr id="17" name=""/>
                <p:cNvSpPr/>
                <p:nvPr/>
              </p:nvSpPr>
              <p:spPr>
                <a:xfrm>
                  <a:off x="5030640" y="3579840"/>
                  <a:ext cx="3640320" cy="2975400"/>
                </a:xfrm>
                <a:custGeom>
                  <a:avLst/>
                  <a:gdLst/>
                  <a:ahLst/>
                  <a:rect l="0" t="0" r="r" b="b"/>
                  <a:pathLst>
                    <a:path fill="none" w="10112" h="8265">
                      <a:moveTo>
                        <a:pt x="2853" y="0"/>
                      </a:moveTo>
                      <a:lnTo>
                        <a:pt x="5031" y="0"/>
                      </a:lnTo>
                      <a:lnTo>
                        <a:pt x="5031" y="1486"/>
                      </a:lnTo>
                      <a:lnTo>
                        <a:pt x="7726" y="1979"/>
                      </a:lnTo>
                      <a:lnTo>
                        <a:pt x="8194" y="1931"/>
                      </a:lnTo>
                      <a:lnTo>
                        <a:pt x="9283" y="2179"/>
                      </a:lnTo>
                      <a:lnTo>
                        <a:pt x="9645" y="2227"/>
                      </a:lnTo>
                      <a:lnTo>
                        <a:pt x="9645" y="3713"/>
                      </a:lnTo>
                      <a:lnTo>
                        <a:pt x="10112" y="4750"/>
                      </a:lnTo>
                      <a:lnTo>
                        <a:pt x="9803" y="5244"/>
                      </a:lnTo>
                      <a:lnTo>
                        <a:pt x="8921" y="5442"/>
                      </a:lnTo>
                      <a:lnTo>
                        <a:pt x="7519" y="6484"/>
                      </a:lnTo>
                      <a:lnTo>
                        <a:pt x="7157" y="7326"/>
                      </a:lnTo>
                      <a:lnTo>
                        <a:pt x="7365" y="8265"/>
                      </a:lnTo>
                      <a:lnTo>
                        <a:pt x="5548" y="7670"/>
                      </a:lnTo>
                      <a:lnTo>
                        <a:pt x="4356" y="5839"/>
                      </a:lnTo>
                      <a:lnTo>
                        <a:pt x="3421" y="5544"/>
                      </a:lnTo>
                      <a:lnTo>
                        <a:pt x="2901" y="6086"/>
                      </a:lnTo>
                      <a:lnTo>
                        <a:pt x="2178" y="5689"/>
                      </a:lnTo>
                      <a:lnTo>
                        <a:pt x="1503" y="4551"/>
                      </a:lnTo>
                      <a:lnTo>
                        <a:pt x="0" y="3365"/>
                      </a:lnTo>
                      <a:lnTo>
                        <a:pt x="2853" y="3365"/>
                      </a:lnTo>
                      <a:lnTo>
                        <a:pt x="2853" y="0"/>
                      </a:lnTo>
                    </a:path>
                  </a:pathLst>
                </a:custGeom>
                <a:ln w="12600">
                  <a:solidFill>
                    <a:srgbClr val="a1a1a1"/>
                  </a:solidFill>
                  <a:round/>
                </a:ln>
              </p:spPr>
              <p:txBody>
                <a:bodyPr lIns="96120" rIns="96120" tIns="51120" bIns="51120" anchor="t">
                  <a:noAutofit/>
                </a:bodyPr>
                <a:p>
                  <a:endParaRPr b="0" lang="en-US" sz="1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grpSp>
              <p:nvGrpSpPr>
                <p:cNvPr id="18" name=""/>
                <p:cNvGrpSpPr/>
                <p:nvPr/>
              </p:nvGrpSpPr>
              <p:grpSpPr>
                <a:xfrm>
                  <a:off x="380880" y="1673280"/>
                  <a:ext cx="5658480" cy="3384720"/>
                  <a:chOff x="380880" y="1673280"/>
                  <a:chExt cx="5658480" cy="3384720"/>
                </a:xfrm>
              </p:grpSpPr>
              <p:sp>
                <p:nvSpPr>
                  <p:cNvPr id="19" name=""/>
                  <p:cNvSpPr/>
                  <p:nvPr/>
                </p:nvSpPr>
                <p:spPr>
                  <a:xfrm>
                    <a:off x="4489560" y="3259080"/>
                    <a:ext cx="1549800" cy="1798920"/>
                  </a:xfrm>
                  <a:custGeom>
                    <a:avLst/>
                    <a:gdLst/>
                    <a:ahLst/>
                    <a:rect l="0" t="0" r="r" b="b"/>
                    <a:pathLst>
                      <a:path fill="none" w="4305" h="4997">
                        <a:moveTo>
                          <a:pt x="0" y="0"/>
                        </a:moveTo>
                        <a:lnTo>
                          <a:pt x="4305" y="0"/>
                        </a:lnTo>
                        <a:lnTo>
                          <a:pt x="4305" y="4304"/>
                        </a:lnTo>
                        <a:lnTo>
                          <a:pt x="1504" y="4304"/>
                        </a:lnTo>
                        <a:lnTo>
                          <a:pt x="723" y="4304"/>
                        </a:lnTo>
                        <a:lnTo>
                          <a:pt x="723" y="4997"/>
                        </a:lnTo>
                        <a:lnTo>
                          <a:pt x="0" y="4997"/>
                        </a:lnTo>
                        <a:lnTo>
                          <a:pt x="0" y="0"/>
                        </a:lnTo>
                      </a:path>
                    </a:pathLst>
                  </a:custGeom>
                  <a:ln w="12600">
                    <a:solidFill>
                      <a:srgbClr val="a1a1a1"/>
                    </a:solidFill>
                    <a:round/>
                  </a:ln>
                </p:spPr>
                <p:txBody>
                  <a:bodyPr lIns="96120" rIns="96120" tIns="51120" bIns="51120" anchor="t">
                    <a:noAutofit/>
                  </a:bodyPr>
                  <a:p>
                    <a:endParaRPr b="0" lang="en-US" sz="18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20" name=""/>
                  <p:cNvSpPr/>
                  <p:nvPr/>
                </p:nvSpPr>
                <p:spPr>
                  <a:xfrm>
                    <a:off x="2976480" y="3259080"/>
                    <a:ext cx="1513080" cy="1798920"/>
                  </a:xfrm>
                  <a:custGeom>
                    <a:avLst/>
                    <a:gdLst/>
                    <a:ahLst/>
                    <a:rect l="0" t="0" r="r" b="b"/>
                    <a:pathLst>
                      <a:path fill="none" w="4203" h="4997">
                        <a:moveTo>
                          <a:pt x="467" y="0"/>
                        </a:moveTo>
                        <a:lnTo>
                          <a:pt x="4203" y="0"/>
                        </a:lnTo>
                        <a:lnTo>
                          <a:pt x="4203" y="4997"/>
                        </a:lnTo>
                        <a:lnTo>
                          <a:pt x="2907" y="4997"/>
                        </a:lnTo>
                        <a:lnTo>
                          <a:pt x="414" y="3908"/>
                        </a:lnTo>
                        <a:lnTo>
                          <a:pt x="414" y="3515"/>
                        </a:lnTo>
                        <a:lnTo>
                          <a:pt x="568" y="2473"/>
                        </a:lnTo>
                        <a:lnTo>
                          <a:pt x="154" y="1979"/>
                        </a:lnTo>
                        <a:lnTo>
                          <a:pt x="0" y="890"/>
                        </a:lnTo>
                        <a:lnTo>
                          <a:pt x="467" y="987"/>
                        </a:lnTo>
                        <a:lnTo>
                          <a:pt x="467" y="0"/>
                        </a:lnTo>
                      </a:path>
                    </a:pathLst>
                  </a:custGeom>
                  <a:ln w="12600">
                    <a:solidFill>
                      <a:srgbClr val="a1a1a1"/>
                    </a:solidFill>
                    <a:round/>
                  </a:ln>
                </p:spPr>
                <p:txBody>
                  <a:bodyPr lIns="96120" rIns="96120" tIns="51120" bIns="51120" anchor="t">
                    <a:noAutofit/>
                  </a:bodyPr>
                  <a:p>
                    <a:endParaRPr b="0" lang="en-US" sz="18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21" name=""/>
                  <p:cNvSpPr/>
                  <p:nvPr/>
                </p:nvSpPr>
                <p:spPr>
                  <a:xfrm>
                    <a:off x="380880" y="1673280"/>
                    <a:ext cx="2800800" cy="2868840"/>
                  </a:xfrm>
                  <a:custGeom>
                    <a:avLst/>
                    <a:gdLst/>
                    <a:ahLst/>
                    <a:rect l="0" t="0" r="r" b="b"/>
                    <a:pathLst>
                      <a:path fill="none" w="7780" h="7969">
                        <a:moveTo>
                          <a:pt x="154" y="0"/>
                        </a:moveTo>
                        <a:lnTo>
                          <a:pt x="3321" y="0"/>
                        </a:lnTo>
                        <a:lnTo>
                          <a:pt x="3321" y="2720"/>
                        </a:lnTo>
                        <a:lnTo>
                          <a:pt x="7419" y="6434"/>
                        </a:lnTo>
                        <a:lnTo>
                          <a:pt x="7780" y="6880"/>
                        </a:lnTo>
                        <a:lnTo>
                          <a:pt x="7573" y="7969"/>
                        </a:lnTo>
                        <a:lnTo>
                          <a:pt x="5548" y="7969"/>
                        </a:lnTo>
                        <a:lnTo>
                          <a:pt x="3736" y="6633"/>
                        </a:lnTo>
                        <a:lnTo>
                          <a:pt x="3114" y="6633"/>
                        </a:lnTo>
                        <a:lnTo>
                          <a:pt x="1556" y="4110"/>
                        </a:lnTo>
                        <a:lnTo>
                          <a:pt x="520" y="2575"/>
                        </a:lnTo>
                        <a:lnTo>
                          <a:pt x="621" y="1979"/>
                        </a:lnTo>
                        <a:lnTo>
                          <a:pt x="0" y="1190"/>
                        </a:lnTo>
                        <a:lnTo>
                          <a:pt x="154" y="0"/>
                        </a:lnTo>
                      </a:path>
                    </a:pathLst>
                  </a:custGeom>
                  <a:ln w="12600">
                    <a:solidFill>
                      <a:srgbClr val="a1a1a1"/>
                    </a:solidFill>
                    <a:round/>
                  </a:ln>
                </p:spPr>
                <p:txBody>
                  <a:bodyPr lIns="96120" rIns="96120" tIns="51120" bIns="51120" anchor="t">
                    <a:noAutofit/>
                  </a:bodyPr>
                  <a:p>
                    <a:endParaRPr b="0" lang="en-US" sz="18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</p:grpSp>
            <p:sp>
              <p:nvSpPr>
                <p:cNvPr id="22" name=""/>
                <p:cNvSpPr/>
                <p:nvPr/>
              </p:nvSpPr>
              <p:spPr>
                <a:xfrm>
                  <a:off x="6039000" y="3259080"/>
                  <a:ext cx="2333880" cy="1086120"/>
                </a:xfrm>
                <a:custGeom>
                  <a:avLst/>
                  <a:gdLst/>
                  <a:ahLst/>
                  <a:rect l="0" t="0" r="r" b="b"/>
                  <a:pathLst>
                    <a:path fill="none" w="6483" h="3017">
                      <a:moveTo>
                        <a:pt x="0" y="0"/>
                      </a:moveTo>
                      <a:lnTo>
                        <a:pt x="6223" y="0"/>
                      </a:lnTo>
                      <a:lnTo>
                        <a:pt x="6377" y="542"/>
                      </a:lnTo>
                      <a:lnTo>
                        <a:pt x="6483" y="1186"/>
                      </a:lnTo>
                      <a:lnTo>
                        <a:pt x="6483" y="3017"/>
                      </a:lnTo>
                      <a:lnTo>
                        <a:pt x="5394" y="2770"/>
                      </a:lnTo>
                      <a:lnTo>
                        <a:pt x="4926" y="2871"/>
                      </a:lnTo>
                      <a:lnTo>
                        <a:pt x="2231" y="2324"/>
                      </a:lnTo>
                      <a:lnTo>
                        <a:pt x="2231" y="890"/>
                      </a:lnTo>
                      <a:lnTo>
                        <a:pt x="0" y="890"/>
                      </a:lnTo>
                      <a:lnTo>
                        <a:pt x="0" y="0"/>
                      </a:lnTo>
                    </a:path>
                  </a:pathLst>
                </a:custGeom>
                <a:ln w="12600">
                  <a:solidFill>
                    <a:srgbClr val="a1a1a1"/>
                  </a:solidFill>
                  <a:round/>
                </a:ln>
              </p:spPr>
              <p:txBody>
                <a:bodyPr lIns="96120" rIns="96120" tIns="51120" bIns="51120" anchor="t">
                  <a:noAutofit/>
                </a:bodyPr>
                <a:p>
                  <a:endParaRPr b="0" lang="en-US" sz="1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</p:grpSp>
          <p:grpSp>
            <p:nvGrpSpPr>
              <p:cNvPr id="23" name=""/>
              <p:cNvGrpSpPr/>
              <p:nvPr/>
            </p:nvGrpSpPr>
            <p:grpSpPr>
              <a:xfrm>
                <a:off x="3200400" y="3117960"/>
                <a:ext cx="3022560" cy="2314440"/>
                <a:chOff x="3200400" y="3117960"/>
                <a:chExt cx="3022560" cy="2314440"/>
              </a:xfrm>
            </p:grpSpPr>
            <p:sp>
              <p:nvSpPr>
                <p:cNvPr id="24" name=""/>
                <p:cNvSpPr/>
                <p:nvPr/>
              </p:nvSpPr>
              <p:spPr>
                <a:xfrm flipV="1">
                  <a:off x="3200400" y="4025880"/>
                  <a:ext cx="2146320" cy="106560"/>
                </a:xfrm>
                <a:prstGeom prst="line">
                  <a:avLst/>
                </a:prstGeom>
                <a:ln w="38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109080" rIns="109080" tIns="42480" bIns="42480" anchor="t">
                  <a:noAutofit/>
                </a:bodyPr>
                <a:p>
                  <a:endParaRPr b="0" lang="en-US" sz="1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5" name=""/>
                <p:cNvSpPr/>
                <p:nvPr/>
              </p:nvSpPr>
              <p:spPr>
                <a:xfrm flipV="1">
                  <a:off x="5403960" y="3508200"/>
                  <a:ext cx="819000" cy="514440"/>
                </a:xfrm>
                <a:prstGeom prst="line">
                  <a:avLst/>
                </a:prstGeom>
                <a:ln w="38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109080" rIns="109080" tIns="64080" bIns="64080" anchor="t">
                  <a:noAutofit/>
                </a:bodyPr>
                <a:p>
                  <a:endParaRPr b="0" lang="en-US" sz="1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6" name=""/>
                <p:cNvSpPr/>
                <p:nvPr/>
              </p:nvSpPr>
              <p:spPr>
                <a:xfrm>
                  <a:off x="5405400" y="4008600"/>
                  <a:ext cx="465120" cy="1423800"/>
                </a:xfrm>
                <a:prstGeom prst="line">
                  <a:avLst/>
                </a:prstGeom>
                <a:ln w="38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109080" rIns="109080" tIns="64080" bIns="64080" anchor="t">
                  <a:noAutofit/>
                </a:bodyPr>
                <a:p>
                  <a:endParaRPr b="0" lang="en-US" sz="1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7" name=""/>
                <p:cNvSpPr/>
                <p:nvPr/>
              </p:nvSpPr>
              <p:spPr>
                <a:xfrm flipV="1">
                  <a:off x="4730760" y="3117960"/>
                  <a:ext cx="279360" cy="906480"/>
                </a:xfrm>
                <a:prstGeom prst="line">
                  <a:avLst/>
                </a:prstGeom>
                <a:ln w="38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109080" rIns="109080" tIns="64080" bIns="64080" anchor="t">
                  <a:noAutofit/>
                </a:bodyPr>
                <a:p>
                  <a:endParaRPr b="0" lang="en-US" sz="1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</p:grpSp>
        </p:grpSp>
      </p:grpSp>
      <p:sp>
        <p:nvSpPr>
          <p:cNvPr id="28" name=""/>
          <p:cNvSpPr/>
          <p:nvPr/>
        </p:nvSpPr>
        <p:spPr>
          <a:xfrm flipH="1">
            <a:off x="4695840" y="1782720"/>
            <a:ext cx="34920" cy="4505400"/>
          </a:xfrm>
          <a:prstGeom prst="line">
            <a:avLst/>
          </a:prstGeom>
          <a:ln w="12600">
            <a:solidFill>
              <a:srgbClr val="000000"/>
            </a:solidFill>
            <a:custDash>
              <a:ds d="100000" sp="100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lIns="96120" rIns="96120" tIns="51120" bIns="5112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2351160" y="5743440"/>
            <a:ext cx="1941480" cy="233280"/>
          </a:xfrm>
          <a:prstGeom prst="rect">
            <a:avLst/>
          </a:prstGeom>
          <a:noFill/>
          <a:ln w="12600">
            <a:solidFill>
              <a:srgbClr val="000000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 txBox="1"/>
          <p:nvPr/>
        </p:nvSpPr>
        <p:spPr>
          <a:xfrm>
            <a:off x="2957400" y="5807160"/>
            <a:ext cx="635040" cy="12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>
              <a:lnSpc>
                <a:spcPct val="100000"/>
              </a:lnSpc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West System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5207040" y="5743440"/>
            <a:ext cx="1960560" cy="233280"/>
          </a:xfrm>
          <a:prstGeom prst="rect">
            <a:avLst/>
          </a:prstGeom>
          <a:noFill/>
          <a:ln w="12600">
            <a:solidFill>
              <a:srgbClr val="000000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 txBox="1"/>
          <p:nvPr/>
        </p:nvSpPr>
        <p:spPr>
          <a:xfrm>
            <a:off x="5832360" y="5807160"/>
            <a:ext cx="608040" cy="12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>
              <a:lnSpc>
                <a:spcPct val="100000"/>
              </a:lnSpc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East System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4946760" y="3054240"/>
            <a:ext cx="130320" cy="1080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4871880" y="3355920"/>
            <a:ext cx="130320" cy="1080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4646520" y="4014720"/>
            <a:ext cx="131760" cy="1094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5324400" y="4029120"/>
            <a:ext cx="130320" cy="1080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6159600" y="3481560"/>
            <a:ext cx="149400" cy="903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round/>
          </a:ln>
        </p:spPr>
        <p:txBody>
          <a:bodyPr lIns="96120" rIns="96120" tIns="39240" bIns="3924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5805360" y="5405400"/>
            <a:ext cx="130320" cy="1080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3097080" y="4086360"/>
            <a:ext cx="131760" cy="1080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4898880" y="2992320"/>
            <a:ext cx="933480" cy="212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 txBox="1"/>
          <p:nvPr/>
        </p:nvSpPr>
        <p:spPr>
          <a:xfrm>
            <a:off x="5160960" y="3063960"/>
            <a:ext cx="411120" cy="14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>
              <a:lnSpc>
                <a:spcPct val="100000"/>
              </a:lnSpc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Ignacio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4788000" y="3294000"/>
            <a:ext cx="933480" cy="214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 txBox="1"/>
          <p:nvPr/>
        </p:nvSpPr>
        <p:spPr>
          <a:xfrm>
            <a:off x="5048280" y="3348000"/>
            <a:ext cx="339840" cy="22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>
              <a:lnSpc>
                <a:spcPct val="100000"/>
              </a:lnSpc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Blanco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5291280" y="3954600"/>
            <a:ext cx="933480" cy="212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 txBox="1"/>
          <p:nvPr/>
        </p:nvSpPr>
        <p:spPr>
          <a:xfrm>
            <a:off x="5497560" y="4006800"/>
            <a:ext cx="485640" cy="14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>
              <a:lnSpc>
                <a:spcPct val="100000"/>
              </a:lnSpc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Station 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2173320" y="4043520"/>
            <a:ext cx="1139760" cy="212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 txBox="1"/>
          <p:nvPr/>
        </p:nvSpPr>
        <p:spPr>
          <a:xfrm>
            <a:off x="2471760" y="4114800"/>
            <a:ext cx="522360" cy="14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>
              <a:lnSpc>
                <a:spcPct val="100000"/>
              </a:lnSpc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California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3479760" y="4203720"/>
            <a:ext cx="560520" cy="195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 txBox="1"/>
          <p:nvPr/>
        </p:nvSpPr>
        <p:spPr>
          <a:xfrm>
            <a:off x="3686040" y="4255920"/>
            <a:ext cx="196920" cy="106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>
              <a:lnSpc>
                <a:spcPct val="100000"/>
              </a:lnSpc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1090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4451400" y="3081240"/>
            <a:ext cx="541440" cy="195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 txBox="1"/>
          <p:nvPr/>
        </p:nvSpPr>
        <p:spPr>
          <a:xfrm>
            <a:off x="4648320" y="3124080"/>
            <a:ext cx="147600" cy="106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>
              <a:lnSpc>
                <a:spcPct val="100000"/>
              </a:lnSpc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700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52" name=""/>
          <p:cNvGrpSpPr/>
          <p:nvPr/>
        </p:nvGrpSpPr>
        <p:grpSpPr>
          <a:xfrm>
            <a:off x="4788000" y="3100320"/>
            <a:ext cx="93600" cy="284760"/>
            <a:chOff x="4788000" y="3100320"/>
            <a:chExt cx="93600" cy="284760"/>
          </a:xfrm>
        </p:grpSpPr>
        <p:sp>
          <p:nvSpPr>
            <p:cNvPr id="53" name=""/>
            <p:cNvSpPr/>
            <p:nvPr/>
          </p:nvSpPr>
          <p:spPr>
            <a:xfrm flipH="1">
              <a:off x="4826160" y="3100320"/>
              <a:ext cx="55440" cy="265320"/>
            </a:xfrm>
            <a:prstGeom prst="line">
              <a:avLst/>
            </a:prstGeom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6120" rIns="96120" tIns="51120" bIns="5112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4788000" y="3276720"/>
              <a:ext cx="74880" cy="108360"/>
            </a:xfrm>
            <a:custGeom>
              <a:avLst/>
              <a:gdLst/>
              <a:ahLst/>
              <a:rect l="0" t="0" r="r" b="b"/>
              <a:pathLst>
                <a:path w="208" h="301">
                  <a:moveTo>
                    <a:pt x="0" y="0"/>
                  </a:moveTo>
                  <a:lnTo>
                    <a:pt x="48" y="301"/>
                  </a:lnTo>
                  <a:lnTo>
                    <a:pt x="208" y="102"/>
                  </a:lnTo>
                  <a:lnTo>
                    <a:pt x="101" y="1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txBody>
            <a:bodyPr lIns="90000" rIns="90000" tIns="45000" bIns="45000" anchor="t">
              <a:noAutofit/>
            </a:bodyPr>
            <a:p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55" name=""/>
          <p:cNvSpPr/>
          <p:nvPr/>
        </p:nvSpPr>
        <p:spPr>
          <a:xfrm>
            <a:off x="4376880" y="3419640"/>
            <a:ext cx="541440" cy="195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 txBox="1"/>
          <p:nvPr/>
        </p:nvSpPr>
        <p:spPr>
          <a:xfrm>
            <a:off x="4564080" y="3456000"/>
            <a:ext cx="147600" cy="106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>
              <a:lnSpc>
                <a:spcPct val="100000"/>
              </a:lnSpc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850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57" name=""/>
          <p:cNvGrpSpPr/>
          <p:nvPr/>
        </p:nvGrpSpPr>
        <p:grpSpPr>
          <a:xfrm>
            <a:off x="4656240" y="3510000"/>
            <a:ext cx="93600" cy="265320"/>
            <a:chOff x="4656240" y="3510000"/>
            <a:chExt cx="93600" cy="265320"/>
          </a:xfrm>
        </p:grpSpPr>
        <p:sp>
          <p:nvSpPr>
            <p:cNvPr id="58" name=""/>
            <p:cNvSpPr/>
            <p:nvPr/>
          </p:nvSpPr>
          <p:spPr>
            <a:xfrm flipH="1">
              <a:off x="4695840" y="3510000"/>
              <a:ext cx="54000" cy="247680"/>
            </a:xfrm>
            <a:prstGeom prst="line">
              <a:avLst/>
            </a:prstGeom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6120" rIns="96120" tIns="51120" bIns="5112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4656240" y="3668760"/>
              <a:ext cx="74880" cy="106560"/>
            </a:xfrm>
            <a:custGeom>
              <a:avLst/>
              <a:gdLst/>
              <a:ahLst/>
              <a:rect l="0" t="0" r="r" b="b"/>
              <a:pathLst>
                <a:path w="208" h="296">
                  <a:moveTo>
                    <a:pt x="0" y="0"/>
                  </a:moveTo>
                  <a:lnTo>
                    <a:pt x="52" y="296"/>
                  </a:lnTo>
                  <a:lnTo>
                    <a:pt x="208" y="97"/>
                  </a:lnTo>
                  <a:lnTo>
                    <a:pt x="106" y="1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txBody>
            <a:bodyPr lIns="90000" rIns="90000" tIns="45000" bIns="45000" anchor="t">
              <a:noAutofit/>
            </a:bodyPr>
            <a:p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60" name=""/>
          <p:cNvSpPr/>
          <p:nvPr/>
        </p:nvSpPr>
        <p:spPr>
          <a:xfrm>
            <a:off x="4805280" y="4221000"/>
            <a:ext cx="542880" cy="195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 txBox="1"/>
          <p:nvPr/>
        </p:nvSpPr>
        <p:spPr>
          <a:xfrm>
            <a:off x="5011560" y="4255920"/>
            <a:ext cx="187200" cy="12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>
              <a:lnSpc>
                <a:spcPct val="100000"/>
              </a:lnSpc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750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5329080" y="3651120"/>
            <a:ext cx="541440" cy="177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 txBox="1"/>
          <p:nvPr/>
        </p:nvSpPr>
        <p:spPr>
          <a:xfrm>
            <a:off x="5533920" y="3686040"/>
            <a:ext cx="187200" cy="12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>
              <a:lnSpc>
                <a:spcPct val="100000"/>
              </a:lnSpc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260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64" name=""/>
          <p:cNvGrpSpPr/>
          <p:nvPr/>
        </p:nvGrpSpPr>
        <p:grpSpPr>
          <a:xfrm>
            <a:off x="5514840" y="3668760"/>
            <a:ext cx="336960" cy="195480"/>
            <a:chOff x="5514840" y="3668760"/>
            <a:chExt cx="336960" cy="195480"/>
          </a:xfrm>
        </p:grpSpPr>
        <p:sp>
          <p:nvSpPr>
            <p:cNvPr id="65" name=""/>
            <p:cNvSpPr/>
            <p:nvPr/>
          </p:nvSpPr>
          <p:spPr>
            <a:xfrm flipH="1">
              <a:off x="5535720" y="3670200"/>
              <a:ext cx="296640" cy="193680"/>
            </a:xfrm>
            <a:prstGeom prst="line">
              <a:avLst/>
            </a:prstGeom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6120" rIns="96120" tIns="51120" bIns="5112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5757840" y="3668760"/>
              <a:ext cx="93960" cy="89280"/>
            </a:xfrm>
            <a:custGeom>
              <a:avLst/>
              <a:gdLst/>
              <a:ahLst/>
              <a:rect l="0" t="0" r="r" b="b"/>
              <a:pathLst>
                <a:path w="261" h="248">
                  <a:moveTo>
                    <a:pt x="159" y="248"/>
                  </a:moveTo>
                  <a:lnTo>
                    <a:pt x="261" y="0"/>
                  </a:lnTo>
                  <a:lnTo>
                    <a:pt x="0" y="48"/>
                  </a:lnTo>
                  <a:lnTo>
                    <a:pt x="159" y="98"/>
                  </a:lnTo>
                  <a:lnTo>
                    <a:pt x="159" y="24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txBody>
            <a:bodyPr lIns="90000" rIns="90000" tIns="44280" bIns="44280" anchor="t">
              <a:noAutofit/>
            </a:bodyPr>
            <a:p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5514840" y="3774960"/>
              <a:ext cx="93960" cy="89280"/>
            </a:xfrm>
            <a:custGeom>
              <a:avLst/>
              <a:gdLst/>
              <a:ahLst/>
              <a:rect l="0" t="0" r="r" b="b"/>
              <a:pathLst>
                <a:path w="261" h="248">
                  <a:moveTo>
                    <a:pt x="105" y="0"/>
                  </a:moveTo>
                  <a:lnTo>
                    <a:pt x="0" y="248"/>
                  </a:lnTo>
                  <a:lnTo>
                    <a:pt x="261" y="200"/>
                  </a:lnTo>
                  <a:lnTo>
                    <a:pt x="105" y="150"/>
                  </a:lnTo>
                  <a:lnTo>
                    <a:pt x="10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txBody>
            <a:bodyPr lIns="90000" rIns="90000" tIns="44280" bIns="44280" anchor="t">
              <a:noAutofit/>
            </a:bodyPr>
            <a:p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68" name=""/>
          <p:cNvSpPr/>
          <p:nvPr/>
        </p:nvSpPr>
        <p:spPr>
          <a:xfrm>
            <a:off x="5533920" y="4541760"/>
            <a:ext cx="541440" cy="177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 txBox="1"/>
          <p:nvPr/>
        </p:nvSpPr>
        <p:spPr>
          <a:xfrm>
            <a:off x="5740560" y="4576680"/>
            <a:ext cx="187200" cy="12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>
              <a:lnSpc>
                <a:spcPct val="100000"/>
              </a:lnSpc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425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70" name=""/>
          <p:cNvGrpSpPr/>
          <p:nvPr/>
        </p:nvGrpSpPr>
        <p:grpSpPr>
          <a:xfrm>
            <a:off x="5665680" y="4470480"/>
            <a:ext cx="74880" cy="303120"/>
            <a:chOff x="5665680" y="4470480"/>
            <a:chExt cx="74880" cy="303120"/>
          </a:xfrm>
        </p:grpSpPr>
        <p:sp>
          <p:nvSpPr>
            <p:cNvPr id="71" name=""/>
            <p:cNvSpPr/>
            <p:nvPr/>
          </p:nvSpPr>
          <p:spPr>
            <a:xfrm flipH="1" flipV="1">
              <a:off x="5684760" y="4489560"/>
              <a:ext cx="55800" cy="284040"/>
            </a:xfrm>
            <a:prstGeom prst="line">
              <a:avLst/>
            </a:prstGeom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6120" rIns="96120" tIns="51120" bIns="5112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5665680" y="4470480"/>
              <a:ext cx="74880" cy="89280"/>
            </a:xfrm>
            <a:custGeom>
              <a:avLst/>
              <a:gdLst/>
              <a:ahLst/>
              <a:rect l="0" t="0" r="r" b="b"/>
              <a:pathLst>
                <a:path w="208" h="248">
                  <a:moveTo>
                    <a:pt x="208" y="200"/>
                  </a:moveTo>
                  <a:lnTo>
                    <a:pt x="0" y="0"/>
                  </a:lnTo>
                  <a:lnTo>
                    <a:pt x="0" y="248"/>
                  </a:lnTo>
                  <a:lnTo>
                    <a:pt x="48" y="150"/>
                  </a:lnTo>
                  <a:lnTo>
                    <a:pt x="208" y="20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txBody>
            <a:bodyPr lIns="90000" rIns="90000" tIns="44280" bIns="44280" anchor="t">
              <a:noAutofit/>
            </a:bodyPr>
            <a:p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73" name=""/>
          <p:cNvSpPr/>
          <p:nvPr/>
        </p:nvSpPr>
        <p:spPr>
          <a:xfrm>
            <a:off x="5086440" y="4524480"/>
            <a:ext cx="541440" cy="195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 txBox="1"/>
          <p:nvPr/>
        </p:nvSpPr>
        <p:spPr>
          <a:xfrm>
            <a:off x="5273640" y="4559400"/>
            <a:ext cx="187200" cy="12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>
              <a:lnSpc>
                <a:spcPct val="100000"/>
              </a:lnSpc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530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75" name=""/>
          <p:cNvGrpSpPr/>
          <p:nvPr/>
        </p:nvGrpSpPr>
        <p:grpSpPr>
          <a:xfrm>
            <a:off x="5479920" y="4471920"/>
            <a:ext cx="92520" cy="284400"/>
            <a:chOff x="5479920" y="4471920"/>
            <a:chExt cx="92520" cy="284400"/>
          </a:xfrm>
        </p:grpSpPr>
        <p:sp>
          <p:nvSpPr>
            <p:cNvPr id="76" name=""/>
            <p:cNvSpPr/>
            <p:nvPr/>
          </p:nvSpPr>
          <p:spPr>
            <a:xfrm>
              <a:off x="5479920" y="4471920"/>
              <a:ext cx="73080" cy="265320"/>
            </a:xfrm>
            <a:prstGeom prst="line">
              <a:avLst/>
            </a:prstGeom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6120" rIns="96120" tIns="51120" bIns="5112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5497560" y="4665600"/>
              <a:ext cx="74880" cy="90720"/>
            </a:xfrm>
            <a:custGeom>
              <a:avLst/>
              <a:gdLst/>
              <a:ahLst/>
              <a:rect l="0" t="0" r="r" b="b"/>
              <a:pathLst>
                <a:path w="208" h="252">
                  <a:moveTo>
                    <a:pt x="0" y="52"/>
                  </a:moveTo>
                  <a:lnTo>
                    <a:pt x="208" y="252"/>
                  </a:lnTo>
                  <a:lnTo>
                    <a:pt x="208" y="0"/>
                  </a:lnTo>
                  <a:lnTo>
                    <a:pt x="155" y="101"/>
                  </a:lnTo>
                  <a:lnTo>
                    <a:pt x="0" y="5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txBody>
            <a:bodyPr lIns="90000" rIns="90000" tIns="45000" bIns="45000" anchor="t">
              <a:noAutofit/>
            </a:bodyPr>
            <a:p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78" name=""/>
          <p:cNvSpPr/>
          <p:nvPr/>
        </p:nvSpPr>
        <p:spPr>
          <a:xfrm>
            <a:off x="2481120" y="2608200"/>
            <a:ext cx="1438200" cy="322200"/>
          </a:xfrm>
          <a:prstGeom prst="rect">
            <a:avLst/>
          </a:prstGeom>
          <a:noFill/>
          <a:ln w="12600">
            <a:solidFill>
              <a:srgbClr val="000000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 txBox="1"/>
          <p:nvPr/>
        </p:nvSpPr>
        <p:spPr>
          <a:xfrm>
            <a:off x="2639880" y="2654280"/>
            <a:ext cx="1082520" cy="12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>
              <a:lnSpc>
                <a:spcPct val="100000"/>
              </a:lnSpc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Numbers reflect pipeline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 txBox="1"/>
          <p:nvPr/>
        </p:nvSpPr>
        <p:spPr>
          <a:xfrm>
            <a:off x="2695680" y="2778120"/>
            <a:ext cx="960480" cy="106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>
              <a:lnSpc>
                <a:spcPct val="100000"/>
              </a:lnSpc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capacity in MMBtu/day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4824360" y="3757680"/>
            <a:ext cx="541440" cy="177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 txBox="1"/>
          <p:nvPr/>
        </p:nvSpPr>
        <p:spPr>
          <a:xfrm>
            <a:off x="5011560" y="3794040"/>
            <a:ext cx="187200" cy="12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>
              <a:lnSpc>
                <a:spcPct val="100000"/>
              </a:lnSpc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600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83" name=""/>
          <p:cNvGrpSpPr/>
          <p:nvPr/>
        </p:nvGrpSpPr>
        <p:grpSpPr>
          <a:xfrm>
            <a:off x="3517920" y="4132440"/>
            <a:ext cx="428760" cy="89280"/>
            <a:chOff x="3517920" y="4132440"/>
            <a:chExt cx="428760" cy="89280"/>
          </a:xfrm>
        </p:grpSpPr>
        <p:sp>
          <p:nvSpPr>
            <p:cNvPr id="84" name=""/>
            <p:cNvSpPr/>
            <p:nvPr/>
          </p:nvSpPr>
          <p:spPr>
            <a:xfrm>
              <a:off x="3538440" y="4186080"/>
              <a:ext cx="408240" cy="17640"/>
            </a:xfrm>
            <a:prstGeom prst="line">
              <a:avLst/>
            </a:prstGeom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6120" rIns="96120" tIns="-33480" bIns="-3348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3517920" y="4132440"/>
              <a:ext cx="93960" cy="89280"/>
            </a:xfrm>
            <a:custGeom>
              <a:avLst/>
              <a:gdLst/>
              <a:ahLst/>
              <a:rect l="0" t="0" r="r" b="b"/>
              <a:pathLst>
                <a:path w="261" h="248">
                  <a:moveTo>
                    <a:pt x="261" y="0"/>
                  </a:moveTo>
                  <a:lnTo>
                    <a:pt x="0" y="146"/>
                  </a:lnTo>
                  <a:lnTo>
                    <a:pt x="261" y="248"/>
                  </a:lnTo>
                  <a:lnTo>
                    <a:pt x="155" y="146"/>
                  </a:lnTo>
                  <a:lnTo>
                    <a:pt x="26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txBody>
            <a:bodyPr lIns="90000" rIns="90000" tIns="44280" bIns="44280" anchor="t">
              <a:noAutofit/>
            </a:bodyPr>
            <a:p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86" name=""/>
          <p:cNvGrpSpPr/>
          <p:nvPr/>
        </p:nvGrpSpPr>
        <p:grpSpPr>
          <a:xfrm>
            <a:off x="4843440" y="4149720"/>
            <a:ext cx="430200" cy="89280"/>
            <a:chOff x="4843440" y="4149720"/>
            <a:chExt cx="430200" cy="89280"/>
          </a:xfrm>
        </p:grpSpPr>
        <p:sp>
          <p:nvSpPr>
            <p:cNvPr id="87" name=""/>
            <p:cNvSpPr/>
            <p:nvPr/>
          </p:nvSpPr>
          <p:spPr>
            <a:xfrm>
              <a:off x="4863960" y="4203720"/>
              <a:ext cx="409680" cy="1440"/>
            </a:xfrm>
            <a:prstGeom prst="line">
              <a:avLst/>
            </a:prstGeom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6120" rIns="96120" tIns="-49680" bIns="-4968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4843440" y="4149720"/>
              <a:ext cx="93960" cy="89280"/>
            </a:xfrm>
            <a:custGeom>
              <a:avLst/>
              <a:gdLst/>
              <a:ahLst/>
              <a:rect l="0" t="0" r="r" b="b"/>
              <a:pathLst>
                <a:path w="261" h="248">
                  <a:moveTo>
                    <a:pt x="261" y="0"/>
                  </a:moveTo>
                  <a:lnTo>
                    <a:pt x="0" y="150"/>
                  </a:lnTo>
                  <a:lnTo>
                    <a:pt x="261" y="248"/>
                  </a:lnTo>
                  <a:lnTo>
                    <a:pt x="155" y="150"/>
                  </a:lnTo>
                  <a:lnTo>
                    <a:pt x="26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txBody>
            <a:bodyPr lIns="90000" rIns="90000" tIns="44280" bIns="44280" anchor="t">
              <a:noAutofit/>
            </a:bodyPr>
            <a:p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89" name=""/>
          <p:cNvGrpSpPr/>
          <p:nvPr/>
        </p:nvGrpSpPr>
        <p:grpSpPr>
          <a:xfrm>
            <a:off x="4900680" y="3900600"/>
            <a:ext cx="428760" cy="89280"/>
            <a:chOff x="4900680" y="3900600"/>
            <a:chExt cx="428760" cy="89280"/>
          </a:xfrm>
        </p:grpSpPr>
        <p:sp>
          <p:nvSpPr>
            <p:cNvPr id="90" name=""/>
            <p:cNvSpPr/>
            <p:nvPr/>
          </p:nvSpPr>
          <p:spPr>
            <a:xfrm>
              <a:off x="4900680" y="3935520"/>
              <a:ext cx="409680" cy="1440"/>
            </a:xfrm>
            <a:prstGeom prst="line">
              <a:avLst/>
            </a:prstGeom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6120" rIns="96120" tIns="-49680" bIns="-4968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5235480" y="3900600"/>
              <a:ext cx="93960" cy="89280"/>
            </a:xfrm>
            <a:custGeom>
              <a:avLst/>
              <a:gdLst/>
              <a:ahLst/>
              <a:rect l="0" t="0" r="r" b="b"/>
              <a:pathLst>
                <a:path w="261" h="248">
                  <a:moveTo>
                    <a:pt x="0" y="248"/>
                  </a:moveTo>
                  <a:lnTo>
                    <a:pt x="261" y="98"/>
                  </a:lnTo>
                  <a:lnTo>
                    <a:pt x="0" y="0"/>
                  </a:lnTo>
                  <a:lnTo>
                    <a:pt x="105" y="98"/>
                  </a:lnTo>
                  <a:lnTo>
                    <a:pt x="0" y="24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txBody>
            <a:bodyPr lIns="90000" rIns="90000" tIns="44280" bIns="44280" anchor="t">
              <a:noAutofit/>
            </a:bodyPr>
            <a:p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92" name=""/>
          <p:cNvSpPr/>
          <p:nvPr/>
        </p:nvSpPr>
        <p:spPr>
          <a:xfrm>
            <a:off x="4871880" y="3957480"/>
            <a:ext cx="238320" cy="162360"/>
          </a:xfrm>
          <a:custGeom>
            <a:avLst/>
            <a:gdLst/>
            <a:ahLst/>
            <a:rect l="0" t="0" r="r" b="b"/>
            <a:pathLst>
              <a:path w="662" h="451">
                <a:moveTo>
                  <a:pt x="0" y="89"/>
                </a:moveTo>
                <a:lnTo>
                  <a:pt x="0" y="361"/>
                </a:lnTo>
                <a:lnTo>
                  <a:pt x="132" y="361"/>
                </a:lnTo>
                <a:lnTo>
                  <a:pt x="132" y="451"/>
                </a:lnTo>
                <a:lnTo>
                  <a:pt x="530" y="451"/>
                </a:lnTo>
                <a:lnTo>
                  <a:pt x="530" y="361"/>
                </a:lnTo>
                <a:lnTo>
                  <a:pt x="662" y="361"/>
                </a:lnTo>
                <a:lnTo>
                  <a:pt x="662" y="89"/>
                </a:lnTo>
                <a:lnTo>
                  <a:pt x="530" y="89"/>
                </a:lnTo>
                <a:lnTo>
                  <a:pt x="530" y="0"/>
                </a:lnTo>
                <a:lnTo>
                  <a:pt x="132" y="0"/>
                </a:lnTo>
                <a:lnTo>
                  <a:pt x="132" y="89"/>
                </a:lnTo>
                <a:lnTo>
                  <a:pt x="0" y="89"/>
                </a:lnTo>
                <a:close/>
              </a:path>
            </a:pathLst>
          </a:custGeom>
          <a:solidFill>
            <a:srgbClr val="ff0000"/>
          </a:solidFill>
          <a:ln w="12600">
            <a:solidFill>
              <a:srgbClr val="000000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1976400" y="4719600"/>
            <a:ext cx="2295360" cy="390600"/>
          </a:xfrm>
          <a:prstGeom prst="rect">
            <a:avLst/>
          </a:prstGeom>
          <a:noFill/>
          <a:ln w="12600">
            <a:solidFill>
              <a:srgbClr val="000000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 flipV="1">
            <a:off x="4268880" y="4116240"/>
            <a:ext cx="608040" cy="608040"/>
          </a:xfrm>
          <a:prstGeom prst="line">
            <a:avLst/>
          </a:prstGeom>
          <a:ln w="1260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6120" rIns="96120" tIns="51120" bIns="5112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 txBox="1"/>
          <p:nvPr/>
        </p:nvSpPr>
        <p:spPr>
          <a:xfrm>
            <a:off x="4952880" y="2895480"/>
            <a:ext cx="147600" cy="106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>
              <a:lnSpc>
                <a:spcPct val="100000"/>
              </a:lnSpc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500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 txBox="1"/>
          <p:nvPr/>
        </p:nvSpPr>
        <p:spPr>
          <a:xfrm>
            <a:off x="1981080" y="4648320"/>
            <a:ext cx="2324160" cy="457200"/>
          </a:xfrm>
          <a:prstGeom prst="rect">
            <a:avLst/>
          </a:prstGeom>
          <a:solidFill>
            <a:srgbClr val="00cc99"/>
          </a:solidFill>
          <a:ln w="0">
            <a:noFill/>
          </a:ln>
        </p:spPr>
        <p:txBody>
          <a:bodyPr lIns="0" rIns="0" tIns="0" bIns="0" anchor="t">
            <a:spAutoFit/>
          </a:bodyPr>
          <a:p>
            <a:pPr>
              <a:lnSpc>
                <a:spcPct val="100000"/>
              </a:lnSpc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BNSF derailment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Enron</dc:creator>
  <dc:description/>
  <dc:language>en-US</dc:language>
  <cp:lastModifiedBy>Enron</cp:lastModifiedBy>
  <cp:revision>0</cp:revision>
  <dc:subject/>
  <dc:title>No Slide Title</dc:title>
</cp:coreProperties>
</file>