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50F7F78-7C75-4E19-B973-F0A3C4392C5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52F0FE-73C9-4891-AAD3-BFF5BBA1EAE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F74880-0860-42C1-AB63-2D6E1A15670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533520" y="914400"/>
          <a:ext cx="8001000" cy="5638320"/>
        </p:xfrm>
        <a:graphic>
          <a:graphicData uri="http://schemas.openxmlformats.org/drawingml/2006/table">
            <a:tbl>
              <a:tblPr/>
              <a:tblGrid>
                <a:gridCol w="2000160"/>
                <a:gridCol w="2000160"/>
                <a:gridCol w="2019240"/>
                <a:gridCol w="1981440"/>
              </a:tblGrid>
              <a:tr h="3650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Summary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Financial ’02/’03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1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Expansion of TW in San Juan Basin w/ new lateral to serve Phoenix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$600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$47.4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Updating cost estimate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Shipper negotiations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1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 waste heat recovery power project at TW Sta. 1.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$23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$2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Weak power market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Updating cost estimate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3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Calpyso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Acquire pipeline from Bahamas LNG facility to Florida.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$69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EGM developing 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Competitive projects (EPNG, AES)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1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 30 MW waste heat recovery project.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$26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$1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Preliminary cost est. too high.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1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FPL RFP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ENA+ETS co-develop 822 MW CCGT plant at Deerfield site.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$200 MM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Bid submitted Sep-01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Shortlist in Nov-01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Award in 2Q-02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92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Alaska pipeline developments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Reconstitute ANNGTC for A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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 segment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 JV for B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</a:t>
                      </a: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 segment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TBD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ANNGTC MOU being negotiated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49"/>
                        </a:spcBef>
                        <a:buClr>
                          <a:srgbClr val="000000"/>
                        </a:buClr>
                        <a:buFont typeface="Wingdings" charset="2"/>
                        <a:buChar char="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Discussing 50/50 jv with TCPL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Commercial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457200" y="1397160"/>
          <a:ext cx="8381880" cy="4206600"/>
        </p:xfrm>
        <a:graphic>
          <a:graphicData uri="http://schemas.openxmlformats.org/drawingml/2006/table">
            <a:tbl>
              <a:tblPr/>
              <a:tblGrid>
                <a:gridCol w="2095560"/>
                <a:gridCol w="2095560"/>
                <a:gridCol w="2095560"/>
                <a:gridCol w="2095200"/>
              </a:tblGrid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$80mm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$2.3mm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Calypso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$21mm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0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Monetizations &amp; Other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$23mm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2003 Commercial Plan</a:t>
            </a:r>
            <a:endParaRPr b="1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457200" y="1397160"/>
          <a:ext cx="8381880" cy="4206600"/>
        </p:xfrm>
        <a:graphic>
          <a:graphicData uri="http://schemas.openxmlformats.org/drawingml/2006/table">
            <a:tbl>
              <a:tblPr/>
              <a:tblGrid>
                <a:gridCol w="2095560"/>
                <a:gridCol w="2095560"/>
                <a:gridCol w="2095560"/>
                <a:gridCol w="2095200"/>
              </a:tblGrid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$520mm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$45.1mm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Calypso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$66mm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$24mm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20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Monetizations &amp; Other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$50mm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601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2001-09-20T17:25:51Z</dcterms:created>
  <dc:creator>mratner</dc:creator>
  <dc:description/>
  <dc:language>en-US</dc:language>
  <cp:lastModifiedBy>egadd</cp:lastModifiedBy>
  <dcterms:modified xsi:type="dcterms:W3CDTF">2001-10-05T18:39:15Z</dcterms:modified>
  <cp:revision>12</cp:revision>
  <dc:subject/>
  <dc:title>Outline</dc:title>
</cp:coreProperties>
</file>