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308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dt" idx="3"/>
          </p:nvPr>
        </p:nvSpPr>
        <p:spPr>
          <a:xfrm>
            <a:off x="3957480" y="0"/>
            <a:ext cx="304344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Img"/>
          </p:nvPr>
        </p:nvSpPr>
        <p:spPr>
          <a:xfrm>
            <a:off x="1204560" y="690120"/>
            <a:ext cx="4599000" cy="3449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914040" y="4446720"/>
            <a:ext cx="5172120" cy="41400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4"/>
          </p:nvPr>
        </p:nvSpPr>
        <p:spPr>
          <a:xfrm>
            <a:off x="-360" y="8817120"/>
            <a:ext cx="3043080" cy="4600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5"/>
          </p:nvPr>
        </p:nvSpPr>
        <p:spPr>
          <a:xfrm>
            <a:off x="3957480" y="8817120"/>
            <a:ext cx="3043440" cy="4600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fld id="{BB210424-3A38-4EB1-A635-82351CCA1EA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ldImg"/>
          </p:nvPr>
        </p:nvSpPr>
        <p:spPr>
          <a:xfrm>
            <a:off x="1200240" y="685800"/>
            <a:ext cx="4599000" cy="3449520"/>
          </a:xfrm>
          <a:prstGeom prst="rect">
            <a:avLst/>
          </a:prstGeom>
          <a:ln w="0">
            <a:noFill/>
          </a:ln>
        </p:spPr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914040" y="4446720"/>
            <a:ext cx="5172120" cy="41400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Headcount (actuals excluding analysts &amp; associates)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266760" y="4876920"/>
          <a:ext cx="6477120" cy="2408040"/>
        </p:xfrm>
        <a:graphic>
          <a:graphicData uri="http://schemas.openxmlformats.org/drawingml/2006/table">
            <a:tbl>
              <a:tblPr/>
              <a:tblGrid>
                <a:gridCol w="1219320"/>
                <a:gridCol w="1019160"/>
                <a:gridCol w="733320"/>
                <a:gridCol w="990720"/>
                <a:gridCol w="1066680"/>
                <a:gridCol w="838080"/>
                <a:gridCol w="609840"/>
              </a:tblGrid>
              <a:tr h="429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Credit Risk Management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Portfolio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Underwriting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Risk Management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Resource Evaluation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45720" rIns="4572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2002 Budget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56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27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129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</a:tr>
              <a:tr h="597240">
                <a:tc>
                  <a:txBody>
                    <a:bodyPr lIns="45720" rIns="4572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Current as of 8/15/01 per above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118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45720" rIns="4572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12/31/00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27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113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45720" rIns="4572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12/31/99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93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</a:tr>
              <a:tr h="301680">
                <a:tc>
                  <a:txBody>
                    <a:bodyPr lIns="45720" rIns="4572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12/31/98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86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b2b2b2"/>
                      </a:solidFill>
                      <a:prstDash val="solid"/>
                    </a:lnL>
                    <a:lnR w="5760">
                      <a:solidFill>
                        <a:srgbClr val="b2b2b2"/>
                      </a:solidFill>
                      <a:prstDash val="solid"/>
                    </a:lnR>
                    <a:lnT w="5760">
                      <a:solidFill>
                        <a:srgbClr val="b2b2b2"/>
                      </a:solidFill>
                      <a:prstDash val="solid"/>
                    </a:lnT>
                    <a:lnB w="5760">
                      <a:solidFill>
                        <a:srgbClr val="b2b2b2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 flipV="1">
            <a:off x="3848040" y="2957400"/>
            <a:ext cx="0" cy="392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5479920" y="2957400"/>
            <a:ext cx="0" cy="392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5400000">
            <a:off x="4523760" y="698400"/>
            <a:ext cx="330480" cy="4825800"/>
          </a:xfrm>
          <a:custGeom>
            <a:avLst/>
            <a:gdLst>
              <a:gd name="textAreaLeft" fmla="*/ 97200 w 330480"/>
              <a:gd name="textAreaRight" fmla="*/ 330840 w 330480"/>
              <a:gd name="textAreaTop" fmla="*/ 109800 h 4825800"/>
              <a:gd name="textAreaBottom" fmla="*/ 4716000 h 4825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90392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7348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70028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52932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524640" y="3240000"/>
            <a:ext cx="1189080" cy="11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60680" y="3160800"/>
            <a:ext cx="1188720" cy="11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51160" y="3252960"/>
            <a:ext cx="1189080" cy="11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681440" y="1960560"/>
            <a:ext cx="42840" cy="99684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886280" y="3247920"/>
            <a:ext cx="1189080" cy="11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62480" y="190332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78320" y="202896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5400000">
            <a:off x="4581000" y="76824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475080" y="189720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4856040" y="4506840"/>
            <a:ext cx="1233720" cy="549360"/>
            <a:chOff x="4856040" y="4506840"/>
            <a:chExt cx="1233720" cy="549360"/>
          </a:xfrm>
        </p:grpSpPr>
        <p:sp>
          <p:nvSpPr>
            <p:cNvPr id="52" name=""/>
            <p:cNvSpPr/>
            <p:nvPr/>
          </p:nvSpPr>
          <p:spPr>
            <a:xfrm>
              <a:off x="4910040" y="45756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21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4856040" y="45068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3236760" y="4510080"/>
            <a:ext cx="1233720" cy="549360"/>
            <a:chOff x="3236760" y="4510080"/>
            <a:chExt cx="1233720" cy="549360"/>
          </a:xfrm>
        </p:grpSpPr>
        <p:sp>
          <p:nvSpPr>
            <p:cNvPr id="55" name=""/>
            <p:cNvSpPr/>
            <p:nvPr/>
          </p:nvSpPr>
          <p:spPr>
            <a:xfrm>
              <a:off x="3290760" y="457884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24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236760" y="451008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1636560" y="4506840"/>
            <a:ext cx="1233720" cy="549360"/>
            <a:chOff x="1636560" y="4506840"/>
            <a:chExt cx="1233720" cy="549360"/>
          </a:xfrm>
        </p:grpSpPr>
        <p:sp>
          <p:nvSpPr>
            <p:cNvPr id="58" name=""/>
            <p:cNvSpPr/>
            <p:nvPr/>
          </p:nvSpPr>
          <p:spPr>
            <a:xfrm>
              <a:off x="1690560" y="45756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49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636560" y="45068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6491160" y="4508640"/>
            <a:ext cx="1233720" cy="549000"/>
            <a:chOff x="6491160" y="4508640"/>
            <a:chExt cx="1233720" cy="549000"/>
          </a:xfrm>
        </p:grpSpPr>
        <p:sp>
          <p:nvSpPr>
            <p:cNvPr id="61" name=""/>
            <p:cNvSpPr/>
            <p:nvPr/>
          </p:nvSpPr>
          <p:spPr>
            <a:xfrm>
              <a:off x="6545160" y="457668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24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491160" y="4508640"/>
              <a:ext cx="1233720" cy="54900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3532320" y="5400720"/>
            <a:ext cx="2255400" cy="549360"/>
            <a:chOff x="3532320" y="5400720"/>
            <a:chExt cx="2255400" cy="549360"/>
          </a:xfrm>
        </p:grpSpPr>
        <p:sp>
          <p:nvSpPr>
            <p:cNvPr id="64" name=""/>
            <p:cNvSpPr/>
            <p:nvPr/>
          </p:nvSpPr>
          <p:spPr>
            <a:xfrm>
              <a:off x="3630960" y="5553360"/>
              <a:ext cx="2068920" cy="25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118 Total Professionals*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32320" y="5400720"/>
              <a:ext cx="225540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1347840" y="6264360"/>
            <a:ext cx="4553280" cy="345960"/>
            <a:chOff x="1347840" y="6264360"/>
            <a:chExt cx="4553280" cy="345960"/>
          </a:xfrm>
        </p:grpSpPr>
        <p:sp>
          <p:nvSpPr>
            <p:cNvPr id="67" name=""/>
            <p:cNvSpPr/>
            <p:nvPr/>
          </p:nvSpPr>
          <p:spPr>
            <a:xfrm>
              <a:off x="1546920" y="6313680"/>
              <a:ext cx="4177080" cy="25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* excludes Analysts &amp; Associates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347840" y="6264360"/>
              <a:ext cx="4553280" cy="3459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kjolly</cp:lastModifiedBy>
  <cp:lastPrinted>2000-03-01T16:58:23Z</cp:lastPrinted>
  <dcterms:modified xsi:type="dcterms:W3CDTF">2001-09-10T18:14:18Z</dcterms:modified>
  <cp:revision>451</cp:revision>
  <dc:subject/>
  <dc:title>No Slide Title</dc:title>
</cp:coreProperties>
</file>