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wmf" ContentType="image/x-wmf"/>
  <Override PartName="/ppt/embeddings/oleObject1.docx" ContentType="application/vnd.openxmlformats-officedocument.wordprocessingml.document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948D51A-31FC-4CAC-9831-DA7291F2E3DF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2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6E7007-6ABC-4753-8599-4F4195C8E36E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Peakers.ppt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832ECD-6377-45EB-A901-E4304C0BB61D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400"/>
              </a:spcBef>
              <a:buClr>
                <a:srgbClr val="3333cc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349"/>
              </a:spcBef>
              <a:buClr>
                <a:srgbClr val="3333cc"/>
              </a:buClr>
              <a:buFont typeface="Times New Roman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349"/>
              </a:spcBef>
              <a:buClr>
                <a:srgbClr val="3333cc"/>
              </a:buClr>
              <a:buFont typeface="Times New Roman"/>
              <a:buChar char="-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"/>
          <p:cNvGraphicFramePr/>
          <p:nvPr/>
        </p:nvGraphicFramePr>
        <p:xfrm>
          <a:off x="3276720" y="1295280"/>
          <a:ext cx="2514600" cy="2444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76720" y="1295280"/>
                    <a:ext cx="25146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" name=""/>
          <p:cNvSpPr/>
          <p:nvPr/>
        </p:nvSpPr>
        <p:spPr>
          <a:xfrm>
            <a:off x="1143000" y="4343400"/>
            <a:ext cx="2057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November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095880" y="4343400"/>
            <a:ext cx="2514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143000" y="5410080"/>
            <a:ext cx="624852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Presentation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1142640" y="1978200"/>
            <a:ext cx="70866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Interconnected via a single ring bus switchyard to TVA’s Cordova-Jackson 500 kV transmission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is one line connected to TVA’s Cordova switchyard and the other line is connected to TVA’s Jackson switchyard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12EC9A9-FE1C-43C2-B30F-4C6907EFFEBB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Transportation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04560" y="1523880"/>
            <a:ext cx="4800600" cy="456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Company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Point: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ML-2 (Plant Gate)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Contract: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IT/IPLS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years (May - Sept), beginning April 1,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83,253 Dth/day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$0.09 plus fuel and ACA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0.0% on backhaul from Chicago; 2.91%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forward haul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Receipt Points: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 Area LA and Joliet, IL.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$0.015 per Dth/day for out of balance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Backup Contract: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 has a one time right to convert to firm transport at any time during the first 5 years of the agreement.  Rate is $0.13 plus ACA and fuel.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IPLS at plant gate (limited to 84,000 Dth).  IPLS service subject to economic dispatching and pipeline operational conditions.  Balancing in-kind.  Allows for uneven hourly flow at plant delivery point with even 24 hour supply flow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5029200" y="1600200"/>
            <a:ext cx="3851280" cy="434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8B9EE88-B31B-47C8-83A9-BF284861F7A0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Location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3" name="brownsville%20version2" descr=""/>
          <p:cNvPicPr/>
          <p:nvPr/>
        </p:nvPicPr>
        <p:blipFill>
          <a:blip r:embed="rId1"/>
          <a:stretch/>
        </p:blipFill>
        <p:spPr>
          <a:xfrm>
            <a:off x="1447920" y="1600200"/>
            <a:ext cx="6172200" cy="47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03D1865-00EE-4889-B7AA-6CF1055C838D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Control Area Status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control area, ENSE, has been designated a control area in accordance with NERC policy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designation is valuable for point to point power sales and scheduling of power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Following the sale, control area options for purchaser include: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services could be provided by TVA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could re-establish a control area in accordance with NERC procedures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Enron affiliate could provide control area and scheduling services, under separate contract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747A01-2154-4E7F-88F9-4074304F7483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Expansion/Conversion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has been designed to facilitate a future plant expansion and/or conversion to combined cycle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heat rate could go from approximately 11,100 Btu/kWh plant average (HHV) to approximately 7,900 Btu/kWh (HHV), depending on equipment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output could go from approximately 494 MW (nominal) currently to approximately 700 MW (nominal), depending on equipment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Conversion of Brownsville should take approximately 18 to 24 months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of an SCR should facilitate getting a PSD permit for combined cycle operation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469B43E-BDD1-48F4-A38F-54BF88DD8985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Issues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1752480" y="2209680"/>
            <a:ext cx="6477120" cy="289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Discharge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Non-PSD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Control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Water injection (D5A)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Steam injection (D5)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Compliance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249 T NOx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225 T CO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Commission NOx: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(D5) and &lt; 25 ppm (D5A)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1600200" y="2133720"/>
            <a:ext cx="2819520" cy="3124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4419720" y="2133720"/>
            <a:ext cx="3504960" cy="3124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0FCA880-0FA5-4776-9261-825956A9C50C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Estimated Operating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7" name=""/>
          <p:cNvGraphicFramePr/>
          <p:nvPr/>
        </p:nvGraphicFramePr>
        <p:xfrm>
          <a:off x="1038240" y="1976400"/>
          <a:ext cx="7068960" cy="2905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38240" y="1976400"/>
                    <a:ext cx="7068960" cy="2905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3B41C2E-8745-4E2D-B28C-E6AC2B75BCF7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Organizational Chart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762120" y="1676520"/>
            <a:ext cx="3581280" cy="441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currently operated by Operational Energy Corp (“OEC”), an Enron Corp. subsidiary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anticipated that at closing, O&amp;M contract with OEC will be terminated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personnel are currently employees of OEC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3" name=""/>
          <p:cNvGraphicFramePr/>
          <p:nvPr/>
        </p:nvGraphicFramePr>
        <p:xfrm>
          <a:off x="3429000" y="2514600"/>
          <a:ext cx="5413320" cy="3406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29000" y="2514600"/>
                    <a:ext cx="5413320" cy="3406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82733D5-B5E2-4889-B124-3842DD8D1B83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Legal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1143000" y="2133720"/>
            <a:ext cx="6781680" cy="39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 L.L.C. (“Brownsville Power”) leases the facility    (including real property) from the Industrial Development Board of Haywood County for a term of 15 years beginning on September 21, 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has the right to buy the facility at any time during the term of the lease or within 90 days after the expiration thereof for $500.00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a single member Delaware limited liability company and is 100% owned by Enron North America Corp.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will acquire 100% of the member interests in Brownsville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B915880-6FD9-4810-A726-D39FD75E4C4D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43000" y="1526760"/>
            <a:ext cx="6934320" cy="456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Description: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494 MW (nominal) natural gas-fired,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simple-cycle facility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134-acre tract in Haywood County,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Tennessee, in the TVA subregion of SERC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 500 kV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Company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Start of Construction: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Operation Date: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Max. Annual MWh: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674,000 (nominal)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(501 D5) and &lt;25 ppm (501 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90720" y="1676520"/>
            <a:ext cx="2895480" cy="3809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3886200" y="1676520"/>
            <a:ext cx="4114800" cy="3809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3757427-1F64-4427-A462-11FFA8906327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Strengths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143000" y="1828440"/>
            <a:ext cx="6781680" cy="426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143000" y="2057400"/>
            <a:ext cx="6781680" cy="40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“First-mover advantage” inside TVA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 and surrounding areas have historically experienced extreme power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Ideally suited to capitalize on gas/power arbitrage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Expansion/conversion potential at existing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has room for additional gas turbines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and layout of turbines allow for conversion to combined cycle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30-minute normal unit ramp up from cold to full load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6608D88-531D-4BD6-97E8-0DEB0FB28D89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Picture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1447920" y="1760400"/>
          <a:ext cx="6324480" cy="411660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760400"/>
                    <a:ext cx="6324480" cy="411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3FEF07D-E04A-4FE5-BF69-24E5CCF5F043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3" name="new99" descr=""/>
          <p:cNvPicPr/>
          <p:nvPr/>
        </p:nvPicPr>
        <p:blipFill>
          <a:blip r:embed="rId1"/>
          <a:stretch/>
        </p:blipFill>
        <p:spPr>
          <a:xfrm>
            <a:off x="1676520" y="1600200"/>
            <a:ext cx="6019560" cy="465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05F39B9-4B85-41C9-AA9F-CEA519367B2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I, L.L.C. is qualified as an Exempt Wholesale Generator and has authority to sell energy and capacity at market-based rates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TVA’s extensive 500 kV system provides system users excellent transmission reliability and reach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Brownsville’s location in TVA and access to eastern U.S. electricity market provide sales opportunities into the wholesale power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provides access to TVA system with direct connections to 12 surrounding control area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within two utility wheels away from over 70 control area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A6551AE-4960-4F63-811A-14DDD476A37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38080" y="1676520"/>
            <a:ext cx="3810240" cy="441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Turbines: 2 Westinghouse Model 501 D5 and 2 Westinghouse Model 501 D5A, with evaporative cooling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Equipment: ABB, 500 kV interconnect breakers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Configuration: single ring bus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Transformers: (2) ABB 332 MVA, 3 winding, three-phase, 13.8 kV/500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System: WDPF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Circuit Breakers: (4) ABB (11,500 A)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Voltages: 13.8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Distribution Voltages: 4160 V and 480 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800600" y="1600200"/>
            <a:ext cx="3900600" cy="469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4826160" y="1622520"/>
            <a:ext cx="3678120" cy="3985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4821120" y="1654200"/>
            <a:ext cx="36547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6221880" y="1662120"/>
            <a:ext cx="1180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BROWNSVILLE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6487560" y="1801800"/>
            <a:ext cx="4122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8313840" y="3544920"/>
            <a:ext cx="371520" cy="406440"/>
          </a:xfrm>
          <a:custGeom>
            <a:avLst/>
            <a:gdLst/>
            <a:ahLst/>
            <a:rect l="l" t="t" r="r" b="b"/>
            <a:pathLst>
              <a:path w="326" h="366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7"/>
                </a:lnTo>
                <a:lnTo>
                  <a:pt x="32" y="71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8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8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1"/>
                </a:lnTo>
                <a:lnTo>
                  <a:pt x="310" y="97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5"/>
                </a:lnTo>
                <a:lnTo>
                  <a:pt x="278" y="313"/>
                </a:lnTo>
                <a:lnTo>
                  <a:pt x="262" y="330"/>
                </a:lnTo>
                <a:lnTo>
                  <a:pt x="238" y="339"/>
                </a:lnTo>
                <a:lnTo>
                  <a:pt x="214" y="357"/>
                </a:lnTo>
                <a:lnTo>
                  <a:pt x="191" y="357"/>
                </a:lnTo>
                <a:lnTo>
                  <a:pt x="167" y="366"/>
                </a:lnTo>
                <a:lnTo>
                  <a:pt x="143" y="357"/>
                </a:lnTo>
                <a:lnTo>
                  <a:pt x="112" y="357"/>
                </a:lnTo>
                <a:lnTo>
                  <a:pt x="88" y="339"/>
                </a:lnTo>
                <a:lnTo>
                  <a:pt x="72" y="330"/>
                </a:lnTo>
                <a:lnTo>
                  <a:pt x="48" y="313"/>
                </a:lnTo>
                <a:lnTo>
                  <a:pt x="32" y="285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421840" y="36543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8421480" y="36622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313840" y="2736720"/>
            <a:ext cx="371520" cy="398520"/>
          </a:xfrm>
          <a:custGeom>
            <a:avLst/>
            <a:gdLst/>
            <a:ahLst/>
            <a:rect l="l" t="t" r="r" b="b"/>
            <a:pathLst>
              <a:path w="326" h="359">
                <a:moveTo>
                  <a:pt x="0" y="179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45"/>
                </a:lnTo>
                <a:lnTo>
                  <a:pt x="72" y="27"/>
                </a:lnTo>
                <a:lnTo>
                  <a:pt x="88" y="19"/>
                </a:lnTo>
                <a:lnTo>
                  <a:pt x="112" y="0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0"/>
                </a:lnTo>
                <a:lnTo>
                  <a:pt x="238" y="19"/>
                </a:lnTo>
                <a:lnTo>
                  <a:pt x="262" y="27"/>
                </a:lnTo>
                <a:lnTo>
                  <a:pt x="278" y="45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9"/>
                </a:lnTo>
                <a:lnTo>
                  <a:pt x="326" y="207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4"/>
                </a:lnTo>
                <a:lnTo>
                  <a:pt x="262" y="323"/>
                </a:lnTo>
                <a:lnTo>
                  <a:pt x="238" y="340"/>
                </a:lnTo>
                <a:lnTo>
                  <a:pt x="214" y="350"/>
                </a:lnTo>
                <a:lnTo>
                  <a:pt x="191" y="359"/>
                </a:lnTo>
                <a:lnTo>
                  <a:pt x="167" y="359"/>
                </a:lnTo>
                <a:lnTo>
                  <a:pt x="143" y="359"/>
                </a:lnTo>
                <a:lnTo>
                  <a:pt x="112" y="350"/>
                </a:lnTo>
                <a:lnTo>
                  <a:pt x="88" y="340"/>
                </a:lnTo>
                <a:lnTo>
                  <a:pt x="72" y="323"/>
                </a:lnTo>
                <a:lnTo>
                  <a:pt x="48" y="304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7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8421840" y="2846520"/>
            <a:ext cx="226800" cy="1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8421480" y="28558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8313840" y="2228760"/>
            <a:ext cx="371520" cy="398520"/>
          </a:xfrm>
          <a:custGeom>
            <a:avLst/>
            <a:gdLst/>
            <a:ahLst/>
            <a:rect l="l" t="t" r="r" b="b"/>
            <a:pathLst>
              <a:path w="326" h="358">
                <a:moveTo>
                  <a:pt x="0" y="179"/>
                </a:moveTo>
                <a:lnTo>
                  <a:pt x="8" y="152"/>
                </a:lnTo>
                <a:lnTo>
                  <a:pt x="8" y="126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9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9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6"/>
                </a:lnTo>
                <a:lnTo>
                  <a:pt x="326" y="152"/>
                </a:lnTo>
                <a:lnTo>
                  <a:pt x="326" y="179"/>
                </a:lnTo>
                <a:lnTo>
                  <a:pt x="326" y="206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5"/>
                </a:lnTo>
                <a:lnTo>
                  <a:pt x="262" y="323"/>
                </a:lnTo>
                <a:lnTo>
                  <a:pt x="238" y="341"/>
                </a:lnTo>
                <a:lnTo>
                  <a:pt x="214" y="350"/>
                </a:lnTo>
                <a:lnTo>
                  <a:pt x="191" y="358"/>
                </a:lnTo>
                <a:lnTo>
                  <a:pt x="167" y="358"/>
                </a:lnTo>
                <a:lnTo>
                  <a:pt x="143" y="358"/>
                </a:lnTo>
                <a:lnTo>
                  <a:pt x="112" y="350"/>
                </a:lnTo>
                <a:lnTo>
                  <a:pt x="88" y="341"/>
                </a:lnTo>
                <a:lnTo>
                  <a:pt x="72" y="323"/>
                </a:lnTo>
                <a:lnTo>
                  <a:pt x="48" y="305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6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8421840" y="23385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8421480" y="234792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313840" y="4052880"/>
            <a:ext cx="371520" cy="396720"/>
          </a:xfrm>
          <a:custGeom>
            <a:avLst/>
            <a:gdLst/>
            <a:ahLst/>
            <a:rect l="l" t="t" r="r" b="b"/>
            <a:pathLst>
              <a:path w="326" h="357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6"/>
                </a:lnTo>
                <a:lnTo>
                  <a:pt x="278" y="304"/>
                </a:lnTo>
                <a:lnTo>
                  <a:pt x="262" y="321"/>
                </a:lnTo>
                <a:lnTo>
                  <a:pt x="238" y="340"/>
                </a:lnTo>
                <a:lnTo>
                  <a:pt x="214" y="349"/>
                </a:lnTo>
                <a:lnTo>
                  <a:pt x="191" y="357"/>
                </a:lnTo>
                <a:lnTo>
                  <a:pt x="167" y="357"/>
                </a:lnTo>
                <a:lnTo>
                  <a:pt x="143" y="357"/>
                </a:lnTo>
                <a:lnTo>
                  <a:pt x="112" y="349"/>
                </a:lnTo>
                <a:lnTo>
                  <a:pt x="88" y="340"/>
                </a:lnTo>
                <a:lnTo>
                  <a:pt x="72" y="321"/>
                </a:lnTo>
                <a:lnTo>
                  <a:pt x="48" y="304"/>
                </a:lnTo>
                <a:lnTo>
                  <a:pt x="32" y="286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8421840" y="4162320"/>
            <a:ext cx="226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8421480" y="417024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7950240" y="2836800"/>
            <a:ext cx="182520" cy="2016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8013600" y="28782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8013600" y="28828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7950240" y="3645000"/>
            <a:ext cx="182520" cy="1998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8013600" y="36846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8013600" y="36878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7950240" y="415116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013600" y="419112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013600" y="419580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131320" y="2935440"/>
            <a:ext cx="182520" cy="144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131320" y="3745080"/>
            <a:ext cx="182520" cy="36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131320" y="4251240"/>
            <a:ext cx="182520" cy="180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7815240" y="242892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9"/>
                </a:lnTo>
                <a:lnTo>
                  <a:pt x="0" y="36"/>
                </a:lnTo>
                <a:lnTo>
                  <a:pt x="0" y="45"/>
                </a:lnTo>
                <a:lnTo>
                  <a:pt x="0" y="63"/>
                </a:lnTo>
                <a:lnTo>
                  <a:pt x="7" y="72"/>
                </a:lnTo>
                <a:lnTo>
                  <a:pt x="16" y="81"/>
                </a:lnTo>
                <a:lnTo>
                  <a:pt x="24" y="89"/>
                </a:lnTo>
                <a:lnTo>
                  <a:pt x="40" y="89"/>
                </a:lnTo>
                <a:lnTo>
                  <a:pt x="24" y="89"/>
                </a:lnTo>
                <a:lnTo>
                  <a:pt x="16" y="99"/>
                </a:lnTo>
                <a:lnTo>
                  <a:pt x="7" y="108"/>
                </a:lnTo>
                <a:lnTo>
                  <a:pt x="0" y="125"/>
                </a:lnTo>
                <a:lnTo>
                  <a:pt x="0" y="135"/>
                </a:lnTo>
                <a:lnTo>
                  <a:pt x="0" y="152"/>
                </a:lnTo>
                <a:lnTo>
                  <a:pt x="7" y="161"/>
                </a:lnTo>
                <a:lnTo>
                  <a:pt x="16" y="171"/>
                </a:lnTo>
                <a:lnTo>
                  <a:pt x="24" y="179"/>
                </a:lnTo>
                <a:lnTo>
                  <a:pt x="40" y="179"/>
                </a:lnTo>
                <a:lnTo>
                  <a:pt x="24" y="188"/>
                </a:lnTo>
                <a:lnTo>
                  <a:pt x="16" y="188"/>
                </a:lnTo>
                <a:lnTo>
                  <a:pt x="7" y="198"/>
                </a:lnTo>
                <a:lnTo>
                  <a:pt x="0" y="215"/>
                </a:lnTo>
                <a:lnTo>
                  <a:pt x="0" y="224"/>
                </a:lnTo>
                <a:lnTo>
                  <a:pt x="0" y="242"/>
                </a:lnTo>
                <a:lnTo>
                  <a:pt x="7" y="251"/>
                </a:lnTo>
                <a:lnTo>
                  <a:pt x="16" y="270"/>
                </a:lnTo>
                <a:lnTo>
                  <a:pt x="24" y="270"/>
                </a:lnTo>
                <a:lnTo>
                  <a:pt x="40" y="278"/>
                </a:lnTo>
                <a:lnTo>
                  <a:pt x="24" y="278"/>
                </a:lnTo>
                <a:lnTo>
                  <a:pt x="16" y="278"/>
                </a:lnTo>
                <a:lnTo>
                  <a:pt x="7" y="296"/>
                </a:lnTo>
                <a:lnTo>
                  <a:pt x="0" y="304"/>
                </a:lnTo>
                <a:lnTo>
                  <a:pt x="0" y="323"/>
                </a:lnTo>
                <a:lnTo>
                  <a:pt x="0" y="332"/>
                </a:lnTo>
                <a:lnTo>
                  <a:pt x="7" y="350"/>
                </a:lnTo>
                <a:lnTo>
                  <a:pt x="16" y="359"/>
                </a:lnTo>
                <a:lnTo>
                  <a:pt x="24" y="359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7580160" y="242892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9"/>
                </a:lnTo>
                <a:lnTo>
                  <a:pt x="118" y="36"/>
                </a:lnTo>
                <a:lnTo>
                  <a:pt x="118" y="45"/>
                </a:lnTo>
                <a:lnTo>
                  <a:pt x="118" y="63"/>
                </a:lnTo>
                <a:lnTo>
                  <a:pt x="111" y="72"/>
                </a:lnTo>
                <a:lnTo>
                  <a:pt x="102" y="81"/>
                </a:lnTo>
                <a:lnTo>
                  <a:pt x="95" y="89"/>
                </a:lnTo>
                <a:lnTo>
                  <a:pt x="78" y="89"/>
                </a:lnTo>
                <a:lnTo>
                  <a:pt x="95" y="89"/>
                </a:lnTo>
                <a:lnTo>
                  <a:pt x="102" y="99"/>
                </a:lnTo>
                <a:lnTo>
                  <a:pt x="111" y="108"/>
                </a:lnTo>
                <a:lnTo>
                  <a:pt x="118" y="125"/>
                </a:lnTo>
                <a:lnTo>
                  <a:pt x="118" y="135"/>
                </a:lnTo>
                <a:lnTo>
                  <a:pt x="118" y="152"/>
                </a:lnTo>
                <a:lnTo>
                  <a:pt x="111" y="161"/>
                </a:lnTo>
                <a:lnTo>
                  <a:pt x="102" y="171"/>
                </a:lnTo>
                <a:lnTo>
                  <a:pt x="95" y="179"/>
                </a:lnTo>
                <a:lnTo>
                  <a:pt x="78" y="179"/>
                </a:lnTo>
                <a:lnTo>
                  <a:pt x="95" y="188"/>
                </a:lnTo>
                <a:lnTo>
                  <a:pt x="102" y="188"/>
                </a:lnTo>
                <a:lnTo>
                  <a:pt x="111" y="198"/>
                </a:lnTo>
                <a:lnTo>
                  <a:pt x="118" y="215"/>
                </a:lnTo>
                <a:lnTo>
                  <a:pt x="118" y="224"/>
                </a:lnTo>
                <a:lnTo>
                  <a:pt x="118" y="242"/>
                </a:lnTo>
                <a:lnTo>
                  <a:pt x="111" y="251"/>
                </a:lnTo>
                <a:lnTo>
                  <a:pt x="102" y="270"/>
                </a:lnTo>
                <a:lnTo>
                  <a:pt x="95" y="270"/>
                </a:lnTo>
                <a:lnTo>
                  <a:pt x="78" y="278"/>
                </a:lnTo>
                <a:lnTo>
                  <a:pt x="95" y="278"/>
                </a:lnTo>
                <a:lnTo>
                  <a:pt x="102" y="278"/>
                </a:lnTo>
                <a:lnTo>
                  <a:pt x="111" y="296"/>
                </a:lnTo>
                <a:lnTo>
                  <a:pt x="118" y="304"/>
                </a:lnTo>
                <a:lnTo>
                  <a:pt x="118" y="323"/>
                </a:lnTo>
                <a:lnTo>
                  <a:pt x="118" y="332"/>
                </a:lnTo>
                <a:lnTo>
                  <a:pt x="111" y="350"/>
                </a:lnTo>
                <a:lnTo>
                  <a:pt x="102" y="359"/>
                </a:lnTo>
                <a:lnTo>
                  <a:pt x="95" y="359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7651800" y="28465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7651800" y="284940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7815240" y="374328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7"/>
                </a:lnTo>
                <a:lnTo>
                  <a:pt x="0" y="36"/>
                </a:lnTo>
                <a:lnTo>
                  <a:pt x="0" y="44"/>
                </a:lnTo>
                <a:lnTo>
                  <a:pt x="0" y="63"/>
                </a:lnTo>
                <a:lnTo>
                  <a:pt x="7" y="72"/>
                </a:lnTo>
                <a:lnTo>
                  <a:pt x="16" y="80"/>
                </a:lnTo>
                <a:lnTo>
                  <a:pt x="24" y="89"/>
                </a:lnTo>
                <a:lnTo>
                  <a:pt x="40" y="89"/>
                </a:lnTo>
                <a:lnTo>
                  <a:pt x="24" y="99"/>
                </a:lnTo>
                <a:lnTo>
                  <a:pt x="16" y="99"/>
                </a:lnTo>
                <a:lnTo>
                  <a:pt x="7" y="107"/>
                </a:lnTo>
                <a:lnTo>
                  <a:pt x="0" y="125"/>
                </a:lnTo>
                <a:lnTo>
                  <a:pt x="0" y="143"/>
                </a:lnTo>
                <a:lnTo>
                  <a:pt x="0" y="152"/>
                </a:lnTo>
                <a:lnTo>
                  <a:pt x="7" y="169"/>
                </a:lnTo>
                <a:lnTo>
                  <a:pt x="16" y="179"/>
                </a:lnTo>
                <a:lnTo>
                  <a:pt x="24" y="179"/>
                </a:lnTo>
                <a:lnTo>
                  <a:pt x="40" y="188"/>
                </a:lnTo>
                <a:lnTo>
                  <a:pt x="24" y="188"/>
                </a:lnTo>
                <a:lnTo>
                  <a:pt x="16" y="196"/>
                </a:lnTo>
                <a:lnTo>
                  <a:pt x="7" y="206"/>
                </a:lnTo>
                <a:lnTo>
                  <a:pt x="0" y="215"/>
                </a:lnTo>
                <a:lnTo>
                  <a:pt x="0" y="232"/>
                </a:lnTo>
                <a:lnTo>
                  <a:pt x="0" y="242"/>
                </a:lnTo>
                <a:lnTo>
                  <a:pt x="7" y="259"/>
                </a:lnTo>
                <a:lnTo>
                  <a:pt x="16" y="268"/>
                </a:lnTo>
                <a:lnTo>
                  <a:pt x="24" y="268"/>
                </a:lnTo>
                <a:lnTo>
                  <a:pt x="40" y="278"/>
                </a:lnTo>
                <a:lnTo>
                  <a:pt x="24" y="278"/>
                </a:lnTo>
                <a:lnTo>
                  <a:pt x="16" y="287"/>
                </a:lnTo>
                <a:lnTo>
                  <a:pt x="7" y="295"/>
                </a:lnTo>
                <a:lnTo>
                  <a:pt x="0" y="304"/>
                </a:lnTo>
                <a:lnTo>
                  <a:pt x="0" y="322"/>
                </a:lnTo>
                <a:lnTo>
                  <a:pt x="0" y="331"/>
                </a:lnTo>
                <a:lnTo>
                  <a:pt x="7" y="350"/>
                </a:lnTo>
                <a:lnTo>
                  <a:pt x="16" y="358"/>
                </a:lnTo>
                <a:lnTo>
                  <a:pt x="24" y="367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7580160" y="374328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7"/>
                </a:lnTo>
                <a:lnTo>
                  <a:pt x="118" y="36"/>
                </a:lnTo>
                <a:lnTo>
                  <a:pt x="118" y="44"/>
                </a:lnTo>
                <a:lnTo>
                  <a:pt x="118" y="63"/>
                </a:lnTo>
                <a:lnTo>
                  <a:pt x="111" y="72"/>
                </a:lnTo>
                <a:lnTo>
                  <a:pt x="102" y="80"/>
                </a:lnTo>
                <a:lnTo>
                  <a:pt x="95" y="89"/>
                </a:lnTo>
                <a:lnTo>
                  <a:pt x="78" y="89"/>
                </a:lnTo>
                <a:lnTo>
                  <a:pt x="95" y="99"/>
                </a:lnTo>
                <a:lnTo>
                  <a:pt x="102" y="99"/>
                </a:lnTo>
                <a:lnTo>
                  <a:pt x="111" y="107"/>
                </a:lnTo>
                <a:lnTo>
                  <a:pt x="118" y="125"/>
                </a:lnTo>
                <a:lnTo>
                  <a:pt x="118" y="143"/>
                </a:lnTo>
                <a:lnTo>
                  <a:pt x="118" y="152"/>
                </a:lnTo>
                <a:lnTo>
                  <a:pt x="111" y="169"/>
                </a:lnTo>
                <a:lnTo>
                  <a:pt x="102" y="179"/>
                </a:lnTo>
                <a:lnTo>
                  <a:pt x="95" y="179"/>
                </a:lnTo>
                <a:lnTo>
                  <a:pt x="78" y="188"/>
                </a:lnTo>
                <a:lnTo>
                  <a:pt x="95" y="188"/>
                </a:lnTo>
                <a:lnTo>
                  <a:pt x="102" y="196"/>
                </a:lnTo>
                <a:lnTo>
                  <a:pt x="111" y="206"/>
                </a:lnTo>
                <a:lnTo>
                  <a:pt x="118" y="215"/>
                </a:lnTo>
                <a:lnTo>
                  <a:pt x="118" y="232"/>
                </a:lnTo>
                <a:lnTo>
                  <a:pt x="118" y="242"/>
                </a:lnTo>
                <a:lnTo>
                  <a:pt x="111" y="259"/>
                </a:lnTo>
                <a:lnTo>
                  <a:pt x="102" y="268"/>
                </a:lnTo>
                <a:lnTo>
                  <a:pt x="95" y="268"/>
                </a:lnTo>
                <a:lnTo>
                  <a:pt x="78" y="278"/>
                </a:lnTo>
                <a:lnTo>
                  <a:pt x="95" y="278"/>
                </a:lnTo>
                <a:lnTo>
                  <a:pt x="102" y="287"/>
                </a:lnTo>
                <a:lnTo>
                  <a:pt x="111" y="295"/>
                </a:lnTo>
                <a:lnTo>
                  <a:pt x="118" y="304"/>
                </a:lnTo>
                <a:lnTo>
                  <a:pt x="118" y="322"/>
                </a:lnTo>
                <a:lnTo>
                  <a:pt x="118" y="331"/>
                </a:lnTo>
                <a:lnTo>
                  <a:pt x="111" y="350"/>
                </a:lnTo>
                <a:lnTo>
                  <a:pt x="102" y="358"/>
                </a:lnTo>
                <a:lnTo>
                  <a:pt x="95" y="367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7651800" y="41623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651800" y="416412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88360" y="2622600"/>
            <a:ext cx="18072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187960" y="4957920"/>
            <a:ext cx="3497400" cy="6807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6329520" y="4997520"/>
            <a:ext cx="52524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6329520" y="5006880"/>
            <a:ext cx="517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Summer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7070760" y="4997520"/>
            <a:ext cx="264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7071120" y="5006880"/>
            <a:ext cx="533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Nominal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434360" y="4997520"/>
            <a:ext cx="426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757280" y="5006880"/>
            <a:ext cx="423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234040" y="5159520"/>
            <a:ext cx="96984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5235120" y="5167440"/>
            <a:ext cx="893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MW Rating: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632952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32916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070760" y="5159520"/>
            <a:ext cx="2746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70704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43436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77562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2952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632916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7070760" y="5316480"/>
            <a:ext cx="2746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70704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743436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7562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133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5234040" y="5486400"/>
            <a:ext cx="104148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523404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6329520" y="5486400"/>
            <a:ext cx="307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32952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234040" y="5646600"/>
            <a:ext cx="97956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523404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329520" y="5646600"/>
            <a:ext cx="112392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2952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329520" y="5805360"/>
            <a:ext cx="13395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6329520" y="581328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4861080" y="6062760"/>
            <a:ext cx="5270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858200" y="6067440"/>
            <a:ext cx="500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= Breaker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4861080" y="6164280"/>
            <a:ext cx="13334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4856040" y="6168960"/>
            <a:ext cx="1271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= Generator Step-up Unit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8131320" y="2422440"/>
            <a:ext cx="182520" cy="144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7950240" y="232884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8013600" y="2368440"/>
            <a:ext cx="100080" cy="1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8013600" y="23734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488360" y="3946680"/>
            <a:ext cx="18072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307280" y="2622600"/>
            <a:ext cx="18108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307280" y="3946680"/>
            <a:ext cx="18108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300800" y="2736720"/>
            <a:ext cx="14400" cy="1513080"/>
          </a:xfrm>
          <a:custGeom>
            <a:avLst/>
            <a:gdLst/>
            <a:ahLst/>
            <a:rect l="l" t="t" r="r" b="b"/>
            <a:pathLst>
              <a:path w="12" h="1360">
                <a:moveTo>
                  <a:pt x="11" y="0"/>
                </a:moveTo>
                <a:lnTo>
                  <a:pt x="0" y="0"/>
                </a:lnTo>
                <a:lnTo>
                  <a:pt x="1" y="1360"/>
                </a:lnTo>
                <a:lnTo>
                  <a:pt x="12" y="136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rot="16200000">
            <a:off x="7110360" y="356292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1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7026120" y="2622600"/>
            <a:ext cx="281160" cy="12600"/>
          </a:xfrm>
          <a:custGeom>
            <a:avLst/>
            <a:gdLst/>
            <a:ahLst/>
            <a:rect l="l" t="t" r="r" b="b"/>
            <a:pathLst>
              <a:path w="246" h="12">
                <a:moveTo>
                  <a:pt x="246" y="11"/>
                </a:moveTo>
                <a:lnTo>
                  <a:pt x="246" y="0"/>
                </a:lnTo>
                <a:lnTo>
                  <a:pt x="0" y="1"/>
                </a:lnTo>
                <a:lnTo>
                  <a:pt x="0" y="12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026120" y="3946680"/>
            <a:ext cx="281160" cy="14040"/>
          </a:xfrm>
          <a:custGeom>
            <a:avLst/>
            <a:gdLst/>
            <a:ahLst/>
            <a:rect l="l" t="t" r="r" b="b"/>
            <a:pathLst>
              <a:path w="246" h="13">
                <a:moveTo>
                  <a:pt x="246" y="11"/>
                </a:moveTo>
                <a:lnTo>
                  <a:pt x="246" y="0"/>
                </a:lnTo>
                <a:lnTo>
                  <a:pt x="0" y="2"/>
                </a:lnTo>
                <a:lnTo>
                  <a:pt x="0" y="13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7020000" y="2627280"/>
            <a:ext cx="12600" cy="209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7020000" y="3951360"/>
            <a:ext cx="12600" cy="1998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6664320" y="414648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664320" y="283212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7070760" y="2736720"/>
            <a:ext cx="19368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713592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13556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7070760" y="4052880"/>
            <a:ext cx="19368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713592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13556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6754680" y="4052880"/>
            <a:ext cx="18252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681840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681804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754680" y="273672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81840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681804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6564240" y="3340080"/>
            <a:ext cx="743040" cy="12600"/>
          </a:xfrm>
          <a:custGeom>
            <a:avLst/>
            <a:gdLst/>
            <a:ahLst/>
            <a:rect l="l" t="t" r="r" b="b"/>
            <a:pathLst>
              <a:path w="651" h="12">
                <a:moveTo>
                  <a:pt x="651" y="11"/>
                </a:moveTo>
                <a:lnTo>
                  <a:pt x="651" y="0"/>
                </a:lnTo>
                <a:lnTo>
                  <a:pt x="0" y="1"/>
                </a:lnTo>
                <a:lnTo>
                  <a:pt x="0" y="12"/>
                </a:lnTo>
                <a:lnTo>
                  <a:pt x="651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6564240" y="283212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564240" y="414648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6559560" y="2627280"/>
            <a:ext cx="12600" cy="1724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 rot="16200000">
            <a:off x="6184800" y="366300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2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5649840" y="4344840"/>
            <a:ext cx="1067040" cy="222480"/>
          </a:xfrm>
          <a:custGeom>
            <a:avLst/>
            <a:gdLst/>
            <a:ahLst/>
            <a:rect l="l" t="t" r="r" b="b"/>
            <a:pathLst>
              <a:path w="935" h="199">
                <a:moveTo>
                  <a:pt x="802" y="0"/>
                </a:moveTo>
                <a:lnTo>
                  <a:pt x="802" y="11"/>
                </a:lnTo>
                <a:lnTo>
                  <a:pt x="929" y="11"/>
                </a:lnTo>
                <a:lnTo>
                  <a:pt x="929" y="5"/>
                </a:lnTo>
                <a:lnTo>
                  <a:pt x="924" y="5"/>
                </a:lnTo>
                <a:lnTo>
                  <a:pt x="925" y="9"/>
                </a:lnTo>
                <a:lnTo>
                  <a:pt x="924" y="5"/>
                </a:lnTo>
                <a:lnTo>
                  <a:pt x="924" y="193"/>
                </a:lnTo>
                <a:lnTo>
                  <a:pt x="929" y="193"/>
                </a:lnTo>
                <a:lnTo>
                  <a:pt x="929" y="188"/>
                </a:lnTo>
                <a:lnTo>
                  <a:pt x="925" y="189"/>
                </a:lnTo>
                <a:lnTo>
                  <a:pt x="929" y="188"/>
                </a:lnTo>
                <a:lnTo>
                  <a:pt x="0" y="188"/>
                </a:lnTo>
                <a:lnTo>
                  <a:pt x="0" y="199"/>
                </a:lnTo>
                <a:lnTo>
                  <a:pt x="929" y="199"/>
                </a:lnTo>
                <a:lnTo>
                  <a:pt x="929" y="198"/>
                </a:lnTo>
                <a:lnTo>
                  <a:pt x="933" y="197"/>
                </a:lnTo>
                <a:lnTo>
                  <a:pt x="934" y="193"/>
                </a:lnTo>
                <a:lnTo>
                  <a:pt x="935" y="193"/>
                </a:lnTo>
                <a:lnTo>
                  <a:pt x="935" y="5"/>
                </a:lnTo>
                <a:lnTo>
                  <a:pt x="934" y="5"/>
                </a:lnTo>
                <a:lnTo>
                  <a:pt x="933" y="1"/>
                </a:lnTo>
                <a:lnTo>
                  <a:pt x="929" y="0"/>
                </a:lnTo>
                <a:lnTo>
                  <a:pt x="80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4818240" y="4218120"/>
            <a:ext cx="825480" cy="5587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4862520" y="4311720"/>
            <a:ext cx="78120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5052600" y="4321080"/>
            <a:ext cx="401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Jackson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4994280" y="444816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5468760" y="2935440"/>
            <a:ext cx="735120" cy="6109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5478480" y="3067200"/>
            <a:ext cx="6984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5622120" y="3075120"/>
            <a:ext cx="436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Cordova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5568840" y="320364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202440" y="3340080"/>
            <a:ext cx="361800" cy="12600"/>
          </a:xfrm>
          <a:custGeom>
            <a:avLst/>
            <a:gdLst/>
            <a:ahLst/>
            <a:rect l="l" t="t" r="r" b="b"/>
            <a:pathLst>
              <a:path w="318" h="12">
                <a:moveTo>
                  <a:pt x="318" y="11"/>
                </a:moveTo>
                <a:lnTo>
                  <a:pt x="318" y="0"/>
                </a:lnTo>
                <a:lnTo>
                  <a:pt x="0" y="1"/>
                </a:lnTo>
                <a:lnTo>
                  <a:pt x="0" y="12"/>
                </a:lnTo>
                <a:lnTo>
                  <a:pt x="318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527880" y="2209680"/>
            <a:ext cx="242640" cy="1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527520" y="2219400"/>
            <a:ext cx="4536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 kV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4800600" y="1600200"/>
            <a:ext cx="3906720" cy="470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8111520" y="5338800"/>
            <a:ext cx="3985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(D5A)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8140320" y="5156280"/>
            <a:ext cx="288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(D5)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3DB2999-81E5-470E-8B61-AF0880020979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Layout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2" name="Brownsville" descr=""/>
          <p:cNvPicPr/>
          <p:nvPr/>
        </p:nvPicPr>
        <p:blipFill>
          <a:blip r:embed="rId1"/>
          <a:stretch/>
        </p:blipFill>
        <p:spPr>
          <a:xfrm>
            <a:off x="1447920" y="1593720"/>
            <a:ext cx="6172200" cy="462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2C415BC-7AA9-4F77-AE88-8727A7FDF06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Results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46519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54853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63187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3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71521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1294200" y="2508120"/>
            <a:ext cx="1693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Run Hours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4682160" y="2508120"/>
            <a:ext cx="412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1,105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55454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922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63536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819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720756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937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1294560" y="2711520"/>
            <a:ext cx="13363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Starts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4773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55821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639000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7248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661560" y="3048120"/>
            <a:ext cx="1793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Test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1299600" y="3324240"/>
            <a:ext cx="9424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Output (MW)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3089520" y="332424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46612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54946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63280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71614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1293840" y="3730680"/>
            <a:ext cx="1217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(LHV)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3089520" y="373068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46159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9,790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54493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9,917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62845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10,451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71179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10,555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1293840" y="393552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(HHV)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3089520" y="393552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4615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10,867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54493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62845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11,601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7117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11,716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1262160" y="4343400"/>
            <a:ext cx="1601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Emissions (ppm)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3062880" y="4343400"/>
            <a:ext cx="15084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15% O</a:t>
            </a:r>
            <a:r>
              <a:rPr b="0" lang="en-US" sz="1300" strike="noStrike" u="none" baseline="-2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47073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5407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63741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72075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1066680" y="3276720"/>
            <a:ext cx="6705720" cy="1371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1066680" y="297180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1066680" y="1752480"/>
            <a:ext cx="6705720" cy="1143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1066680" y="175248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3769560" y="1828800"/>
            <a:ext cx="1409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4775040" y="2108160"/>
            <a:ext cx="2109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5600880" y="2108160"/>
            <a:ext cx="2109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6362640" y="2120760"/>
            <a:ext cx="444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7201080" y="2120760"/>
            <a:ext cx="4442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1271520" y="2133720"/>
            <a:ext cx="704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 Type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C6D472D-D61E-485D-83F1-80787A6A0CB0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21259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1998-03-06T18:15:04Z</dcterms:created>
  <dc:creator>sdick</dc:creator>
  <dc:description/>
  <dc:language>en-US</dc:language>
  <cp:lastModifiedBy>Ben Rogers</cp:lastModifiedBy>
  <cp:lastPrinted>2000-11-30T13:13:05Z</cp:lastPrinted>
  <dcterms:modified xsi:type="dcterms:W3CDTF">2000-11-30T15:15:56Z</dcterms:modified>
  <cp:revision>722</cp:revision>
  <dc:subject/>
  <dc:title>No Slide Title</dc:title>
</cp:coreProperties>
</file>