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6637E6-B516-4AA6-8B64-E914266BAEB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F2F63E6-B378-4925-A549-5E8D2A46BF1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2000-10-30T20:11:32Z</dcterms:created>
  <dc:creator>rshults</dc:creator>
  <dc:description/>
  <dc:language>en-US</dc:language>
  <cp:lastModifiedBy>rshults</cp:lastModifiedBy>
  <cp:lastPrinted>2000-10-30T20:15:28Z</cp:lastPrinted>
  <dcterms:modified xsi:type="dcterms:W3CDTF">2000-10-30T20:17:01Z</dcterms:modified>
  <cp:revision>1</cp:revision>
  <dc:subject/>
  <dc:title>No Slide Title</dc:title>
</cp:coreProperties>
</file>